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Prolog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设计实现与用户手册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错误检查：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：检查非法字符（词法错误），即在解析字符串时出现无法解析的字符（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），检查完毕后删除非法字符、注释语句。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：检查语句是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（如果是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，检查是否出现了变量，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检查是否多用了</a:t>
            </a:r>
            <a:r>
              <a:rPr lang="en-US" altLang="zh-CN" dirty="0" smtClean="0"/>
              <a:t>:-</a:t>
            </a:r>
            <a:r>
              <a:rPr lang="zh-CN" altLang="en-US" dirty="0" smtClean="0"/>
              <a:t>符号）。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：检查是否在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的位置出现变量，或存在某一个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没有定义。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Step4</a:t>
            </a:r>
            <a:r>
              <a:rPr lang="zh-CN" altLang="en-US" dirty="0" smtClean="0"/>
              <a:t>：检查括号配对情况、符号的使用情况（如句末句号、句中逗号）。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、查询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：（最终的返回值为一行字符串）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：解析输入进来的查询命令（合法性验证），提取其中的各个语素（生成查询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：根据生成的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查询，分存在变量与不存在变量两种。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933056"/>
            <a:ext cx="5760640" cy="53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二、界面展示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用户手册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、载入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pl</a:t>
            </a:r>
            <a:r>
              <a:rPr lang="zh-CN" altLang="en-US" dirty="0" smtClean="0"/>
              <a:t>文件名称后，系统会自动读取文件，若无法打开文件，会报错。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、解释：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smtClean="0"/>
              <a:t>consult</a:t>
            </a:r>
            <a:r>
              <a:rPr lang="zh-CN" altLang="en-US" dirty="0" smtClean="0"/>
              <a:t>解释，系统会给出相应的错误提示。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用户手册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645024"/>
            <a:ext cx="5600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、查询</a:t>
            </a:r>
            <a:endParaRPr lang="en-US" altLang="zh-CN" dirty="0" smtClean="0"/>
          </a:p>
          <a:p>
            <a:r>
              <a:rPr lang="zh-CN" altLang="en-US" dirty="0" smtClean="0"/>
              <a:t>通过解释的文件可以用于查询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。输入相应的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进行查询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halt.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用户手册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4984"/>
            <a:ext cx="3324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Prolog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一、设计实现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778091"/>
          </a:xfrm>
        </p:spPr>
        <p:txBody>
          <a:bodyPr/>
          <a:lstStyle/>
          <a:p>
            <a:r>
              <a:rPr lang="zh-CN" altLang="en-US" dirty="0" smtClean="0"/>
              <a:t>本质上是实现从字符串到其他数据结构的转化。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56176" y="620688"/>
            <a:ext cx="187220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Prolog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31840" y="1916832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</a:t>
            </a:r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19872" y="3068960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Facts/Rules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07904" y="4077072"/>
            <a:ext cx="136815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语素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4283968" y="2636912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83968" y="364502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右箭头 9"/>
          <p:cNvSpPr/>
          <p:nvPr/>
        </p:nvSpPr>
        <p:spPr>
          <a:xfrm rot="10800000">
            <a:off x="5652120" y="1268760"/>
            <a:ext cx="1656184" cy="1224136"/>
          </a:xfrm>
          <a:prstGeom prst="bentArrow">
            <a:avLst>
              <a:gd name="adj1" fmla="val 15099"/>
              <a:gd name="adj2" fmla="val 13448"/>
              <a:gd name="adj3" fmla="val 1592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处理对象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拆解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5896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拆解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的分类：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530820E-B53F-40E1-A857-E9135AE9FD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132856"/>
            <a:ext cx="4335236" cy="371869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835696" y="206084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3"/>
          </p:cNvCxnSpPr>
          <p:nvPr/>
        </p:nvCxnSpPr>
        <p:spPr>
          <a:xfrm flipH="1">
            <a:off x="2987824" y="220486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35696" y="2852936"/>
            <a:ext cx="115212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>
          <a:xfrm flipH="1">
            <a:off x="2987824" y="2348880"/>
            <a:ext cx="230425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644008" y="2060848"/>
            <a:ext cx="50405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48064" y="2060848"/>
            <a:ext cx="360040" cy="2880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35696" y="3645024"/>
            <a:ext cx="115212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variable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987824" y="3933056"/>
            <a:ext cx="28083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96136" y="4869160"/>
            <a:ext cx="21602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35696" y="4437112"/>
            <a:ext cx="115212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987824" y="2924944"/>
            <a:ext cx="2304256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92080" y="2708920"/>
            <a:ext cx="144016" cy="288032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987824" y="3284984"/>
            <a:ext cx="2808312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796136" y="3140968"/>
            <a:ext cx="216024" cy="14401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7" idx="3"/>
          </p:cNvCxnSpPr>
          <p:nvPr/>
        </p:nvCxnSpPr>
        <p:spPr>
          <a:xfrm flipH="1" flipV="1">
            <a:off x="2987824" y="4725144"/>
            <a:ext cx="316835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300192" y="5157192"/>
            <a:ext cx="144016" cy="3600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835696" y="5301208"/>
            <a:ext cx="1152128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594928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夹在</a:t>
            </a:r>
            <a:r>
              <a:rPr lang="en-US" altLang="zh-CN" dirty="0" smtClean="0"/>
              <a:t>/*</a:t>
            </a:r>
            <a:r>
              <a:rPr lang="zh-CN" altLang="en-US" dirty="0" smtClean="0"/>
              <a:t>和*</a:t>
            </a:r>
            <a:r>
              <a:rPr lang="en-US" altLang="zh-CN" dirty="0" smtClean="0"/>
              <a:t>/</a:t>
            </a:r>
            <a:r>
              <a:rPr lang="zh-CN" altLang="en-US" dirty="0" smtClean="0"/>
              <a:t>间的语句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17" idx="3"/>
          </p:cNvCxnSpPr>
          <p:nvPr/>
        </p:nvCxnSpPr>
        <p:spPr>
          <a:xfrm flipH="1">
            <a:off x="2987824" y="3933056"/>
            <a:ext cx="28083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796136" y="3789040"/>
            <a:ext cx="216024" cy="14401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16016" y="5517232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2" idx="2"/>
            <a:endCxn id="5" idx="3"/>
          </p:cNvCxnSpPr>
          <p:nvPr/>
        </p:nvCxnSpPr>
        <p:spPr>
          <a:xfrm flipH="1" flipV="1">
            <a:off x="2987824" y="2348880"/>
            <a:ext cx="1728192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106311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0" grpId="0" animBg="1"/>
      <p:bldP spid="23" grpId="0" animBg="1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的形式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276872"/>
            <a:ext cx="263092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876256" y="2132856"/>
            <a:ext cx="19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Facts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1520" y="2132856"/>
            <a:ext cx="35283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 ( const , const , … ) .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789040"/>
            <a:ext cx="4914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905785" y="4437112"/>
            <a:ext cx="1991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Rules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20" y="4509120"/>
            <a:ext cx="56166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 ( C/V , … ) :- Facts , … , Facts 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400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整合成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65932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源文件拆解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564904"/>
            <a:ext cx="51125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1328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Test.pl</a:t>
            </a:r>
            <a:endParaRPr lang="zh-CN" altLang="en-US" dirty="0"/>
          </a:p>
        </p:txBody>
      </p:sp>
      <p:grpSp>
        <p:nvGrpSpPr>
          <p:cNvPr id="7" name="组合 45"/>
          <p:cNvGrpSpPr/>
          <p:nvPr/>
        </p:nvGrpSpPr>
        <p:grpSpPr>
          <a:xfrm>
            <a:off x="1979712" y="2492896"/>
            <a:ext cx="5122303" cy="648072"/>
            <a:chOff x="1979712" y="2492896"/>
            <a:chExt cx="5122303" cy="648072"/>
          </a:xfrm>
        </p:grpSpPr>
        <p:sp>
          <p:nvSpPr>
            <p:cNvPr id="6" name="圆角矩形 5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46"/>
          <p:cNvGrpSpPr/>
          <p:nvPr/>
        </p:nvGrpSpPr>
        <p:grpSpPr>
          <a:xfrm>
            <a:off x="1979712" y="3140968"/>
            <a:ext cx="5122303" cy="648072"/>
            <a:chOff x="1979712" y="2492896"/>
            <a:chExt cx="5122303" cy="648072"/>
          </a:xfrm>
        </p:grpSpPr>
        <p:sp>
          <p:nvSpPr>
            <p:cNvPr id="48" name="圆角矩形 47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64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65"/>
          <p:cNvGrpSpPr/>
          <p:nvPr/>
        </p:nvGrpSpPr>
        <p:grpSpPr>
          <a:xfrm>
            <a:off x="1979712" y="3861048"/>
            <a:ext cx="5122303" cy="648072"/>
            <a:chOff x="1979712" y="2492896"/>
            <a:chExt cx="5122303" cy="648072"/>
          </a:xfrm>
        </p:grpSpPr>
        <p:sp>
          <p:nvSpPr>
            <p:cNvPr id="67" name="圆角矩形 66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83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84"/>
          <p:cNvGrpSpPr/>
          <p:nvPr/>
        </p:nvGrpSpPr>
        <p:grpSpPr>
          <a:xfrm>
            <a:off x="1979712" y="4941168"/>
            <a:ext cx="5122303" cy="648072"/>
            <a:chOff x="1979712" y="2492896"/>
            <a:chExt cx="5122303" cy="648072"/>
          </a:xfrm>
        </p:grpSpPr>
        <p:sp>
          <p:nvSpPr>
            <p:cNvPr id="86" name="圆角矩形 85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102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067944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、解析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源文件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：从指定文件名的文件中读取字符串，每行（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）拆解成一个一个的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（构造函数）。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：解析每个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，是否符合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语法规范。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：解析完成后，报错</a:t>
            </a:r>
            <a:r>
              <a:rPr lang="en-US" altLang="zh-CN" dirty="0" smtClean="0"/>
              <a:t>OR</a:t>
            </a:r>
            <a:r>
              <a:rPr lang="zh-CN" altLang="en-US" dirty="0" smtClean="0"/>
              <a:t>报通过、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表存文件。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140968"/>
            <a:ext cx="4604943" cy="5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365104"/>
            <a:ext cx="317555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34</TotalTime>
  <Words>435</Words>
  <Application>Microsoft Office PowerPoint</Application>
  <PresentationFormat>全屏显示(4:3)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程设实验</vt:lpstr>
      <vt:lpstr>Prolog解释器 设计实现与用户手册</vt:lpstr>
      <vt:lpstr>一、设计实现</vt:lpstr>
      <vt:lpstr>数据结构</vt:lpstr>
      <vt:lpstr>数据结构</vt:lpstr>
      <vt:lpstr>数据结构</vt:lpstr>
      <vt:lpstr>数据结构</vt:lpstr>
      <vt:lpstr>数据结构</vt:lpstr>
      <vt:lpstr>数据结构</vt:lpstr>
      <vt:lpstr>算法设计</vt:lpstr>
      <vt:lpstr>算法设计</vt:lpstr>
      <vt:lpstr>算法设计</vt:lpstr>
      <vt:lpstr>二、界面展示&amp;用户手册</vt:lpstr>
      <vt:lpstr>用户手册</vt:lpstr>
      <vt:lpstr>用户手册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Prolog解释器 设计实现与用户手册</dc:title>
  <dc:creator>Eric Justinger</dc:creator>
  <cp:lastModifiedBy>葛睿芃</cp:lastModifiedBy>
  <cp:revision>6</cp:revision>
  <dcterms:created xsi:type="dcterms:W3CDTF">2019-06-11T13:08:37Z</dcterms:created>
  <dcterms:modified xsi:type="dcterms:W3CDTF">2019-06-12T09:30:12Z</dcterms:modified>
</cp:coreProperties>
</file>