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13"/>
  </p:notesMasterIdLst>
  <p:sldIdLst>
    <p:sldId id="256" r:id="rId3"/>
    <p:sldId id="286" r:id="rId4"/>
    <p:sldId id="288" r:id="rId5"/>
    <p:sldId id="279" r:id="rId6"/>
    <p:sldId id="281" r:id="rId7"/>
    <p:sldId id="282" r:id="rId8"/>
    <p:sldId id="283" r:id="rId9"/>
    <p:sldId id="284" r:id="rId10"/>
    <p:sldId id="289" r:id="rId11"/>
    <p:sldId id="271"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欢迎" id="{E75E278A-FF0E-49A4-B170-79828D63BBAD}">
          <p14:sldIdLst>
            <p14:sldId id="256"/>
            <p14:sldId id="286"/>
            <p14:sldId id="288"/>
            <p14:sldId id="279"/>
            <p14:sldId id="281"/>
            <p14:sldId id="282"/>
            <p14:sldId id="283"/>
            <p14:sldId id="284"/>
            <p14:sldId id="289"/>
            <p14:sldId id="271"/>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D5A2"/>
    <a:srgbClr val="D24726"/>
    <a:srgbClr val="DD462F"/>
    <a:srgbClr val="D2B4A6"/>
    <a:srgbClr val="734F29"/>
    <a:srgbClr val="AEB785"/>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65" autoAdjust="0"/>
    <p:restoredTop sz="93041" autoAdjust="0"/>
  </p:normalViewPr>
  <p:slideViewPr>
    <p:cSldViewPr snapToGrid="0">
      <p:cViewPr varScale="1">
        <p:scale>
          <a:sx n="92" d="100"/>
          <a:sy n="92" d="100"/>
        </p:scale>
        <p:origin x="1112" y="1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EC13577B-6902-467D-A26C-08A0DD5E4E03}" type="datetimeFigureOut">
              <a:t>2019/3/1</a:t>
            </a:fld>
            <a:endParaRPr lang="zh-CN"/>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DF61EA0F-A667-4B49-8422-0062BC55E249}" type="slidenum">
              <a:t>‹#›</a:t>
            </a:fld>
            <a:endParaRPr lang="zh-CN"/>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DF61EA0F-A667-4B49-8422-0062BC55E249}" type="slidenum">
              <a:rPr lang="zh-CN" smtClean="0"/>
              <a:t>1</a:t>
            </a:fld>
            <a:endParaRPr lang="zh-CN"/>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0" y="0"/>
            <a:ext cx="9144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p:nvPr>
        </p:nvSpPr>
        <p:spPr>
          <a:xfrm>
            <a:off x="628650" y="2061006"/>
            <a:ext cx="7886700" cy="2387600"/>
          </a:xfrm>
        </p:spPr>
        <p:txBody>
          <a:bodyPr anchor="b">
            <a:normAutofit/>
          </a:bodyPr>
          <a:lstStyle>
            <a:lvl1pPr algn="l" latinLnBrk="0">
              <a:defRPr lang="zh-CN" sz="4050">
                <a:solidFill>
                  <a:schemeClr val="bg1"/>
                </a:solidFill>
              </a:defRPr>
            </a:lvl1pPr>
          </a:lstStyle>
          <a:p>
            <a:r>
              <a:rPr lang="zh-CN" altLang="en-US"/>
              <a:t>单击此处编辑母版标题样式</a:t>
            </a:r>
            <a:endParaRPr lang="zh-CN"/>
          </a:p>
        </p:txBody>
      </p:sp>
      <p:sp>
        <p:nvSpPr>
          <p:cNvPr id="3" name="副标题 2"/>
          <p:cNvSpPr>
            <a:spLocks noGrp="1"/>
          </p:cNvSpPr>
          <p:nvPr>
            <p:ph type="subTitle" idx="1"/>
          </p:nvPr>
        </p:nvSpPr>
        <p:spPr>
          <a:xfrm>
            <a:off x="628653" y="5110612"/>
            <a:ext cx="5029199" cy="1137793"/>
          </a:xfrm>
        </p:spPr>
        <p:txBody>
          <a:bodyPr>
            <a:normAutofit/>
          </a:bodyPr>
          <a:lstStyle>
            <a:lvl1pPr marL="0" indent="0" algn="l" latinLnBrk="0">
              <a:lnSpc>
                <a:spcPct val="150000"/>
              </a:lnSpc>
              <a:spcBef>
                <a:spcPts val="450"/>
              </a:spcBef>
              <a:buNone/>
              <a:defRPr lang="zh-CN" sz="2100">
                <a:solidFill>
                  <a:srgbClr val="D24726"/>
                </a:solidFill>
                <a:latin typeface="+mj-lt"/>
              </a:defRPr>
            </a:lvl1pPr>
            <a:lvl2pPr marL="342900" indent="0" algn="ctr" latinLnBrk="0">
              <a:buNone/>
              <a:defRPr lang="zh-CN" sz="1500"/>
            </a:lvl2pPr>
            <a:lvl3pPr marL="685800" indent="0" algn="ctr" latinLnBrk="0">
              <a:buNone/>
              <a:defRPr lang="zh-CN" sz="1350"/>
            </a:lvl3pPr>
            <a:lvl4pPr marL="1028700" indent="0" algn="ctr" latinLnBrk="0">
              <a:buNone/>
              <a:defRPr lang="zh-CN" sz="1200"/>
            </a:lvl4pPr>
            <a:lvl5pPr marL="1371600" indent="0" algn="ctr" latinLnBrk="0">
              <a:buNone/>
              <a:defRPr lang="zh-CN" sz="1200"/>
            </a:lvl5pPr>
            <a:lvl6pPr marL="1714500" indent="0" algn="ctr" latinLnBrk="0">
              <a:buNone/>
              <a:defRPr lang="zh-CN" sz="1200"/>
            </a:lvl6pPr>
            <a:lvl7pPr marL="2057400" indent="0" algn="ctr" latinLnBrk="0">
              <a:buNone/>
              <a:defRPr lang="zh-CN" sz="1200"/>
            </a:lvl7pPr>
            <a:lvl8pPr marL="2400300" indent="0" algn="ctr" latinLnBrk="0">
              <a:buNone/>
              <a:defRPr lang="zh-CN" sz="1200"/>
            </a:lvl8pPr>
            <a:lvl9pPr marL="2743200" indent="0" algn="ctr" latinLnBrk="0">
              <a:buNone/>
              <a:defRPr lang="zh-CN" sz="1200"/>
            </a:lvl9pPr>
          </a:lstStyle>
          <a:p>
            <a:r>
              <a:rPr lang="zh-CN" altLang="en-US"/>
              <a:t>单击此处编辑母版副标题样式</a:t>
            </a:r>
            <a:endParaRPr lang="zh-CN" dirty="0"/>
          </a:p>
        </p:txBody>
      </p:sp>
      <p:sp>
        <p:nvSpPr>
          <p:cNvPr id="4" name="日期占位符 3"/>
          <p:cNvSpPr>
            <a:spLocks noGrp="1"/>
          </p:cNvSpPr>
          <p:nvPr>
            <p:ph type="dt" sz="half" idx="10"/>
          </p:nvPr>
        </p:nvSpPr>
        <p:spPr/>
        <p:txBody>
          <a:bodyPr/>
          <a:lstStyle/>
          <a:p>
            <a:fld id="{8BEEBAAA-29B5-4AF5-BC5F-7E580C29002D}" type="datetimeFigureOut">
              <a:t>2019/3/1</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9144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457200" y="1"/>
            <a:ext cx="8058150" cy="1228436"/>
          </a:xfrm>
        </p:spPr>
        <p:txBody>
          <a:bodyPr anchor="b">
            <a:normAutofit/>
          </a:bodyPr>
          <a:lstStyle>
            <a:lvl1pPr latinLnBrk="0">
              <a:defRPr lang="zh-CN" sz="2700">
                <a:solidFill>
                  <a:schemeClr val="bg1"/>
                </a:solidFill>
              </a:defRPr>
            </a:lvl1pPr>
          </a:lstStyle>
          <a:p>
            <a:r>
              <a:rPr lang="zh-CN" altLang="en-US"/>
              <a:t>单击此处编辑母版标题样式</a:t>
            </a:r>
            <a:endParaRPr lang="zh-CN"/>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日期占位符 3"/>
          <p:cNvSpPr>
            <a:spLocks noGrp="1"/>
          </p:cNvSpPr>
          <p:nvPr>
            <p:ph type="dt" sz="half" idx="10"/>
          </p:nvPr>
        </p:nvSpPr>
        <p:spPr/>
        <p:txBody>
          <a:bodyPr/>
          <a:lstStyle/>
          <a:p>
            <a:fld id="{8BEEBAAA-29B5-4AF5-BC5F-7E580C29002D}" type="datetimeFigureOut">
              <a:t>2019/3/1</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7" name="矩形 6"/>
          <p:cNvSpPr/>
          <p:nvPr/>
        </p:nvSpPr>
        <p:spPr>
          <a:xfrm>
            <a:off x="7571511" y="0"/>
            <a:ext cx="1572491"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竖排标题 1"/>
          <p:cNvSpPr>
            <a:spLocks noGrp="1"/>
          </p:cNvSpPr>
          <p:nvPr>
            <p:ph type="title" orient="vert"/>
          </p:nvPr>
        </p:nvSpPr>
        <p:spPr>
          <a:xfrm>
            <a:off x="7661564" y="365125"/>
            <a:ext cx="1364673" cy="5811838"/>
          </a:xfrm>
        </p:spPr>
        <p:txBody>
          <a:bodyPr vert="eaVert" anchor="b">
            <a:normAutofit/>
          </a:bodyPr>
          <a:lstStyle>
            <a:lvl1pPr latinLnBrk="0">
              <a:defRPr lang="zh-CN" sz="2700">
                <a:solidFill>
                  <a:schemeClr val="bg1"/>
                </a:solidFill>
              </a:defRPr>
            </a:lvl1pPr>
          </a:lstStyle>
          <a:p>
            <a:r>
              <a:rPr lang="zh-CN" altLang="en-US"/>
              <a:t>单击此处编辑母版标题样式</a:t>
            </a:r>
            <a:endParaRPr lang="zh-CN"/>
          </a:p>
        </p:txBody>
      </p:sp>
      <p:sp>
        <p:nvSpPr>
          <p:cNvPr id="3" name="竖排文字占位符 2"/>
          <p:cNvSpPr>
            <a:spLocks noGrp="1"/>
          </p:cNvSpPr>
          <p:nvPr>
            <p:ph type="body" orient="vert" idx="1"/>
          </p:nvPr>
        </p:nvSpPr>
        <p:spPr>
          <a:xfrm>
            <a:off x="628652"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日期占位符 3"/>
          <p:cNvSpPr>
            <a:spLocks noGrp="1"/>
          </p:cNvSpPr>
          <p:nvPr>
            <p:ph type="dt" sz="half" idx="10"/>
          </p:nvPr>
        </p:nvSpPr>
        <p:spPr/>
        <p:txBody>
          <a:bodyPr/>
          <a:lstStyle/>
          <a:p>
            <a:fld id="{8BEEBAAA-29B5-4AF5-BC5F-7E580C29002D}" type="datetimeFigureOut">
              <a:t>2019/3/1</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7571511" y="0"/>
            <a:ext cx="1572491"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453327" y="0"/>
            <a:ext cx="8062025" cy="1208868"/>
          </a:xfrm>
        </p:spPr>
        <p:txBody>
          <a:bodyPr anchor="b">
            <a:normAutofit/>
          </a:bodyPr>
          <a:lstStyle>
            <a:lvl1pPr latinLnBrk="0">
              <a:defRPr lang="zh-CN" sz="2700">
                <a:solidFill>
                  <a:schemeClr val="bg1"/>
                </a:solidFill>
              </a:defRPr>
            </a:lvl1pPr>
          </a:lstStyle>
          <a:p>
            <a:r>
              <a:rPr lang="zh-CN" altLang="en-US"/>
              <a:t>单击此处编辑母版标题样式</a:t>
            </a:r>
            <a:endParaRPr lang="zh-CN"/>
          </a:p>
        </p:txBody>
      </p:sp>
      <p:sp>
        <p:nvSpPr>
          <p:cNvPr id="3" name="内容占位符 2"/>
          <p:cNvSpPr>
            <a:spLocks noGrp="1"/>
          </p:cNvSpPr>
          <p:nvPr>
            <p:ph idx="1"/>
          </p:nvPr>
        </p:nvSpPr>
        <p:spPr>
          <a:xfrm>
            <a:off x="628652" y="1825625"/>
            <a:ext cx="3125815" cy="4351338"/>
          </a:xfrm>
        </p:spPr>
        <p:txBody>
          <a:bodyPr>
            <a:normAutofit/>
          </a:bodyPr>
          <a:lstStyle>
            <a:lvl1pPr marL="0" indent="0" latinLnBrk="0">
              <a:lnSpc>
                <a:spcPct val="150000"/>
              </a:lnSpc>
              <a:spcAft>
                <a:spcPts val="900"/>
              </a:spcAft>
              <a:buNone/>
              <a:defRPr lang="zh-CN" sz="1200">
                <a:solidFill>
                  <a:schemeClr val="bg1">
                    <a:lumMod val="50000"/>
                  </a:schemeClr>
                </a:solidFill>
              </a:defRPr>
            </a:lvl1pPr>
            <a:lvl2pPr latinLnBrk="0">
              <a:lnSpc>
                <a:spcPct val="150000"/>
              </a:lnSpc>
              <a:spcAft>
                <a:spcPts val="900"/>
              </a:spcAft>
              <a:defRPr lang="zh-CN" sz="1050">
                <a:solidFill>
                  <a:schemeClr val="bg1">
                    <a:lumMod val="50000"/>
                  </a:schemeClr>
                </a:solidFill>
              </a:defRPr>
            </a:lvl2pPr>
            <a:lvl3pPr latinLnBrk="0">
              <a:lnSpc>
                <a:spcPct val="150000"/>
              </a:lnSpc>
              <a:spcAft>
                <a:spcPts val="900"/>
              </a:spcAft>
              <a:defRPr lang="zh-CN" sz="900">
                <a:solidFill>
                  <a:schemeClr val="bg1">
                    <a:lumMod val="50000"/>
                  </a:schemeClr>
                </a:solidFill>
              </a:defRPr>
            </a:lvl3pPr>
            <a:lvl4pPr latinLnBrk="0">
              <a:lnSpc>
                <a:spcPct val="150000"/>
              </a:lnSpc>
              <a:spcAft>
                <a:spcPts val="900"/>
              </a:spcAft>
              <a:defRPr lang="zh-CN" sz="825">
                <a:solidFill>
                  <a:schemeClr val="bg1">
                    <a:lumMod val="50000"/>
                  </a:schemeClr>
                </a:solidFill>
              </a:defRPr>
            </a:lvl4pPr>
            <a:lvl5pPr latinLnBrk="0">
              <a:lnSpc>
                <a:spcPct val="150000"/>
              </a:lnSpc>
              <a:spcAft>
                <a:spcPts val="900"/>
              </a:spcAft>
              <a:defRPr lang="zh-CN" sz="825">
                <a:solidFill>
                  <a:schemeClr val="bg1">
                    <a:lumMod val="50000"/>
                  </a:schemeClr>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4" name="日期占位符 3"/>
          <p:cNvSpPr>
            <a:spLocks noGrp="1"/>
          </p:cNvSpPr>
          <p:nvPr>
            <p:ph type="dt" sz="half" idx="10"/>
          </p:nvPr>
        </p:nvSpPr>
        <p:spPr/>
        <p:txBody>
          <a:bodyPr/>
          <a:lstStyle/>
          <a:p>
            <a:fld id="{8BEEBAAA-29B5-4AF5-BC5F-7E580C29002D}" type="datetimeFigureOut">
              <a:t>2019/3/1</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4242663" y="1709738"/>
            <a:ext cx="490133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628651" y="2402239"/>
            <a:ext cx="3381536" cy="2187227"/>
          </a:xfrm>
        </p:spPr>
        <p:txBody>
          <a:bodyPr anchor="ctr">
            <a:noAutofit/>
          </a:bodyPr>
          <a:lstStyle>
            <a:lvl1pPr algn="l" latinLnBrk="0">
              <a:defRPr lang="zh-CN" sz="3600">
                <a:solidFill>
                  <a:srgbClr val="D24726"/>
                </a:solidFill>
              </a:defRPr>
            </a:lvl1pPr>
          </a:lstStyle>
          <a:p>
            <a:r>
              <a:rPr lang="zh-CN" altLang="en-US"/>
              <a:t>单击此处编辑母版标题样式</a:t>
            </a:r>
            <a:endParaRPr lang="zh-CN"/>
          </a:p>
        </p:txBody>
      </p:sp>
      <p:sp>
        <p:nvSpPr>
          <p:cNvPr id="3" name="文本占位符 2"/>
          <p:cNvSpPr>
            <a:spLocks noGrp="1"/>
          </p:cNvSpPr>
          <p:nvPr>
            <p:ph type="body" idx="1"/>
          </p:nvPr>
        </p:nvSpPr>
        <p:spPr>
          <a:xfrm>
            <a:off x="4742481" y="2402237"/>
            <a:ext cx="3952068" cy="2187226"/>
          </a:xfrm>
        </p:spPr>
        <p:txBody>
          <a:bodyPr anchor="ctr">
            <a:normAutofit/>
          </a:bodyPr>
          <a:lstStyle>
            <a:lvl1pPr marL="0" indent="0" latinLnBrk="0">
              <a:lnSpc>
                <a:spcPct val="150000"/>
              </a:lnSpc>
              <a:buNone/>
              <a:defRPr lang="zh-CN" sz="2100">
                <a:solidFill>
                  <a:schemeClr val="bg1"/>
                </a:solidFill>
                <a:latin typeface="+mj-lt"/>
              </a:defRPr>
            </a:lvl1pPr>
            <a:lvl2pPr marL="342900" indent="0" latinLnBrk="0">
              <a:buNone/>
              <a:defRPr lang="zh-CN" sz="1500"/>
            </a:lvl2pPr>
            <a:lvl3pPr marL="685800" indent="0" latinLnBrk="0">
              <a:buNone/>
              <a:defRPr lang="zh-CN" sz="1350"/>
            </a:lvl3pPr>
            <a:lvl4pPr marL="1028700" indent="0" latinLnBrk="0">
              <a:buNone/>
              <a:defRPr lang="zh-CN" sz="1200"/>
            </a:lvl4pPr>
            <a:lvl5pPr marL="1371600" indent="0" latinLnBrk="0">
              <a:buNone/>
              <a:defRPr lang="zh-CN" sz="1200"/>
            </a:lvl5pPr>
            <a:lvl6pPr marL="1714500" indent="0" latinLnBrk="0">
              <a:buNone/>
              <a:defRPr lang="zh-CN" sz="1200"/>
            </a:lvl6pPr>
            <a:lvl7pPr marL="2057400" indent="0" latinLnBrk="0">
              <a:buNone/>
              <a:defRPr lang="zh-CN" sz="1200"/>
            </a:lvl7pPr>
            <a:lvl8pPr marL="2400300" indent="0" latinLnBrk="0">
              <a:buNone/>
              <a:defRPr lang="zh-CN" sz="1200"/>
            </a:lvl8pPr>
            <a:lvl9pPr marL="2743200" indent="0" latinLnBrk="0">
              <a:buNone/>
              <a:defRPr lang="zh-CN" sz="12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BEEBAAA-29B5-4AF5-BC5F-7E580C29002D}" type="datetimeFigureOut">
              <a:t>2019/3/1</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4242663" y="1709738"/>
            <a:ext cx="490133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457200" y="1"/>
            <a:ext cx="8058150" cy="1228436"/>
          </a:xfrm>
        </p:spPr>
        <p:txBody>
          <a:bodyPr anchor="b">
            <a:normAutofit/>
          </a:bodyPr>
          <a:lstStyle>
            <a:lvl1pPr latinLnBrk="0">
              <a:defRPr lang="zh-CN" sz="2700">
                <a:solidFill>
                  <a:schemeClr val="bg1"/>
                </a:solidFill>
              </a:defRPr>
            </a:lvl1pPr>
          </a:lstStyle>
          <a:p>
            <a:r>
              <a:rPr lang="zh-CN" altLang="en-US"/>
              <a:t>单击此处编辑母版标题样式</a:t>
            </a:r>
            <a:endParaRPr lang="zh-CN"/>
          </a:p>
        </p:txBody>
      </p:sp>
      <p:sp>
        <p:nvSpPr>
          <p:cNvPr id="3" name="内容占位符 2"/>
          <p:cNvSpPr>
            <a:spLocks noGrp="1"/>
          </p:cNvSpPr>
          <p:nvPr>
            <p:ph sz="half" idx="1"/>
          </p:nvPr>
        </p:nvSpPr>
        <p:spPr>
          <a:xfrm>
            <a:off x="628650" y="1825625"/>
            <a:ext cx="3886200" cy="4351338"/>
          </a:xfrm>
        </p:spPr>
        <p:txBody>
          <a:bodyPr vert="horz" lIns="91440" tIns="45720" rIns="91440" bIns="45720" rtlCol="0">
            <a:normAutofit/>
          </a:bodyPr>
          <a:lstStyle>
            <a:lvl1pPr latinLnBrk="0">
              <a:defRPr lang="zh-CN" sz="1200">
                <a:solidFill>
                  <a:schemeClr val="bg1">
                    <a:lumMod val="50000"/>
                  </a:schemeClr>
                </a:solidFill>
              </a:defRPr>
            </a:lvl1pPr>
            <a:lvl2pPr latinLnBrk="0">
              <a:defRPr lang="zh-CN" sz="1050">
                <a:solidFill>
                  <a:schemeClr val="bg1">
                    <a:lumMod val="50000"/>
                  </a:schemeClr>
                </a:solidFill>
              </a:defRPr>
            </a:lvl2pPr>
            <a:lvl3pPr latinLnBrk="0">
              <a:defRPr lang="zh-CN" sz="900">
                <a:solidFill>
                  <a:schemeClr val="bg1">
                    <a:lumMod val="50000"/>
                  </a:schemeClr>
                </a:solidFill>
              </a:defRPr>
            </a:lvl3pPr>
            <a:lvl4pPr latinLnBrk="0">
              <a:defRPr lang="zh-CN" sz="825">
                <a:solidFill>
                  <a:schemeClr val="bg1">
                    <a:lumMod val="50000"/>
                  </a:schemeClr>
                </a:solidFill>
              </a:defRPr>
            </a:lvl4pPr>
            <a:lvl5pPr latinLnBrk="0">
              <a:defRPr lang="zh-CN" sz="825">
                <a:solidFill>
                  <a:schemeClr val="bg1">
                    <a:lumMod val="50000"/>
                  </a:schemeClr>
                </a:solidFill>
              </a:defRPr>
            </a:lvl5pPr>
          </a:lstStyle>
          <a:p>
            <a:pPr marL="0" lvl="0" indent="0">
              <a:lnSpc>
                <a:spcPct val="150000"/>
              </a:lnSpc>
              <a:spcAft>
                <a:spcPts val="900"/>
              </a:spcAft>
              <a:buNone/>
            </a:pPr>
            <a:r>
              <a:rPr lang="zh-CN" altLang="en-US"/>
              <a:t>单击此处编辑母版文本样式</a:t>
            </a:r>
          </a:p>
          <a:p>
            <a:pPr marL="0" lvl="1" indent="0">
              <a:lnSpc>
                <a:spcPct val="150000"/>
              </a:lnSpc>
              <a:spcAft>
                <a:spcPts val="900"/>
              </a:spcAft>
              <a:buNone/>
            </a:pPr>
            <a:r>
              <a:rPr lang="zh-CN" altLang="en-US"/>
              <a:t>第二级</a:t>
            </a:r>
          </a:p>
          <a:p>
            <a:pPr marL="0" lvl="2" indent="0">
              <a:lnSpc>
                <a:spcPct val="150000"/>
              </a:lnSpc>
              <a:spcAft>
                <a:spcPts val="900"/>
              </a:spcAft>
              <a:buNone/>
            </a:pPr>
            <a:r>
              <a:rPr lang="zh-CN" altLang="en-US"/>
              <a:t>第三级</a:t>
            </a:r>
          </a:p>
          <a:p>
            <a:pPr marL="0" lvl="3" indent="0">
              <a:lnSpc>
                <a:spcPct val="150000"/>
              </a:lnSpc>
              <a:spcAft>
                <a:spcPts val="900"/>
              </a:spcAft>
              <a:buNone/>
            </a:pPr>
            <a:r>
              <a:rPr lang="zh-CN" altLang="en-US"/>
              <a:t>第四级</a:t>
            </a:r>
          </a:p>
          <a:p>
            <a:pPr marL="0" lvl="4" indent="0">
              <a:lnSpc>
                <a:spcPct val="150000"/>
              </a:lnSpc>
              <a:spcAft>
                <a:spcPts val="900"/>
              </a:spcAft>
              <a:buNone/>
            </a:pPr>
            <a:r>
              <a:rPr lang="zh-CN" altLang="en-US"/>
              <a:t>第五级</a:t>
            </a:r>
            <a:endParaRPr lang="zh-CN"/>
          </a:p>
        </p:txBody>
      </p:sp>
      <p:sp>
        <p:nvSpPr>
          <p:cNvPr id="4" name="内容占位符 3"/>
          <p:cNvSpPr>
            <a:spLocks noGrp="1"/>
          </p:cNvSpPr>
          <p:nvPr>
            <p:ph sz="half" idx="2"/>
          </p:nvPr>
        </p:nvSpPr>
        <p:spPr>
          <a:xfrm>
            <a:off x="4629150" y="1825625"/>
            <a:ext cx="3886200" cy="4351338"/>
          </a:xfrm>
        </p:spPr>
        <p:txBody>
          <a:bodyPr vert="horz" lIns="91440" tIns="45720" rIns="91440" bIns="45720" rtlCol="0">
            <a:normAutofit/>
          </a:bodyPr>
          <a:lstStyle>
            <a:lvl1pPr latinLnBrk="0">
              <a:defRPr lang="zh-CN" sz="1200">
                <a:solidFill>
                  <a:schemeClr val="bg1">
                    <a:lumMod val="50000"/>
                  </a:schemeClr>
                </a:solidFill>
              </a:defRPr>
            </a:lvl1pPr>
            <a:lvl2pPr latinLnBrk="0">
              <a:defRPr lang="zh-CN" sz="1050">
                <a:solidFill>
                  <a:schemeClr val="bg1">
                    <a:lumMod val="50000"/>
                  </a:schemeClr>
                </a:solidFill>
              </a:defRPr>
            </a:lvl2pPr>
            <a:lvl3pPr latinLnBrk="0">
              <a:defRPr lang="zh-CN" sz="900">
                <a:solidFill>
                  <a:schemeClr val="bg1">
                    <a:lumMod val="50000"/>
                  </a:schemeClr>
                </a:solidFill>
              </a:defRPr>
            </a:lvl3pPr>
            <a:lvl4pPr latinLnBrk="0">
              <a:defRPr lang="zh-CN" sz="825">
                <a:solidFill>
                  <a:schemeClr val="bg1">
                    <a:lumMod val="50000"/>
                  </a:schemeClr>
                </a:solidFill>
              </a:defRPr>
            </a:lvl4pPr>
            <a:lvl5pPr latinLnBrk="0">
              <a:defRPr lang="zh-CN" sz="825">
                <a:solidFill>
                  <a:schemeClr val="bg1">
                    <a:lumMod val="50000"/>
                  </a:schemeClr>
                </a:solidFill>
              </a:defRPr>
            </a:lvl5pPr>
          </a:lstStyle>
          <a:p>
            <a:pPr marL="0" lvl="0" indent="0">
              <a:lnSpc>
                <a:spcPct val="150000"/>
              </a:lnSpc>
              <a:spcAft>
                <a:spcPts val="900"/>
              </a:spcAft>
              <a:buNone/>
            </a:pPr>
            <a:r>
              <a:rPr lang="zh-CN" altLang="en-US"/>
              <a:t>单击此处编辑母版文本样式</a:t>
            </a:r>
          </a:p>
          <a:p>
            <a:pPr marL="0" lvl="1" indent="0">
              <a:lnSpc>
                <a:spcPct val="150000"/>
              </a:lnSpc>
              <a:spcAft>
                <a:spcPts val="900"/>
              </a:spcAft>
              <a:buNone/>
            </a:pPr>
            <a:r>
              <a:rPr lang="zh-CN" altLang="en-US"/>
              <a:t>第二级</a:t>
            </a:r>
          </a:p>
          <a:p>
            <a:pPr marL="0" lvl="2" indent="0">
              <a:lnSpc>
                <a:spcPct val="150000"/>
              </a:lnSpc>
              <a:spcAft>
                <a:spcPts val="900"/>
              </a:spcAft>
              <a:buNone/>
            </a:pPr>
            <a:r>
              <a:rPr lang="zh-CN" altLang="en-US"/>
              <a:t>第三级</a:t>
            </a:r>
          </a:p>
          <a:p>
            <a:pPr marL="0" lvl="3" indent="0">
              <a:lnSpc>
                <a:spcPct val="150000"/>
              </a:lnSpc>
              <a:spcAft>
                <a:spcPts val="900"/>
              </a:spcAft>
              <a:buNone/>
            </a:pPr>
            <a:r>
              <a:rPr lang="zh-CN" altLang="en-US"/>
              <a:t>第四级</a:t>
            </a:r>
          </a:p>
          <a:p>
            <a:pPr marL="0" lvl="4" indent="0">
              <a:lnSpc>
                <a:spcPct val="150000"/>
              </a:lnSpc>
              <a:spcAft>
                <a:spcPts val="900"/>
              </a:spcAft>
              <a:buNone/>
            </a:pPr>
            <a:r>
              <a:rPr lang="zh-CN" altLang="en-US"/>
              <a:t>第五级</a:t>
            </a:r>
            <a:endParaRPr lang="zh-CN"/>
          </a:p>
        </p:txBody>
      </p:sp>
      <p:sp>
        <p:nvSpPr>
          <p:cNvPr id="5" name="日期占位符 4"/>
          <p:cNvSpPr>
            <a:spLocks noGrp="1"/>
          </p:cNvSpPr>
          <p:nvPr>
            <p:ph type="dt" sz="half" idx="10"/>
          </p:nvPr>
        </p:nvSpPr>
        <p:spPr/>
        <p:txBody>
          <a:bodyPr/>
          <a:lstStyle/>
          <a:p>
            <a:fld id="{8BEEBAAA-29B5-4AF5-BC5F-7E580C29002D}" type="datetimeFigureOut">
              <a:t>2019/3/1</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
        <p:nvSpPr>
          <p:cNvPr id="9" name="矩形 8"/>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457201" y="0"/>
            <a:ext cx="8053388" cy="1228436"/>
          </a:xfrm>
        </p:spPr>
        <p:txBody>
          <a:bodyPr anchor="b">
            <a:normAutofit/>
          </a:bodyPr>
          <a:lstStyle>
            <a:lvl1pPr latinLnBrk="0">
              <a:defRPr lang="zh-CN" sz="2700">
                <a:solidFill>
                  <a:schemeClr val="bg1"/>
                </a:solidFill>
              </a:defRPr>
            </a:lvl1pPr>
          </a:lstStyle>
          <a:p>
            <a:r>
              <a:rPr lang="zh-CN" altLang="en-US"/>
              <a:t>单击此处编辑母版标题样式</a:t>
            </a:r>
            <a:endParaRPr lang="zh-CN"/>
          </a:p>
        </p:txBody>
      </p:sp>
      <p:sp>
        <p:nvSpPr>
          <p:cNvPr id="3" name="文本占位符 2"/>
          <p:cNvSpPr>
            <a:spLocks noGrp="1"/>
          </p:cNvSpPr>
          <p:nvPr>
            <p:ph type="body" idx="1"/>
          </p:nvPr>
        </p:nvSpPr>
        <p:spPr>
          <a:xfrm>
            <a:off x="623888" y="1489075"/>
            <a:ext cx="3867150" cy="641350"/>
          </a:xfrm>
        </p:spPr>
        <p:txBody>
          <a:bodyPr anchor="b"/>
          <a:lstStyle>
            <a:lvl1pPr marL="0" indent="0" latinLnBrk="0">
              <a:buNone/>
              <a:defRPr lang="zh-CN" sz="1800" b="1"/>
            </a:lvl1pPr>
            <a:lvl2pPr marL="342900" indent="0" latinLnBrk="0">
              <a:buNone/>
              <a:defRPr lang="zh-CN" sz="1500" b="1"/>
            </a:lvl2pPr>
            <a:lvl3pPr marL="685800" indent="0" latinLnBrk="0">
              <a:buNone/>
              <a:defRPr lang="zh-CN" sz="1350" b="1"/>
            </a:lvl3pPr>
            <a:lvl4pPr marL="1028700" indent="0" latinLnBrk="0">
              <a:buNone/>
              <a:defRPr lang="zh-CN" sz="1200" b="1"/>
            </a:lvl4pPr>
            <a:lvl5pPr marL="1371600" indent="0" latinLnBrk="0">
              <a:buNone/>
              <a:defRPr lang="zh-CN" sz="1200" b="1"/>
            </a:lvl5pPr>
            <a:lvl6pPr marL="1714500" indent="0" latinLnBrk="0">
              <a:buNone/>
              <a:defRPr lang="zh-CN" sz="1200" b="1"/>
            </a:lvl6pPr>
            <a:lvl7pPr marL="2057400" indent="0" latinLnBrk="0">
              <a:buNone/>
              <a:defRPr lang="zh-CN" sz="1200" b="1"/>
            </a:lvl7pPr>
            <a:lvl8pPr marL="2400300" indent="0" latinLnBrk="0">
              <a:buNone/>
              <a:defRPr lang="zh-CN" sz="1200" b="1"/>
            </a:lvl8pPr>
            <a:lvl9pPr marL="2743200" indent="0" latinLnBrk="0">
              <a:buNone/>
              <a:defRPr lang="zh-CN" sz="1200" b="1"/>
            </a:lvl9pPr>
          </a:lstStyle>
          <a:p>
            <a:pPr lvl="0"/>
            <a:r>
              <a:rPr lang="zh-CN" altLang="en-US"/>
              <a:t>单击此处编辑母版文本样式</a:t>
            </a:r>
          </a:p>
        </p:txBody>
      </p:sp>
      <p:sp>
        <p:nvSpPr>
          <p:cNvPr id="4" name="内容占位符 3"/>
          <p:cNvSpPr>
            <a:spLocks noGrp="1"/>
          </p:cNvSpPr>
          <p:nvPr>
            <p:ph sz="half" idx="2"/>
          </p:nvPr>
        </p:nvSpPr>
        <p:spPr>
          <a:xfrm>
            <a:off x="623888" y="2193929"/>
            <a:ext cx="3867150" cy="3978275"/>
          </a:xfrm>
        </p:spPr>
        <p:txBody>
          <a:bodyPr vert="horz" lIns="91440" tIns="45720" rIns="91440" bIns="45720" rtlCol="0">
            <a:normAutofit/>
          </a:bodyPr>
          <a:lstStyle>
            <a:lvl1pPr latinLnBrk="0">
              <a:defRPr lang="zh-CN" sz="1200">
                <a:solidFill>
                  <a:schemeClr val="bg1">
                    <a:lumMod val="50000"/>
                  </a:schemeClr>
                </a:solidFill>
              </a:defRPr>
            </a:lvl1pPr>
            <a:lvl2pPr latinLnBrk="0">
              <a:defRPr lang="zh-CN" sz="1050">
                <a:solidFill>
                  <a:schemeClr val="bg1">
                    <a:lumMod val="50000"/>
                  </a:schemeClr>
                </a:solidFill>
              </a:defRPr>
            </a:lvl2pPr>
            <a:lvl3pPr latinLnBrk="0">
              <a:defRPr lang="zh-CN" sz="900">
                <a:solidFill>
                  <a:schemeClr val="bg1">
                    <a:lumMod val="50000"/>
                  </a:schemeClr>
                </a:solidFill>
              </a:defRPr>
            </a:lvl3pPr>
            <a:lvl4pPr latinLnBrk="0">
              <a:defRPr lang="zh-CN" sz="825">
                <a:solidFill>
                  <a:schemeClr val="bg1">
                    <a:lumMod val="50000"/>
                  </a:schemeClr>
                </a:solidFill>
              </a:defRPr>
            </a:lvl4pPr>
            <a:lvl5pPr latinLnBrk="0">
              <a:defRPr lang="zh-CN" sz="825">
                <a:solidFill>
                  <a:schemeClr val="bg1">
                    <a:lumMod val="50000"/>
                  </a:schemeClr>
                </a:solidFill>
              </a:defRPr>
            </a:lvl5pPr>
          </a:lstStyle>
          <a:p>
            <a:pPr marL="0" lvl="0" indent="0">
              <a:lnSpc>
                <a:spcPct val="150000"/>
              </a:lnSpc>
              <a:spcAft>
                <a:spcPts val="900"/>
              </a:spcAft>
              <a:buNone/>
            </a:pPr>
            <a:r>
              <a:rPr lang="zh-CN" altLang="en-US"/>
              <a:t>单击此处编辑母版文本样式</a:t>
            </a:r>
          </a:p>
          <a:p>
            <a:pPr marL="0" lvl="1" indent="0">
              <a:lnSpc>
                <a:spcPct val="150000"/>
              </a:lnSpc>
              <a:spcAft>
                <a:spcPts val="900"/>
              </a:spcAft>
              <a:buNone/>
            </a:pPr>
            <a:r>
              <a:rPr lang="zh-CN" altLang="en-US"/>
              <a:t>第二级</a:t>
            </a:r>
          </a:p>
          <a:p>
            <a:pPr marL="0" lvl="2" indent="0">
              <a:lnSpc>
                <a:spcPct val="150000"/>
              </a:lnSpc>
              <a:spcAft>
                <a:spcPts val="900"/>
              </a:spcAft>
              <a:buNone/>
            </a:pPr>
            <a:r>
              <a:rPr lang="zh-CN" altLang="en-US"/>
              <a:t>第三级</a:t>
            </a:r>
          </a:p>
          <a:p>
            <a:pPr marL="0" lvl="3" indent="0">
              <a:lnSpc>
                <a:spcPct val="150000"/>
              </a:lnSpc>
              <a:spcAft>
                <a:spcPts val="900"/>
              </a:spcAft>
              <a:buNone/>
            </a:pPr>
            <a:r>
              <a:rPr lang="zh-CN" altLang="en-US"/>
              <a:t>第四级</a:t>
            </a:r>
          </a:p>
          <a:p>
            <a:pPr marL="0" lvl="4" indent="0">
              <a:lnSpc>
                <a:spcPct val="150000"/>
              </a:lnSpc>
              <a:spcAft>
                <a:spcPts val="900"/>
              </a:spcAft>
              <a:buNone/>
            </a:pPr>
            <a:r>
              <a:rPr lang="zh-CN" altLang="en-US"/>
              <a:t>第五级</a:t>
            </a:r>
            <a:endParaRPr lang="zh-CN"/>
          </a:p>
        </p:txBody>
      </p:sp>
      <p:sp>
        <p:nvSpPr>
          <p:cNvPr id="5" name="文本占位符 4"/>
          <p:cNvSpPr>
            <a:spLocks noGrp="1"/>
          </p:cNvSpPr>
          <p:nvPr>
            <p:ph type="body" sz="quarter" idx="3"/>
          </p:nvPr>
        </p:nvSpPr>
        <p:spPr>
          <a:xfrm>
            <a:off x="4642249" y="1489075"/>
            <a:ext cx="3868340" cy="641350"/>
          </a:xfrm>
        </p:spPr>
        <p:txBody>
          <a:bodyPr anchor="b"/>
          <a:lstStyle>
            <a:lvl1pPr marL="0" indent="0" latinLnBrk="0">
              <a:buNone/>
              <a:defRPr lang="zh-CN" sz="1800" b="1"/>
            </a:lvl1pPr>
            <a:lvl2pPr marL="342900" indent="0" latinLnBrk="0">
              <a:buNone/>
              <a:defRPr lang="zh-CN" sz="1500" b="1"/>
            </a:lvl2pPr>
            <a:lvl3pPr marL="685800" indent="0" latinLnBrk="0">
              <a:buNone/>
              <a:defRPr lang="zh-CN" sz="1350" b="1"/>
            </a:lvl3pPr>
            <a:lvl4pPr marL="1028700" indent="0" latinLnBrk="0">
              <a:buNone/>
              <a:defRPr lang="zh-CN" sz="1200" b="1"/>
            </a:lvl4pPr>
            <a:lvl5pPr marL="1371600" indent="0" latinLnBrk="0">
              <a:buNone/>
              <a:defRPr lang="zh-CN" sz="1200" b="1"/>
            </a:lvl5pPr>
            <a:lvl6pPr marL="1714500" indent="0" latinLnBrk="0">
              <a:buNone/>
              <a:defRPr lang="zh-CN" sz="1200" b="1"/>
            </a:lvl6pPr>
            <a:lvl7pPr marL="2057400" indent="0" latinLnBrk="0">
              <a:buNone/>
              <a:defRPr lang="zh-CN" sz="1200" b="1"/>
            </a:lvl7pPr>
            <a:lvl8pPr marL="2400300" indent="0" latinLnBrk="0">
              <a:buNone/>
              <a:defRPr lang="zh-CN" sz="1200" b="1"/>
            </a:lvl8pPr>
            <a:lvl9pPr marL="2743200" indent="0" latinLnBrk="0">
              <a:buNone/>
              <a:defRPr lang="zh-CN" sz="1200" b="1"/>
            </a:lvl9pPr>
          </a:lstStyle>
          <a:p>
            <a:pPr lvl="0"/>
            <a:r>
              <a:rPr lang="zh-CN" altLang="en-US"/>
              <a:t>单击此处编辑母版文本样式</a:t>
            </a:r>
          </a:p>
        </p:txBody>
      </p:sp>
      <p:sp>
        <p:nvSpPr>
          <p:cNvPr id="6" name="内容占位符 5"/>
          <p:cNvSpPr>
            <a:spLocks noGrp="1"/>
          </p:cNvSpPr>
          <p:nvPr>
            <p:ph sz="quarter" idx="4"/>
          </p:nvPr>
        </p:nvSpPr>
        <p:spPr>
          <a:xfrm>
            <a:off x="4642249" y="2193929"/>
            <a:ext cx="3868340" cy="3978275"/>
          </a:xfrm>
        </p:spPr>
        <p:txBody>
          <a:bodyPr vert="horz" lIns="91440" tIns="45720" rIns="91440" bIns="45720" rtlCol="0">
            <a:normAutofit/>
          </a:bodyPr>
          <a:lstStyle>
            <a:lvl1pPr latinLnBrk="0">
              <a:defRPr lang="zh-CN" sz="1200">
                <a:solidFill>
                  <a:schemeClr val="bg1">
                    <a:lumMod val="50000"/>
                  </a:schemeClr>
                </a:solidFill>
              </a:defRPr>
            </a:lvl1pPr>
            <a:lvl2pPr latinLnBrk="0">
              <a:defRPr lang="zh-CN" sz="1050">
                <a:solidFill>
                  <a:schemeClr val="bg1">
                    <a:lumMod val="50000"/>
                  </a:schemeClr>
                </a:solidFill>
              </a:defRPr>
            </a:lvl2pPr>
            <a:lvl3pPr latinLnBrk="0">
              <a:defRPr lang="zh-CN" sz="900">
                <a:solidFill>
                  <a:schemeClr val="bg1">
                    <a:lumMod val="50000"/>
                  </a:schemeClr>
                </a:solidFill>
              </a:defRPr>
            </a:lvl3pPr>
            <a:lvl4pPr latinLnBrk="0">
              <a:defRPr lang="zh-CN" sz="825">
                <a:solidFill>
                  <a:schemeClr val="bg1">
                    <a:lumMod val="50000"/>
                  </a:schemeClr>
                </a:solidFill>
              </a:defRPr>
            </a:lvl4pPr>
            <a:lvl5pPr latinLnBrk="0">
              <a:defRPr lang="zh-CN" sz="825">
                <a:solidFill>
                  <a:schemeClr val="bg1">
                    <a:lumMod val="50000"/>
                  </a:schemeClr>
                </a:solidFill>
              </a:defRPr>
            </a:lvl5pPr>
          </a:lstStyle>
          <a:p>
            <a:pPr marL="0" lvl="0" indent="0">
              <a:lnSpc>
                <a:spcPct val="150000"/>
              </a:lnSpc>
              <a:spcAft>
                <a:spcPts val="900"/>
              </a:spcAft>
              <a:buNone/>
            </a:pPr>
            <a:r>
              <a:rPr lang="zh-CN" altLang="en-US"/>
              <a:t>单击此处编辑母版文本样式</a:t>
            </a:r>
          </a:p>
          <a:p>
            <a:pPr marL="0" lvl="1" indent="0">
              <a:lnSpc>
                <a:spcPct val="150000"/>
              </a:lnSpc>
              <a:spcAft>
                <a:spcPts val="900"/>
              </a:spcAft>
              <a:buNone/>
            </a:pPr>
            <a:r>
              <a:rPr lang="zh-CN" altLang="en-US"/>
              <a:t>第二级</a:t>
            </a:r>
          </a:p>
          <a:p>
            <a:pPr marL="0" lvl="2" indent="0">
              <a:lnSpc>
                <a:spcPct val="150000"/>
              </a:lnSpc>
              <a:spcAft>
                <a:spcPts val="900"/>
              </a:spcAft>
              <a:buNone/>
            </a:pPr>
            <a:r>
              <a:rPr lang="zh-CN" altLang="en-US"/>
              <a:t>第三级</a:t>
            </a:r>
          </a:p>
          <a:p>
            <a:pPr marL="0" lvl="3" indent="0">
              <a:lnSpc>
                <a:spcPct val="150000"/>
              </a:lnSpc>
              <a:spcAft>
                <a:spcPts val="900"/>
              </a:spcAft>
              <a:buNone/>
            </a:pPr>
            <a:r>
              <a:rPr lang="zh-CN" altLang="en-US"/>
              <a:t>第四级</a:t>
            </a:r>
          </a:p>
          <a:p>
            <a:pPr marL="0" lvl="4" indent="0">
              <a:lnSpc>
                <a:spcPct val="150000"/>
              </a:lnSpc>
              <a:spcAft>
                <a:spcPts val="900"/>
              </a:spcAft>
              <a:buNone/>
            </a:pPr>
            <a:r>
              <a:rPr lang="zh-CN" altLang="en-US"/>
              <a:t>第五级</a:t>
            </a:r>
            <a:endParaRPr lang="zh-CN"/>
          </a:p>
        </p:txBody>
      </p:sp>
      <p:sp>
        <p:nvSpPr>
          <p:cNvPr id="7" name="日期占位符 6"/>
          <p:cNvSpPr>
            <a:spLocks noGrp="1"/>
          </p:cNvSpPr>
          <p:nvPr>
            <p:ph type="dt" sz="half" idx="10"/>
          </p:nvPr>
        </p:nvSpPr>
        <p:spPr/>
        <p:txBody>
          <a:bodyPr/>
          <a:lstStyle/>
          <a:p>
            <a:fld id="{8BEEBAAA-29B5-4AF5-BC5F-7E580C29002D}" type="datetimeFigureOut">
              <a:t>2019/3/1</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9860EDB8-5305-433F-BE41-D7A86D811DB3}" type="slidenum">
              <a:t>‹#›</a:t>
            </a:fld>
            <a:endParaRPr lang="zh-CN"/>
          </a:p>
        </p:txBody>
      </p:sp>
      <p:sp>
        <p:nvSpPr>
          <p:cNvPr id="11" name="矩形 10"/>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457200" y="1"/>
            <a:ext cx="8058150" cy="1228436"/>
          </a:xfrm>
        </p:spPr>
        <p:txBody>
          <a:bodyPr anchor="b">
            <a:normAutofit/>
          </a:bodyPr>
          <a:lstStyle>
            <a:lvl1pPr latinLnBrk="0">
              <a:defRPr lang="zh-CN" sz="2700">
                <a:solidFill>
                  <a:schemeClr val="bg1"/>
                </a:solidFill>
              </a:defRPr>
            </a:lvl1pPr>
          </a:lstStyle>
          <a:p>
            <a:r>
              <a:rPr lang="zh-CN" altLang="en-US"/>
              <a:t>单击此处编辑母版标题样式</a:t>
            </a:r>
            <a:endParaRPr lang="zh-CN"/>
          </a:p>
        </p:txBody>
      </p:sp>
      <p:sp>
        <p:nvSpPr>
          <p:cNvPr id="3" name="日期占位符 2"/>
          <p:cNvSpPr>
            <a:spLocks noGrp="1"/>
          </p:cNvSpPr>
          <p:nvPr>
            <p:ph type="dt" sz="half" idx="10"/>
          </p:nvPr>
        </p:nvSpPr>
        <p:spPr/>
        <p:txBody>
          <a:bodyPr/>
          <a:lstStyle/>
          <a:p>
            <a:fld id="{8BEEBAAA-29B5-4AF5-BC5F-7E580C29002D}" type="datetimeFigureOut">
              <a:t>2019/3/1</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9860EDB8-5305-433F-BE41-D7A86D811DB3}" type="slidenum">
              <a:t>‹#›</a:t>
            </a:fld>
            <a:endParaRPr lang="zh-CN"/>
          </a:p>
        </p:txBody>
      </p:sp>
      <p:sp>
        <p:nvSpPr>
          <p:cNvPr id="7" name="矩形 6"/>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BEEBAAA-29B5-4AF5-BC5F-7E580C29002D}" type="datetimeFigureOut">
              <a:t>2019/3/1</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latinLnBrk="0">
              <a:defRPr lang="zh-CN" sz="2400"/>
            </a:lvl1pPr>
          </a:lstStyle>
          <a:p>
            <a:r>
              <a:rPr lang="zh-CN" altLang="en-US"/>
              <a:t>单击此处编辑母版标题样式</a:t>
            </a:r>
            <a:endParaRPr lang="zh-CN"/>
          </a:p>
        </p:txBody>
      </p:sp>
      <p:sp>
        <p:nvSpPr>
          <p:cNvPr id="3" name="内容占位符 2"/>
          <p:cNvSpPr>
            <a:spLocks noGrp="1"/>
          </p:cNvSpPr>
          <p:nvPr>
            <p:ph idx="1"/>
          </p:nvPr>
        </p:nvSpPr>
        <p:spPr>
          <a:xfrm>
            <a:off x="3887391" y="987430"/>
            <a:ext cx="4629150" cy="4873625"/>
          </a:xfrm>
        </p:spPr>
        <p:txBody>
          <a:bodyPr vert="horz" lIns="91440" tIns="45720" rIns="91440" bIns="45720" rtlCol="0">
            <a:normAutofit/>
          </a:bodyPr>
          <a:lstStyle>
            <a:lvl1pPr latinLnBrk="0">
              <a:defRPr lang="zh-CN" sz="1200">
                <a:solidFill>
                  <a:schemeClr val="bg1">
                    <a:lumMod val="50000"/>
                  </a:schemeClr>
                </a:solidFill>
              </a:defRPr>
            </a:lvl1pPr>
            <a:lvl2pPr latinLnBrk="0">
              <a:defRPr lang="zh-CN" sz="1050">
                <a:solidFill>
                  <a:schemeClr val="bg1">
                    <a:lumMod val="50000"/>
                  </a:schemeClr>
                </a:solidFill>
              </a:defRPr>
            </a:lvl2pPr>
            <a:lvl3pPr latinLnBrk="0">
              <a:defRPr lang="zh-CN" sz="900">
                <a:solidFill>
                  <a:schemeClr val="bg1">
                    <a:lumMod val="50000"/>
                  </a:schemeClr>
                </a:solidFill>
              </a:defRPr>
            </a:lvl3pPr>
            <a:lvl4pPr latinLnBrk="0">
              <a:defRPr lang="zh-CN" sz="825">
                <a:solidFill>
                  <a:schemeClr val="bg1">
                    <a:lumMod val="50000"/>
                  </a:schemeClr>
                </a:solidFill>
              </a:defRPr>
            </a:lvl4pPr>
            <a:lvl5pPr latinLnBrk="0">
              <a:defRPr lang="zh-CN" sz="825">
                <a:solidFill>
                  <a:schemeClr val="bg1">
                    <a:lumMod val="50000"/>
                  </a:schemeClr>
                </a:solidFill>
              </a:defRPr>
            </a:lvl5pPr>
          </a:lstStyle>
          <a:p>
            <a:pPr marL="0" lvl="0" indent="0">
              <a:lnSpc>
                <a:spcPct val="150000"/>
              </a:lnSpc>
              <a:spcAft>
                <a:spcPts val="900"/>
              </a:spcAft>
              <a:buNone/>
            </a:pPr>
            <a:r>
              <a:rPr lang="zh-CN" altLang="en-US"/>
              <a:t>单击此处编辑母版文本样式</a:t>
            </a:r>
          </a:p>
          <a:p>
            <a:pPr marL="0" lvl="1" indent="0">
              <a:lnSpc>
                <a:spcPct val="150000"/>
              </a:lnSpc>
              <a:spcAft>
                <a:spcPts val="900"/>
              </a:spcAft>
              <a:buNone/>
            </a:pPr>
            <a:r>
              <a:rPr lang="zh-CN" altLang="en-US"/>
              <a:t>第二级</a:t>
            </a:r>
          </a:p>
          <a:p>
            <a:pPr marL="0" lvl="2" indent="0">
              <a:lnSpc>
                <a:spcPct val="150000"/>
              </a:lnSpc>
              <a:spcAft>
                <a:spcPts val="900"/>
              </a:spcAft>
              <a:buNone/>
            </a:pPr>
            <a:r>
              <a:rPr lang="zh-CN" altLang="en-US"/>
              <a:t>第三级</a:t>
            </a:r>
          </a:p>
          <a:p>
            <a:pPr marL="0" lvl="3" indent="0">
              <a:lnSpc>
                <a:spcPct val="150000"/>
              </a:lnSpc>
              <a:spcAft>
                <a:spcPts val="900"/>
              </a:spcAft>
              <a:buNone/>
            </a:pPr>
            <a:r>
              <a:rPr lang="zh-CN" altLang="en-US"/>
              <a:t>第四级</a:t>
            </a:r>
          </a:p>
          <a:p>
            <a:pPr marL="0" lvl="4" indent="0">
              <a:lnSpc>
                <a:spcPct val="150000"/>
              </a:lnSpc>
              <a:spcAft>
                <a:spcPts val="900"/>
              </a:spcAft>
              <a:buNone/>
            </a:pPr>
            <a:r>
              <a:rPr lang="zh-CN" altLang="en-US"/>
              <a:t>第五级</a:t>
            </a:r>
            <a:endParaRPr lang="zh-CN"/>
          </a:p>
        </p:txBody>
      </p:sp>
      <p:sp>
        <p:nvSpPr>
          <p:cNvPr id="4" name="文本占位符 3"/>
          <p:cNvSpPr>
            <a:spLocks noGrp="1"/>
          </p:cNvSpPr>
          <p:nvPr>
            <p:ph type="body" sz="half" idx="2"/>
          </p:nvPr>
        </p:nvSpPr>
        <p:spPr>
          <a:xfrm>
            <a:off x="629841" y="2101850"/>
            <a:ext cx="2949178" cy="3759200"/>
          </a:xfrm>
        </p:spPr>
        <p:txBody>
          <a:bodyPr/>
          <a:lstStyle>
            <a:lvl1pPr marL="0" indent="0" latinLnBrk="0">
              <a:buNone/>
              <a:defRPr lang="zh-CN" sz="1200"/>
            </a:lvl1pPr>
            <a:lvl2pPr marL="342900" indent="0" latinLnBrk="0">
              <a:buNone/>
              <a:defRPr lang="zh-CN" sz="1050"/>
            </a:lvl2pPr>
            <a:lvl3pPr marL="685800" indent="0" latinLnBrk="0">
              <a:buNone/>
              <a:defRPr lang="zh-CN" sz="900"/>
            </a:lvl3pPr>
            <a:lvl4pPr marL="1028700" indent="0" latinLnBrk="0">
              <a:buNone/>
              <a:defRPr lang="zh-CN" sz="750"/>
            </a:lvl4pPr>
            <a:lvl5pPr marL="1371600" indent="0" latinLnBrk="0">
              <a:buNone/>
              <a:defRPr lang="zh-CN" sz="750"/>
            </a:lvl5pPr>
            <a:lvl6pPr marL="1714500" indent="0" latinLnBrk="0">
              <a:buNone/>
              <a:defRPr lang="zh-CN" sz="750"/>
            </a:lvl6pPr>
            <a:lvl7pPr marL="2057400" indent="0" latinLnBrk="0">
              <a:buNone/>
              <a:defRPr lang="zh-CN" sz="750"/>
            </a:lvl7pPr>
            <a:lvl8pPr marL="2400300" indent="0" latinLnBrk="0">
              <a:buNone/>
              <a:defRPr lang="zh-CN" sz="750"/>
            </a:lvl8pPr>
            <a:lvl9pPr marL="2743200" indent="0" latinLnBrk="0">
              <a:buNone/>
              <a:defRPr lang="zh-CN"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t>2019/3/1</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latinLnBrk="0">
              <a:defRPr lang="zh-CN" sz="2400"/>
            </a:lvl1pPr>
          </a:lstStyle>
          <a:p>
            <a:r>
              <a:rPr lang="zh-CN" altLang="en-US"/>
              <a:t>单击此处编辑母版标题样式</a:t>
            </a:r>
            <a:endParaRPr lang="zh-CN"/>
          </a:p>
        </p:txBody>
      </p:sp>
      <p:sp>
        <p:nvSpPr>
          <p:cNvPr id="3" name="图片占位符 2"/>
          <p:cNvSpPr>
            <a:spLocks noGrp="1"/>
          </p:cNvSpPr>
          <p:nvPr>
            <p:ph type="pic" idx="1"/>
          </p:nvPr>
        </p:nvSpPr>
        <p:spPr>
          <a:xfrm>
            <a:off x="3887391" y="987430"/>
            <a:ext cx="4629150" cy="4873625"/>
          </a:xfrm>
        </p:spPr>
        <p:txBody>
          <a:bodyPr/>
          <a:lstStyle>
            <a:lvl1pPr marL="0" indent="0" latinLnBrk="0">
              <a:buNone/>
              <a:defRPr lang="zh-CN" sz="2400"/>
            </a:lvl1pPr>
            <a:lvl2pPr marL="342900" indent="0" latinLnBrk="0">
              <a:buNone/>
              <a:defRPr lang="zh-CN" sz="2100"/>
            </a:lvl2pPr>
            <a:lvl3pPr marL="685800" indent="0" latinLnBrk="0">
              <a:buNone/>
              <a:defRPr lang="zh-CN" sz="1800"/>
            </a:lvl3pPr>
            <a:lvl4pPr marL="1028700" indent="0" latinLnBrk="0">
              <a:buNone/>
              <a:defRPr lang="zh-CN" sz="1500"/>
            </a:lvl4pPr>
            <a:lvl5pPr marL="1371600" indent="0" latinLnBrk="0">
              <a:buNone/>
              <a:defRPr lang="zh-CN" sz="1500"/>
            </a:lvl5pPr>
            <a:lvl6pPr marL="1714500" indent="0" latinLnBrk="0">
              <a:buNone/>
              <a:defRPr lang="zh-CN" sz="1500"/>
            </a:lvl6pPr>
            <a:lvl7pPr marL="2057400" indent="0" latinLnBrk="0">
              <a:buNone/>
              <a:defRPr lang="zh-CN" sz="1500"/>
            </a:lvl7pPr>
            <a:lvl8pPr marL="2400300" indent="0" latinLnBrk="0">
              <a:buNone/>
              <a:defRPr lang="zh-CN" sz="1500"/>
            </a:lvl8pPr>
            <a:lvl9pPr marL="2743200" indent="0" latinLnBrk="0">
              <a:buNone/>
              <a:defRPr lang="zh-CN" sz="1500"/>
            </a:lvl9pPr>
          </a:lstStyle>
          <a:p>
            <a:r>
              <a:rPr lang="zh-CN" altLang="en-US"/>
              <a:t>单击图标添加图片</a:t>
            </a:r>
            <a:endParaRPr lang="zh-CN"/>
          </a:p>
        </p:txBody>
      </p:sp>
      <p:sp>
        <p:nvSpPr>
          <p:cNvPr id="4" name="文本占位符 3"/>
          <p:cNvSpPr>
            <a:spLocks noGrp="1"/>
          </p:cNvSpPr>
          <p:nvPr>
            <p:ph type="body" sz="half" idx="2"/>
          </p:nvPr>
        </p:nvSpPr>
        <p:spPr>
          <a:xfrm>
            <a:off x="629841" y="2101850"/>
            <a:ext cx="2949178" cy="3759200"/>
          </a:xfrm>
        </p:spPr>
        <p:txBody>
          <a:bodyPr/>
          <a:lstStyle>
            <a:lvl1pPr marL="0" indent="0" latinLnBrk="0">
              <a:buNone/>
              <a:defRPr lang="zh-CN" sz="1200"/>
            </a:lvl1pPr>
            <a:lvl2pPr marL="342900" indent="0" latinLnBrk="0">
              <a:buNone/>
              <a:defRPr lang="zh-CN" sz="1050"/>
            </a:lvl2pPr>
            <a:lvl3pPr marL="685800" indent="0" latinLnBrk="0">
              <a:buNone/>
              <a:defRPr lang="zh-CN" sz="900"/>
            </a:lvl3pPr>
            <a:lvl4pPr marL="1028700" indent="0" latinLnBrk="0">
              <a:buNone/>
              <a:defRPr lang="zh-CN" sz="750"/>
            </a:lvl4pPr>
            <a:lvl5pPr marL="1371600" indent="0" latinLnBrk="0">
              <a:buNone/>
              <a:defRPr lang="zh-CN" sz="750"/>
            </a:lvl5pPr>
            <a:lvl6pPr marL="1714500" indent="0" latinLnBrk="0">
              <a:buNone/>
              <a:defRPr lang="zh-CN" sz="750"/>
            </a:lvl6pPr>
            <a:lvl7pPr marL="2057400" indent="0" latinLnBrk="0">
              <a:buNone/>
              <a:defRPr lang="zh-CN" sz="750"/>
            </a:lvl7pPr>
            <a:lvl8pPr marL="2400300" indent="0" latinLnBrk="0">
              <a:buNone/>
              <a:defRPr lang="zh-CN" sz="750"/>
            </a:lvl8pPr>
            <a:lvl9pPr marL="2743200" indent="0" latinLnBrk="0">
              <a:buNone/>
              <a:defRPr lang="zh-CN"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t>2019/3/1</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zh-CN" dirty="0"/>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628650" y="6356355"/>
            <a:ext cx="2457450" cy="365125"/>
          </a:xfrm>
          <a:prstGeom prst="rect">
            <a:avLst/>
          </a:prstGeom>
        </p:spPr>
        <p:txBody>
          <a:bodyPr vert="horz" lIns="91440" tIns="45720" rIns="91440" bIns="45720" rtlCol="0" anchor="ctr"/>
          <a:lstStyle>
            <a:lvl1pPr algn="l" latinLnBrk="0">
              <a:defRPr lang="zh-CN" sz="900">
                <a:solidFill>
                  <a:schemeClr val="tx1">
                    <a:tint val="75000"/>
                  </a:schemeClr>
                </a:solidFill>
                <a:latin typeface="Microsoft YaHei UI" panose="020B0503020204020204" pitchFamily="34" charset="-122"/>
                <a:ea typeface="Microsoft YaHei UI" panose="020B0503020204020204" pitchFamily="34" charset="-122"/>
              </a:defRPr>
            </a:lvl1pPr>
          </a:lstStyle>
          <a:p>
            <a:fld id="{8BEEBAAA-29B5-4AF5-BC5F-7E580C29002D}" type="datetimeFigureOut">
              <a:rPr lang="en-US" altLang="zh-CN" smtClean="0"/>
              <a:pPr/>
              <a:t>3/1/19</a:t>
            </a:fld>
            <a:endParaRPr lang="zh-CN" altLang="en-US"/>
          </a:p>
        </p:txBody>
      </p:sp>
      <p:sp>
        <p:nvSpPr>
          <p:cNvPr id="5" name="页脚占位符 4"/>
          <p:cNvSpPr>
            <a:spLocks noGrp="1"/>
          </p:cNvSpPr>
          <p:nvPr>
            <p:ph type="ftr" sz="quarter" idx="3"/>
          </p:nvPr>
        </p:nvSpPr>
        <p:spPr>
          <a:xfrm>
            <a:off x="3486150" y="6356355"/>
            <a:ext cx="2171700" cy="365125"/>
          </a:xfrm>
          <a:prstGeom prst="rect">
            <a:avLst/>
          </a:prstGeom>
        </p:spPr>
        <p:txBody>
          <a:bodyPr vert="horz" lIns="91440" tIns="45720" rIns="91440" bIns="45720" rtlCol="0" anchor="ctr"/>
          <a:lstStyle>
            <a:lvl1pPr algn="ctr" latinLnBrk="0">
              <a:defRPr lang="zh-CN" sz="9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6057900" y="6356355"/>
            <a:ext cx="2457450" cy="365125"/>
          </a:xfrm>
          <a:prstGeom prst="rect">
            <a:avLst/>
          </a:prstGeom>
        </p:spPr>
        <p:txBody>
          <a:bodyPr vert="horz" lIns="91440" tIns="45720" rIns="91440" bIns="45720" rtlCol="0" anchor="ctr"/>
          <a:lstStyle>
            <a:lvl1pPr algn="r" latinLnBrk="0">
              <a:defRPr lang="zh-CN" sz="900">
                <a:solidFill>
                  <a:schemeClr val="tx1">
                    <a:tint val="7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pPr/>
              <a:t>‹#›</a:t>
            </a:fld>
            <a:endParaRPr lang="en-US" altLang="zh-CN"/>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spcBef>
          <a:spcPct val="0"/>
        </a:spcBef>
        <a:buNone/>
        <a:defRPr lang="zh-CN" sz="33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171450" indent="-171450" algn="l" defTabSz="685800" rtl="0" eaLnBrk="1" latinLnBrk="0" hangingPunct="1">
        <a:lnSpc>
          <a:spcPct val="90000"/>
        </a:lnSpc>
        <a:spcBef>
          <a:spcPct val="30000"/>
        </a:spcBef>
        <a:buFont typeface="Arial" panose="020B0604020202020204" pitchFamily="34" charset="0"/>
        <a:buChar char="•"/>
        <a:defRPr lang="zh-CN" sz="2100" kern="1200">
          <a:solidFill>
            <a:schemeClr val="tx1"/>
          </a:solidFill>
          <a:latin typeface="Microsoft YaHei UI" panose="020B0503020204020204" pitchFamily="34" charset="-122"/>
          <a:ea typeface="Microsoft YaHei UI" panose="020B0503020204020204" pitchFamily="34" charset="-122"/>
          <a:cs typeface="+mn-cs"/>
        </a:defRPr>
      </a:lvl1pPr>
      <a:lvl2pPr marL="514350" indent="-171450" algn="l" defTabSz="6858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2pPr>
      <a:lvl3pPr marL="857250" indent="-171450" algn="l" defTabSz="685800" rtl="0" eaLnBrk="1" latinLnBrk="0" hangingPunct="1">
        <a:lnSpc>
          <a:spcPct val="90000"/>
        </a:lnSpc>
        <a:spcBef>
          <a:spcPct val="30000"/>
        </a:spcBef>
        <a:buFont typeface="Arial" panose="020B0604020202020204" pitchFamily="34" charset="0"/>
        <a:buChar char="•"/>
        <a:defRPr lang="zh-CN" sz="1500" kern="1200">
          <a:solidFill>
            <a:schemeClr val="tx1"/>
          </a:solidFill>
          <a:latin typeface="Microsoft YaHei UI" panose="020B0503020204020204" pitchFamily="34" charset="-122"/>
          <a:ea typeface="Microsoft YaHei UI" panose="020B0503020204020204" pitchFamily="34" charset="-122"/>
          <a:cs typeface="+mn-cs"/>
        </a:defRPr>
      </a:lvl3pPr>
      <a:lvl4pPr marL="1200150" indent="-171450" algn="l" defTabSz="685800" rtl="0" eaLnBrk="1" latinLnBrk="0" hangingPunct="1">
        <a:lnSpc>
          <a:spcPct val="90000"/>
        </a:lnSpc>
        <a:spcBef>
          <a:spcPct val="30000"/>
        </a:spcBef>
        <a:buFont typeface="Arial" panose="020B0604020202020204" pitchFamily="34" charset="0"/>
        <a:buChar char="•"/>
        <a:defRPr lang="zh-CN" sz="1350" kern="1200">
          <a:solidFill>
            <a:schemeClr val="tx1"/>
          </a:solidFill>
          <a:latin typeface="Microsoft YaHei UI" panose="020B0503020204020204" pitchFamily="34" charset="-122"/>
          <a:ea typeface="Microsoft YaHei UI" panose="020B0503020204020204" pitchFamily="34" charset="-122"/>
          <a:cs typeface="+mn-cs"/>
        </a:defRPr>
      </a:lvl4pPr>
      <a:lvl5pPr marL="1543050" indent="-171450" algn="l" defTabSz="685800" rtl="0" eaLnBrk="1" latinLnBrk="0" hangingPunct="1">
        <a:lnSpc>
          <a:spcPct val="90000"/>
        </a:lnSpc>
        <a:spcBef>
          <a:spcPct val="30000"/>
        </a:spcBef>
        <a:buFont typeface="Arial" panose="020B0604020202020204" pitchFamily="34" charset="0"/>
        <a:buChar char="•"/>
        <a:defRPr lang="zh-CN" sz="1350" kern="1200">
          <a:solidFill>
            <a:schemeClr val="tx1"/>
          </a:solidFill>
          <a:latin typeface="Microsoft YaHei UI" panose="020B0503020204020204" pitchFamily="34" charset="-122"/>
          <a:ea typeface="Microsoft YaHei UI" panose="020B0503020204020204" pitchFamily="34" charset="-122"/>
          <a:cs typeface="+mn-cs"/>
        </a:defRPr>
      </a:lvl5pPr>
      <a:lvl6pPr marL="1885950" indent="-171450" algn="l" defTabSz="685800" rtl="0" eaLnBrk="1" latinLnBrk="0" hangingPunct="1">
        <a:lnSpc>
          <a:spcPct val="90000"/>
        </a:lnSpc>
        <a:spcBef>
          <a:spcPct val="30000"/>
        </a:spcBef>
        <a:buFont typeface="Arial" panose="020B0604020202020204" pitchFamily="34" charset="0"/>
        <a:buChar char="•"/>
        <a:defRPr lang="zh-CN" sz="1350" kern="1200">
          <a:solidFill>
            <a:schemeClr val="tx1"/>
          </a:solidFill>
          <a:latin typeface="+mn-lt"/>
          <a:ea typeface="+mn-ea"/>
          <a:cs typeface="+mn-cs"/>
        </a:defRPr>
      </a:lvl6pPr>
      <a:lvl7pPr marL="2228850" indent="-171450" algn="l" defTabSz="685800" rtl="0" eaLnBrk="1" latinLnBrk="0" hangingPunct="1">
        <a:lnSpc>
          <a:spcPct val="90000"/>
        </a:lnSpc>
        <a:spcBef>
          <a:spcPct val="30000"/>
        </a:spcBef>
        <a:buFont typeface="Arial" panose="020B0604020202020204" pitchFamily="34" charset="0"/>
        <a:buChar char="•"/>
        <a:defRPr lang="zh-CN" sz="1350" kern="1200">
          <a:solidFill>
            <a:schemeClr val="tx1"/>
          </a:solidFill>
          <a:latin typeface="+mn-lt"/>
          <a:ea typeface="+mn-ea"/>
          <a:cs typeface="+mn-cs"/>
        </a:defRPr>
      </a:lvl7pPr>
      <a:lvl8pPr marL="2571750" indent="-171450" algn="l" defTabSz="685800" rtl="0" eaLnBrk="1" latinLnBrk="0" hangingPunct="1">
        <a:lnSpc>
          <a:spcPct val="90000"/>
        </a:lnSpc>
        <a:spcBef>
          <a:spcPct val="30000"/>
        </a:spcBef>
        <a:buFont typeface="Arial" panose="020B0604020202020204" pitchFamily="34" charset="0"/>
        <a:buChar char="•"/>
        <a:defRPr lang="zh-CN" sz="1350" kern="1200">
          <a:solidFill>
            <a:schemeClr val="tx1"/>
          </a:solidFill>
          <a:latin typeface="+mn-lt"/>
          <a:ea typeface="+mn-ea"/>
          <a:cs typeface="+mn-cs"/>
        </a:defRPr>
      </a:lvl8pPr>
      <a:lvl9pPr marL="2914650" indent="-171450" algn="l" defTabSz="685800" rtl="0" eaLnBrk="1" latinLnBrk="0" hangingPunct="1">
        <a:lnSpc>
          <a:spcPct val="90000"/>
        </a:lnSpc>
        <a:spcBef>
          <a:spcPct val="30000"/>
        </a:spcBef>
        <a:buFont typeface="Arial" panose="020B0604020202020204" pitchFamily="34" charset="0"/>
        <a:buChar char="•"/>
        <a:defRPr lang="zh-CN" sz="1350" kern="1200">
          <a:solidFill>
            <a:schemeClr val="tx1"/>
          </a:solidFill>
          <a:latin typeface="+mn-lt"/>
          <a:ea typeface="+mn-ea"/>
          <a:cs typeface="+mn-cs"/>
        </a:defRPr>
      </a:lvl9pPr>
    </p:bodyStyle>
    <p:otherStyle>
      <a:defPPr>
        <a:defRPr lang="zh-CN"/>
      </a:defPPr>
      <a:lvl1pPr marL="0" algn="l" defTabSz="685800" rtl="0" eaLnBrk="1" latinLnBrk="0" hangingPunct="1">
        <a:defRPr lang="zh-CN" sz="1350" kern="1200">
          <a:solidFill>
            <a:schemeClr val="tx1"/>
          </a:solidFill>
          <a:latin typeface="+mn-lt"/>
          <a:ea typeface="+mn-ea"/>
          <a:cs typeface="+mn-cs"/>
        </a:defRPr>
      </a:lvl1pPr>
      <a:lvl2pPr marL="342900" algn="l" defTabSz="685800" rtl="0" eaLnBrk="1" latinLnBrk="0" hangingPunct="1">
        <a:defRPr lang="zh-CN" sz="1350" kern="1200">
          <a:solidFill>
            <a:schemeClr val="tx1"/>
          </a:solidFill>
          <a:latin typeface="+mn-lt"/>
          <a:ea typeface="+mn-ea"/>
          <a:cs typeface="+mn-cs"/>
        </a:defRPr>
      </a:lvl2pPr>
      <a:lvl3pPr marL="685800" algn="l" defTabSz="685800" rtl="0" eaLnBrk="1" latinLnBrk="0" hangingPunct="1">
        <a:defRPr lang="zh-CN" sz="1350" kern="1200">
          <a:solidFill>
            <a:schemeClr val="tx1"/>
          </a:solidFill>
          <a:latin typeface="+mn-lt"/>
          <a:ea typeface="+mn-ea"/>
          <a:cs typeface="+mn-cs"/>
        </a:defRPr>
      </a:lvl3pPr>
      <a:lvl4pPr marL="1028700" algn="l" defTabSz="685800" rtl="0" eaLnBrk="1" latinLnBrk="0" hangingPunct="1">
        <a:defRPr lang="zh-CN" sz="1350" kern="1200">
          <a:solidFill>
            <a:schemeClr val="tx1"/>
          </a:solidFill>
          <a:latin typeface="+mn-lt"/>
          <a:ea typeface="+mn-ea"/>
          <a:cs typeface="+mn-cs"/>
        </a:defRPr>
      </a:lvl4pPr>
      <a:lvl5pPr marL="1371600" algn="l" defTabSz="685800" rtl="0" eaLnBrk="1" latinLnBrk="0" hangingPunct="1">
        <a:defRPr lang="zh-CN" sz="1350" kern="1200">
          <a:solidFill>
            <a:schemeClr val="tx1"/>
          </a:solidFill>
          <a:latin typeface="+mn-lt"/>
          <a:ea typeface="+mn-ea"/>
          <a:cs typeface="+mn-cs"/>
        </a:defRPr>
      </a:lvl5pPr>
      <a:lvl6pPr marL="1714500" algn="l" defTabSz="685800" rtl="0" eaLnBrk="1" latinLnBrk="0" hangingPunct="1">
        <a:defRPr lang="zh-CN" sz="1350" kern="1200">
          <a:solidFill>
            <a:schemeClr val="tx1"/>
          </a:solidFill>
          <a:latin typeface="+mn-lt"/>
          <a:ea typeface="+mn-ea"/>
          <a:cs typeface="+mn-cs"/>
        </a:defRPr>
      </a:lvl6pPr>
      <a:lvl7pPr marL="2057400" algn="l" defTabSz="685800" rtl="0" eaLnBrk="1" latinLnBrk="0" hangingPunct="1">
        <a:defRPr lang="zh-CN" sz="1350" kern="1200">
          <a:solidFill>
            <a:schemeClr val="tx1"/>
          </a:solidFill>
          <a:latin typeface="+mn-lt"/>
          <a:ea typeface="+mn-ea"/>
          <a:cs typeface="+mn-cs"/>
        </a:defRPr>
      </a:lvl7pPr>
      <a:lvl8pPr marL="2400300" algn="l" defTabSz="685800" rtl="0" eaLnBrk="1" latinLnBrk="0" hangingPunct="1">
        <a:defRPr lang="zh-CN" sz="1350" kern="1200">
          <a:solidFill>
            <a:schemeClr val="tx1"/>
          </a:solidFill>
          <a:latin typeface="+mn-lt"/>
          <a:ea typeface="+mn-ea"/>
          <a:cs typeface="+mn-cs"/>
        </a:defRPr>
      </a:lvl8pPr>
      <a:lvl9pPr marL="2743200" algn="l" defTabSz="685800" rtl="0" eaLnBrk="1" latinLnBrk="0" hangingPunct="1">
        <a:defRPr lang="zh-CN"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28652" y="1649112"/>
            <a:ext cx="7886700" cy="2922889"/>
          </a:xfrm>
        </p:spPr>
        <p:txBody>
          <a:bodyPr/>
          <a:lstStyle/>
          <a:p>
            <a:r>
              <a:rPr lang="zh-CN" altLang="en-US" dirty="0"/>
              <a:t>开场白</a:t>
            </a:r>
            <a:br>
              <a:rPr lang="en-US" altLang="zh-CN" dirty="0">
                <a:latin typeface="Microsoft YaHei UI" panose="020B0503020204020204" pitchFamily="34" charset="-122"/>
                <a:ea typeface="Microsoft YaHei UI" panose="020B0503020204020204" pitchFamily="34" charset="-122"/>
              </a:rPr>
            </a:br>
            <a:endParaRPr lang="zh-CN" dirty="0">
              <a:latin typeface="Microsoft YaHei UI" panose="020B0503020204020204" pitchFamily="34" charset="-122"/>
              <a:ea typeface="Microsoft YaHei UI" panose="020B0503020204020204" pitchFamily="34" charset="-122"/>
            </a:endParaRPr>
          </a:p>
        </p:txBody>
      </p:sp>
      <p:sp>
        <p:nvSpPr>
          <p:cNvPr id="3" name="副标题 2"/>
          <p:cNvSpPr>
            <a:spLocks noGrp="1"/>
          </p:cNvSpPr>
          <p:nvPr>
            <p:ph type="subTitle" idx="1"/>
          </p:nvPr>
        </p:nvSpPr>
        <p:spPr/>
        <p:txBody>
          <a:bodyPr>
            <a:normAutofit/>
          </a:bodyPr>
          <a:lstStyle/>
          <a:p>
            <a:endParaRPr lang="en-US" altLang="zh-CN" dirty="0">
              <a:latin typeface="Microsoft YaHei UI" panose="020B0503020204020204" pitchFamily="34" charset="-122"/>
            </a:endParaRP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37625" y="2402239"/>
            <a:ext cx="3672562" cy="2187227"/>
          </a:xfrm>
        </p:spPr>
        <p:txBody>
          <a:bodyPr/>
          <a:lstStyle/>
          <a:p>
            <a:r>
              <a:rPr lang="zh-Hans" altLang="en-US" dirty="0"/>
              <a:t>一切即将开始</a:t>
            </a:r>
            <a:r>
              <a:rPr lang="en-US" altLang="zh-CN" dirty="0"/>
              <a:t>!</a:t>
            </a:r>
            <a:endParaRPr lang="zh-CN" altLang="en-US" dirty="0"/>
          </a:p>
        </p:txBody>
      </p:sp>
      <p:sp>
        <p:nvSpPr>
          <p:cNvPr id="5" name="文本占位符 4"/>
          <p:cNvSpPr>
            <a:spLocks noGrp="1"/>
          </p:cNvSpPr>
          <p:nvPr>
            <p:ph type="body" idx="1"/>
          </p:nvPr>
        </p:nvSpPr>
        <p:spPr/>
        <p:txBody>
          <a:bodyPr/>
          <a:lstStyle/>
          <a:p>
            <a:endParaRPr lang="zh-CN" altLang="en-US" b="1" dirty="0"/>
          </a:p>
        </p:txBody>
      </p:sp>
    </p:spTree>
    <p:extLst>
      <p:ext uri="{BB962C8B-B14F-4D97-AF65-F5344CB8AC3E}">
        <p14:creationId xmlns:p14="http://schemas.microsoft.com/office/powerpoint/2010/main" val="1305809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自我介绍</a:t>
            </a:r>
          </a:p>
        </p:txBody>
      </p:sp>
      <p:sp>
        <p:nvSpPr>
          <p:cNvPr id="3" name="内容占位符 2"/>
          <p:cNvSpPr>
            <a:spLocks noGrp="1"/>
          </p:cNvSpPr>
          <p:nvPr>
            <p:ph idx="1"/>
          </p:nvPr>
        </p:nvSpPr>
        <p:spPr>
          <a:xfrm>
            <a:off x="628652" y="1685581"/>
            <a:ext cx="8074673" cy="4491382"/>
          </a:xfrm>
        </p:spPr>
        <p:txBody>
          <a:bodyPr>
            <a:normAutofit/>
          </a:bodyPr>
          <a:lstStyle/>
          <a:p>
            <a:pPr marL="342900" indent="-342900" defTabSz="914400">
              <a:buFont typeface="Wingdings" panose="05000000000000000000" pitchFamily="2" charset="2"/>
              <a:buChar char="l"/>
            </a:pPr>
            <a:r>
              <a:rPr lang="zh-CN" altLang="en-US" sz="2400" dirty="0">
                <a:solidFill>
                  <a:schemeClr val="tx1"/>
                </a:solidFill>
                <a:latin typeface="微软雅黑" panose="020B0503020204020204" pitchFamily="34" charset="-122"/>
                <a:ea typeface="微软雅黑" panose="020B0503020204020204" pitchFamily="34" charset="-122"/>
              </a:rPr>
              <a:t>胡昊</a:t>
            </a:r>
            <a:endParaRPr lang="en-US" altLang="zh-CN" sz="2400" dirty="0">
              <a:solidFill>
                <a:schemeClr val="tx1"/>
              </a:solidFill>
              <a:latin typeface="微软雅黑" panose="020B0503020204020204" pitchFamily="34" charset="-122"/>
              <a:ea typeface="微软雅黑" panose="020B0503020204020204" pitchFamily="34" charset="-122"/>
            </a:endParaRPr>
          </a:p>
          <a:p>
            <a:pPr marL="857250" lvl="1" indent="-342900" defTabSz="914400">
              <a:lnSpc>
                <a:spcPct val="100000"/>
              </a:lnSpc>
              <a:spcBef>
                <a:spcPts val="0"/>
              </a:spcBef>
              <a:spcAft>
                <a:spcPts val="0"/>
              </a:spcAft>
            </a:pPr>
            <a:r>
              <a:rPr lang="en-US" altLang="zh-CN" sz="1800" dirty="0">
                <a:solidFill>
                  <a:schemeClr val="tx1"/>
                </a:solidFill>
                <a:latin typeface="楷体" panose="02010609060101010101" pitchFamily="49" charset="-122"/>
                <a:ea typeface="楷体" panose="02010609060101010101" pitchFamily="49" charset="-122"/>
              </a:rPr>
              <a:t>myou@nju.edu.cn</a:t>
            </a:r>
          </a:p>
          <a:p>
            <a:pPr marL="857250" lvl="1" indent="-342900" defTabSz="914400">
              <a:lnSpc>
                <a:spcPct val="100000"/>
              </a:lnSpc>
              <a:spcBef>
                <a:spcPts val="0"/>
              </a:spcBef>
              <a:spcAft>
                <a:spcPts val="0"/>
              </a:spcAft>
            </a:pPr>
            <a:r>
              <a:rPr lang="en-US" altLang="zh-CN" sz="1800" dirty="0">
                <a:solidFill>
                  <a:schemeClr val="tx1"/>
                </a:solidFill>
                <a:latin typeface="楷体" panose="02010609060101010101" pitchFamily="49" charset="-122"/>
                <a:ea typeface="楷体" panose="02010609060101010101" pitchFamily="49" charset="-122"/>
              </a:rPr>
              <a:t>89686690</a:t>
            </a:r>
          </a:p>
          <a:p>
            <a:pPr marL="857250" lvl="1" indent="-342900" defTabSz="914400">
              <a:lnSpc>
                <a:spcPct val="100000"/>
              </a:lnSpc>
              <a:spcBef>
                <a:spcPts val="0"/>
              </a:spcBef>
              <a:spcAft>
                <a:spcPts val="0"/>
              </a:spcAft>
            </a:pPr>
            <a:r>
              <a:rPr lang="zh-CN" altLang="en-US" sz="1800" dirty="0">
                <a:solidFill>
                  <a:schemeClr val="tx1"/>
                </a:solidFill>
                <a:latin typeface="楷体" panose="02010609060101010101" pitchFamily="49" charset="-122"/>
                <a:ea typeface="楷体" panose="02010609060101010101" pitchFamily="49" charset="-122"/>
              </a:rPr>
              <a:t>计算机科学技术楼</a:t>
            </a:r>
            <a:r>
              <a:rPr lang="en-US" altLang="zh-CN" sz="1800" dirty="0">
                <a:solidFill>
                  <a:schemeClr val="tx1"/>
                </a:solidFill>
                <a:latin typeface="楷体" panose="02010609060101010101" pitchFamily="49" charset="-122"/>
                <a:ea typeface="楷体" panose="02010609060101010101" pitchFamily="49" charset="-122"/>
              </a:rPr>
              <a:t>806</a:t>
            </a:r>
          </a:p>
          <a:p>
            <a:pPr marL="857250" lvl="1" indent="-342900" defTabSz="914400">
              <a:lnSpc>
                <a:spcPct val="100000"/>
              </a:lnSpc>
              <a:spcBef>
                <a:spcPts val="0"/>
              </a:spcBef>
              <a:spcAft>
                <a:spcPts val="0"/>
              </a:spcAft>
            </a:pPr>
            <a:r>
              <a:rPr lang="zh-CN" altLang="en-US" sz="1800" dirty="0">
                <a:solidFill>
                  <a:schemeClr val="tx1"/>
                </a:solidFill>
                <a:latin typeface="楷体" panose="02010609060101010101" pitchFamily="49" charset="-122"/>
                <a:ea typeface="楷体" panose="02010609060101010101" pitchFamily="49" charset="-122"/>
              </a:rPr>
              <a:t>计算机软件所（</a:t>
            </a:r>
            <a:r>
              <a:rPr lang="en-US" altLang="zh-CN" sz="1800" dirty="0">
                <a:solidFill>
                  <a:schemeClr val="tx1"/>
                </a:solidFill>
                <a:latin typeface="楷体" panose="02010609060101010101" pitchFamily="49" charset="-122"/>
                <a:ea typeface="楷体" panose="02010609060101010101" pitchFamily="49" charset="-122"/>
              </a:rPr>
              <a:t>ICS</a:t>
            </a:r>
            <a:r>
              <a:rPr lang="zh-CN" altLang="en-US" sz="1800" dirty="0">
                <a:solidFill>
                  <a:schemeClr val="tx1"/>
                </a:solidFill>
                <a:latin typeface="楷体" panose="02010609060101010101" pitchFamily="49" charset="-122"/>
                <a:ea typeface="楷体" panose="02010609060101010101" pitchFamily="49" charset="-122"/>
              </a:rPr>
              <a:t>）</a:t>
            </a:r>
            <a:endParaRPr lang="en-US" altLang="zh-CN" sz="1800" dirty="0">
              <a:solidFill>
                <a:schemeClr val="tx1"/>
              </a:solidFill>
              <a:latin typeface="楷体" panose="02010609060101010101" pitchFamily="49" charset="-122"/>
              <a:ea typeface="楷体" panose="02010609060101010101" pitchFamily="49" charset="-122"/>
            </a:endParaRPr>
          </a:p>
          <a:p>
            <a:pPr marL="857250" lvl="1" indent="-342900" defTabSz="914400">
              <a:lnSpc>
                <a:spcPct val="100000"/>
              </a:lnSpc>
              <a:spcBef>
                <a:spcPts val="0"/>
              </a:spcBef>
              <a:spcAft>
                <a:spcPts val="0"/>
              </a:spcAft>
            </a:pPr>
            <a:endParaRPr lang="en-US" altLang="zh-CN" sz="1800" dirty="0">
              <a:solidFill>
                <a:schemeClr val="tx1"/>
              </a:solidFill>
              <a:latin typeface="楷体" panose="02010609060101010101" pitchFamily="49" charset="-122"/>
              <a:ea typeface="楷体" panose="02010609060101010101" pitchFamily="49" charset="-122"/>
            </a:endParaRPr>
          </a:p>
          <a:p>
            <a:pPr marL="342900" indent="-342900" defTabSz="914400">
              <a:buFont typeface="Wingdings" panose="05000000000000000000" pitchFamily="2" charset="2"/>
              <a:buChar char="l"/>
            </a:pPr>
            <a:r>
              <a:rPr lang="zh-CN" altLang="en-US" sz="2400" dirty="0">
                <a:solidFill>
                  <a:schemeClr val="tx1"/>
                </a:solidFill>
                <a:latin typeface="微软雅黑" panose="020B0503020204020204" pitchFamily="34" charset="-122"/>
                <a:ea typeface="微软雅黑" panose="020B0503020204020204" pitchFamily="34" charset="-122"/>
              </a:rPr>
              <a:t>卜磊</a:t>
            </a:r>
            <a:endParaRPr lang="en-US" altLang="zh-CN" sz="2400" dirty="0">
              <a:solidFill>
                <a:schemeClr val="tx1"/>
              </a:solidFill>
              <a:latin typeface="微软雅黑" panose="020B0503020204020204" pitchFamily="34" charset="-122"/>
              <a:ea typeface="微软雅黑" panose="020B0503020204020204" pitchFamily="34" charset="-122"/>
            </a:endParaRPr>
          </a:p>
          <a:p>
            <a:pPr marL="857250" lvl="1" indent="-342900" defTabSz="914400">
              <a:lnSpc>
                <a:spcPct val="100000"/>
              </a:lnSpc>
              <a:spcBef>
                <a:spcPts val="0"/>
              </a:spcBef>
              <a:spcAft>
                <a:spcPts val="0"/>
              </a:spcAft>
            </a:pPr>
            <a:r>
              <a:rPr lang="en-US" altLang="zh-CN" sz="1800" dirty="0">
                <a:solidFill>
                  <a:schemeClr val="tx1"/>
                </a:solidFill>
                <a:latin typeface="楷体" panose="02010609060101010101" pitchFamily="49" charset="-122"/>
                <a:ea typeface="楷体" panose="02010609060101010101" pitchFamily="49" charset="-122"/>
              </a:rPr>
              <a:t>bulei@nju.edu.cn</a:t>
            </a:r>
          </a:p>
          <a:p>
            <a:pPr marL="857250" lvl="1" indent="-342900" defTabSz="914400">
              <a:lnSpc>
                <a:spcPct val="100000"/>
              </a:lnSpc>
              <a:spcBef>
                <a:spcPts val="0"/>
              </a:spcBef>
              <a:spcAft>
                <a:spcPts val="0"/>
              </a:spcAft>
            </a:pPr>
            <a:r>
              <a:rPr lang="en-US" altLang="zh-CN" sz="1800" dirty="0">
                <a:solidFill>
                  <a:schemeClr val="tx1"/>
                </a:solidFill>
                <a:latin typeface="楷体" panose="02010609060101010101" pitchFamily="49" charset="-122"/>
                <a:ea typeface="楷体" panose="02010609060101010101" pitchFamily="49" charset="-122"/>
              </a:rPr>
              <a:t>89680916</a:t>
            </a:r>
          </a:p>
          <a:p>
            <a:pPr marL="857250" lvl="1" indent="-342900" defTabSz="914400">
              <a:lnSpc>
                <a:spcPct val="100000"/>
              </a:lnSpc>
              <a:spcBef>
                <a:spcPts val="0"/>
              </a:spcBef>
              <a:spcAft>
                <a:spcPts val="0"/>
              </a:spcAft>
            </a:pPr>
            <a:r>
              <a:rPr lang="zh-CN" altLang="en-US" sz="1800" dirty="0">
                <a:solidFill>
                  <a:schemeClr val="tx1"/>
                </a:solidFill>
                <a:latin typeface="楷体" panose="02010609060101010101" pitchFamily="49" charset="-122"/>
                <a:ea typeface="楷体" panose="02010609060101010101" pitchFamily="49" charset="-122"/>
              </a:rPr>
              <a:t>计算机科学技术楼</a:t>
            </a:r>
            <a:r>
              <a:rPr lang="en-US" altLang="zh-CN" sz="1800" dirty="0">
                <a:solidFill>
                  <a:schemeClr val="tx1"/>
                </a:solidFill>
                <a:latin typeface="楷体" panose="02010609060101010101" pitchFamily="49" charset="-122"/>
                <a:ea typeface="楷体" panose="02010609060101010101" pitchFamily="49" charset="-122"/>
              </a:rPr>
              <a:t>308</a:t>
            </a:r>
          </a:p>
          <a:p>
            <a:pPr marL="857250" lvl="1" indent="-342900" defTabSz="914400">
              <a:lnSpc>
                <a:spcPct val="100000"/>
              </a:lnSpc>
              <a:spcBef>
                <a:spcPts val="0"/>
              </a:spcBef>
              <a:spcAft>
                <a:spcPts val="0"/>
              </a:spcAft>
            </a:pPr>
            <a:r>
              <a:rPr lang="zh-CN" altLang="en-US" sz="1800" dirty="0">
                <a:solidFill>
                  <a:schemeClr val="tx1"/>
                </a:solidFill>
                <a:latin typeface="楷体" panose="02010609060101010101" pitchFamily="49" charset="-122"/>
                <a:ea typeface="楷体" panose="02010609060101010101" pitchFamily="49" charset="-122"/>
              </a:rPr>
              <a:t>软件工程组（</a:t>
            </a:r>
            <a:r>
              <a:rPr lang="en-US" altLang="zh-CN" sz="1800" dirty="0">
                <a:solidFill>
                  <a:schemeClr val="tx1"/>
                </a:solidFill>
                <a:latin typeface="楷体" panose="02010609060101010101" pitchFamily="49" charset="-122"/>
                <a:ea typeface="楷体" panose="02010609060101010101" pitchFamily="49" charset="-122"/>
              </a:rPr>
              <a:t>SEG</a:t>
            </a:r>
            <a:r>
              <a:rPr lang="zh-CN" altLang="en-US" sz="1800" dirty="0">
                <a:solidFill>
                  <a:schemeClr val="tx1"/>
                </a:solidFill>
                <a:latin typeface="楷体" panose="02010609060101010101" pitchFamily="49" charset="-122"/>
                <a:ea typeface="楷体" panose="02010609060101010101" pitchFamily="49" charset="-122"/>
              </a:rPr>
              <a:t>）</a:t>
            </a:r>
            <a:endParaRPr lang="en-US" altLang="zh-CN" sz="1800" dirty="0">
              <a:solidFill>
                <a:schemeClr val="tx1"/>
              </a:solidFill>
              <a:latin typeface="楷体" panose="02010609060101010101" pitchFamily="49" charset="-122"/>
              <a:ea typeface="楷体" panose="02010609060101010101" pitchFamily="49" charset="-122"/>
            </a:endParaRPr>
          </a:p>
          <a:p>
            <a:pPr marL="342900" indent="-342900" defTabSz="914400">
              <a:lnSpc>
                <a:spcPct val="100000"/>
              </a:lnSpc>
              <a:spcBef>
                <a:spcPts val="0"/>
              </a:spcBef>
              <a:spcAft>
                <a:spcPts val="0"/>
              </a:spcAft>
            </a:pPr>
            <a:endParaRPr lang="en-US" altLang="zh-CN" sz="1950" dirty="0">
              <a:solidFill>
                <a:schemeClr val="tx1"/>
              </a:solidFill>
              <a:latin typeface="楷体" panose="02010609060101010101" pitchFamily="49" charset="-122"/>
              <a:ea typeface="楷体" panose="02010609060101010101" pitchFamily="49" charset="-122"/>
            </a:endParaRPr>
          </a:p>
          <a:p>
            <a:pPr marL="857250" lvl="1" indent="-342900" defTabSz="914400">
              <a:lnSpc>
                <a:spcPct val="100000"/>
              </a:lnSpc>
              <a:spcBef>
                <a:spcPts val="0"/>
              </a:spcBef>
              <a:spcAft>
                <a:spcPts val="0"/>
              </a:spcAft>
            </a:pPr>
            <a:endParaRPr lang="en-US" altLang="zh-CN" sz="1800" dirty="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54387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Hans" altLang="en-US" dirty="0"/>
              <a:t>关于这门课</a:t>
            </a:r>
            <a:endParaRPr lang="zh-CN" altLang="en-US" dirty="0"/>
          </a:p>
        </p:txBody>
      </p:sp>
      <p:sp>
        <p:nvSpPr>
          <p:cNvPr id="3" name="内容占位符 2"/>
          <p:cNvSpPr>
            <a:spLocks noGrp="1"/>
          </p:cNvSpPr>
          <p:nvPr>
            <p:ph idx="1"/>
          </p:nvPr>
        </p:nvSpPr>
        <p:spPr>
          <a:xfrm>
            <a:off x="628652" y="1685581"/>
            <a:ext cx="8074673" cy="4491382"/>
          </a:xfrm>
        </p:spPr>
        <p:txBody>
          <a:bodyPr>
            <a:normAutofit fontScale="85000" lnSpcReduction="20000"/>
          </a:bodyPr>
          <a:lstStyle/>
          <a:p>
            <a:pPr marL="342900" indent="-342900" defTabSz="914400">
              <a:buFont typeface="Wingdings" panose="05000000000000000000" pitchFamily="2" charset="2"/>
              <a:buChar char="l"/>
            </a:pPr>
            <a:r>
              <a:rPr lang="zh-Hans" altLang="en-US" sz="2400" dirty="0">
                <a:solidFill>
                  <a:schemeClr val="tx1"/>
                </a:solidFill>
                <a:latin typeface="微软雅黑" panose="020B0503020204020204" pitchFamily="34" charset="-122"/>
                <a:ea typeface="微软雅黑" panose="020B0503020204020204" pitchFamily="34" charset="-122"/>
              </a:rPr>
              <a:t>这是一门基础但重要的课</a:t>
            </a:r>
            <a:endParaRPr lang="en-US" altLang="zh-CN" sz="2400" dirty="0">
              <a:solidFill>
                <a:schemeClr val="tx1"/>
              </a:solidFill>
              <a:latin typeface="微软雅黑" panose="020B0503020204020204" pitchFamily="34" charset="-122"/>
              <a:ea typeface="微软雅黑" panose="020B0503020204020204" pitchFamily="34" charset="-122"/>
            </a:endParaRPr>
          </a:p>
          <a:p>
            <a:pPr marL="857250" lvl="1" indent="-342900" defTabSz="914400">
              <a:lnSpc>
                <a:spcPct val="100000"/>
              </a:lnSpc>
              <a:spcBef>
                <a:spcPts val="0"/>
              </a:spcBef>
              <a:spcAft>
                <a:spcPts val="0"/>
              </a:spcAft>
            </a:pPr>
            <a:r>
              <a:rPr lang="zh-Hans" altLang="en-US" sz="2400" dirty="0">
                <a:solidFill>
                  <a:schemeClr val="tx1"/>
                </a:solidFill>
                <a:latin typeface="楷体" panose="02010609060101010101" pitchFamily="49" charset="-122"/>
                <a:ea typeface="楷体" panose="02010609060101010101" pitchFamily="49" charset="-122"/>
              </a:rPr>
              <a:t>编程是计算机系学生的基本技能</a:t>
            </a:r>
            <a:endParaRPr lang="en-US" altLang="zh-Hans" sz="2400" dirty="0">
              <a:solidFill>
                <a:schemeClr val="tx1"/>
              </a:solidFill>
              <a:latin typeface="楷体" panose="02010609060101010101" pitchFamily="49" charset="-122"/>
              <a:ea typeface="楷体" panose="02010609060101010101" pitchFamily="49" charset="-122"/>
            </a:endParaRPr>
          </a:p>
          <a:p>
            <a:pPr marL="857250" lvl="1" indent="-342900" defTabSz="914400">
              <a:lnSpc>
                <a:spcPct val="100000"/>
              </a:lnSpc>
              <a:spcBef>
                <a:spcPts val="0"/>
              </a:spcBef>
              <a:spcAft>
                <a:spcPts val="0"/>
              </a:spcAft>
            </a:pPr>
            <a:r>
              <a:rPr lang="zh-Hans" altLang="en-US" sz="2400" dirty="0">
                <a:solidFill>
                  <a:schemeClr val="tx1"/>
                </a:solidFill>
                <a:latin typeface="楷体" panose="02010609060101010101" pitchFamily="49" charset="-122"/>
                <a:ea typeface="楷体" panose="02010609060101010101" pitchFamily="49" charset="-122"/>
              </a:rPr>
              <a:t>是学习、工作、科研必不可少的基础环节</a:t>
            </a:r>
            <a:endParaRPr lang="en-US" altLang="zh-Hans" sz="2400" dirty="0">
              <a:solidFill>
                <a:schemeClr val="tx1"/>
              </a:solidFill>
              <a:latin typeface="楷体" panose="02010609060101010101" pitchFamily="49" charset="-122"/>
              <a:ea typeface="楷体" panose="02010609060101010101" pitchFamily="49" charset="-122"/>
            </a:endParaRPr>
          </a:p>
          <a:p>
            <a:pPr marL="857250" lvl="1" indent="-342900" defTabSz="914400">
              <a:lnSpc>
                <a:spcPct val="100000"/>
              </a:lnSpc>
              <a:spcBef>
                <a:spcPts val="0"/>
              </a:spcBef>
              <a:spcAft>
                <a:spcPts val="0"/>
              </a:spcAft>
            </a:pPr>
            <a:r>
              <a:rPr lang="zh-Hans" altLang="en-US" sz="2400" dirty="0">
                <a:solidFill>
                  <a:schemeClr val="tx1"/>
                </a:solidFill>
                <a:latin typeface="楷体" panose="02010609060101010101" pitchFamily="49" charset="-122"/>
                <a:ea typeface="楷体" panose="02010609060101010101" pitchFamily="49" charset="-122"/>
              </a:rPr>
              <a:t>也是实现设想、开拓创新的重要手段</a:t>
            </a:r>
            <a:endParaRPr lang="en-US" altLang="zh-Hans" sz="2400" dirty="0">
              <a:solidFill>
                <a:schemeClr val="tx1"/>
              </a:solidFill>
              <a:latin typeface="微软雅黑" panose="020B0503020204020204" pitchFamily="34" charset="-122"/>
              <a:ea typeface="微软雅黑" panose="020B0503020204020204" pitchFamily="34" charset="-122"/>
            </a:endParaRPr>
          </a:p>
          <a:p>
            <a:pPr marL="342900" indent="-342900" defTabSz="914400">
              <a:buFont typeface="Wingdings" panose="05000000000000000000" pitchFamily="2" charset="2"/>
              <a:buChar char="l"/>
            </a:pPr>
            <a:r>
              <a:rPr lang="zh-Hans" altLang="en-US" sz="2400" dirty="0">
                <a:solidFill>
                  <a:schemeClr val="tx1"/>
                </a:solidFill>
                <a:latin typeface="微软雅黑" panose="020B0503020204020204" pitchFamily="34" charset="-122"/>
                <a:ea typeface="微软雅黑" panose="020B0503020204020204" pitchFamily="34" charset="-122"/>
              </a:rPr>
              <a:t>这是一门辛苦与挑战的课</a:t>
            </a:r>
            <a:endParaRPr lang="en-US" altLang="zh-CN" sz="2400" dirty="0">
              <a:solidFill>
                <a:schemeClr val="tx1"/>
              </a:solidFill>
              <a:latin typeface="微软雅黑" panose="020B0503020204020204" pitchFamily="34" charset="-122"/>
              <a:ea typeface="微软雅黑" panose="020B0503020204020204" pitchFamily="34" charset="-122"/>
            </a:endParaRPr>
          </a:p>
          <a:p>
            <a:pPr marL="857250" lvl="1" indent="-342900" defTabSz="914400">
              <a:lnSpc>
                <a:spcPct val="100000"/>
              </a:lnSpc>
              <a:spcBef>
                <a:spcPts val="0"/>
              </a:spcBef>
              <a:spcAft>
                <a:spcPts val="0"/>
              </a:spcAft>
            </a:pPr>
            <a:r>
              <a:rPr lang="zh-Hans" altLang="en-US" sz="2400" dirty="0">
                <a:solidFill>
                  <a:schemeClr val="tx1"/>
                </a:solidFill>
                <a:latin typeface="楷体" panose="02010609060101010101" pitchFamily="49" charset="-122"/>
                <a:ea typeface="楷体" panose="02010609060101010101" pitchFamily="49" charset="-122"/>
              </a:rPr>
              <a:t>编程永远不是靠看的，是要靠练的</a:t>
            </a:r>
            <a:endParaRPr lang="en-US" altLang="zh-CN" sz="2400" dirty="0">
              <a:solidFill>
                <a:schemeClr val="tx1"/>
              </a:solidFill>
              <a:latin typeface="楷体" panose="02010609060101010101" pitchFamily="49" charset="-122"/>
              <a:ea typeface="楷体" panose="02010609060101010101" pitchFamily="49" charset="-122"/>
            </a:endParaRPr>
          </a:p>
          <a:p>
            <a:pPr marL="857250" lvl="1" indent="-342900" defTabSz="914400">
              <a:lnSpc>
                <a:spcPct val="100000"/>
              </a:lnSpc>
              <a:spcBef>
                <a:spcPts val="0"/>
              </a:spcBef>
              <a:spcAft>
                <a:spcPts val="0"/>
              </a:spcAft>
            </a:pPr>
            <a:r>
              <a:rPr lang="zh-Hans" altLang="en-US" sz="2400" dirty="0">
                <a:solidFill>
                  <a:schemeClr val="tx1"/>
                </a:solidFill>
                <a:latin typeface="楷体" panose="02010609060101010101" pitchFamily="49" charset="-122"/>
                <a:ea typeface="楷体" panose="02010609060101010101" pitchFamily="49" charset="-122"/>
              </a:rPr>
              <a:t>盯着代码看</a:t>
            </a:r>
            <a:r>
              <a:rPr lang="zh-Hans" altLang="en-US" sz="2400" b="1" dirty="0">
                <a:solidFill>
                  <a:srgbClr val="FF0000"/>
                </a:solidFill>
                <a:latin typeface="楷体" panose="02010609060101010101" pitchFamily="49" charset="-122"/>
                <a:ea typeface="楷体" panose="02010609060101010101" pitchFamily="49" charset="-122"/>
              </a:rPr>
              <a:t>不是</a:t>
            </a:r>
            <a:r>
              <a:rPr lang="en-US" altLang="zh-Hans" sz="2400" dirty="0">
                <a:solidFill>
                  <a:schemeClr val="tx1"/>
                </a:solidFill>
                <a:latin typeface="楷体" panose="02010609060101010101" pitchFamily="49" charset="-122"/>
                <a:ea typeface="楷体" panose="02010609060101010101" pitchFamily="49" charset="-122"/>
              </a:rPr>
              <a:t>Debug</a:t>
            </a:r>
            <a:r>
              <a:rPr lang="zh-Hans" altLang="en-US" sz="2400" dirty="0">
                <a:solidFill>
                  <a:schemeClr val="tx1"/>
                </a:solidFill>
                <a:latin typeface="楷体" panose="02010609060101010101" pitchFamily="49" charset="-122"/>
                <a:ea typeface="楷体" panose="02010609060101010101" pitchFamily="49" charset="-122"/>
              </a:rPr>
              <a:t>的正常方法</a:t>
            </a:r>
            <a:endParaRPr lang="en-US" altLang="zh-Hans" sz="2400" dirty="0">
              <a:solidFill>
                <a:schemeClr val="tx1"/>
              </a:solidFill>
              <a:latin typeface="楷体" panose="02010609060101010101" pitchFamily="49" charset="-122"/>
              <a:ea typeface="楷体" panose="02010609060101010101" pitchFamily="49" charset="-122"/>
            </a:endParaRPr>
          </a:p>
          <a:p>
            <a:pPr marL="857250" lvl="1" indent="-342900" defTabSz="914400">
              <a:lnSpc>
                <a:spcPct val="100000"/>
              </a:lnSpc>
              <a:spcBef>
                <a:spcPts val="0"/>
              </a:spcBef>
              <a:spcAft>
                <a:spcPts val="0"/>
              </a:spcAft>
            </a:pPr>
            <a:r>
              <a:rPr lang="zh-Hans" altLang="en-US" sz="2400" dirty="0">
                <a:solidFill>
                  <a:schemeClr val="tx1"/>
                </a:solidFill>
                <a:latin typeface="楷体" panose="02010609060101010101" pitchFamily="49" charset="-122"/>
                <a:ea typeface="楷体" panose="02010609060101010101" pitchFamily="49" charset="-122"/>
              </a:rPr>
              <a:t>一个</a:t>
            </a:r>
            <a:r>
              <a:rPr lang="en-US" altLang="zh-Hans" sz="2400" dirty="0">
                <a:solidFill>
                  <a:schemeClr val="tx1"/>
                </a:solidFill>
                <a:latin typeface="楷体" panose="02010609060101010101" pitchFamily="49" charset="-122"/>
                <a:ea typeface="楷体" panose="02010609060101010101" pitchFamily="49" charset="-122"/>
              </a:rPr>
              <a:t>20</a:t>
            </a:r>
            <a:r>
              <a:rPr lang="zh-Hans" altLang="en-US" sz="2400" dirty="0">
                <a:solidFill>
                  <a:schemeClr val="tx1"/>
                </a:solidFill>
                <a:latin typeface="楷体" panose="02010609060101010101" pitchFamily="49" charset="-122"/>
                <a:ea typeface="楷体" panose="02010609060101010101" pitchFamily="49" charset="-122"/>
              </a:rPr>
              <a:t>行</a:t>
            </a:r>
            <a:r>
              <a:rPr lang="en-US" altLang="zh-Hans" sz="2400" dirty="0">
                <a:solidFill>
                  <a:schemeClr val="tx1"/>
                </a:solidFill>
                <a:latin typeface="楷体" panose="02010609060101010101" pitchFamily="49" charset="-122"/>
                <a:ea typeface="楷体" panose="02010609060101010101" pitchFamily="49" charset="-122"/>
              </a:rPr>
              <a:t>for</a:t>
            </a:r>
            <a:r>
              <a:rPr lang="zh-Hans" altLang="en-US" sz="2400" dirty="0">
                <a:solidFill>
                  <a:schemeClr val="tx1"/>
                </a:solidFill>
                <a:latin typeface="楷体" panose="02010609060101010101" pitchFamily="49" charset="-122"/>
                <a:ea typeface="楷体" panose="02010609060101010101" pitchFamily="49" charset="-122"/>
              </a:rPr>
              <a:t>循环的简单代码实现不出来</a:t>
            </a:r>
            <a:r>
              <a:rPr lang="en-US" altLang="zh-Hans" sz="2400" dirty="0">
                <a:solidFill>
                  <a:schemeClr val="tx1"/>
                </a:solidFill>
                <a:latin typeface="楷体" panose="02010609060101010101" pitchFamily="49" charset="-122"/>
                <a:ea typeface="楷体" panose="02010609060101010101" pitchFamily="49" charset="-122"/>
              </a:rPr>
              <a:t>Windows</a:t>
            </a:r>
            <a:endParaRPr lang="en-US" altLang="zh-CN" sz="2400" dirty="0">
              <a:solidFill>
                <a:schemeClr val="tx1"/>
              </a:solidFill>
              <a:latin typeface="楷体" panose="02010609060101010101" pitchFamily="49" charset="-122"/>
              <a:ea typeface="楷体" panose="02010609060101010101" pitchFamily="49" charset="-122"/>
            </a:endParaRPr>
          </a:p>
          <a:p>
            <a:pPr marL="342900" indent="-342900" defTabSz="914400">
              <a:buFont typeface="Wingdings" panose="05000000000000000000" pitchFamily="2" charset="2"/>
              <a:buChar char="l"/>
            </a:pPr>
            <a:r>
              <a:rPr lang="zh-Hans" altLang="en-US" sz="2400" dirty="0">
                <a:solidFill>
                  <a:schemeClr val="tx1"/>
                </a:solidFill>
                <a:latin typeface="微软雅黑" panose="020B0503020204020204" pitchFamily="34" charset="-122"/>
                <a:ea typeface="微软雅黑" panose="020B0503020204020204" pitchFamily="34" charset="-122"/>
              </a:rPr>
              <a:t>这是一门成就感满满的课</a:t>
            </a:r>
            <a:endParaRPr lang="en-US" altLang="zh-CN" sz="2400" dirty="0">
              <a:solidFill>
                <a:schemeClr val="tx1"/>
              </a:solidFill>
              <a:latin typeface="微软雅黑" panose="020B0503020204020204" pitchFamily="34" charset="-122"/>
              <a:ea typeface="微软雅黑" panose="020B0503020204020204" pitchFamily="34" charset="-122"/>
            </a:endParaRPr>
          </a:p>
          <a:p>
            <a:pPr marL="857250" lvl="1" indent="-342900" defTabSz="914400">
              <a:lnSpc>
                <a:spcPct val="100000"/>
              </a:lnSpc>
              <a:spcBef>
                <a:spcPts val="0"/>
              </a:spcBef>
              <a:spcAft>
                <a:spcPts val="0"/>
              </a:spcAft>
            </a:pPr>
            <a:r>
              <a:rPr lang="zh-Hans" altLang="en-US" sz="2400" dirty="0">
                <a:solidFill>
                  <a:schemeClr val="tx1"/>
                </a:solidFill>
                <a:latin typeface="楷体" panose="02010609060101010101" pitchFamily="49" charset="-122"/>
                <a:ea typeface="楷体" panose="02010609060101010101" pitchFamily="49" charset="-122"/>
              </a:rPr>
              <a:t>学期结束时你会感慨你竟然撑下来了</a:t>
            </a:r>
            <a:endParaRPr lang="en-US" altLang="zh-CN" sz="2400" dirty="0">
              <a:solidFill>
                <a:schemeClr val="tx1"/>
              </a:solidFill>
              <a:latin typeface="楷体" panose="02010609060101010101" pitchFamily="49" charset="-122"/>
              <a:ea typeface="楷体" panose="02010609060101010101" pitchFamily="49" charset="-122"/>
            </a:endParaRPr>
          </a:p>
          <a:p>
            <a:pPr marL="857250" lvl="1" indent="-342900" defTabSz="914400">
              <a:lnSpc>
                <a:spcPct val="100000"/>
              </a:lnSpc>
              <a:spcBef>
                <a:spcPts val="0"/>
              </a:spcBef>
              <a:spcAft>
                <a:spcPts val="0"/>
              </a:spcAft>
            </a:pPr>
            <a:r>
              <a:rPr lang="zh-Hans" altLang="en-US" sz="2400" dirty="0">
                <a:solidFill>
                  <a:schemeClr val="tx1"/>
                </a:solidFill>
                <a:latin typeface="楷体" panose="02010609060101010101" pitchFamily="49" charset="-122"/>
                <a:ea typeface="楷体" panose="02010609060101010101" pitchFamily="49" charset="-122"/>
              </a:rPr>
              <a:t>你会发现你实现了</a:t>
            </a:r>
            <a:r>
              <a:rPr lang="en-US" altLang="zh-CN" sz="2400" dirty="0">
                <a:solidFill>
                  <a:schemeClr val="tx1"/>
                </a:solidFill>
                <a:latin typeface="楷体" panose="02010609060101010101" pitchFamily="49" charset="-122"/>
                <a:ea typeface="楷体" panose="02010609060101010101" pitchFamily="49" charset="-122"/>
              </a:rPr>
              <a:t>KTV</a:t>
            </a:r>
            <a:r>
              <a:rPr lang="zh-Hans" altLang="en-US" sz="2400" dirty="0">
                <a:solidFill>
                  <a:schemeClr val="tx1"/>
                </a:solidFill>
                <a:latin typeface="楷体" panose="02010609060101010101" pitchFamily="49" charset="-122"/>
                <a:ea typeface="楷体" panose="02010609060101010101" pitchFamily="49" charset="-122"/>
              </a:rPr>
              <a:t>系统、对战游戏等多个可炫耀的大项目</a:t>
            </a:r>
            <a:endParaRPr lang="en-US" altLang="zh-Hans" sz="2400" dirty="0">
              <a:solidFill>
                <a:schemeClr val="tx1"/>
              </a:solidFill>
              <a:latin typeface="楷体" panose="02010609060101010101" pitchFamily="49" charset="-122"/>
              <a:ea typeface="楷体" panose="02010609060101010101" pitchFamily="49" charset="-122"/>
            </a:endParaRPr>
          </a:p>
          <a:p>
            <a:pPr marL="857250" lvl="1" indent="-342900" defTabSz="914400">
              <a:lnSpc>
                <a:spcPct val="100000"/>
              </a:lnSpc>
              <a:spcBef>
                <a:spcPts val="0"/>
              </a:spcBef>
              <a:spcAft>
                <a:spcPts val="0"/>
              </a:spcAft>
            </a:pPr>
            <a:r>
              <a:rPr lang="zh-Hans" altLang="en-US" sz="2400" dirty="0">
                <a:solidFill>
                  <a:schemeClr val="tx1"/>
                </a:solidFill>
                <a:latin typeface="楷体" panose="02010609060101010101" pitchFamily="49" charset="-122"/>
                <a:ea typeface="楷体" panose="02010609060101010101" pitchFamily="49" charset="-122"/>
              </a:rPr>
              <a:t>你还用上了</a:t>
            </a:r>
            <a:r>
              <a:rPr lang="en-US" altLang="zh-Hans" sz="2400" dirty="0">
                <a:solidFill>
                  <a:schemeClr val="tx1"/>
                </a:solidFill>
                <a:latin typeface="楷体" panose="02010609060101010101" pitchFamily="49" charset="-122"/>
                <a:ea typeface="楷体" panose="02010609060101010101" pitchFamily="49" charset="-122"/>
              </a:rPr>
              <a:t>Linux</a:t>
            </a:r>
            <a:r>
              <a:rPr lang="zh-Hans" altLang="en-US" sz="2400" dirty="0">
                <a:solidFill>
                  <a:schemeClr val="tx1"/>
                </a:solidFill>
                <a:latin typeface="楷体" panose="02010609060101010101" pitchFamily="49" charset="-122"/>
                <a:ea typeface="楷体" panose="02010609060101010101" pitchFamily="49" charset="-122"/>
              </a:rPr>
              <a:t>，并且在上面实现了规模上千行的代码</a:t>
            </a:r>
            <a:endParaRPr lang="en-US" altLang="zh-Hans" sz="2400" dirty="0">
              <a:solidFill>
                <a:schemeClr val="tx1"/>
              </a:solidFill>
              <a:latin typeface="楷体" panose="02010609060101010101" pitchFamily="49" charset="-122"/>
              <a:ea typeface="楷体" panose="02010609060101010101" pitchFamily="49" charset="-122"/>
            </a:endParaRPr>
          </a:p>
          <a:p>
            <a:pPr marL="857250" lvl="1" indent="-342900" defTabSz="914400">
              <a:lnSpc>
                <a:spcPct val="100000"/>
              </a:lnSpc>
              <a:spcBef>
                <a:spcPts val="0"/>
              </a:spcBef>
              <a:spcAft>
                <a:spcPts val="0"/>
              </a:spcAft>
            </a:pPr>
            <a:r>
              <a:rPr lang="zh-Hans" altLang="en-US" sz="2400" dirty="0">
                <a:solidFill>
                  <a:schemeClr val="tx1"/>
                </a:solidFill>
                <a:latin typeface="楷体" panose="02010609060101010101" pitchFamily="49" charset="-122"/>
                <a:ea typeface="楷体" panose="02010609060101010101" pitchFamily="49" charset="-122"/>
              </a:rPr>
              <a:t>你会用断点</a:t>
            </a:r>
            <a:r>
              <a:rPr lang="en-US" altLang="zh-Hans" sz="2400" dirty="0">
                <a:solidFill>
                  <a:schemeClr val="tx1"/>
                </a:solidFill>
                <a:latin typeface="楷体" panose="02010609060101010101" pitchFamily="49" charset="-122"/>
                <a:ea typeface="楷体" panose="02010609060101010101" pitchFamily="49" charset="-122"/>
              </a:rPr>
              <a:t>Debug</a:t>
            </a:r>
            <a:r>
              <a:rPr lang="zh-Hans" altLang="en-US" sz="2400" dirty="0">
                <a:solidFill>
                  <a:schemeClr val="tx1"/>
                </a:solidFill>
                <a:latin typeface="楷体" panose="02010609060101010101" pitchFamily="49" charset="-122"/>
                <a:ea typeface="楷体" panose="02010609060101010101" pitchFamily="49" charset="-122"/>
              </a:rPr>
              <a:t>了！</a:t>
            </a:r>
            <a:endParaRPr lang="en-US" altLang="zh-Hans" sz="2400" dirty="0">
              <a:solidFill>
                <a:schemeClr val="tx1"/>
              </a:solidFill>
              <a:latin typeface="楷体" panose="02010609060101010101" pitchFamily="49" charset="-122"/>
              <a:ea typeface="楷体" panose="02010609060101010101" pitchFamily="49" charset="-122"/>
            </a:endParaRPr>
          </a:p>
          <a:p>
            <a:pPr marL="857250" lvl="1" indent="-342900" defTabSz="914400">
              <a:lnSpc>
                <a:spcPct val="100000"/>
              </a:lnSpc>
              <a:spcBef>
                <a:spcPts val="0"/>
              </a:spcBef>
              <a:spcAft>
                <a:spcPts val="0"/>
              </a:spcAft>
            </a:pPr>
            <a:r>
              <a:rPr lang="zh-Hans" altLang="en-US" sz="2400" dirty="0">
                <a:solidFill>
                  <a:schemeClr val="tx1"/>
                </a:solidFill>
                <a:latin typeface="楷体" panose="02010609060101010101" pitchFamily="49" charset="-122"/>
                <a:ea typeface="楷体" panose="02010609060101010101" pitchFamily="49" charset="-122"/>
              </a:rPr>
              <a:t>看到新的</a:t>
            </a:r>
            <a:r>
              <a:rPr lang="en-US" altLang="zh-Hans" sz="2400" dirty="0" err="1">
                <a:solidFill>
                  <a:schemeClr val="tx1"/>
                </a:solidFill>
                <a:latin typeface="楷体" panose="02010609060101010101" pitchFamily="49" charset="-122"/>
                <a:ea typeface="楷体" panose="02010609060101010101" pitchFamily="49" charset="-122"/>
              </a:rPr>
              <a:t>Proj</a:t>
            </a:r>
            <a:r>
              <a:rPr lang="zh-Hans" altLang="en-US" sz="2400" dirty="0">
                <a:solidFill>
                  <a:schemeClr val="tx1"/>
                </a:solidFill>
                <a:latin typeface="楷体" panose="02010609060101010101" pitchFamily="49" charset="-122"/>
                <a:ea typeface="楷体" panose="02010609060101010101" pitchFamily="49" charset="-122"/>
              </a:rPr>
              <a:t>，不畏惧了！</a:t>
            </a:r>
            <a:endParaRPr lang="en-US" altLang="zh-Hans" sz="2400" dirty="0">
              <a:solidFill>
                <a:schemeClr val="tx1"/>
              </a:solidFill>
              <a:latin typeface="楷体" panose="02010609060101010101" pitchFamily="49" charset="-122"/>
              <a:ea typeface="楷体" panose="02010609060101010101" pitchFamily="49" charset="-122"/>
            </a:endParaRPr>
          </a:p>
          <a:p>
            <a:pPr lvl="1" indent="0" defTabSz="914400">
              <a:lnSpc>
                <a:spcPct val="100000"/>
              </a:lnSpc>
              <a:spcBef>
                <a:spcPts val="0"/>
              </a:spcBef>
              <a:spcAft>
                <a:spcPts val="0"/>
              </a:spcAft>
              <a:buNone/>
            </a:pPr>
            <a:endParaRPr lang="en-US" altLang="zh-CN" sz="1800" dirty="0">
              <a:solidFill>
                <a:schemeClr val="tx1"/>
              </a:solidFill>
              <a:latin typeface="楷体" panose="02010609060101010101" pitchFamily="49" charset="-122"/>
              <a:ea typeface="楷体" panose="02010609060101010101" pitchFamily="49" charset="-122"/>
            </a:endParaRPr>
          </a:p>
          <a:p>
            <a:pPr marL="857250" lvl="1" indent="-342900" defTabSz="914400">
              <a:lnSpc>
                <a:spcPct val="100000"/>
              </a:lnSpc>
              <a:spcBef>
                <a:spcPts val="0"/>
              </a:spcBef>
              <a:spcAft>
                <a:spcPts val="0"/>
              </a:spcAft>
            </a:pPr>
            <a:endParaRPr lang="en-US" altLang="zh-CN" sz="1800" dirty="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023798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我们的希望</a:t>
            </a:r>
          </a:p>
        </p:txBody>
      </p:sp>
      <p:sp>
        <p:nvSpPr>
          <p:cNvPr id="3" name="内容占位符 2"/>
          <p:cNvSpPr>
            <a:spLocks noGrp="1"/>
          </p:cNvSpPr>
          <p:nvPr>
            <p:ph idx="1"/>
          </p:nvPr>
        </p:nvSpPr>
        <p:spPr>
          <a:xfrm>
            <a:off x="628652" y="1685581"/>
            <a:ext cx="8388739" cy="4588610"/>
          </a:xfrm>
        </p:spPr>
        <p:txBody>
          <a:bodyPr>
            <a:normAutofit fontScale="62500" lnSpcReduction="20000"/>
          </a:bodyPr>
          <a:lstStyle/>
          <a:p>
            <a:pPr marL="342900" indent="-342900" defTabSz="914400">
              <a:buFont typeface="Wingdings" panose="05000000000000000000" pitchFamily="2" charset="2"/>
              <a:buChar char="l"/>
            </a:pPr>
            <a:r>
              <a:rPr lang="zh-CN" altLang="en-US" sz="2400" dirty="0">
                <a:solidFill>
                  <a:schemeClr val="tx1"/>
                </a:solidFill>
                <a:latin typeface="微软雅黑" panose="020B0503020204020204" pitchFamily="34" charset="-122"/>
                <a:ea typeface="微软雅黑" panose="020B0503020204020204" pitchFamily="34" charset="-122"/>
              </a:rPr>
              <a:t>成为一个团队</a:t>
            </a:r>
            <a:endParaRPr lang="en-US" altLang="zh-CN" sz="2400" dirty="0">
              <a:solidFill>
                <a:schemeClr val="tx1"/>
              </a:solidFill>
              <a:latin typeface="微软雅黑" panose="020B0503020204020204" pitchFamily="34" charset="-122"/>
              <a:ea typeface="微软雅黑" panose="020B0503020204020204" pitchFamily="34" charset="-122"/>
            </a:endParaRPr>
          </a:p>
          <a:p>
            <a:pPr marL="857250" lvl="1" indent="-342900" defTabSz="914400">
              <a:lnSpc>
                <a:spcPct val="100000"/>
              </a:lnSpc>
              <a:spcBef>
                <a:spcPts val="0"/>
              </a:spcBef>
              <a:spcAft>
                <a:spcPts val="0"/>
              </a:spcAft>
            </a:pPr>
            <a:r>
              <a:rPr lang="en-US" altLang="zh-CN" sz="2600" dirty="0">
                <a:solidFill>
                  <a:schemeClr val="tx1"/>
                </a:solidFill>
                <a:latin typeface="楷体" panose="02010609060101010101" pitchFamily="49" charset="-122"/>
                <a:ea typeface="楷体" panose="02010609060101010101" pitchFamily="49" charset="-122"/>
              </a:rPr>
              <a:t>200</a:t>
            </a:r>
            <a:r>
              <a:rPr lang="zh-CN" altLang="en-US" sz="2600" dirty="0">
                <a:solidFill>
                  <a:schemeClr val="tx1"/>
                </a:solidFill>
                <a:latin typeface="楷体" panose="02010609060101010101" pitchFamily="49" charset="-122"/>
                <a:ea typeface="楷体" panose="02010609060101010101" pitchFamily="49" charset="-122"/>
              </a:rPr>
              <a:t>多同学的课程不是个教学问题，是个管理问题。</a:t>
            </a:r>
            <a:endParaRPr lang="en-US" altLang="zh-CN" sz="2600" dirty="0">
              <a:solidFill>
                <a:schemeClr val="tx1"/>
              </a:solidFill>
              <a:latin typeface="楷体" panose="02010609060101010101" pitchFamily="49" charset="-122"/>
              <a:ea typeface="楷体" panose="02010609060101010101" pitchFamily="49" charset="-122"/>
            </a:endParaRPr>
          </a:p>
          <a:p>
            <a:pPr marL="857250" lvl="1" indent="-342900" defTabSz="914400">
              <a:lnSpc>
                <a:spcPct val="100000"/>
              </a:lnSpc>
              <a:spcBef>
                <a:spcPts val="0"/>
              </a:spcBef>
              <a:spcAft>
                <a:spcPts val="0"/>
              </a:spcAft>
            </a:pPr>
            <a:r>
              <a:rPr lang="zh-Hans" altLang="en-US" sz="2600" dirty="0">
                <a:solidFill>
                  <a:schemeClr val="tx1"/>
                </a:solidFill>
                <a:latin typeface="楷体" panose="02010609060101010101" pitchFamily="49" charset="-122"/>
                <a:ea typeface="楷体" panose="02010609060101010101" pitchFamily="49" charset="-122"/>
              </a:rPr>
              <a:t>遵守课程的设定与规则，</a:t>
            </a:r>
            <a:r>
              <a:rPr lang="en-US" altLang="zh-Hans" sz="2600" dirty="0">
                <a:solidFill>
                  <a:schemeClr val="tx1"/>
                </a:solidFill>
                <a:latin typeface="楷体" panose="02010609060101010101" pitchFamily="49" charset="-122"/>
                <a:ea typeface="楷体" panose="02010609060101010101" pitchFamily="49" charset="-122"/>
              </a:rPr>
              <a:t>Rule</a:t>
            </a:r>
            <a:r>
              <a:rPr lang="zh-Hans" altLang="en-US" sz="2600" dirty="0">
                <a:solidFill>
                  <a:schemeClr val="tx1"/>
                </a:solidFill>
                <a:latin typeface="楷体" panose="02010609060101010101" pitchFamily="49" charset="-122"/>
                <a:ea typeface="楷体" panose="02010609060101010101" pitchFamily="49" charset="-122"/>
              </a:rPr>
              <a:t> </a:t>
            </a:r>
            <a:r>
              <a:rPr lang="en-US" altLang="zh-Hans" sz="2600" dirty="0">
                <a:solidFill>
                  <a:schemeClr val="tx1"/>
                </a:solidFill>
                <a:latin typeface="楷体" panose="02010609060101010101" pitchFamily="49" charset="-122"/>
                <a:ea typeface="楷体" panose="02010609060101010101" pitchFamily="49" charset="-122"/>
              </a:rPr>
              <a:t>is</a:t>
            </a:r>
            <a:r>
              <a:rPr lang="zh-Hans" altLang="en-US" sz="2600" dirty="0">
                <a:solidFill>
                  <a:schemeClr val="tx1"/>
                </a:solidFill>
                <a:latin typeface="楷体" panose="02010609060101010101" pitchFamily="49" charset="-122"/>
                <a:ea typeface="楷体" panose="02010609060101010101" pitchFamily="49" charset="-122"/>
              </a:rPr>
              <a:t> </a:t>
            </a:r>
            <a:r>
              <a:rPr lang="en-US" altLang="zh-Hans" sz="2600" dirty="0">
                <a:solidFill>
                  <a:schemeClr val="tx1"/>
                </a:solidFill>
                <a:latin typeface="楷体" panose="02010609060101010101" pitchFamily="49" charset="-122"/>
                <a:ea typeface="楷体" panose="02010609060101010101" pitchFamily="49" charset="-122"/>
              </a:rPr>
              <a:t>rule</a:t>
            </a:r>
            <a:r>
              <a:rPr lang="zh-Hans" altLang="en-US" sz="2600" dirty="0">
                <a:solidFill>
                  <a:schemeClr val="tx1"/>
                </a:solidFill>
                <a:latin typeface="楷体" panose="02010609060101010101" pitchFamily="49" charset="-122"/>
                <a:ea typeface="楷体" panose="02010609060101010101" pitchFamily="49" charset="-122"/>
              </a:rPr>
              <a:t>！</a:t>
            </a:r>
            <a:endParaRPr lang="en-US" altLang="zh-CN" sz="2600" dirty="0">
              <a:solidFill>
                <a:schemeClr val="tx1"/>
              </a:solidFill>
              <a:latin typeface="楷体" panose="02010609060101010101" pitchFamily="49" charset="-122"/>
              <a:ea typeface="楷体" panose="02010609060101010101" pitchFamily="49" charset="-122"/>
            </a:endParaRPr>
          </a:p>
          <a:p>
            <a:pPr marL="857250" lvl="1" indent="-342900" defTabSz="914400">
              <a:lnSpc>
                <a:spcPct val="100000"/>
              </a:lnSpc>
              <a:spcBef>
                <a:spcPts val="0"/>
              </a:spcBef>
              <a:spcAft>
                <a:spcPts val="0"/>
              </a:spcAft>
            </a:pPr>
            <a:endParaRPr lang="en-US" altLang="zh-CN" sz="1800" dirty="0">
              <a:solidFill>
                <a:schemeClr val="tx1"/>
              </a:solidFill>
              <a:latin typeface="楷体" panose="02010609060101010101" pitchFamily="49" charset="-122"/>
              <a:ea typeface="楷体" panose="02010609060101010101" pitchFamily="49" charset="-122"/>
            </a:endParaRPr>
          </a:p>
          <a:p>
            <a:pPr marL="342900" indent="-342900" defTabSz="914400">
              <a:buFont typeface="Wingdings" panose="05000000000000000000" pitchFamily="2" charset="2"/>
              <a:buChar char="l"/>
            </a:pPr>
            <a:r>
              <a:rPr lang="zh-CN" altLang="en-US" sz="2400" dirty="0">
                <a:solidFill>
                  <a:schemeClr val="tx1"/>
                </a:solidFill>
                <a:latin typeface="微软雅黑" panose="020B0503020204020204" pitchFamily="34" charset="-122"/>
                <a:ea typeface="微软雅黑" panose="020B0503020204020204" pitchFamily="34" charset="-122"/>
              </a:rPr>
              <a:t>做你们心中最酷的东西</a:t>
            </a:r>
            <a:endParaRPr lang="en-US" altLang="zh-CN" sz="2400" dirty="0">
              <a:solidFill>
                <a:schemeClr val="tx1"/>
              </a:solidFill>
              <a:latin typeface="微软雅黑" panose="020B0503020204020204" pitchFamily="34" charset="-122"/>
              <a:ea typeface="微软雅黑" panose="020B0503020204020204" pitchFamily="34" charset="-122"/>
            </a:endParaRPr>
          </a:p>
          <a:p>
            <a:pPr marL="857250" lvl="1" indent="-342900" defTabSz="914400">
              <a:lnSpc>
                <a:spcPct val="100000"/>
              </a:lnSpc>
              <a:spcBef>
                <a:spcPts val="0"/>
              </a:spcBef>
              <a:spcAft>
                <a:spcPts val="0"/>
              </a:spcAft>
            </a:pPr>
            <a:r>
              <a:rPr lang="zh-Hans" altLang="en-US" sz="2600" dirty="0">
                <a:solidFill>
                  <a:schemeClr val="tx1"/>
                </a:solidFill>
                <a:latin typeface="楷体" panose="02010609060101010101" pitchFamily="49" charset="-122"/>
                <a:ea typeface="楷体" panose="02010609060101010101" pitchFamily="49" charset="-122"/>
              </a:rPr>
              <a:t>分数不应该成为大家最关心的内容</a:t>
            </a:r>
            <a:endParaRPr lang="en-US" altLang="zh-CN" sz="2600" dirty="0">
              <a:solidFill>
                <a:schemeClr val="tx1"/>
              </a:solidFill>
              <a:latin typeface="楷体" panose="02010609060101010101" pitchFamily="49" charset="-122"/>
              <a:ea typeface="楷体" panose="02010609060101010101" pitchFamily="49" charset="-122"/>
            </a:endParaRPr>
          </a:p>
          <a:p>
            <a:pPr marL="857250" lvl="1" indent="-342900" defTabSz="914400">
              <a:lnSpc>
                <a:spcPct val="100000"/>
              </a:lnSpc>
              <a:spcBef>
                <a:spcPts val="0"/>
              </a:spcBef>
              <a:spcAft>
                <a:spcPts val="0"/>
              </a:spcAft>
            </a:pPr>
            <a:r>
              <a:rPr lang="zh-Hans" altLang="en-US" sz="2600" dirty="0">
                <a:solidFill>
                  <a:schemeClr val="tx1"/>
                </a:solidFill>
                <a:latin typeface="楷体" panose="02010609060101010101" pitchFamily="49" charset="-122"/>
                <a:ea typeface="楷体" panose="02010609060101010101" pitchFamily="49" charset="-122"/>
              </a:rPr>
              <a:t>不要把作业当作作业，而是看成你职业生涯的第一批作品</a:t>
            </a:r>
            <a:r>
              <a:rPr lang="zh-Hans" altLang="en-US" sz="1800" dirty="0">
                <a:solidFill>
                  <a:schemeClr val="tx1"/>
                </a:solidFill>
                <a:latin typeface="楷体" panose="02010609060101010101" pitchFamily="49" charset="-122"/>
                <a:ea typeface="楷体" panose="02010609060101010101" pitchFamily="49" charset="-122"/>
              </a:rPr>
              <a:t>！</a:t>
            </a:r>
            <a:endParaRPr lang="en-US" altLang="zh-CN" sz="1800" dirty="0">
              <a:solidFill>
                <a:schemeClr val="tx1"/>
              </a:solidFill>
              <a:latin typeface="楷体" panose="02010609060101010101" pitchFamily="49" charset="-122"/>
              <a:ea typeface="楷体" panose="02010609060101010101" pitchFamily="49" charset="-122"/>
            </a:endParaRPr>
          </a:p>
          <a:p>
            <a:pPr lvl="1" indent="0" defTabSz="914400">
              <a:lnSpc>
                <a:spcPct val="100000"/>
              </a:lnSpc>
              <a:spcBef>
                <a:spcPts val="0"/>
              </a:spcBef>
              <a:spcAft>
                <a:spcPts val="0"/>
              </a:spcAft>
              <a:buNone/>
            </a:pPr>
            <a:endParaRPr lang="en-US" altLang="zh-CN" sz="1800" dirty="0">
              <a:solidFill>
                <a:schemeClr val="tx1"/>
              </a:solidFill>
              <a:latin typeface="楷体" panose="02010609060101010101" pitchFamily="49" charset="-122"/>
              <a:ea typeface="楷体" panose="02010609060101010101" pitchFamily="49" charset="-122"/>
            </a:endParaRPr>
          </a:p>
          <a:p>
            <a:pPr marL="342900" indent="-342900" defTabSz="914400">
              <a:buFont typeface="Wingdings" panose="05000000000000000000" pitchFamily="2" charset="2"/>
              <a:buChar char="l"/>
            </a:pPr>
            <a:r>
              <a:rPr lang="zh-CN" altLang="en-US" sz="2400" dirty="0">
                <a:solidFill>
                  <a:schemeClr val="tx1"/>
                </a:solidFill>
                <a:latin typeface="微软雅黑" panose="020B0503020204020204" pitchFamily="34" charset="-122"/>
                <a:ea typeface="微软雅黑" panose="020B0503020204020204" pitchFamily="34" charset="-122"/>
              </a:rPr>
              <a:t>做好艰苦工作的心理准备</a:t>
            </a:r>
            <a:endParaRPr lang="en-US" altLang="zh-CN" sz="2400" dirty="0">
              <a:solidFill>
                <a:schemeClr val="tx1"/>
              </a:solidFill>
              <a:latin typeface="微软雅黑" panose="020B0503020204020204" pitchFamily="34" charset="-122"/>
              <a:ea typeface="微软雅黑" panose="020B0503020204020204" pitchFamily="34" charset="-122"/>
            </a:endParaRPr>
          </a:p>
          <a:p>
            <a:pPr marL="857250" lvl="1" indent="-342900" defTabSz="914400">
              <a:lnSpc>
                <a:spcPct val="100000"/>
              </a:lnSpc>
              <a:spcBef>
                <a:spcPts val="0"/>
              </a:spcBef>
              <a:spcAft>
                <a:spcPts val="0"/>
              </a:spcAft>
            </a:pPr>
            <a:r>
              <a:rPr lang="zh-CN" altLang="en-US" sz="2600" dirty="0">
                <a:solidFill>
                  <a:schemeClr val="tx1"/>
                </a:solidFill>
                <a:latin typeface="楷体" panose="02010609060101010101" pitchFamily="49" charset="-122"/>
                <a:ea typeface="楷体" panose="02010609060101010101" pitchFamily="49" charset="-122"/>
              </a:rPr>
              <a:t>从今天开始你才应该真正理解什么叫南京大学，什么叫南大计算机系</a:t>
            </a:r>
            <a:endParaRPr lang="en-US" altLang="zh-CN" sz="2600" dirty="0">
              <a:solidFill>
                <a:schemeClr val="tx1"/>
              </a:solidFill>
              <a:latin typeface="楷体" panose="02010609060101010101" pitchFamily="49" charset="-122"/>
              <a:ea typeface="楷体" panose="02010609060101010101" pitchFamily="49" charset="-122"/>
            </a:endParaRPr>
          </a:p>
          <a:p>
            <a:pPr marL="857250" lvl="1" indent="-342900" defTabSz="914400">
              <a:lnSpc>
                <a:spcPct val="100000"/>
              </a:lnSpc>
              <a:spcBef>
                <a:spcPts val="0"/>
              </a:spcBef>
              <a:spcAft>
                <a:spcPts val="0"/>
              </a:spcAft>
            </a:pPr>
            <a:r>
              <a:rPr lang="zh-Hans" altLang="en-US" sz="2600" dirty="0">
                <a:solidFill>
                  <a:schemeClr val="tx1"/>
                </a:solidFill>
                <a:latin typeface="楷体" panose="02010609060101010101" pitchFamily="49" charset="-122"/>
                <a:ea typeface="楷体" panose="02010609060101010101" pitchFamily="49" charset="-122"/>
              </a:rPr>
              <a:t>这门课混不了分数，也不做基本知识授课，一个字：练</a:t>
            </a:r>
            <a:endParaRPr lang="en-US" altLang="zh-CN" sz="2600" dirty="0">
              <a:solidFill>
                <a:schemeClr val="tx1"/>
              </a:solidFill>
              <a:latin typeface="楷体" panose="02010609060101010101" pitchFamily="49" charset="-122"/>
              <a:ea typeface="楷体" panose="02010609060101010101" pitchFamily="49" charset="-122"/>
            </a:endParaRPr>
          </a:p>
          <a:p>
            <a:pPr lvl="1" indent="0" defTabSz="914400">
              <a:lnSpc>
                <a:spcPct val="100000"/>
              </a:lnSpc>
              <a:spcBef>
                <a:spcPts val="0"/>
              </a:spcBef>
              <a:spcAft>
                <a:spcPts val="0"/>
              </a:spcAft>
              <a:buNone/>
            </a:pPr>
            <a:endParaRPr lang="en-US" altLang="zh-CN" sz="1800" dirty="0">
              <a:solidFill>
                <a:schemeClr val="tx1"/>
              </a:solidFill>
              <a:latin typeface="楷体" panose="02010609060101010101" pitchFamily="49" charset="-122"/>
              <a:ea typeface="楷体" panose="02010609060101010101" pitchFamily="49" charset="-122"/>
            </a:endParaRPr>
          </a:p>
          <a:p>
            <a:pPr marL="342900" indent="-342900" defTabSz="914400">
              <a:buFont typeface="Wingdings" panose="05000000000000000000" pitchFamily="2" charset="2"/>
              <a:buChar char="l"/>
            </a:pPr>
            <a:r>
              <a:rPr lang="zh-Hans" altLang="en-US" sz="2400" dirty="0">
                <a:solidFill>
                  <a:schemeClr val="tx1"/>
                </a:solidFill>
                <a:latin typeface="微软雅黑" panose="020B0503020204020204" pitchFamily="34" charset="-122"/>
                <a:ea typeface="微软雅黑" panose="020B0503020204020204" pitchFamily="34" charset="-122"/>
              </a:rPr>
              <a:t>增强获取知识的能力</a:t>
            </a:r>
            <a:endParaRPr lang="en-US" altLang="zh-CN" sz="2400" dirty="0">
              <a:solidFill>
                <a:schemeClr val="tx1"/>
              </a:solidFill>
              <a:latin typeface="微软雅黑" panose="020B0503020204020204" pitchFamily="34" charset="-122"/>
              <a:ea typeface="微软雅黑" panose="020B0503020204020204" pitchFamily="34" charset="-122"/>
            </a:endParaRPr>
          </a:p>
          <a:p>
            <a:pPr marL="857250" lvl="1" indent="-342900" defTabSz="914400">
              <a:lnSpc>
                <a:spcPct val="100000"/>
              </a:lnSpc>
              <a:spcBef>
                <a:spcPts val="0"/>
              </a:spcBef>
              <a:spcAft>
                <a:spcPts val="0"/>
              </a:spcAft>
            </a:pPr>
            <a:r>
              <a:rPr lang="zh-Hans" altLang="en-US" sz="2600" dirty="0">
                <a:solidFill>
                  <a:schemeClr val="tx1"/>
                </a:solidFill>
                <a:latin typeface="楷体" panose="02010609060101010101" pitchFamily="49" charset="-122"/>
                <a:ea typeface="楷体" panose="02010609060101010101" pitchFamily="49" charset="-122"/>
              </a:rPr>
              <a:t>计算机知识面广且更新极快，在工作中根据需求快速学习一门新知识是基本能力</a:t>
            </a:r>
            <a:endParaRPr lang="en-US" altLang="zh-Hans" sz="2600" dirty="0">
              <a:solidFill>
                <a:schemeClr val="tx1"/>
              </a:solidFill>
              <a:latin typeface="楷体" panose="02010609060101010101" pitchFamily="49" charset="-122"/>
              <a:ea typeface="楷体" panose="02010609060101010101" pitchFamily="49" charset="-122"/>
            </a:endParaRPr>
          </a:p>
          <a:p>
            <a:pPr marL="857250" lvl="1" indent="-342900" defTabSz="914400">
              <a:lnSpc>
                <a:spcPct val="100000"/>
              </a:lnSpc>
              <a:spcBef>
                <a:spcPts val="0"/>
              </a:spcBef>
              <a:spcAft>
                <a:spcPts val="0"/>
              </a:spcAft>
            </a:pPr>
            <a:r>
              <a:rPr lang="zh-Hans" altLang="en-US" sz="2600" dirty="0">
                <a:solidFill>
                  <a:schemeClr val="tx1"/>
                </a:solidFill>
                <a:latin typeface="楷体" panose="02010609060101010101" pitchFamily="49" charset="-122"/>
                <a:ea typeface="楷体" panose="02010609060101010101" pitchFamily="49" charset="-122"/>
              </a:rPr>
              <a:t>在本课程实验中，课上只有有限时间介绍大体情况，具体实现及你希望达到的酷炫效果需要各位根据课程给出的关键字快速搜寻、定位、学习、掌握并直接应用</a:t>
            </a:r>
            <a:endParaRPr lang="en-US" altLang="zh-CN" sz="2600" dirty="0">
              <a:solidFill>
                <a:schemeClr val="tx1"/>
              </a:solidFill>
              <a:latin typeface="楷体" panose="02010609060101010101" pitchFamily="49" charset="-122"/>
              <a:ea typeface="楷体" panose="02010609060101010101" pitchFamily="49" charset="-122"/>
            </a:endParaRPr>
          </a:p>
          <a:p>
            <a:pPr marL="857250" lvl="1" indent="-342900" defTabSz="914400">
              <a:lnSpc>
                <a:spcPct val="100000"/>
              </a:lnSpc>
              <a:spcBef>
                <a:spcPts val="0"/>
              </a:spcBef>
              <a:spcAft>
                <a:spcPts val="0"/>
              </a:spcAft>
            </a:pPr>
            <a:endParaRPr lang="en-US" altLang="zh-CN" sz="1800" dirty="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667145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课程生命周期</a:t>
            </a:r>
          </a:p>
        </p:txBody>
      </p:sp>
      <p:sp>
        <p:nvSpPr>
          <p:cNvPr id="3" name="内容占位符 2"/>
          <p:cNvSpPr>
            <a:spLocks noGrp="1"/>
          </p:cNvSpPr>
          <p:nvPr>
            <p:ph idx="1"/>
          </p:nvPr>
        </p:nvSpPr>
        <p:spPr>
          <a:xfrm>
            <a:off x="628652" y="1685581"/>
            <a:ext cx="8074673" cy="4491382"/>
          </a:xfrm>
        </p:spPr>
        <p:txBody>
          <a:bodyPr>
            <a:normAutofit/>
          </a:bodyPr>
          <a:lstStyle/>
          <a:p>
            <a:pPr marL="342900" indent="-342900" defTabSz="914400">
              <a:buFont typeface="Wingdings" panose="05000000000000000000" pitchFamily="2" charset="2"/>
              <a:buChar char="l"/>
            </a:pPr>
            <a:r>
              <a:rPr lang="zh-CN" altLang="en-US" sz="2400" dirty="0">
                <a:solidFill>
                  <a:schemeClr val="tx1"/>
                </a:solidFill>
                <a:latin typeface="微软雅黑" panose="020B0503020204020204" pitchFamily="34" charset="-122"/>
                <a:ea typeface="微软雅黑" panose="020B0503020204020204" pitchFamily="34" charset="-122"/>
              </a:rPr>
              <a:t>前四周（分数</a:t>
            </a:r>
            <a:r>
              <a:rPr lang="en-US" altLang="zh-CN" sz="2400" dirty="0">
                <a:solidFill>
                  <a:schemeClr val="tx1"/>
                </a:solidFill>
                <a:latin typeface="微软雅黑" panose="020B0503020204020204" pitchFamily="34" charset="-122"/>
                <a:ea typeface="微软雅黑" panose="020B0503020204020204" pitchFamily="34" charset="-122"/>
              </a:rPr>
              <a:t>20%</a:t>
            </a:r>
            <a:r>
              <a:rPr lang="zh-CN" altLang="en-US" sz="2400" dirty="0">
                <a:solidFill>
                  <a:schemeClr val="tx1"/>
                </a:solidFill>
                <a:latin typeface="微软雅黑" panose="020B0503020204020204" pitchFamily="34" charset="-122"/>
                <a:ea typeface="微软雅黑" panose="020B0503020204020204" pitchFamily="34" charset="-122"/>
              </a:rPr>
              <a:t>）</a:t>
            </a:r>
            <a:endParaRPr lang="en-US" altLang="zh-CN" sz="2400" dirty="0">
              <a:solidFill>
                <a:schemeClr val="tx1"/>
              </a:solidFill>
              <a:latin typeface="微软雅黑" panose="020B0503020204020204" pitchFamily="34" charset="-122"/>
              <a:ea typeface="微软雅黑" panose="020B0503020204020204" pitchFamily="34" charset="-122"/>
            </a:endParaRPr>
          </a:p>
          <a:p>
            <a:pPr marL="857250" lvl="1" indent="-342900" defTabSz="914400">
              <a:lnSpc>
                <a:spcPct val="100000"/>
              </a:lnSpc>
              <a:spcBef>
                <a:spcPts val="0"/>
              </a:spcBef>
              <a:spcAft>
                <a:spcPts val="0"/>
              </a:spcAft>
            </a:pPr>
            <a:r>
              <a:rPr lang="zh-CN" altLang="en-US" sz="1800" dirty="0">
                <a:solidFill>
                  <a:schemeClr val="tx1"/>
                </a:solidFill>
                <a:latin typeface="楷体" panose="02010609060101010101" pitchFamily="49" charset="-122"/>
                <a:ea typeface="楷体" panose="02010609060101010101" pitchFamily="49" charset="-122"/>
              </a:rPr>
              <a:t>小实验</a:t>
            </a:r>
            <a:endParaRPr lang="en-US" altLang="zh-CN" sz="1800" dirty="0">
              <a:solidFill>
                <a:schemeClr val="tx1"/>
              </a:solidFill>
              <a:latin typeface="楷体" panose="02010609060101010101" pitchFamily="49" charset="-122"/>
              <a:ea typeface="楷体" panose="02010609060101010101" pitchFamily="49" charset="-122"/>
            </a:endParaRPr>
          </a:p>
          <a:p>
            <a:pPr marL="857250" lvl="1" indent="-342900" defTabSz="914400">
              <a:lnSpc>
                <a:spcPct val="100000"/>
              </a:lnSpc>
              <a:spcBef>
                <a:spcPts val="0"/>
              </a:spcBef>
              <a:spcAft>
                <a:spcPts val="0"/>
              </a:spcAft>
            </a:pPr>
            <a:endParaRPr lang="en-US" altLang="zh-CN" sz="1800" dirty="0">
              <a:solidFill>
                <a:schemeClr val="tx1"/>
              </a:solidFill>
              <a:latin typeface="楷体" panose="02010609060101010101" pitchFamily="49" charset="-122"/>
              <a:ea typeface="楷体" panose="02010609060101010101" pitchFamily="49" charset="-122"/>
            </a:endParaRPr>
          </a:p>
          <a:p>
            <a:pPr marL="342900" indent="-342900" defTabSz="914400">
              <a:buFont typeface="Wingdings" panose="05000000000000000000" pitchFamily="2" charset="2"/>
              <a:buChar char="l"/>
            </a:pPr>
            <a:r>
              <a:rPr lang="zh-CN" altLang="en-US" sz="2400" dirty="0">
                <a:solidFill>
                  <a:schemeClr val="tx1"/>
                </a:solidFill>
                <a:latin typeface="微软雅黑" panose="020B0503020204020204" pitchFamily="34" charset="-122"/>
                <a:ea typeface="微软雅黑" panose="020B0503020204020204" pitchFamily="34" charset="-122"/>
              </a:rPr>
              <a:t>后十二周（分数，</a:t>
            </a:r>
            <a:r>
              <a:rPr lang="en-US" altLang="zh-CN" sz="2400" dirty="0">
                <a:solidFill>
                  <a:schemeClr val="tx1"/>
                </a:solidFill>
                <a:latin typeface="微软雅黑" panose="020B0503020204020204" pitchFamily="34" charset="-122"/>
                <a:ea typeface="微软雅黑" panose="020B0503020204020204" pitchFamily="34" charset="-122"/>
              </a:rPr>
              <a:t>80%</a:t>
            </a:r>
            <a:r>
              <a:rPr lang="zh-CN" altLang="en-US" sz="2400" dirty="0">
                <a:solidFill>
                  <a:schemeClr val="tx1"/>
                </a:solidFill>
                <a:latin typeface="微软雅黑" panose="020B0503020204020204" pitchFamily="34" charset="-122"/>
                <a:ea typeface="微软雅黑" panose="020B0503020204020204" pitchFamily="34" charset="-122"/>
              </a:rPr>
              <a:t>，每个大实验</a:t>
            </a:r>
            <a:r>
              <a:rPr lang="en-US" altLang="zh-CN" sz="2400" dirty="0">
                <a:solidFill>
                  <a:schemeClr val="tx1"/>
                </a:solidFill>
                <a:latin typeface="微软雅黑" panose="020B0503020204020204" pitchFamily="34" charset="-122"/>
                <a:ea typeface="微软雅黑" panose="020B0503020204020204" pitchFamily="34" charset="-122"/>
              </a:rPr>
              <a:t>20%</a:t>
            </a:r>
            <a:r>
              <a:rPr lang="zh-CN" altLang="en-US" sz="2400" dirty="0">
                <a:solidFill>
                  <a:schemeClr val="tx1"/>
                </a:solidFill>
                <a:latin typeface="微软雅黑" panose="020B0503020204020204" pitchFamily="34" charset="-122"/>
                <a:ea typeface="微软雅黑" panose="020B0503020204020204" pitchFamily="34" charset="-122"/>
              </a:rPr>
              <a:t>）</a:t>
            </a:r>
            <a:endParaRPr lang="en-US" altLang="zh-CN" sz="2400" dirty="0">
              <a:solidFill>
                <a:schemeClr val="tx1"/>
              </a:solidFill>
              <a:latin typeface="微软雅黑" panose="020B0503020204020204" pitchFamily="34" charset="-122"/>
              <a:ea typeface="微软雅黑" panose="020B0503020204020204" pitchFamily="34" charset="-122"/>
            </a:endParaRPr>
          </a:p>
          <a:p>
            <a:pPr marL="857250" lvl="1" indent="-342900" defTabSz="914400">
              <a:lnSpc>
                <a:spcPct val="100000"/>
              </a:lnSpc>
              <a:spcBef>
                <a:spcPts val="0"/>
              </a:spcBef>
              <a:spcAft>
                <a:spcPts val="0"/>
              </a:spcAft>
            </a:pPr>
            <a:r>
              <a:rPr lang="zh-CN" altLang="en-US" sz="1800" dirty="0">
                <a:solidFill>
                  <a:schemeClr val="tx1"/>
                </a:solidFill>
                <a:latin typeface="楷体" panose="02010609060101010101" pitchFamily="49" charset="-122"/>
                <a:ea typeface="楷体" panose="02010609060101010101" pitchFamily="49" charset="-122"/>
              </a:rPr>
              <a:t>四个大实验</a:t>
            </a:r>
            <a:r>
              <a:rPr lang="zh-Hans" altLang="en-US" sz="1800" dirty="0">
                <a:solidFill>
                  <a:schemeClr val="tx1"/>
                </a:solidFill>
                <a:latin typeface="楷体" panose="02010609060101010101" pitchFamily="49" charset="-122"/>
                <a:ea typeface="楷体" panose="02010609060101010101" pitchFamily="49" charset="-122"/>
              </a:rPr>
              <a:t> （平均规模 </a:t>
            </a:r>
            <a:r>
              <a:rPr lang="en-US" altLang="zh-Hans" sz="1800" dirty="0">
                <a:solidFill>
                  <a:schemeClr val="tx1"/>
                </a:solidFill>
                <a:latin typeface="楷体" panose="02010609060101010101" pitchFamily="49" charset="-122"/>
                <a:ea typeface="楷体" panose="02010609060101010101" pitchFamily="49" charset="-122"/>
              </a:rPr>
              <a:t>1000</a:t>
            </a:r>
            <a:r>
              <a:rPr lang="zh-Hans" altLang="en-US" sz="1800" dirty="0">
                <a:solidFill>
                  <a:schemeClr val="tx1"/>
                </a:solidFill>
                <a:latin typeface="楷体" panose="02010609060101010101" pitchFamily="49" charset="-122"/>
                <a:ea typeface="楷体" panose="02010609060101010101" pitchFamily="49" charset="-122"/>
              </a:rPr>
              <a:t>行）</a:t>
            </a:r>
            <a:endParaRPr lang="en-US" altLang="zh-CN" sz="1800" dirty="0">
              <a:solidFill>
                <a:schemeClr val="tx1"/>
              </a:solidFill>
              <a:latin typeface="楷体" panose="02010609060101010101" pitchFamily="49" charset="-122"/>
              <a:ea typeface="楷体" panose="02010609060101010101" pitchFamily="49" charset="-122"/>
            </a:endParaRPr>
          </a:p>
          <a:p>
            <a:pPr lvl="1" indent="0" defTabSz="914400">
              <a:lnSpc>
                <a:spcPct val="100000"/>
              </a:lnSpc>
              <a:spcBef>
                <a:spcPts val="0"/>
              </a:spcBef>
              <a:spcAft>
                <a:spcPts val="0"/>
              </a:spcAft>
              <a:buNone/>
            </a:pPr>
            <a:endParaRPr lang="en-US" altLang="zh-CN" sz="1800" dirty="0">
              <a:solidFill>
                <a:schemeClr val="tx1"/>
              </a:solidFill>
              <a:latin typeface="楷体" panose="02010609060101010101" pitchFamily="49" charset="-122"/>
              <a:ea typeface="楷体" panose="02010609060101010101" pitchFamily="49" charset="-122"/>
            </a:endParaRPr>
          </a:p>
          <a:p>
            <a:pPr marL="342900" indent="-342900" defTabSz="914400">
              <a:buFont typeface="Wingdings" panose="05000000000000000000" pitchFamily="2" charset="2"/>
              <a:buChar char="l"/>
            </a:pPr>
            <a:r>
              <a:rPr lang="zh-CN" altLang="en-US" sz="2400" dirty="0">
                <a:solidFill>
                  <a:schemeClr val="tx1"/>
                </a:solidFill>
                <a:latin typeface="微软雅黑" panose="020B0503020204020204" pitchFamily="34" charset="-122"/>
                <a:ea typeface="微软雅黑" panose="020B0503020204020204" pitchFamily="34" charset="-122"/>
              </a:rPr>
              <a:t>最后核定总分</a:t>
            </a:r>
            <a:endParaRPr lang="en-US" altLang="zh-CN" sz="2400" dirty="0">
              <a:solidFill>
                <a:schemeClr val="tx1"/>
              </a:solidFill>
              <a:latin typeface="微软雅黑" panose="020B0503020204020204" pitchFamily="34" charset="-122"/>
              <a:ea typeface="微软雅黑" panose="020B0503020204020204" pitchFamily="34" charset="-122"/>
            </a:endParaRPr>
          </a:p>
          <a:p>
            <a:pPr marL="857250" lvl="1" indent="-342900" defTabSz="914400">
              <a:lnSpc>
                <a:spcPct val="100000"/>
              </a:lnSpc>
              <a:spcBef>
                <a:spcPts val="0"/>
              </a:spcBef>
              <a:spcAft>
                <a:spcPts val="0"/>
              </a:spcAft>
            </a:pPr>
            <a:endParaRPr lang="en-US" altLang="zh-CN" sz="1800" dirty="0">
              <a:solidFill>
                <a:schemeClr val="tx1"/>
              </a:solidFill>
              <a:latin typeface="楷体" panose="02010609060101010101" pitchFamily="49" charset="-122"/>
              <a:ea typeface="楷体" panose="02010609060101010101" pitchFamily="49" charset="-122"/>
            </a:endParaRPr>
          </a:p>
          <a:p>
            <a:pPr marL="857250" lvl="1" indent="-342900" defTabSz="914400">
              <a:lnSpc>
                <a:spcPct val="100000"/>
              </a:lnSpc>
              <a:spcBef>
                <a:spcPts val="0"/>
              </a:spcBef>
              <a:spcAft>
                <a:spcPts val="0"/>
              </a:spcAft>
            </a:pPr>
            <a:endParaRPr lang="en-US" altLang="zh-CN" sz="1800" dirty="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652265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小实验</a:t>
            </a:r>
          </a:p>
        </p:txBody>
      </p:sp>
      <p:sp>
        <p:nvSpPr>
          <p:cNvPr id="3" name="内容占位符 2"/>
          <p:cNvSpPr>
            <a:spLocks noGrp="1"/>
          </p:cNvSpPr>
          <p:nvPr>
            <p:ph idx="1"/>
          </p:nvPr>
        </p:nvSpPr>
        <p:spPr>
          <a:xfrm>
            <a:off x="628652" y="1685581"/>
            <a:ext cx="8074673" cy="4491382"/>
          </a:xfrm>
        </p:spPr>
        <p:txBody>
          <a:bodyPr>
            <a:normAutofit/>
          </a:bodyPr>
          <a:lstStyle/>
          <a:p>
            <a:pPr marL="342900" indent="-342900" defTabSz="914400">
              <a:buFont typeface="Wingdings" panose="05000000000000000000" pitchFamily="2" charset="2"/>
              <a:buChar char="l"/>
            </a:pPr>
            <a:r>
              <a:rPr lang="zh-CN" altLang="en-US" sz="2400" dirty="0">
                <a:solidFill>
                  <a:schemeClr val="tx1"/>
                </a:solidFill>
                <a:latin typeface="微软雅黑" panose="020B0503020204020204" pitchFamily="34" charset="-122"/>
                <a:ea typeface="微软雅黑" panose="020B0503020204020204" pitchFamily="34" charset="-122"/>
              </a:rPr>
              <a:t>小实验</a:t>
            </a:r>
            <a:endParaRPr lang="en-US" altLang="zh-CN" sz="2400" dirty="0">
              <a:solidFill>
                <a:schemeClr val="tx1"/>
              </a:solidFill>
              <a:latin typeface="微软雅黑" panose="020B0503020204020204" pitchFamily="34" charset="-122"/>
              <a:ea typeface="微软雅黑" panose="020B0503020204020204" pitchFamily="34" charset="-122"/>
            </a:endParaRPr>
          </a:p>
          <a:p>
            <a:pPr marL="857250" lvl="1" indent="-342900" defTabSz="914400">
              <a:lnSpc>
                <a:spcPct val="100000"/>
              </a:lnSpc>
              <a:spcBef>
                <a:spcPts val="0"/>
              </a:spcBef>
              <a:spcAft>
                <a:spcPts val="0"/>
              </a:spcAft>
            </a:pPr>
            <a:r>
              <a:rPr lang="zh-CN" altLang="en-US" sz="1800" dirty="0">
                <a:solidFill>
                  <a:schemeClr val="tx1"/>
                </a:solidFill>
                <a:latin typeface="楷体" panose="02010609060101010101" pitchFamily="49" charset="-122"/>
                <a:ea typeface="楷体" panose="02010609060101010101" pitchFamily="49" charset="-122"/>
              </a:rPr>
              <a:t>期限周</a:t>
            </a:r>
            <a:r>
              <a:rPr lang="zh-Hans" altLang="en-US" sz="1800" dirty="0">
                <a:solidFill>
                  <a:schemeClr val="tx1"/>
                </a:solidFill>
                <a:latin typeface="楷体" panose="02010609060101010101" pitchFamily="49" charset="-122"/>
                <a:ea typeface="楷体" panose="02010609060101010101" pitchFamily="49" charset="-122"/>
              </a:rPr>
              <a:t>三</a:t>
            </a:r>
            <a:r>
              <a:rPr lang="zh-CN" altLang="en-US" sz="1800" dirty="0">
                <a:solidFill>
                  <a:schemeClr val="tx1"/>
                </a:solidFill>
                <a:latin typeface="楷体" panose="02010609060101010101" pitchFamily="49" charset="-122"/>
                <a:ea typeface="楷体" panose="02010609060101010101" pitchFamily="49" charset="-122"/>
              </a:rPr>
              <a:t>中午</a:t>
            </a:r>
            <a:r>
              <a:rPr lang="en-US" altLang="zh-CN" sz="1800" dirty="0">
                <a:solidFill>
                  <a:schemeClr val="tx1"/>
                </a:solidFill>
                <a:latin typeface="楷体" panose="02010609060101010101" pitchFamily="49" charset="-122"/>
                <a:ea typeface="楷体" panose="02010609060101010101" pitchFamily="49" charset="-122"/>
              </a:rPr>
              <a:t>1</a:t>
            </a:r>
            <a:r>
              <a:rPr lang="en-US" altLang="zh-Hans" sz="1800" dirty="0">
                <a:solidFill>
                  <a:schemeClr val="tx1"/>
                </a:solidFill>
                <a:latin typeface="楷体" panose="02010609060101010101" pitchFamily="49" charset="-122"/>
                <a:ea typeface="楷体" panose="02010609060101010101" pitchFamily="49" charset="-122"/>
              </a:rPr>
              <a:t>2</a:t>
            </a:r>
            <a:r>
              <a:rPr lang="en-US" altLang="zh-CN" sz="1800" dirty="0">
                <a:solidFill>
                  <a:schemeClr val="tx1"/>
                </a:solidFill>
                <a:latin typeface="楷体" panose="02010609060101010101" pitchFamily="49" charset="-122"/>
                <a:ea typeface="楷体" panose="02010609060101010101" pitchFamily="49" charset="-122"/>
              </a:rPr>
              <a:t>:00</a:t>
            </a:r>
          </a:p>
          <a:p>
            <a:pPr marL="857250" lvl="1" indent="-342900" defTabSz="914400">
              <a:lnSpc>
                <a:spcPct val="100000"/>
              </a:lnSpc>
              <a:spcBef>
                <a:spcPts val="0"/>
              </a:spcBef>
              <a:spcAft>
                <a:spcPts val="0"/>
              </a:spcAft>
            </a:pPr>
            <a:r>
              <a:rPr lang="zh-CN" altLang="en-US" sz="1800" dirty="0">
                <a:solidFill>
                  <a:schemeClr val="tx1"/>
                </a:solidFill>
                <a:latin typeface="楷体" panose="02010609060101010101" pitchFamily="49" charset="-122"/>
                <a:ea typeface="楷体" panose="02010609060101010101" pitchFamily="49" charset="-122"/>
              </a:rPr>
              <a:t>有严格</a:t>
            </a:r>
            <a:r>
              <a:rPr lang="en-US" altLang="zh-CN" sz="1800" dirty="0">
                <a:solidFill>
                  <a:schemeClr val="tx1"/>
                </a:solidFill>
                <a:latin typeface="楷体" panose="02010609060101010101" pitchFamily="49" charset="-122"/>
                <a:ea typeface="楷体" panose="02010609060101010101" pitchFamily="49" charset="-122"/>
              </a:rPr>
              <a:t>deadline</a:t>
            </a:r>
            <a:r>
              <a:rPr lang="zh-CN" altLang="en-US" sz="1800" dirty="0">
                <a:solidFill>
                  <a:schemeClr val="tx1"/>
                </a:solidFill>
                <a:latin typeface="楷体" panose="02010609060101010101" pitchFamily="49" charset="-122"/>
                <a:ea typeface="楷体" panose="02010609060101010101" pitchFamily="49" charset="-122"/>
              </a:rPr>
              <a:t>，提交后无法修改</a:t>
            </a:r>
            <a:endParaRPr lang="en-US" altLang="zh-CN" sz="1800" dirty="0">
              <a:solidFill>
                <a:schemeClr val="tx1"/>
              </a:solidFill>
              <a:latin typeface="楷体" panose="02010609060101010101" pitchFamily="49" charset="-122"/>
              <a:ea typeface="楷体" panose="02010609060101010101" pitchFamily="49" charset="-122"/>
            </a:endParaRPr>
          </a:p>
          <a:p>
            <a:pPr marL="857250" lvl="1" indent="-342900" defTabSz="914400">
              <a:lnSpc>
                <a:spcPct val="100000"/>
              </a:lnSpc>
              <a:spcBef>
                <a:spcPts val="0"/>
              </a:spcBef>
              <a:spcAft>
                <a:spcPts val="0"/>
              </a:spcAft>
            </a:pPr>
            <a:r>
              <a:rPr lang="zh-CN" altLang="en-US" sz="1800" dirty="0">
                <a:solidFill>
                  <a:schemeClr val="tx1"/>
                </a:solidFill>
                <a:latin typeface="楷体" panose="02010609060101010101" pitchFamily="49" charset="-122"/>
                <a:ea typeface="楷体" panose="02010609060101010101" pitchFamily="49" charset="-122"/>
              </a:rPr>
              <a:t>系统有时延，高峰期访问很慢，最后时间提交有错过时限风险</a:t>
            </a:r>
            <a:endParaRPr lang="en-US" altLang="zh-CN" sz="1800" dirty="0">
              <a:solidFill>
                <a:schemeClr val="tx1"/>
              </a:solidFill>
              <a:latin typeface="楷体" panose="02010609060101010101" pitchFamily="49" charset="-122"/>
              <a:ea typeface="楷体" panose="02010609060101010101" pitchFamily="49" charset="-122"/>
            </a:endParaRPr>
          </a:p>
          <a:p>
            <a:pPr marL="857250" lvl="1" indent="-342900" defTabSz="914400">
              <a:lnSpc>
                <a:spcPct val="100000"/>
              </a:lnSpc>
              <a:spcBef>
                <a:spcPts val="0"/>
              </a:spcBef>
              <a:spcAft>
                <a:spcPts val="0"/>
              </a:spcAft>
            </a:pPr>
            <a:r>
              <a:rPr lang="zh-CN" altLang="en-US" sz="1800" dirty="0">
                <a:solidFill>
                  <a:schemeClr val="tx1"/>
                </a:solidFill>
                <a:latin typeface="楷体" panose="02010609060101010101" pitchFamily="49" charset="-122"/>
                <a:ea typeface="楷体" panose="02010609060101010101" pitchFamily="49" charset="-122"/>
              </a:rPr>
              <a:t>助教每周晚上安排一次检查，请该组被检查同学准时到机房</a:t>
            </a:r>
            <a:endParaRPr lang="en-US" altLang="zh-CN" sz="1800" dirty="0">
              <a:solidFill>
                <a:schemeClr val="tx1"/>
              </a:solidFill>
              <a:latin typeface="楷体" panose="02010609060101010101" pitchFamily="49" charset="-122"/>
              <a:ea typeface="楷体" panose="02010609060101010101" pitchFamily="49" charset="-122"/>
            </a:endParaRPr>
          </a:p>
          <a:p>
            <a:pPr marL="857250" lvl="1" indent="-342900" defTabSz="914400">
              <a:lnSpc>
                <a:spcPct val="100000"/>
              </a:lnSpc>
              <a:spcBef>
                <a:spcPts val="0"/>
              </a:spcBef>
              <a:spcAft>
                <a:spcPts val="0"/>
              </a:spcAft>
            </a:pPr>
            <a:r>
              <a:rPr lang="zh-CN" altLang="en-US" sz="1800" dirty="0">
                <a:solidFill>
                  <a:schemeClr val="tx1"/>
                </a:solidFill>
                <a:latin typeface="楷体" panose="02010609060101010101" pitchFamily="49" charset="-122"/>
                <a:ea typeface="楷体" panose="02010609060101010101" pitchFamily="49" charset="-122"/>
              </a:rPr>
              <a:t>助教会在组内</a:t>
            </a:r>
            <a:r>
              <a:rPr lang="en-US" altLang="zh-CN" sz="1800" dirty="0">
                <a:solidFill>
                  <a:schemeClr val="tx1"/>
                </a:solidFill>
                <a:latin typeface="楷体" panose="02010609060101010101" pitchFamily="49" charset="-122"/>
                <a:ea typeface="楷体" panose="02010609060101010101" pitchFamily="49" charset="-122"/>
              </a:rPr>
              <a:t>QQ</a:t>
            </a:r>
            <a:r>
              <a:rPr lang="zh-CN" altLang="en-US" sz="1800" dirty="0">
                <a:solidFill>
                  <a:schemeClr val="tx1"/>
                </a:solidFill>
                <a:latin typeface="楷体" panose="02010609060101010101" pitchFamily="49" charset="-122"/>
                <a:ea typeface="楷体" panose="02010609060101010101" pitchFamily="49" charset="-122"/>
              </a:rPr>
              <a:t>群通知时间</a:t>
            </a:r>
            <a:endParaRPr lang="en-US" altLang="zh-CN" sz="1800" dirty="0">
              <a:solidFill>
                <a:schemeClr val="tx1"/>
              </a:solidFill>
              <a:latin typeface="楷体" panose="02010609060101010101" pitchFamily="49" charset="-122"/>
              <a:ea typeface="楷体" panose="02010609060101010101" pitchFamily="49" charset="-122"/>
            </a:endParaRPr>
          </a:p>
          <a:p>
            <a:pPr marL="857250" lvl="1" indent="-342900" defTabSz="914400">
              <a:lnSpc>
                <a:spcPct val="100000"/>
              </a:lnSpc>
              <a:spcBef>
                <a:spcPts val="0"/>
              </a:spcBef>
              <a:spcAft>
                <a:spcPts val="0"/>
              </a:spcAft>
            </a:pPr>
            <a:r>
              <a:rPr lang="zh-CN" altLang="en-US" sz="1800" dirty="0">
                <a:solidFill>
                  <a:schemeClr val="tx1"/>
                </a:solidFill>
                <a:latin typeface="楷体" panose="02010609060101010101" pitchFamily="49" charset="-122"/>
                <a:ea typeface="楷体" panose="02010609060101010101" pitchFamily="49" charset="-122"/>
              </a:rPr>
              <a:t>如查重被查到，本次作业（不是某题）抄袭者和被抄袭者分数被扣光</a:t>
            </a:r>
            <a:endParaRPr lang="en-US" altLang="zh-CN" sz="1800" dirty="0">
              <a:solidFill>
                <a:schemeClr val="tx1"/>
              </a:solidFill>
              <a:latin typeface="楷体" panose="02010609060101010101" pitchFamily="49" charset="-122"/>
              <a:ea typeface="楷体" panose="02010609060101010101" pitchFamily="49" charset="-122"/>
            </a:endParaRPr>
          </a:p>
          <a:p>
            <a:pPr defTabSz="914400"/>
            <a:endParaRPr lang="en-US" altLang="zh-CN" sz="2400" dirty="0">
              <a:solidFill>
                <a:schemeClr val="tx1"/>
              </a:solidFill>
              <a:latin typeface="微软雅黑" panose="020B0503020204020204" pitchFamily="34" charset="-122"/>
              <a:ea typeface="微软雅黑" panose="020B0503020204020204" pitchFamily="34" charset="-122"/>
            </a:endParaRPr>
          </a:p>
          <a:p>
            <a:pPr marL="857250" lvl="1" indent="-342900" defTabSz="914400">
              <a:lnSpc>
                <a:spcPct val="100000"/>
              </a:lnSpc>
              <a:spcBef>
                <a:spcPts val="0"/>
              </a:spcBef>
              <a:spcAft>
                <a:spcPts val="0"/>
              </a:spcAft>
            </a:pPr>
            <a:endParaRPr lang="en-US" altLang="zh-CN" sz="1800" dirty="0">
              <a:solidFill>
                <a:schemeClr val="tx1"/>
              </a:solidFill>
              <a:latin typeface="楷体" panose="02010609060101010101" pitchFamily="49" charset="-122"/>
              <a:ea typeface="楷体" panose="02010609060101010101" pitchFamily="49" charset="-122"/>
            </a:endParaRPr>
          </a:p>
          <a:p>
            <a:pPr marL="857250" lvl="1" indent="-342900" defTabSz="914400">
              <a:lnSpc>
                <a:spcPct val="100000"/>
              </a:lnSpc>
              <a:spcBef>
                <a:spcPts val="0"/>
              </a:spcBef>
              <a:spcAft>
                <a:spcPts val="0"/>
              </a:spcAft>
            </a:pPr>
            <a:endParaRPr lang="en-US" altLang="zh-CN" sz="1800" dirty="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175791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大实验</a:t>
            </a:r>
          </a:p>
        </p:txBody>
      </p:sp>
      <p:sp>
        <p:nvSpPr>
          <p:cNvPr id="3" name="内容占位符 2"/>
          <p:cNvSpPr>
            <a:spLocks noGrp="1"/>
          </p:cNvSpPr>
          <p:nvPr>
            <p:ph idx="1"/>
          </p:nvPr>
        </p:nvSpPr>
        <p:spPr>
          <a:xfrm>
            <a:off x="628652" y="1685581"/>
            <a:ext cx="8074673" cy="4491382"/>
          </a:xfrm>
        </p:spPr>
        <p:txBody>
          <a:bodyPr>
            <a:normAutofit/>
          </a:bodyPr>
          <a:lstStyle/>
          <a:p>
            <a:pPr marL="342900" indent="-342900" defTabSz="914400">
              <a:buFont typeface="Wingdings" panose="05000000000000000000" pitchFamily="2" charset="2"/>
              <a:buChar char="l"/>
            </a:pPr>
            <a:r>
              <a:rPr lang="zh-CN" altLang="en-US" sz="2400" dirty="0">
                <a:solidFill>
                  <a:schemeClr val="tx1"/>
                </a:solidFill>
                <a:latin typeface="微软雅黑" panose="020B0503020204020204" pitchFamily="34" charset="-122"/>
                <a:ea typeface="微软雅黑" panose="020B0503020204020204" pitchFamily="34" charset="-122"/>
              </a:rPr>
              <a:t>实验周期</a:t>
            </a:r>
            <a:endParaRPr lang="en-US" altLang="zh-CN" sz="2400" dirty="0">
              <a:solidFill>
                <a:schemeClr val="tx1"/>
              </a:solidFill>
              <a:latin typeface="微软雅黑" panose="020B0503020204020204" pitchFamily="34" charset="-122"/>
              <a:ea typeface="微软雅黑" panose="020B0503020204020204" pitchFamily="34" charset="-122"/>
            </a:endParaRPr>
          </a:p>
          <a:p>
            <a:pPr marL="857250" lvl="1" indent="-342900" defTabSz="914400">
              <a:lnSpc>
                <a:spcPct val="100000"/>
              </a:lnSpc>
              <a:spcBef>
                <a:spcPts val="0"/>
              </a:spcBef>
              <a:spcAft>
                <a:spcPts val="0"/>
              </a:spcAft>
            </a:pPr>
            <a:r>
              <a:rPr lang="zh-CN" altLang="en-US" sz="1800" dirty="0">
                <a:solidFill>
                  <a:schemeClr val="tx1"/>
                </a:solidFill>
                <a:latin typeface="楷体" panose="02010609060101010101" pitchFamily="49" charset="-122"/>
                <a:ea typeface="楷体" panose="02010609060101010101" pitchFamily="49" charset="-122"/>
              </a:rPr>
              <a:t>三周，</a:t>
            </a:r>
            <a:endParaRPr lang="en-US" altLang="zh-CN" sz="1800" dirty="0">
              <a:solidFill>
                <a:schemeClr val="tx1"/>
              </a:solidFill>
              <a:latin typeface="楷体" panose="02010609060101010101" pitchFamily="49" charset="-122"/>
              <a:ea typeface="楷体" panose="02010609060101010101" pitchFamily="49" charset="-122"/>
            </a:endParaRPr>
          </a:p>
          <a:p>
            <a:pPr marL="1200150" lvl="2" indent="-342900" defTabSz="914400">
              <a:lnSpc>
                <a:spcPct val="100000"/>
              </a:lnSpc>
              <a:spcBef>
                <a:spcPts val="0"/>
              </a:spcBef>
              <a:spcAft>
                <a:spcPts val="0"/>
              </a:spcAft>
            </a:pPr>
            <a:r>
              <a:rPr lang="en-US" altLang="zh-CN" sz="1650" dirty="0">
                <a:solidFill>
                  <a:schemeClr val="tx1"/>
                </a:solidFill>
                <a:latin typeface="楷体" panose="02010609060101010101" pitchFamily="49" charset="-122"/>
                <a:ea typeface="楷体" panose="02010609060101010101" pitchFamily="49" charset="-122"/>
              </a:rPr>
              <a:t>0</a:t>
            </a:r>
            <a:r>
              <a:rPr lang="zh-CN" altLang="en-US" sz="1650" dirty="0">
                <a:solidFill>
                  <a:schemeClr val="tx1"/>
                </a:solidFill>
                <a:latin typeface="楷体" panose="02010609060101010101" pitchFamily="49" charset="-122"/>
                <a:ea typeface="楷体" panose="02010609060101010101" pitchFamily="49" charset="-122"/>
              </a:rPr>
              <a:t>周布置实验题目，</a:t>
            </a:r>
            <a:endParaRPr lang="en-US" altLang="zh-CN" sz="1650" dirty="0">
              <a:solidFill>
                <a:schemeClr val="tx1"/>
              </a:solidFill>
              <a:latin typeface="楷体" panose="02010609060101010101" pitchFamily="49" charset="-122"/>
              <a:ea typeface="楷体" panose="02010609060101010101" pitchFamily="49" charset="-122"/>
            </a:endParaRPr>
          </a:p>
          <a:p>
            <a:pPr marL="1200150" lvl="2" indent="-342900" defTabSz="914400">
              <a:lnSpc>
                <a:spcPct val="100000"/>
              </a:lnSpc>
              <a:spcBef>
                <a:spcPts val="0"/>
              </a:spcBef>
              <a:spcAft>
                <a:spcPts val="0"/>
              </a:spcAft>
            </a:pPr>
            <a:r>
              <a:rPr lang="en-US" altLang="zh-CN" sz="1650" dirty="0">
                <a:solidFill>
                  <a:schemeClr val="tx1"/>
                </a:solidFill>
                <a:latin typeface="楷体" panose="02010609060101010101" pitchFamily="49" charset="-122"/>
                <a:ea typeface="楷体" panose="02010609060101010101" pitchFamily="49" charset="-122"/>
              </a:rPr>
              <a:t>1</a:t>
            </a:r>
            <a:r>
              <a:rPr lang="zh-CN" altLang="en-US" sz="1650" dirty="0">
                <a:solidFill>
                  <a:schemeClr val="tx1"/>
                </a:solidFill>
                <a:latin typeface="楷体" panose="02010609060101010101" pitchFamily="49" charset="-122"/>
                <a:ea typeface="楷体" panose="02010609060101010101" pitchFamily="49" charset="-122"/>
              </a:rPr>
              <a:t>周提交设计</a:t>
            </a:r>
            <a:r>
              <a:rPr lang="zh-Hans" altLang="en-US" sz="1650" dirty="0">
                <a:solidFill>
                  <a:schemeClr val="tx1"/>
                </a:solidFill>
                <a:latin typeface="楷体" panose="02010609060101010101" pitchFamily="49" charset="-122"/>
                <a:ea typeface="楷体" panose="02010609060101010101" pitchFamily="49" charset="-122"/>
              </a:rPr>
              <a:t>报告</a:t>
            </a:r>
            <a:r>
              <a:rPr lang="zh-CN" altLang="en-US" sz="1650" dirty="0">
                <a:solidFill>
                  <a:schemeClr val="tx1"/>
                </a:solidFill>
                <a:latin typeface="楷体" panose="02010609060101010101" pitchFamily="49" charset="-122"/>
                <a:ea typeface="楷体" panose="02010609060101010101" pitchFamily="49" charset="-122"/>
              </a:rPr>
              <a:t>，</a:t>
            </a:r>
            <a:endParaRPr lang="en-US" altLang="zh-CN" sz="1650" dirty="0">
              <a:solidFill>
                <a:schemeClr val="tx1"/>
              </a:solidFill>
              <a:latin typeface="楷体" panose="02010609060101010101" pitchFamily="49" charset="-122"/>
              <a:ea typeface="楷体" panose="02010609060101010101" pitchFamily="49" charset="-122"/>
            </a:endParaRPr>
          </a:p>
          <a:p>
            <a:pPr marL="1200150" lvl="2" indent="-342900" defTabSz="914400">
              <a:lnSpc>
                <a:spcPct val="100000"/>
              </a:lnSpc>
              <a:spcBef>
                <a:spcPts val="0"/>
              </a:spcBef>
              <a:spcAft>
                <a:spcPts val="0"/>
              </a:spcAft>
            </a:pPr>
            <a:r>
              <a:rPr lang="en-US" altLang="zh-CN" sz="1650" dirty="0">
                <a:solidFill>
                  <a:schemeClr val="tx1"/>
                </a:solidFill>
                <a:latin typeface="楷体" panose="02010609060101010101" pitchFamily="49" charset="-122"/>
                <a:ea typeface="楷体" panose="02010609060101010101" pitchFamily="49" charset="-122"/>
              </a:rPr>
              <a:t>2</a:t>
            </a:r>
            <a:r>
              <a:rPr lang="zh-CN" altLang="en-US" sz="1650" dirty="0">
                <a:solidFill>
                  <a:schemeClr val="tx1"/>
                </a:solidFill>
                <a:latin typeface="楷体" panose="02010609060101010101" pitchFamily="49" charset="-122"/>
                <a:ea typeface="楷体" panose="02010609060101010101" pitchFamily="49" charset="-122"/>
              </a:rPr>
              <a:t>周提交框架代码及实现基本功能，</a:t>
            </a:r>
            <a:endParaRPr lang="en-US" altLang="zh-CN" sz="1650" dirty="0">
              <a:solidFill>
                <a:schemeClr val="tx1"/>
              </a:solidFill>
              <a:latin typeface="楷体" panose="02010609060101010101" pitchFamily="49" charset="-122"/>
              <a:ea typeface="楷体" panose="02010609060101010101" pitchFamily="49" charset="-122"/>
            </a:endParaRPr>
          </a:p>
          <a:p>
            <a:pPr marL="1200150" lvl="2" indent="-342900" defTabSz="914400">
              <a:lnSpc>
                <a:spcPct val="100000"/>
              </a:lnSpc>
              <a:spcBef>
                <a:spcPts val="0"/>
              </a:spcBef>
              <a:spcAft>
                <a:spcPts val="0"/>
              </a:spcAft>
            </a:pPr>
            <a:r>
              <a:rPr lang="en-US" altLang="zh-CN" sz="1650" dirty="0">
                <a:solidFill>
                  <a:schemeClr val="tx1"/>
                </a:solidFill>
                <a:latin typeface="楷体" panose="02010609060101010101" pitchFamily="49" charset="-122"/>
                <a:ea typeface="楷体" panose="02010609060101010101" pitchFamily="49" charset="-122"/>
              </a:rPr>
              <a:t>3</a:t>
            </a:r>
            <a:r>
              <a:rPr lang="zh-CN" altLang="en-US" sz="1650" dirty="0">
                <a:solidFill>
                  <a:schemeClr val="tx1"/>
                </a:solidFill>
                <a:latin typeface="楷体" panose="02010609060101010101" pitchFamily="49" charset="-122"/>
                <a:ea typeface="楷体" panose="02010609060101010101" pitchFamily="49" charset="-122"/>
              </a:rPr>
              <a:t>周最终实现提交</a:t>
            </a:r>
            <a:endParaRPr lang="en-US" altLang="zh-CN" sz="1650" dirty="0">
              <a:solidFill>
                <a:schemeClr val="tx1"/>
              </a:solidFill>
              <a:latin typeface="楷体" panose="02010609060101010101" pitchFamily="49" charset="-122"/>
              <a:ea typeface="楷体" panose="02010609060101010101" pitchFamily="49" charset="-122"/>
            </a:endParaRPr>
          </a:p>
          <a:p>
            <a:pPr marL="857250" lvl="1" indent="-342900" defTabSz="914400">
              <a:lnSpc>
                <a:spcPct val="100000"/>
              </a:lnSpc>
              <a:spcBef>
                <a:spcPts val="0"/>
              </a:spcBef>
              <a:spcAft>
                <a:spcPts val="0"/>
              </a:spcAft>
            </a:pPr>
            <a:r>
              <a:rPr lang="zh-CN" altLang="en-US" sz="1800" dirty="0">
                <a:solidFill>
                  <a:schemeClr val="tx1"/>
                </a:solidFill>
                <a:latin typeface="楷体" panose="02010609060101010101" pitchFamily="49" charset="-122"/>
                <a:ea typeface="楷体" panose="02010609060101010101" pitchFamily="49" charset="-122"/>
              </a:rPr>
              <a:t>注意事项</a:t>
            </a:r>
            <a:endParaRPr lang="en-US" altLang="zh-CN" sz="1800" dirty="0">
              <a:solidFill>
                <a:schemeClr val="tx1"/>
              </a:solidFill>
              <a:latin typeface="楷体" panose="02010609060101010101" pitchFamily="49" charset="-122"/>
              <a:ea typeface="楷体" panose="02010609060101010101" pitchFamily="49" charset="-122"/>
            </a:endParaRPr>
          </a:p>
          <a:p>
            <a:pPr marL="1200150" lvl="2" indent="-342900" defTabSz="914400">
              <a:lnSpc>
                <a:spcPct val="100000"/>
              </a:lnSpc>
              <a:spcBef>
                <a:spcPts val="0"/>
              </a:spcBef>
              <a:spcAft>
                <a:spcPts val="0"/>
              </a:spcAft>
            </a:pPr>
            <a:r>
              <a:rPr lang="zh-CN" altLang="en-US" sz="1650" dirty="0">
                <a:solidFill>
                  <a:schemeClr val="tx1"/>
                </a:solidFill>
                <a:latin typeface="楷体" panose="02010609060101010101" pitchFamily="49" charset="-122"/>
                <a:ea typeface="楷体" panose="02010609060101010101" pitchFamily="49" charset="-122"/>
              </a:rPr>
              <a:t>按发布过程与作业相同，每周一次分别针对上述要求，如</a:t>
            </a:r>
            <a:endParaRPr lang="en-US" altLang="zh-CN" sz="1650" dirty="0">
              <a:solidFill>
                <a:schemeClr val="tx1"/>
              </a:solidFill>
              <a:latin typeface="楷体" panose="02010609060101010101" pitchFamily="49" charset="-122"/>
              <a:ea typeface="楷体" panose="02010609060101010101" pitchFamily="49" charset="-122"/>
            </a:endParaRPr>
          </a:p>
          <a:p>
            <a:pPr marL="1543050" lvl="3" indent="-342900" defTabSz="914400">
              <a:lnSpc>
                <a:spcPct val="100000"/>
              </a:lnSpc>
              <a:spcBef>
                <a:spcPts val="0"/>
              </a:spcBef>
              <a:spcAft>
                <a:spcPts val="0"/>
              </a:spcAft>
            </a:pPr>
            <a:r>
              <a:rPr lang="zh-CN" altLang="en-US" sz="1575" dirty="0">
                <a:solidFill>
                  <a:schemeClr val="tx1"/>
                </a:solidFill>
                <a:latin typeface="楷体" panose="02010609060101010101" pitchFamily="49" charset="-122"/>
                <a:ea typeface="楷体" panose="02010609060101010101" pitchFamily="49" charset="-122"/>
              </a:rPr>
              <a:t>实验一</a:t>
            </a:r>
            <a:r>
              <a:rPr lang="en-US" altLang="zh-CN" sz="1575" dirty="0">
                <a:solidFill>
                  <a:schemeClr val="tx1"/>
                </a:solidFill>
                <a:latin typeface="楷体" panose="02010609060101010101" pitchFamily="49" charset="-122"/>
                <a:ea typeface="楷体" panose="02010609060101010101" pitchFamily="49" charset="-122"/>
              </a:rPr>
              <a:t>(part1)-</a:t>
            </a:r>
            <a:r>
              <a:rPr lang="zh-CN" altLang="en-US" sz="1575" dirty="0">
                <a:solidFill>
                  <a:schemeClr val="tx1"/>
                </a:solidFill>
                <a:latin typeface="楷体" panose="02010609060101010101" pitchFamily="49" charset="-122"/>
                <a:ea typeface="楷体" panose="02010609060101010101" pitchFamily="49" charset="-122"/>
              </a:rPr>
              <a:t>应该提交设计</a:t>
            </a:r>
            <a:r>
              <a:rPr lang="zh-Hans" altLang="en-US" sz="1575" dirty="0">
                <a:solidFill>
                  <a:schemeClr val="tx1"/>
                </a:solidFill>
                <a:latin typeface="楷体" panose="02010609060101010101" pitchFamily="49" charset="-122"/>
                <a:ea typeface="楷体" panose="02010609060101010101" pitchFamily="49" charset="-122"/>
              </a:rPr>
              <a:t>报告</a:t>
            </a:r>
            <a:endParaRPr lang="en-US" altLang="zh-CN" sz="1575" dirty="0">
              <a:solidFill>
                <a:schemeClr val="tx1"/>
              </a:solidFill>
              <a:latin typeface="楷体" panose="02010609060101010101" pitchFamily="49" charset="-122"/>
              <a:ea typeface="楷体" panose="02010609060101010101" pitchFamily="49" charset="-122"/>
            </a:endParaRPr>
          </a:p>
          <a:p>
            <a:pPr marL="1543050" lvl="3" indent="-342900" defTabSz="914400">
              <a:lnSpc>
                <a:spcPct val="100000"/>
              </a:lnSpc>
              <a:spcBef>
                <a:spcPts val="0"/>
              </a:spcBef>
              <a:spcAft>
                <a:spcPts val="0"/>
              </a:spcAft>
            </a:pPr>
            <a:r>
              <a:rPr lang="zh-CN" altLang="en-US" sz="1575" dirty="0">
                <a:solidFill>
                  <a:schemeClr val="tx1"/>
                </a:solidFill>
                <a:latin typeface="楷体" panose="02010609060101010101" pitchFamily="49" charset="-122"/>
                <a:ea typeface="楷体" panose="02010609060101010101" pitchFamily="49" charset="-122"/>
              </a:rPr>
              <a:t>实验二</a:t>
            </a:r>
            <a:r>
              <a:rPr lang="en-US" altLang="zh-CN" sz="1575" dirty="0">
                <a:solidFill>
                  <a:schemeClr val="tx1"/>
                </a:solidFill>
                <a:latin typeface="楷体" panose="02010609060101010101" pitchFamily="49" charset="-122"/>
                <a:ea typeface="楷体" panose="02010609060101010101" pitchFamily="49" charset="-122"/>
              </a:rPr>
              <a:t>(part2)-</a:t>
            </a:r>
            <a:r>
              <a:rPr lang="zh-CN" altLang="en-US" sz="1575" dirty="0">
                <a:solidFill>
                  <a:schemeClr val="tx1"/>
                </a:solidFill>
                <a:latin typeface="楷体" panose="02010609060101010101" pitchFamily="49" charset="-122"/>
                <a:ea typeface="楷体" panose="02010609060101010101" pitchFamily="49" charset="-122"/>
              </a:rPr>
              <a:t>应该提交基本功能代码 （可编译运行）</a:t>
            </a:r>
            <a:endParaRPr lang="en-US" altLang="zh-CN" sz="1575" dirty="0">
              <a:solidFill>
                <a:schemeClr val="tx1"/>
              </a:solidFill>
              <a:latin typeface="楷体" panose="02010609060101010101" pitchFamily="49" charset="-122"/>
              <a:ea typeface="楷体" panose="02010609060101010101" pitchFamily="49" charset="-122"/>
            </a:endParaRPr>
          </a:p>
          <a:p>
            <a:pPr marL="1543050" lvl="3" indent="-342900" defTabSz="914400">
              <a:lnSpc>
                <a:spcPct val="100000"/>
              </a:lnSpc>
              <a:spcBef>
                <a:spcPts val="0"/>
              </a:spcBef>
              <a:spcAft>
                <a:spcPts val="0"/>
              </a:spcAft>
            </a:pPr>
            <a:r>
              <a:rPr lang="zh-CN" altLang="en-US" sz="1575" dirty="0">
                <a:solidFill>
                  <a:schemeClr val="tx1"/>
                </a:solidFill>
                <a:latin typeface="楷体" panose="02010609060101010101" pitchFamily="49" charset="-122"/>
                <a:ea typeface="楷体" panose="02010609060101010101" pitchFamily="49" charset="-122"/>
              </a:rPr>
              <a:t>实验三</a:t>
            </a:r>
            <a:r>
              <a:rPr lang="en-US" altLang="zh-CN" sz="1575" dirty="0">
                <a:solidFill>
                  <a:schemeClr val="tx1"/>
                </a:solidFill>
                <a:latin typeface="楷体" panose="02010609060101010101" pitchFamily="49" charset="-122"/>
                <a:ea typeface="楷体" panose="02010609060101010101" pitchFamily="49" charset="-122"/>
              </a:rPr>
              <a:t>(part3)-</a:t>
            </a:r>
            <a:r>
              <a:rPr lang="zh-CN" altLang="en-US" sz="1575" dirty="0">
                <a:solidFill>
                  <a:schemeClr val="tx1"/>
                </a:solidFill>
                <a:latin typeface="楷体" panose="02010609060101010101" pitchFamily="49" charset="-122"/>
                <a:ea typeface="楷体" panose="02010609060101010101" pitchFamily="49" charset="-122"/>
              </a:rPr>
              <a:t>应该提交整体制品（可编译运行）</a:t>
            </a:r>
            <a:endParaRPr lang="en-US" altLang="zh-CN" sz="1575" dirty="0">
              <a:solidFill>
                <a:schemeClr val="tx1"/>
              </a:solidFill>
              <a:latin typeface="楷体" panose="02010609060101010101" pitchFamily="49" charset="-122"/>
              <a:ea typeface="楷体" panose="02010609060101010101" pitchFamily="49" charset="-122"/>
            </a:endParaRPr>
          </a:p>
          <a:p>
            <a:pPr marL="1543050" lvl="3" indent="-342900" defTabSz="914400">
              <a:lnSpc>
                <a:spcPct val="100000"/>
              </a:lnSpc>
              <a:spcBef>
                <a:spcPts val="0"/>
              </a:spcBef>
              <a:spcAft>
                <a:spcPts val="0"/>
              </a:spcAft>
            </a:pPr>
            <a:r>
              <a:rPr lang="zh-CN" altLang="en-US" sz="1575" dirty="0">
                <a:solidFill>
                  <a:schemeClr val="tx1"/>
                </a:solidFill>
                <a:latin typeface="楷体" panose="02010609060101010101" pitchFamily="49" charset="-122"/>
                <a:ea typeface="楷体" panose="02010609060101010101" pitchFamily="49" charset="-122"/>
              </a:rPr>
              <a:t>提交后不可修改</a:t>
            </a:r>
            <a:endParaRPr lang="en-US" altLang="zh-CN" sz="1575" dirty="0">
              <a:solidFill>
                <a:schemeClr val="tx1"/>
              </a:solidFill>
              <a:latin typeface="楷体" panose="02010609060101010101" pitchFamily="49" charset="-122"/>
              <a:ea typeface="楷体" panose="02010609060101010101" pitchFamily="49" charset="-122"/>
            </a:endParaRPr>
          </a:p>
          <a:p>
            <a:pPr marL="857250" lvl="1" indent="-342900" defTabSz="914400">
              <a:lnSpc>
                <a:spcPct val="100000"/>
              </a:lnSpc>
              <a:spcBef>
                <a:spcPts val="0"/>
              </a:spcBef>
              <a:spcAft>
                <a:spcPts val="0"/>
              </a:spcAft>
            </a:pPr>
            <a:endParaRPr lang="en-US" altLang="zh-CN" sz="1800" dirty="0">
              <a:solidFill>
                <a:schemeClr val="tx1"/>
              </a:solidFill>
              <a:latin typeface="楷体" panose="02010609060101010101" pitchFamily="49" charset="-122"/>
              <a:ea typeface="楷体" panose="02010609060101010101" pitchFamily="49" charset="-122"/>
            </a:endParaRPr>
          </a:p>
          <a:p>
            <a:pPr defTabSz="914400"/>
            <a:endParaRPr lang="en-US" altLang="zh-CN" sz="2400" dirty="0">
              <a:solidFill>
                <a:schemeClr val="tx1"/>
              </a:solidFill>
              <a:latin typeface="微软雅黑" panose="020B0503020204020204" pitchFamily="34" charset="-122"/>
              <a:ea typeface="微软雅黑" panose="020B0503020204020204" pitchFamily="34" charset="-122"/>
            </a:endParaRPr>
          </a:p>
          <a:p>
            <a:pPr marL="857250" lvl="1" indent="-342900" defTabSz="914400">
              <a:lnSpc>
                <a:spcPct val="100000"/>
              </a:lnSpc>
              <a:spcBef>
                <a:spcPts val="0"/>
              </a:spcBef>
              <a:spcAft>
                <a:spcPts val="0"/>
              </a:spcAft>
            </a:pPr>
            <a:endParaRPr lang="en-US" altLang="zh-CN" sz="1800" dirty="0">
              <a:solidFill>
                <a:schemeClr val="tx1"/>
              </a:solidFill>
              <a:latin typeface="楷体" panose="02010609060101010101" pitchFamily="49" charset="-122"/>
              <a:ea typeface="楷体" panose="02010609060101010101" pitchFamily="49" charset="-122"/>
            </a:endParaRPr>
          </a:p>
          <a:p>
            <a:pPr marL="857250" lvl="1" indent="-342900" defTabSz="914400">
              <a:lnSpc>
                <a:spcPct val="100000"/>
              </a:lnSpc>
              <a:spcBef>
                <a:spcPts val="0"/>
              </a:spcBef>
              <a:spcAft>
                <a:spcPts val="0"/>
              </a:spcAft>
            </a:pPr>
            <a:endParaRPr lang="en-US" altLang="zh-CN" sz="1800" dirty="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286129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大实验</a:t>
            </a:r>
          </a:p>
        </p:txBody>
      </p:sp>
      <p:sp>
        <p:nvSpPr>
          <p:cNvPr id="3" name="内容占位符 2"/>
          <p:cNvSpPr>
            <a:spLocks noGrp="1"/>
          </p:cNvSpPr>
          <p:nvPr>
            <p:ph idx="1"/>
          </p:nvPr>
        </p:nvSpPr>
        <p:spPr>
          <a:xfrm>
            <a:off x="628652" y="1685581"/>
            <a:ext cx="8074673" cy="4491382"/>
          </a:xfrm>
        </p:spPr>
        <p:txBody>
          <a:bodyPr>
            <a:normAutofit/>
          </a:bodyPr>
          <a:lstStyle/>
          <a:p>
            <a:pPr marL="342900" indent="-342900" defTabSz="914400">
              <a:buFont typeface="Wingdings" panose="05000000000000000000" pitchFamily="2" charset="2"/>
              <a:buChar char="l"/>
            </a:pPr>
            <a:r>
              <a:rPr lang="zh-CN" altLang="en-US" sz="2400" dirty="0">
                <a:solidFill>
                  <a:schemeClr val="tx1"/>
                </a:solidFill>
                <a:latin typeface="微软雅黑" panose="020B0503020204020204" pitchFamily="34" charset="-122"/>
                <a:ea typeface="微软雅黑" panose="020B0503020204020204" pitchFamily="34" charset="-122"/>
              </a:rPr>
              <a:t>检查方式</a:t>
            </a:r>
            <a:endParaRPr lang="en-US" altLang="zh-CN" sz="2400" dirty="0">
              <a:solidFill>
                <a:schemeClr val="tx1"/>
              </a:solidFill>
              <a:latin typeface="微软雅黑" panose="020B0503020204020204" pitchFamily="34" charset="-122"/>
              <a:ea typeface="微软雅黑" panose="020B0503020204020204" pitchFamily="34" charset="-122"/>
            </a:endParaRPr>
          </a:p>
          <a:p>
            <a:pPr marL="857250" lvl="1" indent="-342900" defTabSz="914400">
              <a:lnSpc>
                <a:spcPct val="100000"/>
              </a:lnSpc>
              <a:spcBef>
                <a:spcPts val="0"/>
              </a:spcBef>
              <a:spcAft>
                <a:spcPts val="0"/>
              </a:spcAft>
            </a:pPr>
            <a:r>
              <a:rPr lang="zh-CN" altLang="en-US" sz="1800" dirty="0">
                <a:solidFill>
                  <a:schemeClr val="tx1"/>
                </a:solidFill>
                <a:latin typeface="楷体" panose="02010609060101010101" pitchFamily="49" charset="-122"/>
                <a:ea typeface="楷体" panose="02010609060101010101" pitchFamily="49" charset="-122"/>
              </a:rPr>
              <a:t>每周需在周五课前提交当周制品项，提交后无法修改</a:t>
            </a:r>
            <a:endParaRPr lang="en-US" altLang="zh-CN" sz="1800" dirty="0">
              <a:solidFill>
                <a:schemeClr val="tx1"/>
              </a:solidFill>
              <a:latin typeface="楷体" panose="02010609060101010101" pitchFamily="49" charset="-122"/>
              <a:ea typeface="楷体" panose="02010609060101010101" pitchFamily="49" charset="-122"/>
            </a:endParaRPr>
          </a:p>
          <a:p>
            <a:pPr marL="857250" lvl="1" indent="-342900" defTabSz="914400">
              <a:lnSpc>
                <a:spcPct val="100000"/>
              </a:lnSpc>
              <a:spcBef>
                <a:spcPts val="0"/>
              </a:spcBef>
              <a:spcAft>
                <a:spcPts val="0"/>
              </a:spcAft>
            </a:pPr>
            <a:r>
              <a:rPr lang="zh-CN" altLang="en-US" sz="1800" dirty="0">
                <a:solidFill>
                  <a:schemeClr val="tx1"/>
                </a:solidFill>
                <a:latin typeface="楷体" panose="02010609060101010101" pitchFamily="49" charset="-122"/>
                <a:ea typeface="楷体" panose="02010609060101010101" pitchFamily="49" charset="-122"/>
              </a:rPr>
              <a:t>责任助教当场完成相应任务项检查，未提交者不检查</a:t>
            </a:r>
            <a:endParaRPr lang="en-US" altLang="zh-CN" sz="1800" dirty="0">
              <a:solidFill>
                <a:schemeClr val="tx1"/>
              </a:solidFill>
              <a:latin typeface="楷体" panose="02010609060101010101" pitchFamily="49" charset="-122"/>
              <a:ea typeface="楷体" panose="02010609060101010101" pitchFamily="49" charset="-122"/>
            </a:endParaRPr>
          </a:p>
          <a:p>
            <a:pPr marL="857250" lvl="1" indent="-342900" defTabSz="914400">
              <a:lnSpc>
                <a:spcPct val="100000"/>
              </a:lnSpc>
              <a:spcBef>
                <a:spcPts val="0"/>
              </a:spcBef>
              <a:spcAft>
                <a:spcPts val="0"/>
              </a:spcAft>
            </a:pPr>
            <a:r>
              <a:rPr lang="zh-CN" altLang="en-US" sz="1800" dirty="0">
                <a:solidFill>
                  <a:schemeClr val="tx1"/>
                </a:solidFill>
                <a:latin typeface="楷体" panose="02010609060101010101" pitchFamily="49" charset="-122"/>
                <a:ea typeface="楷体" panose="02010609060101010101" pitchFamily="49" charset="-122"/>
              </a:rPr>
              <a:t>每个周期第一周第二周，每次随机抽取</a:t>
            </a:r>
            <a:r>
              <a:rPr lang="en-US" altLang="zh-CN" sz="1800" dirty="0">
                <a:solidFill>
                  <a:schemeClr val="tx1"/>
                </a:solidFill>
                <a:latin typeface="楷体" panose="02010609060101010101" pitchFamily="49" charset="-122"/>
                <a:ea typeface="楷体" panose="02010609060101010101" pitchFamily="49" charset="-122"/>
              </a:rPr>
              <a:t>15</a:t>
            </a:r>
            <a:r>
              <a:rPr lang="zh-CN" altLang="en-US" sz="1800" dirty="0">
                <a:solidFill>
                  <a:schemeClr val="tx1"/>
                </a:solidFill>
                <a:latin typeface="楷体" panose="02010609060101010101" pitchFamily="49" charset="-122"/>
                <a:ea typeface="楷体" panose="02010609060101010101" pitchFamily="49" charset="-122"/>
              </a:rPr>
              <a:t>人，在主屏幕检查</a:t>
            </a:r>
            <a:endParaRPr lang="en-US" altLang="zh-CN" sz="1800" dirty="0">
              <a:solidFill>
                <a:schemeClr val="tx1"/>
              </a:solidFill>
              <a:latin typeface="楷体" panose="02010609060101010101" pitchFamily="49" charset="-122"/>
              <a:ea typeface="楷体" panose="02010609060101010101" pitchFamily="49" charset="-122"/>
            </a:endParaRPr>
          </a:p>
          <a:p>
            <a:pPr marL="857250" lvl="1" indent="-342900" defTabSz="914400">
              <a:lnSpc>
                <a:spcPct val="100000"/>
              </a:lnSpc>
              <a:spcBef>
                <a:spcPts val="0"/>
              </a:spcBef>
              <a:spcAft>
                <a:spcPts val="0"/>
              </a:spcAft>
            </a:pPr>
            <a:r>
              <a:rPr lang="zh-CN" altLang="en-US" sz="1800" dirty="0">
                <a:solidFill>
                  <a:schemeClr val="tx1"/>
                </a:solidFill>
                <a:latin typeface="楷体" panose="02010609060101010101" pitchFamily="49" charset="-122"/>
                <a:ea typeface="楷体" panose="02010609060101010101" pitchFamily="49" charset="-122"/>
              </a:rPr>
              <a:t>查重认定抄袭者，该实验整体不计分</a:t>
            </a:r>
            <a:endParaRPr lang="en-US" altLang="zh-CN" sz="1800" dirty="0">
              <a:solidFill>
                <a:schemeClr val="tx1"/>
              </a:solidFill>
              <a:latin typeface="楷体" panose="02010609060101010101" pitchFamily="49" charset="-122"/>
              <a:ea typeface="楷体" panose="02010609060101010101" pitchFamily="49" charset="-122"/>
            </a:endParaRPr>
          </a:p>
          <a:p>
            <a:pPr marL="857250" lvl="1" indent="-342900" defTabSz="914400">
              <a:lnSpc>
                <a:spcPct val="100000"/>
              </a:lnSpc>
              <a:spcBef>
                <a:spcPts val="0"/>
              </a:spcBef>
              <a:spcAft>
                <a:spcPts val="0"/>
              </a:spcAft>
            </a:pPr>
            <a:endParaRPr lang="en-US" altLang="zh-CN" sz="1800" dirty="0">
              <a:solidFill>
                <a:schemeClr val="tx1"/>
              </a:solidFill>
              <a:latin typeface="楷体" panose="02010609060101010101" pitchFamily="49" charset="-122"/>
              <a:ea typeface="楷体" panose="02010609060101010101" pitchFamily="49" charset="-122"/>
            </a:endParaRPr>
          </a:p>
          <a:p>
            <a:pPr marL="342900" indent="-342900" defTabSz="914400">
              <a:buFont typeface="Wingdings" panose="05000000000000000000" pitchFamily="2" charset="2"/>
              <a:buChar char="l"/>
            </a:pPr>
            <a:r>
              <a:rPr lang="zh-CN" altLang="en-US" sz="2400" dirty="0">
                <a:solidFill>
                  <a:schemeClr val="tx1"/>
                </a:solidFill>
                <a:latin typeface="微软雅黑" panose="020B0503020204020204" pitchFamily="34" charset="-122"/>
                <a:ea typeface="微软雅黑" panose="020B0503020204020204" pitchFamily="34" charset="-122"/>
              </a:rPr>
              <a:t>计分</a:t>
            </a:r>
            <a:endParaRPr lang="en-US" altLang="zh-CN" sz="2400" dirty="0">
              <a:solidFill>
                <a:schemeClr val="tx1"/>
              </a:solidFill>
              <a:latin typeface="微软雅黑" panose="020B0503020204020204" pitchFamily="34" charset="-122"/>
              <a:ea typeface="微软雅黑" panose="020B0503020204020204" pitchFamily="34" charset="-122"/>
            </a:endParaRPr>
          </a:p>
          <a:p>
            <a:pPr marL="857250" lvl="1" indent="-342900" defTabSz="914400">
              <a:lnSpc>
                <a:spcPct val="100000"/>
              </a:lnSpc>
              <a:spcBef>
                <a:spcPts val="0"/>
              </a:spcBef>
              <a:spcAft>
                <a:spcPts val="0"/>
              </a:spcAft>
            </a:pPr>
            <a:r>
              <a:rPr lang="zh-CN" altLang="en-US" sz="1800" dirty="0">
                <a:solidFill>
                  <a:schemeClr val="tx1"/>
                </a:solidFill>
                <a:latin typeface="楷体" panose="02010609060101010101" pitchFamily="49" charset="-122"/>
                <a:ea typeface="楷体" panose="02010609060101010101" pitchFamily="49" charset="-122"/>
              </a:rPr>
              <a:t>每个实验</a:t>
            </a:r>
            <a:r>
              <a:rPr lang="en-US" altLang="zh-CN" sz="1800" dirty="0">
                <a:solidFill>
                  <a:schemeClr val="tx1"/>
                </a:solidFill>
                <a:latin typeface="楷体" panose="02010609060101010101" pitchFamily="49" charset="-122"/>
                <a:ea typeface="楷体" panose="02010609060101010101" pitchFamily="49" charset="-122"/>
              </a:rPr>
              <a:t>20</a:t>
            </a:r>
            <a:r>
              <a:rPr lang="zh-CN" altLang="en-US" sz="1800" dirty="0">
                <a:solidFill>
                  <a:schemeClr val="tx1"/>
                </a:solidFill>
                <a:latin typeface="楷体" panose="02010609060101010101" pitchFamily="49" charset="-122"/>
                <a:ea typeface="楷体" panose="02010609060101010101" pitchFamily="49" charset="-122"/>
              </a:rPr>
              <a:t>分</a:t>
            </a:r>
            <a:endParaRPr lang="en-US" altLang="zh-CN" sz="1800" dirty="0">
              <a:solidFill>
                <a:schemeClr val="tx1"/>
              </a:solidFill>
              <a:latin typeface="楷体" panose="02010609060101010101" pitchFamily="49" charset="-122"/>
              <a:ea typeface="楷体" panose="02010609060101010101" pitchFamily="49" charset="-122"/>
            </a:endParaRPr>
          </a:p>
          <a:p>
            <a:pPr marL="857250" lvl="1" indent="-342900" defTabSz="914400">
              <a:lnSpc>
                <a:spcPct val="100000"/>
              </a:lnSpc>
              <a:spcBef>
                <a:spcPts val="0"/>
              </a:spcBef>
              <a:spcAft>
                <a:spcPts val="0"/>
              </a:spcAft>
            </a:pPr>
            <a:r>
              <a:rPr lang="en-US" altLang="zh-CN" sz="1800" dirty="0">
                <a:solidFill>
                  <a:schemeClr val="tx1"/>
                </a:solidFill>
                <a:latin typeface="楷体" panose="02010609060101010101" pitchFamily="49" charset="-122"/>
                <a:ea typeface="楷体" panose="02010609060101010101" pitchFamily="49" charset="-122"/>
              </a:rPr>
              <a:t>Part1 4</a:t>
            </a:r>
            <a:r>
              <a:rPr lang="zh-CN" altLang="en-US" sz="1800" dirty="0">
                <a:solidFill>
                  <a:schemeClr val="tx1"/>
                </a:solidFill>
                <a:latin typeface="楷体" panose="02010609060101010101" pitchFamily="49" charset="-122"/>
                <a:ea typeface="楷体" panose="02010609060101010101" pitchFamily="49" charset="-122"/>
              </a:rPr>
              <a:t>分， </a:t>
            </a:r>
            <a:r>
              <a:rPr lang="en-US" altLang="zh-CN" sz="1800" dirty="0">
                <a:solidFill>
                  <a:schemeClr val="tx1"/>
                </a:solidFill>
                <a:latin typeface="楷体" panose="02010609060101010101" pitchFamily="49" charset="-122"/>
                <a:ea typeface="楷体" panose="02010609060101010101" pitchFamily="49" charset="-122"/>
              </a:rPr>
              <a:t>Part2</a:t>
            </a:r>
            <a:r>
              <a:rPr lang="zh-CN" altLang="en-US" sz="1800" dirty="0">
                <a:solidFill>
                  <a:schemeClr val="tx1"/>
                </a:solidFill>
                <a:latin typeface="楷体" panose="02010609060101010101" pitchFamily="49" charset="-122"/>
                <a:ea typeface="楷体" panose="02010609060101010101" pitchFamily="49" charset="-122"/>
              </a:rPr>
              <a:t>，</a:t>
            </a:r>
            <a:r>
              <a:rPr lang="en-US" altLang="zh-CN" sz="1800" dirty="0">
                <a:solidFill>
                  <a:schemeClr val="tx1"/>
                </a:solidFill>
                <a:latin typeface="楷体" panose="02010609060101010101" pitchFamily="49" charset="-122"/>
                <a:ea typeface="楷体" panose="02010609060101010101" pitchFamily="49" charset="-122"/>
              </a:rPr>
              <a:t>3</a:t>
            </a:r>
            <a:r>
              <a:rPr lang="zh-CN" altLang="en-US" sz="1800" dirty="0">
                <a:solidFill>
                  <a:schemeClr val="tx1"/>
                </a:solidFill>
                <a:latin typeface="楷体" panose="02010609060101010101" pitchFamily="49" charset="-122"/>
                <a:ea typeface="楷体" panose="02010609060101010101" pitchFamily="49" charset="-122"/>
              </a:rPr>
              <a:t>各</a:t>
            </a:r>
            <a:r>
              <a:rPr lang="en-US" altLang="zh-CN" sz="1800" dirty="0">
                <a:solidFill>
                  <a:schemeClr val="tx1"/>
                </a:solidFill>
                <a:latin typeface="楷体" panose="02010609060101010101" pitchFamily="49" charset="-122"/>
                <a:ea typeface="楷体" panose="02010609060101010101" pitchFamily="49" charset="-122"/>
              </a:rPr>
              <a:t>8</a:t>
            </a:r>
            <a:r>
              <a:rPr lang="zh-CN" altLang="en-US" sz="1800" dirty="0">
                <a:solidFill>
                  <a:schemeClr val="tx1"/>
                </a:solidFill>
                <a:latin typeface="楷体" panose="02010609060101010101" pitchFamily="49" charset="-122"/>
                <a:ea typeface="楷体" panose="02010609060101010101" pitchFamily="49" charset="-122"/>
              </a:rPr>
              <a:t>分</a:t>
            </a:r>
            <a:r>
              <a:rPr lang="en-US" altLang="zh-CN" sz="1800" dirty="0">
                <a:solidFill>
                  <a:schemeClr val="tx1"/>
                </a:solidFill>
                <a:latin typeface="楷体" panose="02010609060101010101" pitchFamily="49" charset="-122"/>
                <a:ea typeface="楷体" panose="02010609060101010101" pitchFamily="49" charset="-122"/>
              </a:rPr>
              <a:t> </a:t>
            </a:r>
          </a:p>
          <a:p>
            <a:pPr marL="857250" lvl="1" indent="-342900" defTabSz="914400">
              <a:lnSpc>
                <a:spcPct val="100000"/>
              </a:lnSpc>
              <a:spcBef>
                <a:spcPts val="0"/>
              </a:spcBef>
              <a:spcAft>
                <a:spcPts val="0"/>
              </a:spcAft>
            </a:pPr>
            <a:endParaRPr lang="en-US" altLang="zh-CN" sz="1800" dirty="0">
              <a:solidFill>
                <a:schemeClr val="tx1"/>
              </a:solidFill>
              <a:latin typeface="楷体" panose="02010609060101010101" pitchFamily="49" charset="-122"/>
              <a:ea typeface="楷体" panose="02010609060101010101" pitchFamily="49" charset="-122"/>
            </a:endParaRPr>
          </a:p>
          <a:p>
            <a:pPr defTabSz="914400"/>
            <a:endParaRPr lang="en-US" altLang="zh-CN" sz="2400" dirty="0">
              <a:solidFill>
                <a:schemeClr val="tx1"/>
              </a:solidFill>
              <a:latin typeface="微软雅黑" panose="020B0503020204020204" pitchFamily="34" charset="-122"/>
              <a:ea typeface="微软雅黑" panose="020B0503020204020204" pitchFamily="34" charset="-122"/>
            </a:endParaRPr>
          </a:p>
          <a:p>
            <a:pPr marL="857250" lvl="1" indent="-342900" defTabSz="914400">
              <a:lnSpc>
                <a:spcPct val="100000"/>
              </a:lnSpc>
              <a:spcBef>
                <a:spcPts val="0"/>
              </a:spcBef>
              <a:spcAft>
                <a:spcPts val="0"/>
              </a:spcAft>
            </a:pPr>
            <a:endParaRPr lang="en-US" altLang="zh-CN" sz="1800" dirty="0">
              <a:solidFill>
                <a:schemeClr val="tx1"/>
              </a:solidFill>
              <a:latin typeface="楷体" panose="02010609060101010101" pitchFamily="49" charset="-122"/>
              <a:ea typeface="楷体" panose="02010609060101010101" pitchFamily="49" charset="-122"/>
            </a:endParaRPr>
          </a:p>
          <a:p>
            <a:pPr marL="857250" lvl="1" indent="-342900" defTabSz="914400">
              <a:lnSpc>
                <a:spcPct val="100000"/>
              </a:lnSpc>
              <a:spcBef>
                <a:spcPts val="0"/>
              </a:spcBef>
              <a:spcAft>
                <a:spcPts val="0"/>
              </a:spcAft>
            </a:pPr>
            <a:endParaRPr lang="en-US" altLang="zh-CN" sz="1800" dirty="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25835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E391F8-84FC-7946-8462-D71403877870}"/>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C77B52BA-7056-4D40-94AB-BF8B275A7EB0}"/>
              </a:ext>
            </a:extLst>
          </p:cNvPr>
          <p:cNvSpPr>
            <a:spLocks noGrp="1"/>
          </p:cNvSpPr>
          <p:nvPr>
            <p:ph idx="1"/>
          </p:nvPr>
        </p:nvSpPr>
        <p:spPr>
          <a:xfrm>
            <a:off x="628652" y="1825625"/>
            <a:ext cx="6423312" cy="4351338"/>
          </a:xfrm>
        </p:spPr>
        <p:txBody>
          <a:bodyPr>
            <a:normAutofit fontScale="92500"/>
          </a:bodyPr>
          <a:lstStyle/>
          <a:p>
            <a:pPr marL="342900" indent="-342900" defTabSz="914400">
              <a:buFont typeface="Wingdings" panose="05000000000000000000" pitchFamily="2" charset="2"/>
              <a:buChar char="l"/>
            </a:pPr>
            <a:r>
              <a:rPr lang="zh-CN" altLang="en-US" sz="2400" dirty="0">
                <a:solidFill>
                  <a:schemeClr val="tx1"/>
                </a:solidFill>
                <a:latin typeface="微软雅黑" panose="020B0503020204020204" pitchFamily="34" charset="-122"/>
                <a:ea typeface="微软雅黑" panose="020B0503020204020204" pitchFamily="34" charset="-122"/>
              </a:rPr>
              <a:t>一班一组  解铮   </a:t>
            </a:r>
            <a:r>
              <a:rPr lang="en-US" altLang="zh-CN" sz="2400" dirty="0">
                <a:solidFill>
                  <a:schemeClr val="tx1"/>
                </a:solidFill>
                <a:latin typeface="微软雅黑" panose="020B0503020204020204" pitchFamily="34" charset="-122"/>
                <a:ea typeface="微软雅黑" panose="020B0503020204020204" pitchFamily="34" charset="-122"/>
              </a:rPr>
              <a:t>QQ</a:t>
            </a:r>
            <a:r>
              <a:rPr lang="zh-CN" altLang="en-US" sz="2400" dirty="0">
                <a:solidFill>
                  <a:schemeClr val="tx1"/>
                </a:solidFill>
                <a:latin typeface="微软雅黑" panose="020B0503020204020204" pitchFamily="34" charset="-122"/>
                <a:ea typeface="微软雅黑" panose="020B0503020204020204" pitchFamily="34" charset="-122"/>
              </a:rPr>
              <a:t>群</a:t>
            </a:r>
            <a:r>
              <a:rPr lang="en-US" altLang="zh-CN" sz="2400" dirty="0">
                <a:solidFill>
                  <a:schemeClr val="tx1"/>
                </a:solidFill>
                <a:latin typeface="微软雅黑" panose="020B0503020204020204" pitchFamily="34" charset="-122"/>
                <a:ea typeface="微软雅黑" panose="020B0503020204020204" pitchFamily="34" charset="-122"/>
              </a:rPr>
              <a:t>251852006</a:t>
            </a:r>
          </a:p>
          <a:p>
            <a:pPr marL="342900" indent="-342900" defTabSz="914400">
              <a:buFont typeface="Wingdings" panose="05000000000000000000" pitchFamily="2" charset="2"/>
              <a:buChar char="l"/>
            </a:pPr>
            <a:r>
              <a:rPr lang="zh-CN" altLang="en-US" sz="2400" dirty="0">
                <a:solidFill>
                  <a:schemeClr val="tx1"/>
                </a:solidFill>
                <a:latin typeface="微软雅黑" panose="020B0503020204020204" pitchFamily="34" charset="-122"/>
                <a:ea typeface="微软雅黑" panose="020B0503020204020204" pitchFamily="34" charset="-122"/>
              </a:rPr>
              <a:t>一班二组  谭志豪 </a:t>
            </a:r>
            <a:r>
              <a:rPr lang="en-US" altLang="zh-CN" sz="2400" dirty="0">
                <a:solidFill>
                  <a:schemeClr val="tx1"/>
                </a:solidFill>
                <a:latin typeface="微软雅黑" panose="020B0503020204020204" pitchFamily="34" charset="-122"/>
                <a:ea typeface="微软雅黑" panose="020B0503020204020204" pitchFamily="34" charset="-122"/>
              </a:rPr>
              <a:t>QQ</a:t>
            </a:r>
            <a:r>
              <a:rPr lang="zh-CN" altLang="en-US" sz="2400" dirty="0">
                <a:solidFill>
                  <a:schemeClr val="tx1"/>
                </a:solidFill>
                <a:latin typeface="微软雅黑" panose="020B0503020204020204" pitchFamily="34" charset="-122"/>
                <a:ea typeface="微软雅黑" panose="020B0503020204020204" pitchFamily="34" charset="-122"/>
              </a:rPr>
              <a:t>群</a:t>
            </a:r>
            <a:r>
              <a:rPr lang="en-US" altLang="zh-CN" sz="2400" dirty="0">
                <a:solidFill>
                  <a:schemeClr val="tx1"/>
                </a:solidFill>
                <a:latin typeface="微软雅黑" panose="020B0503020204020204" pitchFamily="34" charset="-122"/>
                <a:ea typeface="微软雅黑" panose="020B0503020204020204" pitchFamily="34" charset="-122"/>
              </a:rPr>
              <a:t>626540651</a:t>
            </a:r>
          </a:p>
          <a:p>
            <a:pPr marL="342900" indent="-342900" defTabSz="914400">
              <a:buFont typeface="Wingdings" panose="05000000000000000000" pitchFamily="2" charset="2"/>
              <a:buChar char="l"/>
            </a:pPr>
            <a:r>
              <a:rPr lang="zh-CN" altLang="en-US" sz="2400" dirty="0">
                <a:solidFill>
                  <a:schemeClr val="tx1"/>
                </a:solidFill>
                <a:latin typeface="微软雅黑" panose="020B0503020204020204" pitchFamily="34" charset="-122"/>
                <a:ea typeface="微软雅黑" panose="020B0503020204020204" pitchFamily="34" charset="-122"/>
              </a:rPr>
              <a:t>一班三组  谢安 </a:t>
            </a:r>
            <a:r>
              <a:rPr lang="en-US" altLang="zh-CN" sz="2400" dirty="0">
                <a:solidFill>
                  <a:schemeClr val="tx1"/>
                </a:solidFill>
                <a:latin typeface="微软雅黑" panose="020B0503020204020204" pitchFamily="34" charset="-122"/>
                <a:ea typeface="微软雅黑" panose="020B0503020204020204" pitchFamily="34" charset="-122"/>
              </a:rPr>
              <a:t>QQ</a:t>
            </a:r>
            <a:r>
              <a:rPr lang="zh-CN" altLang="en-US" sz="2400" dirty="0">
                <a:solidFill>
                  <a:schemeClr val="tx1"/>
                </a:solidFill>
                <a:latin typeface="微软雅黑" panose="020B0503020204020204" pitchFamily="34" charset="-122"/>
                <a:ea typeface="微软雅黑" panose="020B0503020204020204" pitchFamily="34" charset="-122"/>
              </a:rPr>
              <a:t>群</a:t>
            </a:r>
            <a:r>
              <a:rPr lang="en-US" altLang="zh-CN" sz="2400" dirty="0">
                <a:solidFill>
                  <a:schemeClr val="tx1"/>
                </a:solidFill>
                <a:latin typeface="微软雅黑" panose="020B0503020204020204" pitchFamily="34" charset="-122"/>
                <a:ea typeface="微软雅黑" panose="020B0503020204020204" pitchFamily="34" charset="-122"/>
              </a:rPr>
              <a:t>805470466</a:t>
            </a:r>
          </a:p>
          <a:p>
            <a:pPr marL="342900" indent="-342900" defTabSz="914400">
              <a:buFont typeface="Wingdings" panose="05000000000000000000" pitchFamily="2" charset="2"/>
              <a:buChar char="l"/>
            </a:pPr>
            <a:r>
              <a:rPr lang="zh-CN" altLang="en-US" sz="2400" dirty="0">
                <a:solidFill>
                  <a:schemeClr val="tx1"/>
                </a:solidFill>
                <a:latin typeface="微软雅黑" panose="020B0503020204020204" pitchFamily="34" charset="-122"/>
                <a:ea typeface="微软雅黑" panose="020B0503020204020204" pitchFamily="34" charset="-122"/>
              </a:rPr>
              <a:t>二班一组  张青龙 </a:t>
            </a:r>
            <a:r>
              <a:rPr lang="en-US" altLang="zh-CN" sz="2400" dirty="0">
                <a:solidFill>
                  <a:schemeClr val="tx1"/>
                </a:solidFill>
                <a:latin typeface="微软雅黑" panose="020B0503020204020204" pitchFamily="34" charset="-122"/>
                <a:ea typeface="微软雅黑" panose="020B0503020204020204" pitchFamily="34" charset="-122"/>
              </a:rPr>
              <a:t>QQ</a:t>
            </a:r>
            <a:r>
              <a:rPr lang="zh-CN" altLang="en-US" sz="2400" dirty="0">
                <a:solidFill>
                  <a:schemeClr val="tx1"/>
                </a:solidFill>
                <a:latin typeface="微软雅黑" panose="020B0503020204020204" pitchFamily="34" charset="-122"/>
                <a:ea typeface="微软雅黑" panose="020B0503020204020204" pitchFamily="34" charset="-122"/>
              </a:rPr>
              <a:t>群 </a:t>
            </a:r>
            <a:r>
              <a:rPr lang="en-US" altLang="zh-CN" sz="2400" dirty="0">
                <a:solidFill>
                  <a:schemeClr val="tx1"/>
                </a:solidFill>
                <a:latin typeface="微软雅黑" panose="020B0503020204020204" pitchFamily="34" charset="-122"/>
                <a:ea typeface="微软雅黑" panose="020B0503020204020204" pitchFamily="34" charset="-122"/>
              </a:rPr>
              <a:t>731445345</a:t>
            </a:r>
          </a:p>
          <a:p>
            <a:pPr marL="342900" indent="-342900" defTabSz="914400">
              <a:buFont typeface="Wingdings" panose="05000000000000000000" pitchFamily="2" charset="2"/>
              <a:buChar char="l"/>
            </a:pPr>
            <a:r>
              <a:rPr lang="zh-CN" altLang="en-US" sz="2400" dirty="0">
                <a:solidFill>
                  <a:schemeClr val="tx1"/>
                </a:solidFill>
                <a:latin typeface="微软雅黑" panose="020B0503020204020204" pitchFamily="34" charset="-122"/>
                <a:ea typeface="微软雅黑" panose="020B0503020204020204" pitchFamily="34" charset="-122"/>
              </a:rPr>
              <a:t>二班二组  王子成 </a:t>
            </a:r>
            <a:r>
              <a:rPr lang="en-US" altLang="zh-CN" sz="2400" dirty="0">
                <a:solidFill>
                  <a:schemeClr val="tx1"/>
                </a:solidFill>
                <a:latin typeface="微软雅黑" panose="020B0503020204020204" pitchFamily="34" charset="-122"/>
                <a:ea typeface="微软雅黑" panose="020B0503020204020204" pitchFamily="34" charset="-122"/>
              </a:rPr>
              <a:t>QQ</a:t>
            </a:r>
            <a:r>
              <a:rPr lang="zh-CN" altLang="en-US" sz="2400" dirty="0">
                <a:solidFill>
                  <a:schemeClr val="tx1"/>
                </a:solidFill>
                <a:latin typeface="微软雅黑" panose="020B0503020204020204" pitchFamily="34" charset="-122"/>
                <a:ea typeface="微软雅黑" panose="020B0503020204020204" pitchFamily="34" charset="-122"/>
              </a:rPr>
              <a:t>群</a:t>
            </a:r>
            <a:r>
              <a:rPr lang="en-US" altLang="zh-CN" sz="2400" dirty="0">
                <a:solidFill>
                  <a:schemeClr val="tx1"/>
                </a:solidFill>
                <a:latin typeface="微软雅黑" panose="020B0503020204020204" pitchFamily="34" charset="-122"/>
                <a:ea typeface="微软雅黑" panose="020B0503020204020204" pitchFamily="34" charset="-122"/>
              </a:rPr>
              <a:t>808738295</a:t>
            </a:r>
          </a:p>
          <a:p>
            <a:pPr marL="342900" indent="-342900" defTabSz="914400">
              <a:buFont typeface="Wingdings" panose="05000000000000000000" pitchFamily="2" charset="2"/>
              <a:buChar char="l"/>
            </a:pPr>
            <a:r>
              <a:rPr lang="zh-CN" altLang="en-US" sz="2400" dirty="0">
                <a:solidFill>
                  <a:schemeClr val="tx1"/>
                </a:solidFill>
                <a:latin typeface="微软雅黑" panose="020B0503020204020204" pitchFamily="34" charset="-122"/>
                <a:ea typeface="微软雅黑" panose="020B0503020204020204" pitchFamily="34" charset="-122"/>
              </a:rPr>
              <a:t>二班三组  孙锐   </a:t>
            </a:r>
            <a:r>
              <a:rPr lang="en-US" altLang="zh-CN" sz="2400" dirty="0">
                <a:solidFill>
                  <a:schemeClr val="tx1"/>
                </a:solidFill>
                <a:latin typeface="微软雅黑" panose="020B0503020204020204" pitchFamily="34" charset="-122"/>
                <a:ea typeface="微软雅黑" panose="020B0503020204020204" pitchFamily="34" charset="-122"/>
              </a:rPr>
              <a:t>QQ</a:t>
            </a:r>
            <a:r>
              <a:rPr lang="zh-CN" altLang="en-US" sz="2400" dirty="0">
                <a:solidFill>
                  <a:schemeClr val="tx1"/>
                </a:solidFill>
                <a:latin typeface="微软雅黑" panose="020B0503020204020204" pitchFamily="34" charset="-122"/>
                <a:ea typeface="微软雅黑" panose="020B0503020204020204" pitchFamily="34" charset="-122"/>
              </a:rPr>
              <a:t>群</a:t>
            </a:r>
            <a:r>
              <a:rPr lang="en-US" altLang="zh-CN" sz="2400" dirty="0">
                <a:solidFill>
                  <a:schemeClr val="tx1"/>
                </a:solidFill>
                <a:latin typeface="微软雅黑" panose="020B0503020204020204" pitchFamily="34" charset="-122"/>
                <a:ea typeface="微软雅黑" panose="020B0503020204020204" pitchFamily="34" charset="-122"/>
              </a:rPr>
              <a:t>786767109</a:t>
            </a:r>
          </a:p>
          <a:p>
            <a:endParaRPr kumimoji="1" lang="en-US" altLang="zh-CN" sz="2000" dirty="0"/>
          </a:p>
        </p:txBody>
      </p:sp>
    </p:spTree>
    <p:extLst>
      <p:ext uri="{BB962C8B-B14F-4D97-AF65-F5344CB8AC3E}">
        <p14:creationId xmlns:p14="http://schemas.microsoft.com/office/powerpoint/2010/main" val="1620625226"/>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730</Words>
  <Application>Microsoft Macintosh PowerPoint</Application>
  <PresentationFormat>全屏显示(4:3)</PresentationFormat>
  <Paragraphs>96</Paragraphs>
  <Slides>10</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楷体</vt:lpstr>
      <vt:lpstr>宋体</vt:lpstr>
      <vt:lpstr>微软雅黑</vt:lpstr>
      <vt:lpstr>Microsoft YaHei UI</vt:lpstr>
      <vt:lpstr>Segoe UI</vt:lpstr>
      <vt:lpstr>Segoe UI Light</vt:lpstr>
      <vt:lpstr>Arial</vt:lpstr>
      <vt:lpstr>Calibri</vt:lpstr>
      <vt:lpstr>Wingdings</vt:lpstr>
      <vt:lpstr>WelcomeDoc</vt:lpstr>
      <vt:lpstr>开场白 </vt:lpstr>
      <vt:lpstr>自我介绍</vt:lpstr>
      <vt:lpstr>关于这门课</vt:lpstr>
      <vt:lpstr>我们的希望</vt:lpstr>
      <vt:lpstr>课程生命周期</vt:lpstr>
      <vt:lpstr>小实验</vt:lpstr>
      <vt:lpstr>大实验</vt:lpstr>
      <vt:lpstr>大实验</vt:lpstr>
      <vt:lpstr>PowerPoint 演示文稿</vt:lpstr>
      <vt:lpstr>一切即将开始!</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2014-12-21T12:02:03Z</dcterms:created>
  <dcterms:modified xsi:type="dcterms:W3CDTF">2019-03-01T01:55:46Z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