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8"/>
  </p:notesMasterIdLst>
  <p:sldIdLst>
    <p:sldId id="256" r:id="rId3"/>
    <p:sldId id="258" r:id="rId4"/>
    <p:sldId id="257" r:id="rId5"/>
    <p:sldId id="277" r:id="rId6"/>
    <p:sldId id="276" r:id="rId7"/>
    <p:sldId id="260" r:id="rId8"/>
    <p:sldId id="278" r:id="rId9"/>
    <p:sldId id="279" r:id="rId10"/>
    <p:sldId id="280" r:id="rId11"/>
    <p:sldId id="261" r:id="rId12"/>
    <p:sldId id="285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4E2E3-C080-2644-8F52-FEAC3B2E196D}" v="83" dt="2019-03-12T10:10:42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1207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</pc:docChg>
  </pc:docChgLst>
  <pc:docChgLst>
    <pc:chgData name="XIE Zheng" userId="2f5fcdafebcc64a9" providerId="LiveId" clId="{CF14E2E3-C080-2644-8F52-FEAC3B2E196D}"/>
    <pc:docChg chg="undo custSel addSld delSld modSld">
      <pc:chgData name="XIE Zheng" userId="2f5fcdafebcc64a9" providerId="LiveId" clId="{CF14E2E3-C080-2644-8F52-FEAC3B2E196D}" dt="2019-03-12T10:10:53.409" v="1338" actId="1076"/>
      <pc:docMkLst>
        <pc:docMk/>
      </pc:docMkLst>
      <pc:sldChg chg="modSp">
        <pc:chgData name="XIE Zheng" userId="2f5fcdafebcc64a9" providerId="LiveId" clId="{CF14E2E3-C080-2644-8F52-FEAC3B2E196D}" dt="2019-03-12T05:22:32.548" v="67" actId="14100"/>
        <pc:sldMkLst>
          <pc:docMk/>
          <pc:sldMk cId="3680246642" sldId="256"/>
        </pc:sldMkLst>
        <pc:spChg chg="mod">
          <ac:chgData name="XIE Zheng" userId="2f5fcdafebcc64a9" providerId="LiveId" clId="{CF14E2E3-C080-2644-8F52-FEAC3B2E196D}" dt="2019-03-12T05:22:32.548" v="67" actId="14100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CF14E2E3-C080-2644-8F52-FEAC3B2E196D}" dt="2019-03-12T05:21:17.692" v="25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addSp delSp modSp modAnim modNotesTx">
        <pc:chgData name="XIE Zheng" userId="2f5fcdafebcc64a9" providerId="LiveId" clId="{CF14E2E3-C080-2644-8F52-FEAC3B2E196D}" dt="2019-03-12T06:08:27.296" v="981"/>
        <pc:sldMkLst>
          <pc:docMk/>
          <pc:sldMk cId="1888272582" sldId="257"/>
        </pc:sldMkLst>
        <pc:spChg chg="del mod">
          <ac:chgData name="XIE Zheng" userId="2f5fcdafebcc64a9" providerId="LiveId" clId="{CF14E2E3-C080-2644-8F52-FEAC3B2E196D}" dt="2019-03-12T05:39:11.300" v="113" actId="478"/>
          <ac:spMkLst>
            <pc:docMk/>
            <pc:sldMk cId="1888272582" sldId="257"/>
            <ac:spMk id="2" creationId="{657F9850-F9A1-6448-B82D-9091AEF96605}"/>
          </ac:spMkLst>
        </pc:spChg>
        <pc:spChg chg="del mod">
          <ac:chgData name="XIE Zheng" userId="2f5fcdafebcc64a9" providerId="LiveId" clId="{CF14E2E3-C080-2644-8F52-FEAC3B2E196D}" dt="2019-03-12T05:38:53.401" v="101" actId="478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CF14E2E3-C080-2644-8F52-FEAC3B2E196D}" dt="2019-03-12T05:38:53.401" v="101" actId="478"/>
          <ac:spMkLst>
            <pc:docMk/>
            <pc:sldMk cId="1888272582" sldId="257"/>
            <ac:spMk id="5" creationId="{01253B01-CC72-0449-8DB3-28ABEA7E21CA}"/>
          </ac:spMkLst>
        </pc:spChg>
        <pc:spChg chg="add mod">
          <ac:chgData name="XIE Zheng" userId="2f5fcdafebcc64a9" providerId="LiveId" clId="{CF14E2E3-C080-2644-8F52-FEAC3B2E196D}" dt="2019-03-12T05:39:11.300" v="113" actId="478"/>
          <ac:spMkLst>
            <pc:docMk/>
            <pc:sldMk cId="1888272582" sldId="257"/>
            <ac:spMk id="8" creationId="{0F10916A-7076-AA4F-A7E3-205D22BCDC23}"/>
          </ac:spMkLst>
        </pc:spChg>
        <pc:spChg chg="add mod">
          <ac:chgData name="XIE Zheng" userId="2f5fcdafebcc64a9" providerId="LiveId" clId="{CF14E2E3-C080-2644-8F52-FEAC3B2E196D}" dt="2019-03-12T06:07:43.465" v="978" actId="1076"/>
          <ac:spMkLst>
            <pc:docMk/>
            <pc:sldMk cId="1888272582" sldId="257"/>
            <ac:spMk id="10" creationId="{3910D27B-5784-CB49-A461-A740C9B27E3C}"/>
          </ac:spMkLst>
        </pc:spChg>
        <pc:picChg chg="add del mod">
          <ac:chgData name="XIE Zheng" userId="2f5fcdafebcc64a9" providerId="LiveId" clId="{CF14E2E3-C080-2644-8F52-FEAC3B2E196D}" dt="2019-03-12T05:41:54.774" v="114" actId="478"/>
          <ac:picMkLst>
            <pc:docMk/>
            <pc:sldMk cId="1888272582" sldId="257"/>
            <ac:picMk id="6" creationId="{2115A46C-6F7D-3747-B604-84BB964C2DB7}"/>
          </ac:picMkLst>
        </pc:picChg>
        <pc:picChg chg="add">
          <ac:chgData name="XIE Zheng" userId="2f5fcdafebcc64a9" providerId="LiveId" clId="{CF14E2E3-C080-2644-8F52-FEAC3B2E196D}" dt="2019-03-12T05:42:03.818" v="115"/>
          <ac:picMkLst>
            <pc:docMk/>
            <pc:sldMk cId="1888272582" sldId="257"/>
            <ac:picMk id="9" creationId="{CC185828-503E-1A4E-9602-85B5FB9706B1}"/>
          </ac:picMkLst>
        </pc:picChg>
      </pc:sldChg>
      <pc:sldChg chg="delSp modSp">
        <pc:chgData name="XIE Zheng" userId="2f5fcdafebcc64a9" providerId="LiveId" clId="{CF14E2E3-C080-2644-8F52-FEAC3B2E196D}" dt="2019-03-12T06:21:08.529" v="1084" actId="20577"/>
        <pc:sldMkLst>
          <pc:docMk/>
          <pc:sldMk cId="1995846587" sldId="260"/>
        </pc:sldMkLst>
        <pc:spChg chg="mod">
          <ac:chgData name="XIE Zheng" userId="2f5fcdafebcc64a9" providerId="LiveId" clId="{CF14E2E3-C080-2644-8F52-FEAC3B2E196D}" dt="2019-03-12T05:42:51.618" v="116"/>
          <ac:spMkLst>
            <pc:docMk/>
            <pc:sldMk cId="1995846587" sldId="260"/>
            <ac:spMk id="2" creationId="{298A2F31-70CA-7244-A7BC-4981C9069017}"/>
          </ac:spMkLst>
        </pc:spChg>
        <pc:spChg chg="mod">
          <ac:chgData name="XIE Zheng" userId="2f5fcdafebcc64a9" providerId="LiveId" clId="{CF14E2E3-C080-2644-8F52-FEAC3B2E196D}" dt="2019-03-12T06:21:08.529" v="1084" actId="20577"/>
          <ac:spMkLst>
            <pc:docMk/>
            <pc:sldMk cId="1995846587" sldId="260"/>
            <ac:spMk id="3" creationId="{E3EF6274-53C1-ED4F-9348-9EB58908A0A6}"/>
          </ac:spMkLst>
        </pc:spChg>
        <pc:spChg chg="del">
          <ac:chgData name="XIE Zheng" userId="2f5fcdafebcc64a9" providerId="LiveId" clId="{CF14E2E3-C080-2644-8F52-FEAC3B2E196D}" dt="2019-03-12T05:43:36.647" v="124" actId="478"/>
          <ac:spMkLst>
            <pc:docMk/>
            <pc:sldMk cId="1995846587" sldId="260"/>
            <ac:spMk id="6" creationId="{34026801-C274-8F45-BF37-B7E6A0EBF169}"/>
          </ac:spMkLst>
        </pc:spChg>
      </pc:sldChg>
      <pc:sldChg chg="modSp del">
        <pc:chgData name="XIE Zheng" userId="2f5fcdafebcc64a9" providerId="LiveId" clId="{CF14E2E3-C080-2644-8F52-FEAC3B2E196D}" dt="2019-03-12T06:01:29.657" v="809" actId="2696"/>
        <pc:sldMkLst>
          <pc:docMk/>
          <pc:sldMk cId="2294757357" sldId="262"/>
        </pc:sldMkLst>
        <pc:spChg chg="mod">
          <ac:chgData name="XIE Zheng" userId="2f5fcdafebcc64a9" providerId="LiveId" clId="{CF14E2E3-C080-2644-8F52-FEAC3B2E196D}" dt="2019-03-12T05:47:44.747" v="171"/>
          <ac:spMkLst>
            <pc:docMk/>
            <pc:sldMk cId="2294757357" sldId="262"/>
            <ac:spMk id="2" creationId="{657F9850-F9A1-6448-B82D-9091AEF96605}"/>
          </ac:spMkLst>
        </pc:spChg>
      </pc:sldChg>
      <pc:sldChg chg="del">
        <pc:chgData name="XIE Zheng" userId="2f5fcdafebcc64a9" providerId="LiveId" clId="{CF14E2E3-C080-2644-8F52-FEAC3B2E196D}" dt="2019-03-12T06:01:29.716" v="810" actId="2696"/>
        <pc:sldMkLst>
          <pc:docMk/>
          <pc:sldMk cId="1280224276" sldId="263"/>
        </pc:sldMkLst>
      </pc:sldChg>
      <pc:sldChg chg="del">
        <pc:chgData name="XIE Zheng" userId="2f5fcdafebcc64a9" providerId="LiveId" clId="{CF14E2E3-C080-2644-8F52-FEAC3B2E196D}" dt="2019-03-12T06:01:29.743" v="811" actId="2696"/>
        <pc:sldMkLst>
          <pc:docMk/>
          <pc:sldMk cId="227054308" sldId="264"/>
        </pc:sldMkLst>
      </pc:sldChg>
      <pc:sldChg chg="del">
        <pc:chgData name="XIE Zheng" userId="2f5fcdafebcc64a9" providerId="LiveId" clId="{CF14E2E3-C080-2644-8F52-FEAC3B2E196D}" dt="2019-03-12T06:01:29.796" v="812" actId="2696"/>
        <pc:sldMkLst>
          <pc:docMk/>
          <pc:sldMk cId="1894290587" sldId="265"/>
        </pc:sldMkLst>
      </pc:sldChg>
      <pc:sldChg chg="del">
        <pc:chgData name="XIE Zheng" userId="2f5fcdafebcc64a9" providerId="LiveId" clId="{CF14E2E3-C080-2644-8F52-FEAC3B2E196D}" dt="2019-03-12T06:01:29.844" v="814" actId="2696"/>
        <pc:sldMkLst>
          <pc:docMk/>
          <pc:sldMk cId="331490934" sldId="266"/>
        </pc:sldMkLst>
      </pc:sldChg>
      <pc:sldChg chg="del">
        <pc:chgData name="XIE Zheng" userId="2f5fcdafebcc64a9" providerId="LiveId" clId="{CF14E2E3-C080-2644-8F52-FEAC3B2E196D}" dt="2019-03-12T06:01:29.830" v="813" actId="2696"/>
        <pc:sldMkLst>
          <pc:docMk/>
          <pc:sldMk cId="1570797818" sldId="267"/>
        </pc:sldMkLst>
      </pc:sldChg>
      <pc:sldChg chg="del">
        <pc:chgData name="XIE Zheng" userId="2f5fcdafebcc64a9" providerId="LiveId" clId="{CF14E2E3-C080-2644-8F52-FEAC3B2E196D}" dt="2019-03-12T05:46:54.129" v="169" actId="2696"/>
        <pc:sldMkLst>
          <pc:docMk/>
          <pc:sldMk cId="2131798999" sldId="268"/>
        </pc:sldMkLst>
      </pc:sldChg>
      <pc:sldChg chg="del">
        <pc:chgData name="XIE Zheng" userId="2f5fcdafebcc64a9" providerId="LiveId" clId="{CF14E2E3-C080-2644-8F52-FEAC3B2E196D}" dt="2019-03-12T06:01:29.883" v="816" actId="2696"/>
        <pc:sldMkLst>
          <pc:docMk/>
          <pc:sldMk cId="3409483320" sldId="269"/>
        </pc:sldMkLst>
      </pc:sldChg>
      <pc:sldChg chg="del">
        <pc:chgData name="XIE Zheng" userId="2f5fcdafebcc64a9" providerId="LiveId" clId="{CF14E2E3-C080-2644-8F52-FEAC3B2E196D}" dt="2019-03-12T05:46:54.141" v="170" actId="2696"/>
        <pc:sldMkLst>
          <pc:docMk/>
          <pc:sldMk cId="670390177" sldId="270"/>
        </pc:sldMkLst>
      </pc:sldChg>
      <pc:sldChg chg="del">
        <pc:chgData name="XIE Zheng" userId="2f5fcdafebcc64a9" providerId="LiveId" clId="{CF14E2E3-C080-2644-8F52-FEAC3B2E196D}" dt="2019-03-12T06:01:29.897" v="817" actId="2696"/>
        <pc:sldMkLst>
          <pc:docMk/>
          <pc:sldMk cId="3762836115" sldId="271"/>
        </pc:sldMkLst>
      </pc:sldChg>
      <pc:sldChg chg="del">
        <pc:chgData name="XIE Zheng" userId="2f5fcdafebcc64a9" providerId="LiveId" clId="{CF14E2E3-C080-2644-8F52-FEAC3B2E196D}" dt="2019-03-12T05:22:47.725" v="68" actId="2696"/>
        <pc:sldMkLst>
          <pc:docMk/>
          <pc:sldMk cId="1207710194" sldId="272"/>
        </pc:sldMkLst>
      </pc:sldChg>
      <pc:sldChg chg="del">
        <pc:chgData name="XIE Zheng" userId="2f5fcdafebcc64a9" providerId="LiveId" clId="{CF14E2E3-C080-2644-8F52-FEAC3B2E196D}" dt="2019-03-12T05:22:47.728" v="69" actId="2696"/>
        <pc:sldMkLst>
          <pc:docMk/>
          <pc:sldMk cId="1021788396" sldId="273"/>
        </pc:sldMkLst>
      </pc:sldChg>
      <pc:sldChg chg="del">
        <pc:chgData name="XIE Zheng" userId="2f5fcdafebcc64a9" providerId="LiveId" clId="{CF14E2E3-C080-2644-8F52-FEAC3B2E196D}" dt="2019-03-12T05:22:47.739" v="70" actId="2696"/>
        <pc:sldMkLst>
          <pc:docMk/>
          <pc:sldMk cId="717222254" sldId="274"/>
        </pc:sldMkLst>
      </pc:sldChg>
      <pc:sldChg chg="del">
        <pc:chgData name="XIE Zheng" userId="2f5fcdafebcc64a9" providerId="LiveId" clId="{CF14E2E3-C080-2644-8F52-FEAC3B2E196D}" dt="2019-03-12T06:01:29.863" v="815" actId="2696"/>
        <pc:sldMkLst>
          <pc:docMk/>
          <pc:sldMk cId="1703164577" sldId="275"/>
        </pc:sldMkLst>
      </pc:sldChg>
      <pc:sldChg chg="modSp add">
        <pc:chgData name="XIE Zheng" userId="2f5fcdafebcc64a9" providerId="LiveId" clId="{CF14E2E3-C080-2644-8F52-FEAC3B2E196D}" dt="2019-03-12T05:34:32.730" v="99" actId="403"/>
        <pc:sldMkLst>
          <pc:docMk/>
          <pc:sldMk cId="1840815666" sldId="276"/>
        </pc:sldMkLst>
        <pc:spChg chg="mod">
          <ac:chgData name="XIE Zheng" userId="2f5fcdafebcc64a9" providerId="LiveId" clId="{CF14E2E3-C080-2644-8F52-FEAC3B2E196D}" dt="2019-03-12T05:34:32.730" v="99" actId="403"/>
          <ac:spMkLst>
            <pc:docMk/>
            <pc:sldMk cId="1840815666" sldId="276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6:09:05.268" v="1004" actId="20577"/>
        <pc:sldMkLst>
          <pc:docMk/>
          <pc:sldMk cId="316069621" sldId="277"/>
        </pc:sldMkLst>
        <pc:spChg chg="mod">
          <ac:chgData name="XIE Zheng" userId="2f5fcdafebcc64a9" providerId="LiveId" clId="{CF14E2E3-C080-2644-8F52-FEAC3B2E196D}" dt="2019-03-12T06:09:05.268" v="1004" actId="20577"/>
          <ac:spMkLst>
            <pc:docMk/>
            <pc:sldMk cId="316069621" sldId="277"/>
            <ac:spMk id="2" creationId="{657F9850-F9A1-6448-B82D-9091AEF96605}"/>
          </ac:spMkLst>
        </pc:spChg>
      </pc:sldChg>
      <pc:sldChg chg="modSp add">
        <pc:chgData name="XIE Zheng" userId="2f5fcdafebcc64a9" providerId="LiveId" clId="{CF14E2E3-C080-2644-8F52-FEAC3B2E196D}" dt="2019-03-12T05:45:22.415" v="147"/>
        <pc:sldMkLst>
          <pc:docMk/>
          <pc:sldMk cId="2682091372" sldId="278"/>
        </pc:sldMkLst>
        <pc:spChg chg="mod">
          <ac:chgData name="XIE Zheng" userId="2f5fcdafebcc64a9" providerId="LiveId" clId="{CF14E2E3-C080-2644-8F52-FEAC3B2E196D}" dt="2019-03-12T05:44:56.777" v="143" actId="14100"/>
          <ac:spMkLst>
            <pc:docMk/>
            <pc:sldMk cId="2682091372" sldId="278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5:22.415" v="147"/>
          <ac:spMkLst>
            <pc:docMk/>
            <pc:sldMk cId="2682091372" sldId="278"/>
            <ac:spMk id="6" creationId="{34026801-C274-8F45-BF37-B7E6A0EBF169}"/>
          </ac:spMkLst>
        </pc:spChg>
      </pc:sldChg>
      <pc:sldChg chg="add del">
        <pc:chgData name="XIE Zheng" userId="2f5fcdafebcc64a9" providerId="LiveId" clId="{CF14E2E3-C080-2644-8F52-FEAC3B2E196D}" dt="2019-03-12T05:45:27.078" v="149" actId="2696"/>
        <pc:sldMkLst>
          <pc:docMk/>
          <pc:sldMk cId="959932380" sldId="279"/>
        </pc:sldMkLst>
      </pc:sldChg>
      <pc:sldChg chg="add del">
        <pc:chgData name="XIE Zheng" userId="2f5fcdafebcc64a9" providerId="LiveId" clId="{CF14E2E3-C080-2644-8F52-FEAC3B2E196D}" dt="2019-03-12T05:43:22.312" v="121"/>
        <pc:sldMkLst>
          <pc:docMk/>
          <pc:sldMk cId="1761305447" sldId="279"/>
        </pc:sldMkLst>
      </pc:sldChg>
      <pc:sldChg chg="modSp add">
        <pc:chgData name="XIE Zheng" userId="2f5fcdafebcc64a9" providerId="LiveId" clId="{CF14E2E3-C080-2644-8F52-FEAC3B2E196D}" dt="2019-03-12T05:46:00.261" v="160" actId="20577"/>
        <pc:sldMkLst>
          <pc:docMk/>
          <pc:sldMk cId="3385600498" sldId="279"/>
        </pc:sldMkLst>
        <pc:spChg chg="mod">
          <ac:chgData name="XIE Zheng" userId="2f5fcdafebcc64a9" providerId="LiveId" clId="{CF14E2E3-C080-2644-8F52-FEAC3B2E196D}" dt="2019-03-12T05:45:54.925" v="157" actId="20577"/>
          <ac:spMkLst>
            <pc:docMk/>
            <pc:sldMk cId="3385600498" sldId="279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6:00.261" v="160" actId="20577"/>
          <ac:spMkLst>
            <pc:docMk/>
            <pc:sldMk cId="3385600498" sldId="279"/>
            <ac:spMk id="6" creationId="{34026801-C274-8F45-BF37-B7E6A0EBF169}"/>
          </ac:spMkLst>
        </pc:spChg>
      </pc:sldChg>
      <pc:sldChg chg="add del">
        <pc:chgData name="XIE Zheng" userId="2f5fcdafebcc64a9" providerId="LiveId" clId="{CF14E2E3-C080-2644-8F52-FEAC3B2E196D}" dt="2019-03-12T05:45:27.053" v="148" actId="2696"/>
        <pc:sldMkLst>
          <pc:docMk/>
          <pc:sldMk cId="1464921562" sldId="280"/>
        </pc:sldMkLst>
      </pc:sldChg>
      <pc:sldChg chg="modSp add">
        <pc:chgData name="XIE Zheng" userId="2f5fcdafebcc64a9" providerId="LiveId" clId="{CF14E2E3-C080-2644-8F52-FEAC3B2E196D}" dt="2019-03-12T05:46:43.625" v="168"/>
        <pc:sldMkLst>
          <pc:docMk/>
          <pc:sldMk cId="3131535009" sldId="280"/>
        </pc:sldMkLst>
        <pc:spChg chg="mod">
          <ac:chgData name="XIE Zheng" userId="2f5fcdafebcc64a9" providerId="LiveId" clId="{CF14E2E3-C080-2644-8F52-FEAC3B2E196D}" dt="2019-03-12T05:46:34.425" v="166" actId="20577"/>
          <ac:spMkLst>
            <pc:docMk/>
            <pc:sldMk cId="3131535009" sldId="280"/>
            <ac:spMk id="3" creationId="{E3EF6274-53C1-ED4F-9348-9EB58908A0A6}"/>
          </ac:spMkLst>
        </pc:spChg>
        <pc:spChg chg="mod">
          <ac:chgData name="XIE Zheng" userId="2f5fcdafebcc64a9" providerId="LiveId" clId="{CF14E2E3-C080-2644-8F52-FEAC3B2E196D}" dt="2019-03-12T05:46:43.625" v="168"/>
          <ac:spMkLst>
            <pc:docMk/>
            <pc:sldMk cId="3131535009" sldId="280"/>
            <ac:spMk id="6" creationId="{34026801-C274-8F45-BF37-B7E6A0EBF169}"/>
          </ac:spMkLst>
        </pc:spChg>
      </pc:sldChg>
      <pc:sldChg chg="modSp add">
        <pc:chgData name="XIE Zheng" userId="2f5fcdafebcc64a9" providerId="LiveId" clId="{CF14E2E3-C080-2644-8F52-FEAC3B2E196D}" dt="2019-03-12T09:09:33.807" v="1319" actId="207"/>
        <pc:sldMkLst>
          <pc:docMk/>
          <pc:sldMk cId="4211260164" sldId="281"/>
        </pc:sldMkLst>
        <pc:spChg chg="mod">
          <ac:chgData name="XIE Zheng" userId="2f5fcdafebcc64a9" providerId="LiveId" clId="{CF14E2E3-C080-2644-8F52-FEAC3B2E196D}" dt="2019-03-12T06:12:28.468" v="1031" actId="20577"/>
          <ac:spMkLst>
            <pc:docMk/>
            <pc:sldMk cId="4211260164" sldId="281"/>
            <ac:spMk id="2" creationId="{657F9850-F9A1-6448-B82D-9091AEF96605}"/>
          </ac:spMkLst>
        </pc:spChg>
        <pc:spChg chg="mod">
          <ac:chgData name="XIE Zheng" userId="2f5fcdafebcc64a9" providerId="LiveId" clId="{CF14E2E3-C080-2644-8F52-FEAC3B2E196D}" dt="2019-03-12T09:09:33.807" v="1319" actId="207"/>
          <ac:spMkLst>
            <pc:docMk/>
            <pc:sldMk cId="4211260164" sldId="281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5:55:10.850" v="518" actId="20577"/>
        <pc:sldMkLst>
          <pc:docMk/>
          <pc:sldMk cId="3420756233" sldId="282"/>
        </pc:sldMkLst>
        <pc:spChg chg="mod">
          <ac:chgData name="XIE Zheng" userId="2f5fcdafebcc64a9" providerId="LiveId" clId="{CF14E2E3-C080-2644-8F52-FEAC3B2E196D}" dt="2019-03-12T05:55:10.850" v="518" actId="20577"/>
          <ac:spMkLst>
            <pc:docMk/>
            <pc:sldMk cId="3420756233" sldId="282"/>
            <ac:spMk id="3" creationId="{A667DF63-1349-684B-86C6-3EC1E64DEDCA}"/>
          </ac:spMkLst>
        </pc:spChg>
      </pc:sldChg>
      <pc:sldChg chg="modSp add">
        <pc:chgData name="XIE Zheng" userId="2f5fcdafebcc64a9" providerId="LiveId" clId="{CF14E2E3-C080-2644-8F52-FEAC3B2E196D}" dt="2019-03-12T09:49:21.812" v="1333" actId="20577"/>
        <pc:sldMkLst>
          <pc:docMk/>
          <pc:sldMk cId="247997661" sldId="283"/>
        </pc:sldMkLst>
        <pc:spChg chg="mod">
          <ac:chgData name="XIE Zheng" userId="2f5fcdafebcc64a9" providerId="LiveId" clId="{CF14E2E3-C080-2644-8F52-FEAC3B2E196D}" dt="2019-03-12T09:49:21.812" v="1333" actId="20577"/>
          <ac:spMkLst>
            <pc:docMk/>
            <pc:sldMk cId="247997661" sldId="283"/>
            <ac:spMk id="3" creationId="{A667DF63-1349-684B-86C6-3EC1E64DEDCA}"/>
          </ac:spMkLst>
        </pc:spChg>
      </pc:sldChg>
      <pc:sldChg chg="addSp modSp add">
        <pc:chgData name="XIE Zheng" userId="2f5fcdafebcc64a9" providerId="LiveId" clId="{CF14E2E3-C080-2644-8F52-FEAC3B2E196D}" dt="2019-03-12T10:10:53.409" v="1338" actId="1076"/>
        <pc:sldMkLst>
          <pc:docMk/>
          <pc:sldMk cId="4282966852" sldId="284"/>
        </pc:sldMkLst>
        <pc:spChg chg="mod">
          <ac:chgData name="XIE Zheng" userId="2f5fcdafebcc64a9" providerId="LiveId" clId="{CF14E2E3-C080-2644-8F52-FEAC3B2E196D}" dt="2019-03-12T06:18:45.145" v="1077" actId="1035"/>
          <ac:spMkLst>
            <pc:docMk/>
            <pc:sldMk cId="4282966852" sldId="284"/>
            <ac:spMk id="3" creationId="{A667DF63-1349-684B-86C6-3EC1E64DEDCA}"/>
          </ac:spMkLst>
        </pc:spChg>
        <pc:spChg chg="add mod">
          <ac:chgData name="XIE Zheng" userId="2f5fcdafebcc64a9" providerId="LiveId" clId="{CF14E2E3-C080-2644-8F52-FEAC3B2E196D}" dt="2019-03-12T10:10:53.409" v="1338" actId="1076"/>
          <ac:spMkLst>
            <pc:docMk/>
            <pc:sldMk cId="4282966852" sldId="284"/>
            <ac:spMk id="4" creationId="{8C56E5B7-1D07-CA4C-B1C7-CE1DDBFD5590}"/>
          </ac:spMkLst>
        </pc:spChg>
      </pc:sldChg>
      <pc:sldChg chg="modSp add modAnim modNotesTx">
        <pc:chgData name="XIE Zheng" userId="2f5fcdafebcc64a9" providerId="LiveId" clId="{CF14E2E3-C080-2644-8F52-FEAC3B2E196D}" dt="2019-03-12T06:24:00.376" v="1146" actId="20577"/>
        <pc:sldMkLst>
          <pc:docMk/>
          <pc:sldMk cId="3881505897" sldId="285"/>
        </pc:sldMkLst>
        <pc:spChg chg="mod">
          <ac:chgData name="XIE Zheng" userId="2f5fcdafebcc64a9" providerId="LiveId" clId="{CF14E2E3-C080-2644-8F52-FEAC3B2E196D}" dt="2019-03-12T06:16:49.954" v="1069" actId="1036"/>
          <ac:spMkLst>
            <pc:docMk/>
            <pc:sldMk cId="3881505897" sldId="285"/>
            <ac:spMk id="10" creationId="{3910D27B-5784-CB49-A461-A740C9B27E3C}"/>
          </ac:spMkLst>
        </pc:spChg>
        <pc:picChg chg="mod">
          <ac:chgData name="XIE Zheng" userId="2f5fcdafebcc64a9" providerId="LiveId" clId="{CF14E2E3-C080-2644-8F52-FEAC3B2E196D}" dt="2019-03-12T06:16:06.738" v="1050" actId="1076"/>
          <ac:picMkLst>
            <pc:docMk/>
            <pc:sldMk cId="3881505897" sldId="285"/>
            <ac:picMk id="9" creationId="{CC185828-503E-1A4E-9602-85B5FB9706B1}"/>
          </ac:picMkLst>
        </pc:picChg>
      </pc:sldChg>
    </pc:docChg>
  </pc:docChgLst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9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0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01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猛击提示会发生什么？</a:t>
            </a:r>
            <a:r>
              <a:rPr kumimoji="1" lang="en-US" altLang="zh-CN" dirty="0"/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/>
              <a:t>会弹起来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7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50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43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40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49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2019/3/12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mda.nju.edu.cn/xiez/bop19/week_3/shuffle_and_deal.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8515350" cy="2387600"/>
          </a:xfrm>
        </p:spPr>
        <p:txBody>
          <a:bodyPr/>
          <a:lstStyle/>
          <a:p>
            <a:r>
              <a:rPr kumimoji="1" lang="zh-CN" altLang="en-US" dirty="0"/>
              <a:t>第三周 代码组织与面向对象初探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641"/>
            <a:ext cx="5467347" cy="1041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题目详细要求、参考资料及更新发布于：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lamda.nju.edu.cn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xiez</a:t>
            </a:r>
            <a:r>
              <a:rPr kumimoji="1" lang="en-US" altLang="zh-CN" dirty="0"/>
              <a:t>/bop19/week_3/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253B01-CC72-0449-8DB3-28ABEA7E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F10916A-7076-AA4F-A7E3-205D22BC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185828-503E-1A4E-9602-85B5FB97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3910D27B-5784-CB49-A461-A740C9B27E3C}"/>
              </a:ext>
            </a:extLst>
          </p:cNvPr>
          <p:cNvSpPr/>
          <p:nvPr/>
        </p:nvSpPr>
        <p:spPr>
          <a:xfrm rot="10800000">
            <a:off x="5096641" y="2882646"/>
            <a:ext cx="585788" cy="8572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5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5399 0.7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08" y="3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斗地主（全员托管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弱智版）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把第一题的程序稍加改动，就可以模拟一个“真实”的牌局了！这是通往一个完整纸牌游戏的一小步。</a:t>
            </a: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尝试对于一个给定的起始牌局，模拟每一轮每个玩家的操作，及每一个玩家操作之后的手牌。当轮到一个人任意出牌时，</a:t>
            </a:r>
            <a:r>
              <a:rPr kumimoji="1" lang="zh-CN" altLang="en-US" sz="2400" dirty="0">
                <a:solidFill>
                  <a:srgbClr val="FF0000"/>
                </a:solidFill>
              </a:rPr>
              <a:t>你可以打出任意合法的牌型，但是如有非单张牌型，不允许打单张。</a:t>
            </a:r>
          </a:p>
        </p:txBody>
      </p:sp>
    </p:spTree>
    <p:extLst>
      <p:ext uri="{BB962C8B-B14F-4D97-AF65-F5344CB8AC3E}">
        <p14:creationId xmlns:p14="http://schemas.microsoft.com/office/powerpoint/2010/main" val="421126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洗牌、发牌和抢地主的过程不需要你操心。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我们提供一个程序</a:t>
            </a:r>
            <a:r>
              <a:rPr kumimoji="1" lang="en-US" altLang="zh-CN" sz="2400" dirty="0">
                <a:solidFill>
                  <a:schemeClr val="tx1"/>
                </a:solidFill>
                <a:hlinkClick r:id="rId3"/>
              </a:rPr>
              <a:t>shuffle_and_deal.cpp</a:t>
            </a:r>
            <a:r>
              <a:rPr kumimoji="1" lang="zh-CN" altLang="en-US" sz="2400" dirty="0">
                <a:solidFill>
                  <a:schemeClr val="tx1"/>
                </a:solidFill>
              </a:rPr>
              <a:t>，用于“随机”生成初始的手牌。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运行程序，输入一个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unsigned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2400" dirty="0">
                <a:solidFill>
                  <a:schemeClr val="tx1"/>
                </a:solidFill>
              </a:rPr>
              <a:t>范围的整数，你就可以得到从地主开始三个人的初始手牌。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注：输入的数字是“随机种子”，所以每当你输入相同的数字，三个人初始的手牌的分配就是一样的。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42075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2400" dirty="0">
                <a:solidFill>
                  <a:schemeClr val="tx1"/>
                </a:solidFill>
              </a:rPr>
              <a:t>编译并运行</a:t>
            </a:r>
            <a:r>
              <a:rPr kumimoji="1" lang="en-US" altLang="zh-CN" sz="2400" dirty="0">
                <a:solidFill>
                  <a:schemeClr val="tx1"/>
                </a:solidFill>
              </a:rPr>
              <a:t>`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shuffle_and_deal.cpp</a:t>
            </a:r>
            <a:r>
              <a:rPr kumimoji="1" lang="en-US" altLang="zh-CN" sz="2400" dirty="0">
                <a:solidFill>
                  <a:schemeClr val="tx1"/>
                </a:solidFill>
              </a:rPr>
              <a:t>`</a:t>
            </a:r>
            <a:r>
              <a:rPr kumimoji="1" lang="zh-CN" altLang="en-US" sz="2400" dirty="0">
                <a:solidFill>
                  <a:schemeClr val="tx1"/>
                </a:solidFill>
              </a:rPr>
              <a:t>，输入某个数字作为随机种子，程序会输出：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en-US" altLang="zh-CN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A A J 5 Q 2 K A 6 Q 4 3 joker 2 K 4 3 5 K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en-US" altLang="zh-CN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7 8 2 Q 5 4 K J 4 7 9 6 8 8 6 9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en-US" altLang="zh-CN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8 J 10 3 A Q 2 7 9 10 6 9 10 JOKER 3 J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2400" dirty="0">
                <a:solidFill>
                  <a:schemeClr val="tx1"/>
                </a:solidFill>
              </a:rPr>
              <a:t>其中第一行是地主的牌，有</a:t>
            </a:r>
            <a:r>
              <a:rPr kumimoji="1" lang="en-US" altLang="zh-CN" sz="2400" dirty="0">
                <a:solidFill>
                  <a:schemeClr val="tx1"/>
                </a:solidFill>
              </a:rPr>
              <a:t>20</a:t>
            </a:r>
            <a:r>
              <a:rPr kumimoji="1" lang="zh-CN" altLang="en-US" sz="2400" dirty="0">
                <a:solidFill>
                  <a:schemeClr val="tx1"/>
                </a:solidFill>
              </a:rPr>
              <a:t>张；第二行和第三行是地主下家和上家的牌，分别有</a:t>
            </a:r>
            <a:r>
              <a:rPr kumimoji="1" lang="en-US" altLang="zh-CN" sz="2400" dirty="0">
                <a:solidFill>
                  <a:schemeClr val="tx1"/>
                </a:solidFill>
              </a:rPr>
              <a:t>17</a:t>
            </a:r>
            <a:r>
              <a:rPr kumimoji="1" lang="zh-CN" altLang="en-US" sz="2400" dirty="0">
                <a:solidFill>
                  <a:schemeClr val="tx1"/>
                </a:solidFill>
              </a:rPr>
              <a:t>张。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2400" dirty="0">
                <a:solidFill>
                  <a:srgbClr val="C00000"/>
                </a:solidFill>
              </a:rPr>
              <a:t>这三行内容就是你程序的输入。通过使用不同的数字，你可以生成不同的输入测试你的程序。</a:t>
            </a:r>
          </a:p>
        </p:txBody>
      </p:sp>
    </p:spTree>
    <p:extLst>
      <p:ext uri="{BB962C8B-B14F-4D97-AF65-F5344CB8AC3E}">
        <p14:creationId xmlns:p14="http://schemas.microsoft.com/office/powerpoint/2010/main" val="24799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03034"/>
            <a:ext cx="8390640" cy="527208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chemeClr val="tx1"/>
                </a:solidFill>
              </a:rPr>
              <a:t>你的程序应该模拟三个人打牌的过程，输出每个人每一步的行动和之后手上剩余的牌。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plays: 3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holds: joker 2 2 A A A K K K Q Q J 10 6 5 5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plays: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holds: 2 K Q J 9 9 8 8 8 7 7 6 6 5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3 plays: 7 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3 holds: JOKER 2 A Q J J 10 10 10 9 9 8 6 3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plays: Q Q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holds: joker 2 2 A A A K K K J 10 6 5 5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pass.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holds: 2 K Q J 9 9 8 8 8 7 7 6 6 5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3 pass.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3 holds: JOKER 2 A Q J J 10 10 10 9 9 8 6 3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plays: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1 holds: joker 2 2 A A A K K K J 10 6 5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plays: 5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2 holds: 2 K Q J 9 9 8 8 8 7 7 6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C56E5B7-1D07-CA4C-B1C7-CE1DDBFD5590}"/>
              </a:ext>
            </a:extLst>
          </p:cNvPr>
          <p:cNvSpPr txBox="1">
            <a:spLocks/>
          </p:cNvSpPr>
          <p:nvPr/>
        </p:nvSpPr>
        <p:spPr>
          <a:xfrm>
            <a:off x="4572000" y="6158387"/>
            <a:ext cx="4726304" cy="71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chemeClr val="tx1"/>
                </a:solidFill>
              </a:rPr>
              <a:t>程序不使用脚本评测，你可以使用你认为更好看的输出格式。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但是请注意不要漏掉要求输出的每一步出牌和剩余手牌。</a:t>
            </a:r>
            <a:endParaRPr kumimoji="1" lang="en-US" altLang="zh-CN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输出的牌型和手牌请按从大到小的顺序输出。</a:t>
            </a:r>
            <a:endParaRPr kumimoji="1" lang="en-US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253B01-CC72-0449-8DB3-28ABEA7E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F10916A-7076-AA4F-A7E3-205D22BC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185828-503E-1A4E-9602-85B5FB97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3910D27B-5784-CB49-A461-A740C9B27E3C}"/>
              </a:ext>
            </a:extLst>
          </p:cNvPr>
          <p:cNvSpPr/>
          <p:nvPr/>
        </p:nvSpPr>
        <p:spPr>
          <a:xfrm>
            <a:off x="4672013" y="2176059"/>
            <a:ext cx="585788" cy="8572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斗地主（提示功能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弱智版）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设想你在打扑克牌“斗地主”。现在，上家刚刚出完牌。给定你当前手中的牌和上家刚刚出的牌，请尝试判断能否用手中的牌压过对方的牌。如果可以，输出最小的能压过对方牌型的一组牌。为了简化问题，本题不考虑花色。</a:t>
            </a: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“最小的能压过对方牌型”即优先使用与对手相同的牌型，且牌面数字尽量小。如果无法压过对方，再依次考虑炸弹、王炸。</a:t>
            </a:r>
          </a:p>
        </p:txBody>
      </p:sp>
    </p:spTree>
    <p:extLst>
      <p:ext uri="{BB962C8B-B14F-4D97-AF65-F5344CB8AC3E}">
        <p14:creationId xmlns:p14="http://schemas.microsoft.com/office/powerpoint/2010/main" val="31606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斗地主游戏中牌的顺序是：</a:t>
            </a:r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5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6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7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8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9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10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J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Q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K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A</a:t>
            </a:r>
            <a:r>
              <a:rPr kumimoji="1" lang="zh-CN" altLang="en-US" sz="1800" dirty="0">
                <a:solidFill>
                  <a:schemeClr val="tx1"/>
                </a:solidFill>
              </a:rPr>
              <a:t>、</a:t>
            </a:r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</a:rPr>
              <a:t>、小王、大王，有以下牌型：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单张：任意一张牌，可以被更大的单张压过；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对子：两张同号的牌，可以被更大的对子压过；两张王可以合成一个对；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三带：三张同号的牌，可以不带，或带一张单牌，或带一个对子；可以被更大的三带压过，但是带牌数量要相同，大小只比较三带，不比较被带的牌；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连对：三个或更多连号的对子， 可以被更大且对数相同的连对压过；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顺子：至少五张连号的单牌，最大到</a:t>
            </a:r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</a:rPr>
              <a:t>，可以被更大但张数相同的顺子压过；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四带二：四张同号的牌价两张任意牌或两对任意牌；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飞机：飞机分三种，飞机不带翼，飞机带小翼，飞机带大翼。飞机是多个连续数字的三条，最少</a:t>
            </a:r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</a:rPr>
              <a:t>连；飞机带小翼，即连续多于一个三带一；飞机带大翼，即连续多于一个三带二。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炸弹：四张相同的牌，可以压过以上所有牌形；可以被更大的炸弹压过。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王炸：大小王同时打出，是最大的炸弹。</a:t>
            </a:r>
          </a:p>
        </p:txBody>
      </p:sp>
    </p:spTree>
    <p:extLst>
      <p:ext uri="{BB962C8B-B14F-4D97-AF65-F5344CB8AC3E}">
        <p14:creationId xmlns:p14="http://schemas.microsoft.com/office/powerpoint/2010/main" val="18408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输入输出格式及样例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7643811" cy="4856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输入的第一行包含两个数字</a:t>
            </a:r>
            <a:r>
              <a:rPr kumimoji="1" lang="en-US" altLang="zh-CN" sz="1800" dirty="0">
                <a:solidFill>
                  <a:schemeClr val="tx1"/>
                </a:solidFill>
              </a:rPr>
              <a:t>n</a:t>
            </a:r>
            <a:r>
              <a:rPr kumimoji="1" lang="zh-CN" altLang="en-US" sz="1800" dirty="0">
                <a:solidFill>
                  <a:schemeClr val="tx1"/>
                </a:solidFill>
              </a:rPr>
              <a:t>和</a:t>
            </a:r>
            <a:r>
              <a:rPr kumimoji="1" lang="en-US" altLang="zh-CN" sz="1800" dirty="0">
                <a:solidFill>
                  <a:schemeClr val="tx1"/>
                </a:solidFill>
              </a:rPr>
              <a:t>m</a:t>
            </a:r>
            <a:r>
              <a:rPr kumimoji="1" lang="zh-CN" altLang="en-US" sz="1800" dirty="0">
                <a:solidFill>
                  <a:schemeClr val="tx1"/>
                </a:solidFill>
              </a:rPr>
              <a:t>；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第二行包含</a:t>
            </a:r>
            <a:r>
              <a:rPr kumimoji="1" lang="en-US" altLang="zh-CN" sz="1800" dirty="0">
                <a:solidFill>
                  <a:schemeClr val="tx1"/>
                </a:solidFill>
              </a:rPr>
              <a:t>n</a:t>
            </a:r>
            <a:r>
              <a:rPr kumimoji="1" lang="zh-CN" altLang="en-US" sz="1800" dirty="0">
                <a:solidFill>
                  <a:schemeClr val="tx1"/>
                </a:solidFill>
              </a:rPr>
              <a:t>张牌的牌面，表示你手头有的牌，空格隔开；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第三行包含</a:t>
            </a:r>
            <a:r>
              <a:rPr kumimoji="1" lang="en-US" altLang="zh-CN" sz="1800" dirty="0">
                <a:solidFill>
                  <a:schemeClr val="tx1"/>
                </a:solidFill>
              </a:rPr>
              <a:t>m</a:t>
            </a:r>
            <a:r>
              <a:rPr kumimoji="1" lang="zh-CN" altLang="en-US" sz="1800" dirty="0">
                <a:solidFill>
                  <a:schemeClr val="tx1"/>
                </a:solidFill>
              </a:rPr>
              <a:t>张牌的牌面，表示对手打出的牌，空格隔开。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</a:rPr>
              <a:t>～</a:t>
            </a:r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</a:rPr>
              <a:t>的牌用数字或大写字母表示，小王用 </a:t>
            </a:r>
            <a:r>
              <a:rPr kumimoji="1" lang="en-US" altLang="zh-CN" sz="1800" dirty="0">
                <a:solidFill>
                  <a:srgbClr val="C00000"/>
                </a:solidFill>
              </a:rPr>
              <a:t>joker</a:t>
            </a:r>
            <a:r>
              <a:rPr kumimoji="1" lang="zh-CN" altLang="en-US" sz="1800" dirty="0">
                <a:solidFill>
                  <a:schemeClr val="tx1"/>
                </a:solidFill>
              </a:rPr>
              <a:t>（小写）表示，大王用</a:t>
            </a:r>
            <a:r>
              <a:rPr kumimoji="1" lang="en-US" altLang="zh-CN" sz="1800" dirty="0">
                <a:solidFill>
                  <a:srgbClr val="C00000"/>
                </a:solidFill>
              </a:rPr>
              <a:t>JOKER</a:t>
            </a:r>
            <a:r>
              <a:rPr kumimoji="1" lang="zh-CN" altLang="en-US" sz="1800" dirty="0">
                <a:solidFill>
                  <a:schemeClr val="tx1"/>
                </a:solidFill>
              </a:rPr>
              <a:t>（大写）表示。输入的牌面不一定按顺序排列。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schemeClr val="tx1"/>
                </a:solidFill>
              </a:rPr>
              <a:t>如果手头的牌能压过对手的牌，请输出最小的组合，将牌面从大到小按顺序输出。如果无法压过对手的牌，输出</a:t>
            </a:r>
            <a:r>
              <a:rPr kumimoji="1" lang="en-US" altLang="zh-CN" sz="1800" dirty="0">
                <a:solidFill>
                  <a:srgbClr val="C00000"/>
                </a:solidFill>
              </a:rPr>
              <a:t>YAO BU QI</a:t>
            </a:r>
            <a:r>
              <a:rPr kumimoji="1" lang="zh-CN" altLang="en-US" sz="18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58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输入输出格式及样例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6557961" cy="17033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JOKER 2 2 A Q Q Q J J 10 10 9 8 8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5 5 4 4 3 3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628651" y="4071938"/>
            <a:ext cx="7886697" cy="23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fr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Q J J 10 10</a:t>
            </a: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输入输出格式及样例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6557961" cy="17033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pt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pt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JOKER 2 2 A </a:t>
            </a:r>
            <a:r>
              <a:rPr kumimoji="1" lang="pt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kumimoji="1" lang="pt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9 8 8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pt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A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628651" y="4071938"/>
            <a:ext cx="7886697" cy="23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0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输入输出格式及样例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6557961" cy="17033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da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da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JOKER joker 2 2 K K K K J 10 9 9 9 9 8 7 7 4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da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5 5 5 3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628651" y="4071938"/>
            <a:ext cx="7886697" cy="23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fr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9 9 9 4</a:t>
            </a: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3500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9863</TotalTime>
  <Words>1363</Words>
  <Application>Microsoft Macintosh PowerPoint</Application>
  <PresentationFormat>全屏显示(4:3)</PresentationFormat>
  <Paragraphs>99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Microsoft YaHei UI</vt:lpstr>
      <vt:lpstr>Segoe UI</vt:lpstr>
      <vt:lpstr>Segoe UI Light</vt:lpstr>
      <vt:lpstr>Arial</vt:lpstr>
      <vt:lpstr>Consolas</vt:lpstr>
      <vt:lpstr>主题1</vt:lpstr>
      <vt:lpstr>1_WelcomeDoc</vt:lpstr>
      <vt:lpstr>第三周 代码组织与面向对象初探 1</vt:lpstr>
      <vt:lpstr>练习一</vt:lpstr>
      <vt:lpstr>PowerPoint 演示文稿</vt:lpstr>
      <vt:lpstr>斗地主（提示功能 – 弱智版）</vt:lpstr>
      <vt:lpstr>斗地主</vt:lpstr>
      <vt:lpstr>输入输出格式及样例</vt:lpstr>
      <vt:lpstr>输入输出格式及样例</vt:lpstr>
      <vt:lpstr>输入输出格式及样例</vt:lpstr>
      <vt:lpstr>输入输出格式及样例</vt:lpstr>
      <vt:lpstr>练习二</vt:lpstr>
      <vt:lpstr>PowerPoint 演示文稿</vt:lpstr>
      <vt:lpstr>斗地主（全员托管 – 弱智版）</vt:lpstr>
      <vt:lpstr>斗地主</vt:lpstr>
      <vt:lpstr>斗地主</vt:lpstr>
      <vt:lpstr>斗地主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XIE Zheng</cp:lastModifiedBy>
  <cp:revision>3</cp:revision>
  <dcterms:created xsi:type="dcterms:W3CDTF">2019-01-19T16:30:10Z</dcterms:created>
  <dcterms:modified xsi:type="dcterms:W3CDTF">2019-03-12T10:10:55Z</dcterms:modified>
</cp:coreProperties>
</file>