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1" autoAdjust="0"/>
    <p:restoredTop sz="94635" autoAdjust="0"/>
  </p:normalViewPr>
  <p:slideViewPr>
    <p:cSldViewPr>
      <p:cViewPr varScale="1">
        <p:scale>
          <a:sx n="84" d="100"/>
          <a:sy n="84"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714BD-C967-4526-8A41-8B700E1FA75B}" type="datetimeFigureOut">
              <a:rPr lang="zh-CN" altLang="en-US" smtClean="0"/>
              <a:pPr/>
              <a:t>2018/10/11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6FFF4-3B59-4B0A-AD2C-3E92CAF3C1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Good evening, everyone! I feel much honored to speak here, and I am very glad to share my hobbies with all of you tonight.</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Actually, I always do a lot of things in my spare time. Well, like some of you, I love playing computer games, listening to music, swimming and doing other kinds of sports.</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But now, I’d like to talk about one of my favorite activities</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travelling. In fact, I started travelling when I was very young. And I really enjoyed all of the beautiful sceneries. Of course, I have taken many pictures and I will share some of them with you.</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These were taken when I was in primary school, and I went to Lu </a:t>
            </a:r>
            <a:r>
              <a:rPr lang="en-US" altLang="zh-CN" sz="1200" kern="1200" dirty="0" err="1" smtClean="0">
                <a:solidFill>
                  <a:schemeClr val="tx1"/>
                </a:solidFill>
                <a:latin typeface="+mn-lt"/>
                <a:ea typeface="+mn-ea"/>
                <a:cs typeface="+mn-cs"/>
              </a:rPr>
              <a:t>Xun’s</a:t>
            </a:r>
            <a:r>
              <a:rPr lang="en-US" altLang="zh-CN" sz="1200" kern="1200" dirty="0" smtClean="0">
                <a:solidFill>
                  <a:schemeClr val="tx1"/>
                </a:solidFill>
                <a:latin typeface="+mn-lt"/>
                <a:ea typeface="+mn-ea"/>
                <a:cs typeface="+mn-cs"/>
              </a:rPr>
              <a:t> hometown in </a:t>
            </a:r>
            <a:r>
              <a:rPr lang="en-US" altLang="zh-CN" sz="1200" kern="1200" dirty="0" err="1" smtClean="0">
                <a:solidFill>
                  <a:schemeClr val="tx1"/>
                </a:solidFill>
                <a:latin typeface="+mn-lt"/>
                <a:ea typeface="+mn-ea"/>
                <a:cs typeface="+mn-cs"/>
              </a:rPr>
              <a:t>Zhe</a:t>
            </a:r>
            <a:r>
              <a:rPr lang="en-US" altLang="zh-CN" sz="1200" kern="1200" dirty="0" smtClean="0">
                <a:solidFill>
                  <a:schemeClr val="tx1"/>
                </a:solidFill>
                <a:latin typeface="+mn-lt"/>
                <a:ea typeface="+mn-ea"/>
                <a:cs typeface="+mn-cs"/>
              </a:rPr>
              <a:t> Jiang Province. </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And these are spectacular night sceneries in Shanghai.</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This was taken when I was in middle school. I went to Hubei Province to enjoy these beautiful mountain sceneries.</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And when I graduated from high school, I flew abroad to Japan for a short stay, and I enjoyed both sights of historical sites and modern Metropolitan area as well as the tasty Japanese style’s food.</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Recently, I have travelled to so many places and I decide to keep travelling to more places because I can benefit a lot through travelling. Not only can I relax myself and lift up my spirits when exposed to attractive natural sceneries, but also I will broaden my horizon and enrich my knowledge especially going to visit some historical sites or culture heritage. That means you can both find your happiness and learn a lot of things that cannot be learned from books.</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Just like an ancient Chinese saying goes, ‘It is better to travel ten thousand miles than to read ten thousand books.’ Our world is full of treasures. And by exploring them, we can always get surprised by the miracles the world presented to us.</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Thank you very much!</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Hobbies</a:t>
            </a:r>
            <a:endParaRPr lang="zh-CN" altLang="en-US" sz="6000" dirty="0"/>
          </a:p>
        </p:txBody>
      </p:sp>
      <p:sp>
        <p:nvSpPr>
          <p:cNvPr id="3" name="副标题 2"/>
          <p:cNvSpPr>
            <a:spLocks noGrp="1"/>
          </p:cNvSpPr>
          <p:nvPr>
            <p:ph type="subTitle" idx="1"/>
          </p:nvPr>
        </p:nvSpPr>
        <p:spPr/>
        <p:txBody>
          <a:bodyPr/>
          <a:lstStyle/>
          <a:p>
            <a:r>
              <a:rPr lang="en-US" altLang="zh-CN" dirty="0" smtClean="0"/>
              <a:t>Ge Ruipeng</a:t>
            </a:r>
          </a:p>
          <a:p>
            <a:r>
              <a:rPr lang="en-US" altLang="zh-CN" dirty="0" smtClean="0"/>
              <a:t>Eric</a:t>
            </a:r>
          </a:p>
          <a:p>
            <a:pPr algn="r"/>
            <a:r>
              <a:rPr lang="en-US" altLang="zh-CN" dirty="0" smtClean="0"/>
              <a:t>Oct. 11</a:t>
            </a:r>
            <a:r>
              <a:rPr lang="en-US" altLang="zh-CN" baseline="30000" dirty="0" smtClean="0"/>
              <a:t>th</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Benefits of travelling</a:t>
            </a:r>
            <a:endParaRPr lang="zh-CN" altLang="en-US" dirty="0"/>
          </a:p>
        </p:txBody>
      </p:sp>
      <p:sp>
        <p:nvSpPr>
          <p:cNvPr id="3" name="内容占位符 2"/>
          <p:cNvSpPr>
            <a:spLocks noGrp="1"/>
          </p:cNvSpPr>
          <p:nvPr>
            <p:ph idx="1"/>
          </p:nvPr>
        </p:nvSpPr>
        <p:spPr>
          <a:xfrm>
            <a:off x="457200" y="2492896"/>
            <a:ext cx="8229600" cy="3633267"/>
          </a:xfrm>
        </p:spPr>
        <p:txBody>
          <a:bodyPr/>
          <a:lstStyle/>
          <a:p>
            <a:r>
              <a:rPr lang="en-US" altLang="zh-CN" i="1" dirty="0" smtClean="0"/>
              <a:t>‘It is better to travel ten thousand miles than to read ten thousand books.’</a:t>
            </a:r>
            <a:endParaRPr lang="zh-CN" altLang="en-US" i="1"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Hobbies</a:t>
            </a:r>
            <a:endParaRPr lang="zh-CN" altLang="en-US" dirty="0"/>
          </a:p>
        </p:txBody>
      </p:sp>
      <p:sp>
        <p:nvSpPr>
          <p:cNvPr id="4" name="云形 3"/>
          <p:cNvSpPr/>
          <p:nvPr/>
        </p:nvSpPr>
        <p:spPr>
          <a:xfrm>
            <a:off x="3131840" y="2492896"/>
            <a:ext cx="2736304" cy="223224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Leisure </a:t>
            </a:r>
          </a:p>
          <a:p>
            <a:pPr algn="ctr"/>
            <a:r>
              <a:rPr lang="en-US" altLang="zh-CN" sz="4000" dirty="0" smtClean="0"/>
              <a:t>time</a:t>
            </a:r>
            <a:endParaRPr lang="zh-CN" altLang="en-US" sz="4000" dirty="0"/>
          </a:p>
        </p:txBody>
      </p:sp>
      <p:pic>
        <p:nvPicPr>
          <p:cNvPr id="1026" name="Picture 2" descr="https://timgsa.baidu.com/timg?image&amp;quality=80&amp;size=b9999_10000&amp;sec=1538567929051&amp;di=5328a802d65c2438a84b01aad67e5793&amp;imgtype=0&amp;src=http%3A%2F%2Fteacher.3xy.com.cn%2FsxyAdminData%2Fimages%2Fresource%2Fjpg%2F200805%2F20080517144837835.jpg"/>
          <p:cNvPicPr>
            <a:picLocks noChangeAspect="1" noChangeArrowheads="1"/>
          </p:cNvPicPr>
          <p:nvPr/>
        </p:nvPicPr>
        <p:blipFill>
          <a:blip r:embed="rId3" cstate="print"/>
          <a:srcRect b="32310"/>
          <a:stretch>
            <a:fillRect/>
          </a:stretch>
        </p:blipFill>
        <p:spPr bwMode="auto">
          <a:xfrm>
            <a:off x="683568" y="1340768"/>
            <a:ext cx="1584176" cy="1532802"/>
          </a:xfrm>
          <a:prstGeom prst="rect">
            <a:avLst/>
          </a:prstGeom>
          <a:noFill/>
        </p:spPr>
      </p:pic>
      <p:pic>
        <p:nvPicPr>
          <p:cNvPr id="1028" name="Picture 4" descr="https://timgsa.baidu.com/timg?image&amp;quality=80&amp;size=b9999_10000&amp;sec=1538567986273&amp;di=334b5f8864be2a65e542b30d8293066f&amp;imgtype=0&amp;src=http%3A%2F%2Fimg.25pp.com%2Fuploadfile%2Fapp%2Ficon%2F20160712%2F1468308723754657.jpg"/>
          <p:cNvPicPr>
            <a:picLocks noChangeAspect="1" noChangeArrowheads="1"/>
          </p:cNvPicPr>
          <p:nvPr/>
        </p:nvPicPr>
        <p:blipFill>
          <a:blip r:embed="rId4" cstate="print"/>
          <a:srcRect/>
          <a:stretch>
            <a:fillRect/>
          </a:stretch>
        </p:blipFill>
        <p:spPr bwMode="auto">
          <a:xfrm>
            <a:off x="467544" y="3933056"/>
            <a:ext cx="1855713" cy="1855713"/>
          </a:xfrm>
          <a:prstGeom prst="rect">
            <a:avLst/>
          </a:prstGeom>
          <a:noFill/>
        </p:spPr>
      </p:pic>
      <p:pic>
        <p:nvPicPr>
          <p:cNvPr id="1030" name="Picture 6" descr="https://timgsa.baidu.com/timg?image&amp;quality=80&amp;size=b9999_10000&amp;sec=1538568078541&amp;di=4a8203ecb564afc7d99570b5d8fd0e38&amp;imgtype=0&amp;src=http%3A%2F%2Fimgsrc.baidu.com%2Fimage%2Fc0%253Dshijue1%252C0%252C0%252C294%252C40%2Fsign%3D9fadfdcddf39b60059c307f481395f5f%2F3bf33a87e950352a4c3fdb265943fbf2b2118b46.jpg"/>
          <p:cNvPicPr>
            <a:picLocks noChangeAspect="1" noChangeArrowheads="1"/>
          </p:cNvPicPr>
          <p:nvPr/>
        </p:nvPicPr>
        <p:blipFill>
          <a:blip r:embed="rId5" cstate="print"/>
          <a:srcRect b="13624"/>
          <a:stretch>
            <a:fillRect/>
          </a:stretch>
        </p:blipFill>
        <p:spPr bwMode="auto">
          <a:xfrm>
            <a:off x="5796136" y="4365104"/>
            <a:ext cx="3094484" cy="1584176"/>
          </a:xfrm>
          <a:prstGeom prst="rect">
            <a:avLst/>
          </a:prstGeom>
          <a:noFill/>
        </p:spPr>
      </p:pic>
      <p:pic>
        <p:nvPicPr>
          <p:cNvPr id="1032" name="Picture 8" descr="https://timgsa.baidu.com/timg?image&amp;quality=80&amp;size=b9999_10000&amp;sec=1538568135355&amp;di=fd8d4d58dea9871f64fbd1796962d5aa&amp;imgtype=0&amp;src=http%3A%2F%2Fimgsrc.baidu.com%2Fimgad%2Fpic%2Fitem%2F0dd7912397dda144af4e392fb8b7d0a20df486e3.jpg"/>
          <p:cNvPicPr>
            <a:picLocks noChangeAspect="1" noChangeArrowheads="1"/>
          </p:cNvPicPr>
          <p:nvPr/>
        </p:nvPicPr>
        <p:blipFill>
          <a:blip r:embed="rId6" cstate="print"/>
          <a:srcRect t="7024" b="16755"/>
          <a:stretch>
            <a:fillRect/>
          </a:stretch>
        </p:blipFill>
        <p:spPr bwMode="auto">
          <a:xfrm>
            <a:off x="6228184" y="1052736"/>
            <a:ext cx="2393302" cy="2736304"/>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smtClean="0"/>
              <a:t>Travelling</a:t>
            </a:r>
            <a:endParaRPr lang="zh-CN" altLang="en-US" sz="6000" dirty="0"/>
          </a:p>
        </p:txBody>
      </p:sp>
      <p:sp>
        <p:nvSpPr>
          <p:cNvPr id="5" name="副标题 4"/>
          <p:cNvSpPr>
            <a:spLocks noGrp="1"/>
          </p:cNvSpPr>
          <p:nvPr>
            <p:ph type="subTitle" idx="1"/>
          </p:nvPr>
        </p:nvSpPr>
        <p:spPr/>
        <p:txBody>
          <a:bodyPr/>
          <a:lstStyle/>
          <a:p>
            <a:pPr algn="l">
              <a:buFont typeface="Arial" pitchFamily="34" charset="0"/>
              <a:buChar char="•"/>
            </a:pPr>
            <a:r>
              <a:rPr lang="en-US" altLang="zh-CN" dirty="0" smtClean="0"/>
              <a:t>Travelling experiences</a:t>
            </a:r>
          </a:p>
          <a:p>
            <a:pPr algn="l">
              <a:buFont typeface="Arial" pitchFamily="34" charset="0"/>
              <a:buChar char="•"/>
            </a:pPr>
            <a:r>
              <a:rPr lang="en-US" altLang="zh-CN" dirty="0" smtClean="0"/>
              <a:t>Benefits of travelling</a:t>
            </a: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Travelling experiences</a:t>
            </a:r>
            <a:endParaRPr lang="zh-CN" altLang="en-US" dirty="0"/>
          </a:p>
        </p:txBody>
      </p:sp>
      <p:pic>
        <p:nvPicPr>
          <p:cNvPr id="4" name="图片 3" descr="DSC02200.jpg"/>
          <p:cNvPicPr>
            <a:picLocks noChangeAspect="1"/>
          </p:cNvPicPr>
          <p:nvPr/>
        </p:nvPicPr>
        <p:blipFill>
          <a:blip r:embed="rId3" cstate="print"/>
          <a:stretch>
            <a:fillRect/>
          </a:stretch>
        </p:blipFill>
        <p:spPr>
          <a:xfrm>
            <a:off x="251520" y="1484784"/>
            <a:ext cx="4379979" cy="3284984"/>
          </a:xfrm>
          <a:prstGeom prst="rect">
            <a:avLst/>
          </a:prstGeom>
        </p:spPr>
      </p:pic>
      <p:pic>
        <p:nvPicPr>
          <p:cNvPr id="5" name="图片 4" descr="DSC02249.jpg"/>
          <p:cNvPicPr>
            <a:picLocks noChangeAspect="1"/>
          </p:cNvPicPr>
          <p:nvPr/>
        </p:nvPicPr>
        <p:blipFill>
          <a:blip r:embed="rId4" cstate="print"/>
          <a:stretch>
            <a:fillRect/>
          </a:stretch>
        </p:blipFill>
        <p:spPr>
          <a:xfrm>
            <a:off x="4499992" y="1484784"/>
            <a:ext cx="4379979" cy="3284984"/>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Travelling experiences</a:t>
            </a:r>
            <a:endParaRPr lang="zh-CN" altLang="en-US" dirty="0"/>
          </a:p>
        </p:txBody>
      </p:sp>
      <p:pic>
        <p:nvPicPr>
          <p:cNvPr id="6" name="图片 5" descr="DSC01371.jpg"/>
          <p:cNvPicPr>
            <a:picLocks noChangeAspect="1"/>
          </p:cNvPicPr>
          <p:nvPr/>
        </p:nvPicPr>
        <p:blipFill>
          <a:blip r:embed="rId3" cstate="print"/>
          <a:stretch>
            <a:fillRect/>
          </a:stretch>
        </p:blipFill>
        <p:spPr>
          <a:xfrm>
            <a:off x="0" y="1772816"/>
            <a:ext cx="4608512" cy="3456384"/>
          </a:xfrm>
          <a:prstGeom prst="rect">
            <a:avLst/>
          </a:prstGeom>
        </p:spPr>
      </p:pic>
      <p:pic>
        <p:nvPicPr>
          <p:cNvPr id="7" name="图片 6" descr="DSC01375.jpg"/>
          <p:cNvPicPr>
            <a:picLocks noChangeAspect="1"/>
          </p:cNvPicPr>
          <p:nvPr/>
        </p:nvPicPr>
        <p:blipFill>
          <a:blip r:embed="rId4" cstate="print"/>
          <a:stretch>
            <a:fillRect/>
          </a:stretch>
        </p:blipFill>
        <p:spPr>
          <a:xfrm>
            <a:off x="4535488" y="1772816"/>
            <a:ext cx="4608512" cy="3456384"/>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Travelling experiences</a:t>
            </a:r>
            <a:endParaRPr lang="zh-CN" altLang="en-US" dirty="0"/>
          </a:p>
        </p:txBody>
      </p:sp>
      <p:pic>
        <p:nvPicPr>
          <p:cNvPr id="4" name="图片 3" descr="1.jpg"/>
          <p:cNvPicPr>
            <a:picLocks noChangeAspect="1"/>
          </p:cNvPicPr>
          <p:nvPr/>
        </p:nvPicPr>
        <p:blipFill>
          <a:blip r:embed="rId3" cstate="print"/>
          <a:stretch>
            <a:fillRect/>
          </a:stretch>
        </p:blipFill>
        <p:spPr>
          <a:xfrm>
            <a:off x="1475656" y="1412776"/>
            <a:ext cx="5825209" cy="435123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Travelling experiences</a:t>
            </a:r>
            <a:endParaRPr lang="zh-CN" altLang="en-US" dirty="0"/>
          </a:p>
        </p:txBody>
      </p:sp>
      <p:pic>
        <p:nvPicPr>
          <p:cNvPr id="4" name="图片 3" descr="3.jpg"/>
          <p:cNvPicPr>
            <a:picLocks noChangeAspect="1"/>
          </p:cNvPicPr>
          <p:nvPr/>
        </p:nvPicPr>
        <p:blipFill>
          <a:blip r:embed="rId3" cstate="print"/>
          <a:stretch>
            <a:fillRect/>
          </a:stretch>
        </p:blipFill>
        <p:spPr>
          <a:xfrm>
            <a:off x="395536" y="1268760"/>
            <a:ext cx="4009374" cy="5345832"/>
          </a:xfrm>
          <a:prstGeom prst="rect">
            <a:avLst/>
          </a:prstGeom>
        </p:spPr>
      </p:pic>
      <p:pic>
        <p:nvPicPr>
          <p:cNvPr id="5" name="图片 4" descr="5.jpg"/>
          <p:cNvPicPr>
            <a:picLocks noChangeAspect="1"/>
          </p:cNvPicPr>
          <p:nvPr/>
        </p:nvPicPr>
        <p:blipFill>
          <a:blip r:embed="rId4" cstate="print"/>
          <a:stretch>
            <a:fillRect/>
          </a:stretch>
        </p:blipFill>
        <p:spPr>
          <a:xfrm>
            <a:off x="4932040" y="1340767"/>
            <a:ext cx="3919364" cy="5225819"/>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Travelling experiences</a:t>
            </a:r>
            <a:endParaRPr lang="zh-CN" altLang="en-US" dirty="0"/>
          </a:p>
        </p:txBody>
      </p:sp>
      <p:pic>
        <p:nvPicPr>
          <p:cNvPr id="4" name="内容占位符 3" descr="4.jpg"/>
          <p:cNvPicPr>
            <a:picLocks noGrp="1" noChangeAspect="1"/>
          </p:cNvPicPr>
          <p:nvPr>
            <p:ph idx="1"/>
          </p:nvPr>
        </p:nvPicPr>
        <p:blipFill>
          <a:blip r:embed="rId2" cstate="print"/>
          <a:stretch>
            <a:fillRect/>
          </a:stretch>
        </p:blipFill>
        <p:spPr>
          <a:xfrm>
            <a:off x="755576" y="1628800"/>
            <a:ext cx="3394472" cy="4525963"/>
          </a:xfrm>
        </p:spPr>
      </p:pic>
      <p:pic>
        <p:nvPicPr>
          <p:cNvPr id="5" name="图片 4" descr="2.jpg"/>
          <p:cNvPicPr>
            <a:picLocks noChangeAspect="1"/>
          </p:cNvPicPr>
          <p:nvPr/>
        </p:nvPicPr>
        <p:blipFill>
          <a:blip r:embed="rId3" cstate="print"/>
          <a:stretch>
            <a:fillRect/>
          </a:stretch>
        </p:blipFill>
        <p:spPr>
          <a:xfrm>
            <a:off x="4211960" y="2132856"/>
            <a:ext cx="4608512" cy="3456384"/>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Benefits of travelling</a:t>
            </a:r>
            <a:endParaRPr lang="zh-CN" altLang="en-US" dirty="0"/>
          </a:p>
        </p:txBody>
      </p:sp>
      <p:sp>
        <p:nvSpPr>
          <p:cNvPr id="4" name="椭圆 3"/>
          <p:cNvSpPr/>
          <p:nvPr/>
        </p:nvSpPr>
        <p:spPr>
          <a:xfrm>
            <a:off x="3203848" y="2852936"/>
            <a:ext cx="266429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Travelling</a:t>
            </a:r>
            <a:endParaRPr lang="zh-CN" altLang="en-US" sz="3200" dirty="0"/>
          </a:p>
        </p:txBody>
      </p:sp>
      <p:sp>
        <p:nvSpPr>
          <p:cNvPr id="5" name="右箭头 4"/>
          <p:cNvSpPr/>
          <p:nvPr/>
        </p:nvSpPr>
        <p:spPr>
          <a:xfrm rot="13432619">
            <a:off x="2133239" y="2318797"/>
            <a:ext cx="1249560" cy="7385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右箭头 5"/>
          <p:cNvSpPr/>
          <p:nvPr/>
        </p:nvSpPr>
        <p:spPr>
          <a:xfrm rot="8266894">
            <a:off x="2137774" y="4401108"/>
            <a:ext cx="1249560" cy="7385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右箭头 6"/>
          <p:cNvSpPr/>
          <p:nvPr/>
        </p:nvSpPr>
        <p:spPr>
          <a:xfrm rot="19103889">
            <a:off x="5523684" y="2238518"/>
            <a:ext cx="1249560" cy="7385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右箭头 7"/>
          <p:cNvSpPr/>
          <p:nvPr/>
        </p:nvSpPr>
        <p:spPr>
          <a:xfrm rot="2663400">
            <a:off x="5588102" y="4408740"/>
            <a:ext cx="1249560" cy="7385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圆角矩形 8"/>
          <p:cNvSpPr/>
          <p:nvPr/>
        </p:nvSpPr>
        <p:spPr>
          <a:xfrm>
            <a:off x="683568" y="1268760"/>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Get relaxed mentally</a:t>
            </a:r>
            <a:endParaRPr lang="zh-CN" altLang="en-US" dirty="0"/>
          </a:p>
        </p:txBody>
      </p:sp>
      <p:sp>
        <p:nvSpPr>
          <p:cNvPr id="10" name="圆角矩形 9"/>
          <p:cNvSpPr/>
          <p:nvPr/>
        </p:nvSpPr>
        <p:spPr>
          <a:xfrm>
            <a:off x="683568" y="5157192"/>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 kind of exercise</a:t>
            </a:r>
            <a:endParaRPr lang="zh-CN" altLang="en-US" dirty="0"/>
          </a:p>
        </p:txBody>
      </p:sp>
      <p:sp>
        <p:nvSpPr>
          <p:cNvPr id="11" name="圆角矩形 10"/>
          <p:cNvSpPr/>
          <p:nvPr/>
        </p:nvSpPr>
        <p:spPr>
          <a:xfrm>
            <a:off x="6804248" y="1268760"/>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Enrich knowledge</a:t>
            </a:r>
            <a:endParaRPr lang="zh-CN" altLang="en-US" dirty="0"/>
          </a:p>
        </p:txBody>
      </p:sp>
      <p:sp>
        <p:nvSpPr>
          <p:cNvPr id="12" name="圆角矩形 11"/>
          <p:cNvSpPr/>
          <p:nvPr/>
        </p:nvSpPr>
        <p:spPr>
          <a:xfrm>
            <a:off x="6876256" y="5157192"/>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Broaden horizon</a:t>
            </a:r>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422</Words>
  <Application>Microsoft Office PowerPoint</Application>
  <PresentationFormat>全屏显示(4:3)</PresentationFormat>
  <Paragraphs>43</Paragraphs>
  <Slides>10</Slides>
  <Notes>9</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Hobbies</vt:lpstr>
      <vt:lpstr>Hobbies</vt:lpstr>
      <vt:lpstr>Travelling</vt:lpstr>
      <vt:lpstr>Travelling experiences</vt:lpstr>
      <vt:lpstr>Travelling experiences</vt:lpstr>
      <vt:lpstr>Travelling experiences</vt:lpstr>
      <vt:lpstr>Travelling experiences</vt:lpstr>
      <vt:lpstr>Travelling experiences</vt:lpstr>
      <vt:lpstr>Benefits of travelling</vt:lpstr>
      <vt:lpstr>Benefits of travelling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Hobbies</dc:title>
  <dc:creator>葛睿芃</dc:creator>
  <cp:lastModifiedBy>葛睿芃</cp:lastModifiedBy>
  <cp:revision>11</cp:revision>
  <dcterms:created xsi:type="dcterms:W3CDTF">2018-10-03T09:07:57Z</dcterms:created>
  <dcterms:modified xsi:type="dcterms:W3CDTF">2018-10-11T08:10:57Z</dcterms:modified>
</cp:coreProperties>
</file>