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8" r:id="rId3"/>
    <p:sldId id="259" r:id="rId4"/>
    <p:sldId id="256" r:id="rId5"/>
    <p:sldId id="263" r:id="rId6"/>
    <p:sldId id="257" r:id="rId7"/>
    <p:sldId id="260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60210" autoAdjust="0"/>
  </p:normalViewPr>
  <p:slideViewPr>
    <p:cSldViewPr>
      <p:cViewPr varScale="1">
        <p:scale>
          <a:sx n="51" d="100"/>
          <a:sy n="51" d="100"/>
        </p:scale>
        <p:origin x="-5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86BE-7B70-4BAE-842D-962286C3AC08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DEAA2-435D-4533-BDA9-B6D65EEE83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DEAA2-435D-4533-BDA9-B6D65EEE83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1.Popularity: We can</a:t>
            </a:r>
            <a:r>
              <a:rPr lang="en-US" altLang="zh-CN" baseline="0" dirty="0" smtClean="0"/>
              <a:t> see a lot of blue/yellow-colored bikes lining up in our campus and also in some big cities. </a:t>
            </a:r>
          </a:p>
          <a:p>
            <a:r>
              <a:rPr lang="en-US" altLang="zh-CN" baseline="0" dirty="0" smtClean="0"/>
              <a:t>2. Benefits: A healthy way of traveling.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DEAA2-435D-4533-BDA9-B6D65EEE83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Some</a:t>
            </a:r>
            <a:r>
              <a:rPr lang="en-US" altLang="zh-CN" baseline="0" dirty="0" smtClean="0"/>
              <a:t> companies are facing serious financial problems, even bankrupt (cannot refund the deposit).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A lot of bikes are wasted</a:t>
            </a:r>
            <a:r>
              <a:rPr lang="en-US" altLang="zh-CN" baseline="0" dirty="0" smtClean="0"/>
              <a:t> or broken by people on purpose.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DEAA2-435D-4533-BDA9-B6D65EEE83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Someone said</a:t>
            </a:r>
            <a:r>
              <a:rPr lang="en-US" altLang="zh-CN" baseline="0" dirty="0" smtClean="0"/>
              <a:t> those funding can be used otherwise to improve our infrastructure, e.g. road construction.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Building docks/ over-supply of bikes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Need supervision, laws.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DEAA2-435D-4533-BDA9-B6D65EEE83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In 2016, a woman in America was killed</a:t>
            </a:r>
            <a:r>
              <a:rPr lang="en-US" altLang="zh-CN" baseline="0" dirty="0" smtClean="0"/>
              <a:t> in street when riding shared bike.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Riders seldom prepare helmet. They have low safety consciousness.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DEAA2-435D-4533-BDA9-B6D65EEE83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Company</a:t>
            </a:r>
            <a:r>
              <a:rPr lang="en-US" altLang="zh-CN" baseline="0" dirty="0" smtClean="0"/>
              <a:t> regulates bikes by Internet. People’s privacy is likely to be invaded.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DEAA2-435D-4533-BDA9-B6D65EEE83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FBC-8B0A-43C5-86EF-42A74904CC38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E4D-2094-4DBB-9C97-077A881699D2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F485-20AA-4A32-BFE6-5CA92BA13128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EFA-748B-4991-974B-69025FD148CE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7CAC-DF5D-4604-AE81-16D21FF4A624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F432-5EEB-4825-9D20-5614EFD42A96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26FE-DF0A-4285-A887-7E021C3D58FD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CB7-9A1E-4A3E-A71A-D8C29A34B87C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F13-51EF-4CF3-B448-65A3D778471C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196-FBE8-4919-8F75-B22352EB5E56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93A-520E-489C-AABB-D191621A7B65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2D07-8820-45A1-9E64-0798E22838CD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Bike-sharing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Progress Report 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839C-17D8-46A4-A8AA-4C14603C1999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Bike-sharing is indeed beneficial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It’s not a waste of public funding.</a:t>
            </a:r>
            <a:endParaRPr lang="en-US" altLang="zh-CN" sz="1200" dirty="0" smtClean="0"/>
          </a:p>
          <a:p>
            <a:pPr lvl="1"/>
            <a:r>
              <a:rPr lang="en-US" altLang="zh-CN" sz="2000" dirty="0" smtClean="0"/>
              <a:t>The initial goal of bike-sharing is good;</a:t>
            </a:r>
          </a:p>
          <a:p>
            <a:pPr lvl="1"/>
            <a:r>
              <a:rPr lang="en-US" altLang="zh-CN" sz="2000" dirty="0" smtClean="0"/>
              <a:t>Being run by non-profit organizations and strengthening supervisions may address those problems.</a:t>
            </a:r>
          </a:p>
          <a:p>
            <a:r>
              <a:rPr lang="en-US" altLang="zh-CN" dirty="0" smtClean="0"/>
              <a:t>It promotes healthy way of travelling.</a:t>
            </a:r>
          </a:p>
          <a:p>
            <a:pPr lvl="1"/>
            <a:r>
              <a:rPr lang="en-US" altLang="zh-CN" sz="2000" dirty="0" smtClean="0"/>
              <a:t>Reduce car using, protect the environment and  ease congestions;</a:t>
            </a:r>
          </a:p>
          <a:p>
            <a:pPr lvl="1"/>
            <a:r>
              <a:rPr lang="en-US" altLang="zh-CN" sz="2000" dirty="0" smtClean="0"/>
              <a:t>Address the “last mile” problem.</a:t>
            </a:r>
          </a:p>
          <a:p>
            <a:r>
              <a:rPr lang="en-US" altLang="zh-CN" dirty="0" smtClean="0"/>
              <a:t>It creates a new social pattern of sharing</a:t>
            </a:r>
          </a:p>
          <a:p>
            <a:pPr lvl="1"/>
            <a:r>
              <a:rPr lang="en-US" altLang="zh-CN" sz="2000" dirty="0" smtClean="0"/>
              <a:t>The quality of citizens should be improved to catch up with the development of society.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EEFA-748B-4991-974B-69025FD148CE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gss2.bdstatic.com/-fo3dSag_xI4khGkpoWK1HF6hhy/baike/c0%3Dbaike80%2C5%2C5%2C80%2C26/sign=fe11e0165fe736d14c1e845afa3924a7/d833c895d143ad4b970ce80a89025aafa50f06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16832"/>
            <a:ext cx="6000750" cy="40195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93296"/>
            <a:ext cx="223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All images are from the network.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419872" y="692696"/>
            <a:ext cx="2265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Benefit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30-C6E0-49D9-8D39-71BF71C958E6}" type="datetime1">
              <a:rPr lang="zh-CN" altLang="en-US" smtClean="0"/>
              <a:pPr/>
              <a:t>2018/12/24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 descr="https://upload.wikimedia.org/wikipedia/commons/thumb/f/f9/Bike_share_clutter_Beijing.jpg/800px-Bike_share_clutter_Bei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1400"/>
            <a:ext cx="5038725" cy="6715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581001"/>
            <a:ext cx="223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All images are from the network.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292080" y="1268760"/>
            <a:ext cx="3169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Or Waste?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A7B9-C998-41BD-9176-CB41E1A955D2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 bike-sharing system really beneficial to our city?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561-47F5-4BCC-9CF0-117A85654B98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Bike-sharing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dirty="0" smtClean="0"/>
              <a:t>Benefits:</a:t>
            </a:r>
          </a:p>
          <a:p>
            <a:r>
              <a:rPr lang="en-US" altLang="zh-CN" dirty="0" smtClean="0"/>
              <a:t>Environmentally friendly;</a:t>
            </a:r>
          </a:p>
          <a:p>
            <a:r>
              <a:rPr lang="en-US" altLang="zh-CN" dirty="0" smtClean="0"/>
              <a:t>Good to our health;</a:t>
            </a:r>
          </a:p>
          <a:p>
            <a:r>
              <a:rPr lang="en-US" altLang="zh-CN" dirty="0" smtClean="0"/>
              <a:t>Ease traffic congestion;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EF4E-3B6C-4F50-8C4E-8DF5DA60E5ED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Criticisms?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Economical impact</a:t>
            </a:r>
          </a:p>
          <a:p>
            <a:r>
              <a:rPr lang="en-US" altLang="zh-CN" dirty="0" smtClean="0"/>
              <a:t>Public health</a:t>
            </a:r>
          </a:p>
          <a:p>
            <a:r>
              <a:rPr lang="en-US" altLang="zh-CN" dirty="0" smtClean="0"/>
              <a:t>Privacy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05064"/>
            <a:ext cx="6635115" cy="2852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7F73-74B3-4939-9EDF-F8FE9E057DB8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Economically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waste of public funding</a:t>
            </a:r>
          </a:p>
          <a:p>
            <a:r>
              <a:rPr lang="en-US" altLang="zh-CN" dirty="0" smtClean="0"/>
              <a:t>Bikes occupy the car parking area</a:t>
            </a:r>
          </a:p>
          <a:p>
            <a:r>
              <a:rPr lang="en-US" altLang="zh-CN" dirty="0" smtClean="0"/>
              <a:t>Many bikes are broken or wasted deliberately by people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004048" y="3722028"/>
            <a:ext cx="3851920" cy="3135972"/>
            <a:chOff x="539553" y="1340768"/>
            <a:chExt cx="6267777" cy="4360108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3" y="1340768"/>
              <a:ext cx="6267777" cy="427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4077072"/>
              <a:ext cx="5040559" cy="1623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0A69-BFB7-4401-8381-A190B7ACEFD9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health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street is not safe enough for so many bike riders</a:t>
            </a:r>
          </a:p>
          <a:p>
            <a:r>
              <a:rPr lang="en-US" altLang="zh-CN" dirty="0" smtClean="0"/>
              <a:t>Bikes need to be</a:t>
            </a:r>
          </a:p>
          <a:p>
            <a:pPr>
              <a:buNone/>
            </a:pPr>
            <a:r>
              <a:rPr lang="en-US" altLang="zh-CN" dirty="0" smtClean="0"/>
              <a:t>     equipped with</a:t>
            </a:r>
          </a:p>
          <a:p>
            <a:pPr>
              <a:buNone/>
            </a:pPr>
            <a:r>
              <a:rPr lang="en-US" altLang="zh-CN" dirty="0" smtClean="0"/>
              <a:t>     helmets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777555" y="2816017"/>
            <a:ext cx="5366445" cy="4777690"/>
            <a:chOff x="3777555" y="2816017"/>
            <a:chExt cx="5366445" cy="477769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7555" y="2816017"/>
              <a:ext cx="5366445" cy="404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4149079"/>
              <a:ext cx="3888432" cy="130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组合 10"/>
            <p:cNvGrpSpPr/>
            <p:nvPr/>
          </p:nvGrpSpPr>
          <p:grpSpPr>
            <a:xfrm>
              <a:off x="3995936" y="5445224"/>
              <a:ext cx="4248472" cy="2148483"/>
              <a:chOff x="683568" y="1700808"/>
              <a:chExt cx="7724775" cy="3876675"/>
            </a:xfrm>
          </p:grpSpPr>
          <p:pic>
            <p:nvPicPr>
              <p:cNvPr id="18436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83568" y="1700808"/>
                <a:ext cx="7724775" cy="387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" name="直接连接符 7"/>
              <p:cNvCxnSpPr/>
              <p:nvPr/>
            </p:nvCxnSpPr>
            <p:spPr>
              <a:xfrm>
                <a:off x="5652120" y="3140968"/>
                <a:ext cx="201622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827584" y="3356992"/>
                <a:ext cx="475252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733-C095-49DE-8896-42FD03C06722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Companies may collect users’ data for advertising or making profit.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049A-027F-4FF0-B28A-E7B834555D62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English Final Project Ge Ruipeng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399</Words>
  <Application>Microsoft Office PowerPoint</Application>
  <PresentationFormat>全屏显示(4:3)</PresentationFormat>
  <Paragraphs>83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Bike-sharing</vt:lpstr>
      <vt:lpstr>幻灯片 2</vt:lpstr>
      <vt:lpstr>幻灯片 3</vt:lpstr>
      <vt:lpstr>Is bike-sharing system really beneficial to our city?</vt:lpstr>
      <vt:lpstr>Bike-sharing</vt:lpstr>
      <vt:lpstr>Criticisms?</vt:lpstr>
      <vt:lpstr>Economically</vt:lpstr>
      <vt:lpstr>Public health</vt:lpstr>
      <vt:lpstr>Privacy</vt:lpstr>
      <vt:lpstr>Bike-sharing is indeed beneficial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bike-sharing system really beneficial to our city?</dc:title>
  <dc:creator>葛睿芃</dc:creator>
  <cp:lastModifiedBy>葛睿芃</cp:lastModifiedBy>
  <cp:revision>89</cp:revision>
  <dcterms:created xsi:type="dcterms:W3CDTF">2018-12-10T08:06:11Z</dcterms:created>
  <dcterms:modified xsi:type="dcterms:W3CDTF">2018-12-24T10:36:53Z</dcterms:modified>
</cp:coreProperties>
</file>