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65" autoAdjust="0"/>
  </p:normalViewPr>
  <p:slideViewPr>
    <p:cSldViewPr>
      <p:cViewPr varScale="1">
        <p:scale>
          <a:sx n="62" d="100"/>
          <a:sy n="62" d="100"/>
        </p:scale>
        <p:origin x="-178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D1BB3-F414-4AFE-84AE-24DB19D295BB}" type="datetimeFigureOut">
              <a:rPr lang="zh-CN" altLang="en-US" smtClean="0"/>
              <a:t>2019/3/2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204E0-8A5F-4EA2-BCBA-2AA9F464BF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Hello,</a:t>
            </a:r>
            <a:r>
              <a:rPr lang="en-US" altLang="zh-CN" baseline="0" dirty="0" smtClean="0"/>
              <a:t> everyone. It’s my turn again to introduce one of my hobbies to you. Time is limited. So let’s just get to the point.</a:t>
            </a:r>
            <a:endParaRPr lang="zh-CN" altLang="en-US" dirty="0"/>
          </a:p>
        </p:txBody>
      </p:sp>
      <p:sp>
        <p:nvSpPr>
          <p:cNvPr id="4" name="灯片编号占位符 3"/>
          <p:cNvSpPr>
            <a:spLocks noGrp="1"/>
          </p:cNvSpPr>
          <p:nvPr>
            <p:ph type="sldNum" sz="quarter" idx="10"/>
          </p:nvPr>
        </p:nvSpPr>
        <p:spPr/>
        <p:txBody>
          <a:bodyPr/>
          <a:lstStyle/>
          <a:p>
            <a:fld id="{6AB6FFF4-3B59-4B0A-AD2C-3E92CAF3C1EA}"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Last semester, I gave a 2min</a:t>
            </a:r>
            <a:r>
              <a:rPr lang="en-US" altLang="zh-CN" baseline="0" dirty="0" smtClean="0"/>
              <a:t> speech on travelling. I described some of the places I’ve ever been to. Actually, I started travelling when I was very young. And I’ve been to many places including nature sceneries, historical sites, as well as modern metropolitan. But this time, let’s get focused on</a:t>
            </a:r>
            <a:endParaRPr lang="zh-CN" altLang="en-US" dirty="0"/>
          </a:p>
        </p:txBody>
      </p:sp>
      <p:sp>
        <p:nvSpPr>
          <p:cNvPr id="4" name="灯片编号占位符 3"/>
          <p:cNvSpPr>
            <a:spLocks noGrp="1"/>
          </p:cNvSpPr>
          <p:nvPr>
            <p:ph type="sldNum" sz="quarter" idx="10"/>
          </p:nvPr>
        </p:nvSpPr>
        <p:spPr/>
        <p:txBody>
          <a:bodyPr/>
          <a:lstStyle/>
          <a:p>
            <a:fld id="{E74204E0-8A5F-4EA2-BCBA-2AA9F464BF8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Nature Sceneries. Personally, nature sceneries are best places that deserve your</a:t>
            </a:r>
            <a:r>
              <a:rPr lang="en-US" altLang="zh-CN" baseline="0" dirty="0" smtClean="0"/>
              <a:t> visit for various reasons. First, those sceneries are natural-made, not man-made. The Nature itself is just like a professional artist. It surprises you and provides you with relaxed feelings. All the stress and unpleasant memories escape from your mind at that time.</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Also, those natural </a:t>
            </a:r>
            <a:r>
              <a:rPr lang="en-US" altLang="zh-CN" sz="1200" kern="1200" dirty="0" smtClean="0">
                <a:solidFill>
                  <a:schemeClr val="tx1"/>
                </a:solidFill>
                <a:latin typeface="+mn-lt"/>
                <a:ea typeface="+mn-ea"/>
                <a:cs typeface="+mn-cs"/>
              </a:rPr>
              <a:t>Sceneries</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 </a:t>
            </a:r>
            <a:r>
              <a:rPr lang="en-US" altLang="zh-CN" baseline="0" dirty="0" smtClean="0"/>
              <a:t>can arouse your creativity. You can regard them as whatever you imagine and even come up with legends or stories. Sometimes the tour guide will also introduce the events that had happened here in history, so that you can get the historic meaning and feel its values.</a:t>
            </a:r>
          </a:p>
        </p:txBody>
      </p:sp>
      <p:sp>
        <p:nvSpPr>
          <p:cNvPr id="4" name="灯片编号占位符 3"/>
          <p:cNvSpPr>
            <a:spLocks noGrp="1"/>
          </p:cNvSpPr>
          <p:nvPr>
            <p:ph type="sldNum" sz="quarter" idx="10"/>
          </p:nvPr>
        </p:nvSpPr>
        <p:spPr/>
        <p:txBody>
          <a:bodyPr/>
          <a:lstStyle/>
          <a:p>
            <a:fld id="{E74204E0-8A5F-4EA2-BCBA-2AA9F464BF8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Dante once</a:t>
            </a:r>
            <a:r>
              <a:rPr lang="en-US" altLang="zh-CN" baseline="0" dirty="0" smtClean="0"/>
              <a:t> said</a:t>
            </a:r>
            <a:r>
              <a:rPr lang="zh-CN" altLang="en-US" baseline="0" dirty="0" smtClean="0"/>
              <a:t>“</a:t>
            </a:r>
            <a:r>
              <a:rPr lang="en-US" altLang="zh-CN" baseline="0" dirty="0" smtClean="0"/>
              <a:t>Nature is the art of God</a:t>
            </a:r>
            <a:r>
              <a:rPr lang="zh-CN" altLang="en-US" baseline="0" dirty="0" smtClean="0"/>
              <a:t>”</a:t>
            </a:r>
            <a:r>
              <a:rPr lang="en-US" altLang="zh-CN" baseline="0" dirty="0" smtClean="0"/>
              <a:t>. Since we can benefit a lot from the nature, we should try our best to treasure them and to protect them. Using them to relax our minds. And I think this is the true meaning of travelling.</a:t>
            </a:r>
            <a:endParaRPr lang="zh-CN" altLang="en-US" dirty="0"/>
          </a:p>
        </p:txBody>
      </p:sp>
      <p:sp>
        <p:nvSpPr>
          <p:cNvPr id="4" name="灯片编号占位符 3"/>
          <p:cNvSpPr>
            <a:spLocks noGrp="1"/>
          </p:cNvSpPr>
          <p:nvPr>
            <p:ph type="sldNum" sz="quarter" idx="10"/>
          </p:nvPr>
        </p:nvSpPr>
        <p:spPr/>
        <p:txBody>
          <a:bodyPr/>
          <a:lstStyle/>
          <a:p>
            <a:fld id="{E74204E0-8A5F-4EA2-BCBA-2AA9F464BF8D}"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t>Hobbies</a:t>
            </a:r>
            <a:endParaRPr lang="zh-CN" altLang="en-US" sz="6000" dirty="0"/>
          </a:p>
        </p:txBody>
      </p:sp>
      <p:sp>
        <p:nvSpPr>
          <p:cNvPr id="3" name="副标题 2"/>
          <p:cNvSpPr>
            <a:spLocks noGrp="1"/>
          </p:cNvSpPr>
          <p:nvPr>
            <p:ph type="subTitle" idx="1"/>
          </p:nvPr>
        </p:nvSpPr>
        <p:spPr/>
        <p:txBody>
          <a:bodyPr/>
          <a:lstStyle/>
          <a:p>
            <a:r>
              <a:rPr lang="en-US" altLang="zh-CN" dirty="0" smtClean="0"/>
              <a:t>Ge Ruipeng</a:t>
            </a:r>
          </a:p>
          <a:p>
            <a:r>
              <a:rPr lang="en-US" altLang="zh-CN" dirty="0" smtClean="0"/>
              <a:t>Eric</a:t>
            </a:r>
          </a:p>
          <a:p>
            <a:pPr algn="r"/>
            <a:r>
              <a:rPr lang="en-US" altLang="zh-CN" dirty="0" smtClean="0"/>
              <a:t>Mar</a:t>
            </a:r>
            <a:r>
              <a:rPr lang="en-US" altLang="zh-CN" dirty="0" smtClean="0"/>
              <a:t>. 5</a:t>
            </a:r>
            <a:r>
              <a:rPr lang="en-US" altLang="zh-CN" baseline="30000" dirty="0" smtClean="0"/>
              <a:t>th</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Last semester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8" name="标题 1"/>
          <p:cNvSpPr txBox="1">
            <a:spLocks/>
          </p:cNvSpPr>
          <p:nvPr/>
        </p:nvSpPr>
        <p:spPr>
          <a:xfrm>
            <a:off x="1763688" y="90872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4400" dirty="0" smtClean="0">
                <a:latin typeface="+mj-lt"/>
                <a:ea typeface="+mj-ea"/>
                <a:cs typeface="+mj-cs"/>
              </a:rPr>
              <a:t>—Travelling</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8" name="Picture 4" descr="D:\南京大学（大一上）\英语作业\speech\3.jpg"/>
          <p:cNvPicPr>
            <a:picLocks noChangeAspect="1" noChangeArrowheads="1"/>
          </p:cNvPicPr>
          <p:nvPr/>
        </p:nvPicPr>
        <p:blipFill>
          <a:blip r:embed="rId3" cstate="print"/>
          <a:srcRect/>
          <a:stretch>
            <a:fillRect/>
          </a:stretch>
        </p:blipFill>
        <p:spPr bwMode="auto">
          <a:xfrm>
            <a:off x="3491880" y="2420888"/>
            <a:ext cx="3023574" cy="4031432"/>
          </a:xfrm>
          <a:prstGeom prst="rect">
            <a:avLst/>
          </a:prstGeom>
          <a:noFill/>
        </p:spPr>
      </p:pic>
      <p:pic>
        <p:nvPicPr>
          <p:cNvPr id="1029" name="Picture 5" descr="D:\南京大学（大一上）\英语作业\speech\5.jpg"/>
          <p:cNvPicPr>
            <a:picLocks noChangeAspect="1" noChangeArrowheads="1"/>
          </p:cNvPicPr>
          <p:nvPr/>
        </p:nvPicPr>
        <p:blipFill>
          <a:blip r:embed="rId4" cstate="print"/>
          <a:srcRect/>
          <a:stretch>
            <a:fillRect/>
          </a:stretch>
        </p:blipFill>
        <p:spPr bwMode="auto">
          <a:xfrm flipH="1">
            <a:off x="6119663" y="2420888"/>
            <a:ext cx="3024337" cy="4032448"/>
          </a:xfrm>
          <a:prstGeom prst="rect">
            <a:avLst/>
          </a:prstGeom>
          <a:noFill/>
        </p:spPr>
      </p:pic>
      <p:pic>
        <p:nvPicPr>
          <p:cNvPr id="1027" name="Picture 3" descr="D:\南京大学（大一上）\英语作业\speech\2.jpg"/>
          <p:cNvPicPr>
            <a:picLocks noChangeAspect="1" noChangeArrowheads="1"/>
          </p:cNvPicPr>
          <p:nvPr/>
        </p:nvPicPr>
        <p:blipFill>
          <a:blip r:embed="rId5" cstate="print"/>
          <a:srcRect/>
          <a:stretch>
            <a:fillRect/>
          </a:stretch>
        </p:blipFill>
        <p:spPr bwMode="auto">
          <a:xfrm>
            <a:off x="0" y="4265712"/>
            <a:ext cx="3635896" cy="2726922"/>
          </a:xfrm>
          <a:prstGeom prst="rect">
            <a:avLst/>
          </a:prstGeom>
          <a:noFill/>
        </p:spPr>
      </p:pic>
      <p:pic>
        <p:nvPicPr>
          <p:cNvPr id="1026" name="Picture 2" descr="D:\南京大学（大一上）\英语作业\speech\1.jpg"/>
          <p:cNvPicPr>
            <a:picLocks noChangeAspect="1" noChangeArrowheads="1"/>
          </p:cNvPicPr>
          <p:nvPr/>
        </p:nvPicPr>
        <p:blipFill>
          <a:blip r:embed="rId6" cstate="print"/>
          <a:srcRect/>
          <a:stretch>
            <a:fillRect/>
          </a:stretch>
        </p:blipFill>
        <p:spPr bwMode="auto">
          <a:xfrm>
            <a:off x="0" y="1942754"/>
            <a:ext cx="3635896" cy="2715889"/>
          </a:xfrm>
          <a:prstGeom prst="rect">
            <a:avLst/>
          </a:prstGeom>
          <a:noFill/>
        </p:spPr>
      </p:pic>
      <p:sp>
        <p:nvSpPr>
          <p:cNvPr id="9" name="圆角矩形 8"/>
          <p:cNvSpPr/>
          <p:nvPr/>
        </p:nvSpPr>
        <p:spPr>
          <a:xfrm>
            <a:off x="3347864" y="5849888"/>
            <a:ext cx="1440160" cy="1008112"/>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Get relaxed mentally</a:t>
            </a:r>
            <a:endParaRPr lang="zh-CN" altLang="en-US" dirty="0"/>
          </a:p>
        </p:txBody>
      </p:sp>
      <p:sp>
        <p:nvSpPr>
          <p:cNvPr id="10" name="圆角矩形 9"/>
          <p:cNvSpPr/>
          <p:nvPr/>
        </p:nvSpPr>
        <p:spPr>
          <a:xfrm>
            <a:off x="6300192" y="5849888"/>
            <a:ext cx="1440160" cy="1008112"/>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 kind of exercise</a:t>
            </a:r>
            <a:endParaRPr lang="zh-CN" altLang="en-US" dirty="0"/>
          </a:p>
        </p:txBody>
      </p:sp>
      <p:sp>
        <p:nvSpPr>
          <p:cNvPr id="11" name="圆角矩形 10"/>
          <p:cNvSpPr/>
          <p:nvPr/>
        </p:nvSpPr>
        <p:spPr>
          <a:xfrm>
            <a:off x="4788024" y="5849888"/>
            <a:ext cx="1440160" cy="1008112"/>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Enrich knowledge</a:t>
            </a:r>
            <a:endParaRPr lang="zh-CN" altLang="en-US" dirty="0"/>
          </a:p>
        </p:txBody>
      </p:sp>
      <p:sp>
        <p:nvSpPr>
          <p:cNvPr id="12" name="圆角矩形 11"/>
          <p:cNvSpPr/>
          <p:nvPr/>
        </p:nvSpPr>
        <p:spPr>
          <a:xfrm>
            <a:off x="7703840" y="5849888"/>
            <a:ext cx="1440160" cy="1008112"/>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Broaden horizon</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Get focused</a:t>
            </a:r>
            <a:endParaRPr lang="zh-CN" altLang="en-US" dirty="0"/>
          </a:p>
        </p:txBody>
      </p:sp>
      <p:sp>
        <p:nvSpPr>
          <p:cNvPr id="3" name="内容占位符 2"/>
          <p:cNvSpPr>
            <a:spLocks noGrp="1"/>
          </p:cNvSpPr>
          <p:nvPr>
            <p:ph idx="1"/>
          </p:nvPr>
        </p:nvSpPr>
        <p:spPr>
          <a:xfrm>
            <a:off x="457200" y="2276872"/>
            <a:ext cx="8229600" cy="3849291"/>
          </a:xfrm>
        </p:spPr>
        <p:txBody>
          <a:bodyPr/>
          <a:lstStyle/>
          <a:p>
            <a:endParaRPr lang="zh-CN" altLang="en-US" dirty="0"/>
          </a:p>
        </p:txBody>
      </p:sp>
      <p:sp>
        <p:nvSpPr>
          <p:cNvPr id="4" name="标题 1"/>
          <p:cNvSpPr txBox="1">
            <a:spLocks/>
          </p:cNvSpPr>
          <p:nvPr/>
        </p:nvSpPr>
        <p:spPr>
          <a:xfrm>
            <a:off x="1763688" y="90872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4400" dirty="0" smtClean="0">
                <a:latin typeface="+mj-lt"/>
                <a:ea typeface="+mj-ea"/>
                <a:cs typeface="+mj-cs"/>
              </a:rPr>
              <a:t>—Natural Sceneries</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descr="D:\南京大学（大一上）\英语作业\speech\1.jpg"/>
          <p:cNvPicPr>
            <a:picLocks noChangeAspect="1" noChangeArrowheads="1"/>
          </p:cNvPicPr>
          <p:nvPr/>
        </p:nvPicPr>
        <p:blipFill>
          <a:blip r:embed="rId3" cstate="print"/>
          <a:srcRect/>
          <a:stretch>
            <a:fillRect/>
          </a:stretch>
        </p:blipFill>
        <p:spPr bwMode="auto">
          <a:xfrm>
            <a:off x="683568" y="1916832"/>
            <a:ext cx="3635896" cy="2715889"/>
          </a:xfrm>
          <a:prstGeom prst="rect">
            <a:avLst/>
          </a:prstGeom>
          <a:noFill/>
        </p:spPr>
      </p:pic>
      <p:pic>
        <p:nvPicPr>
          <p:cNvPr id="2050" name="Picture 2" descr="D:\南京大学（大一上）\英语作业\speech\DSC02200.jpg"/>
          <p:cNvPicPr>
            <a:picLocks noChangeAspect="1" noChangeArrowheads="1"/>
          </p:cNvPicPr>
          <p:nvPr/>
        </p:nvPicPr>
        <p:blipFill>
          <a:blip r:embed="rId4" cstate="print"/>
          <a:srcRect/>
          <a:stretch>
            <a:fillRect/>
          </a:stretch>
        </p:blipFill>
        <p:spPr bwMode="auto">
          <a:xfrm>
            <a:off x="4644008" y="3755268"/>
            <a:ext cx="4136976" cy="3102732"/>
          </a:xfrm>
          <a:prstGeom prst="rect">
            <a:avLst/>
          </a:prstGeom>
          <a:noFill/>
        </p:spPr>
      </p:pic>
      <p:sp>
        <p:nvSpPr>
          <p:cNvPr id="7" name="上箭头标注 6"/>
          <p:cNvSpPr/>
          <p:nvPr/>
        </p:nvSpPr>
        <p:spPr>
          <a:xfrm>
            <a:off x="1187624" y="4797152"/>
            <a:ext cx="2448272" cy="158417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Spectacular</a:t>
            </a:r>
          </a:p>
          <a:p>
            <a:pPr algn="ctr"/>
            <a:r>
              <a:rPr lang="en-US" altLang="zh-CN" sz="2800" dirty="0" smtClean="0"/>
              <a:t>sceneries</a:t>
            </a:r>
            <a:endParaRPr lang="zh-CN" altLang="en-US" sz="2800" dirty="0"/>
          </a:p>
        </p:txBody>
      </p:sp>
      <p:sp>
        <p:nvSpPr>
          <p:cNvPr id="8" name="下箭头标注 7"/>
          <p:cNvSpPr/>
          <p:nvPr/>
        </p:nvSpPr>
        <p:spPr>
          <a:xfrm>
            <a:off x="5148064" y="2060848"/>
            <a:ext cx="3024336" cy="158417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Use your imagination</a:t>
            </a:r>
            <a:endParaRPr lang="zh-CN" alt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Natural Sceneries</a:t>
            </a:r>
            <a:endParaRPr lang="zh-CN" altLang="en-US" dirty="0"/>
          </a:p>
        </p:txBody>
      </p:sp>
      <p:sp>
        <p:nvSpPr>
          <p:cNvPr id="3" name="内容占位符 2"/>
          <p:cNvSpPr>
            <a:spLocks noGrp="1"/>
          </p:cNvSpPr>
          <p:nvPr>
            <p:ph idx="1"/>
          </p:nvPr>
        </p:nvSpPr>
        <p:spPr>
          <a:xfrm>
            <a:off x="457200" y="2564904"/>
            <a:ext cx="8229600" cy="3561259"/>
          </a:xfrm>
        </p:spPr>
        <p:txBody>
          <a:bodyPr/>
          <a:lstStyle/>
          <a:p>
            <a:r>
              <a:rPr lang="en-US" altLang="zh-CN" i="1" dirty="0" smtClean="0"/>
              <a:t>Nature is the art of God</a:t>
            </a:r>
            <a:r>
              <a:rPr lang="zh-CN" altLang="en-US" i="1" dirty="0" smtClean="0"/>
              <a:t>．</a:t>
            </a:r>
          </a:p>
          <a:p>
            <a:pPr algn="r">
              <a:buNone/>
            </a:pPr>
            <a:r>
              <a:rPr lang="en-US" altLang="zh-CN" i="1" dirty="0" smtClean="0"/>
              <a:t>——Dante</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307</Words>
  <Application>Microsoft Office PowerPoint</Application>
  <PresentationFormat>全屏显示(4:3)</PresentationFormat>
  <Paragraphs>28</Paragraphs>
  <Slides>4</Slides>
  <Notes>4</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Hobbies</vt:lpstr>
      <vt:lpstr>Last semester</vt:lpstr>
      <vt:lpstr>Get focused</vt:lpstr>
      <vt:lpstr>Natural Sceneries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Hobbies</dc:title>
  <dc:creator>葛睿芃</dc:creator>
  <cp:lastModifiedBy>葛睿芃</cp:lastModifiedBy>
  <cp:revision>13</cp:revision>
  <dcterms:created xsi:type="dcterms:W3CDTF">2019-03-02T12:08:35Z</dcterms:created>
  <dcterms:modified xsi:type="dcterms:W3CDTF">2019-03-02T14:16:44Z</dcterms:modified>
</cp:coreProperties>
</file>