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9747"/>
            <a:chOff x="0" y="0"/>
            <a:chExt cx="18285714" cy="102897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97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235842" y="857393"/>
            <a:ext cx="24757399" cy="8387320"/>
            <a:chOff x="-3235842" y="857393"/>
            <a:chExt cx="24757399" cy="838732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235842" y="857393"/>
              <a:ext cx="24757399" cy="838732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593" y="5725094"/>
            <a:ext cx="12965117" cy="349357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819" y="3116561"/>
            <a:ext cx="12832870" cy="359993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47292" y="1790597"/>
            <a:ext cx="11306250" cy="16785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946653" y="4127571"/>
            <a:ext cx="392408" cy="437072"/>
            <a:chOff x="8946653" y="4127571"/>
            <a:chExt cx="392408" cy="4370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46653" y="4127571"/>
              <a:ext cx="392408" cy="43707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33528" y="7153557"/>
            <a:ext cx="492658" cy="485126"/>
            <a:chOff x="10133528" y="7153557"/>
            <a:chExt cx="492658" cy="48512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33528" y="7153557"/>
              <a:ext cx="492658" cy="4851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9747"/>
            <a:chOff x="0" y="0"/>
            <a:chExt cx="18285714" cy="102897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97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235842" y="949197"/>
            <a:ext cx="24757399" cy="8387320"/>
            <a:chOff x="-3235842" y="949197"/>
            <a:chExt cx="24757399" cy="838732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235842" y="949197"/>
              <a:ext cx="24757399" cy="838732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315538" y="1599516"/>
            <a:ext cx="16137433" cy="653326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08668" y="8456564"/>
            <a:ext cx="4212908" cy="6736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697052" y="8259762"/>
            <a:ext cx="19679818" cy="21429"/>
            <a:chOff x="-697052" y="8259762"/>
            <a:chExt cx="19679818" cy="2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97052" y="8259762"/>
              <a:ext cx="19679818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57620" y="5907572"/>
            <a:ext cx="599046" cy="667230"/>
            <a:chOff x="8757620" y="5907572"/>
            <a:chExt cx="599046" cy="66723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57620" y="5907572"/>
              <a:ext cx="599046" cy="6672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9747"/>
            <a:chOff x="0" y="0"/>
            <a:chExt cx="18285714" cy="102897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97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4799" y="561979"/>
            <a:ext cx="17056117" cy="9161757"/>
            <a:chOff x="614799" y="561979"/>
            <a:chExt cx="17056117" cy="91617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799" y="561979"/>
              <a:ext cx="17056117" cy="91617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0662" y="937465"/>
            <a:ext cx="16063500" cy="623377"/>
            <a:chOff x="1090662" y="937465"/>
            <a:chExt cx="16063500" cy="62337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090662" y="937465"/>
              <a:ext cx="16063500" cy="623377"/>
              <a:chOff x="1090662" y="937465"/>
              <a:chExt cx="16063500" cy="62337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90662" y="937465"/>
                <a:ext cx="16063500" cy="623377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0293" y="1040046"/>
              <a:ext cx="788970" cy="41731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8673" y="1667086"/>
            <a:ext cx="1960499" cy="252391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39587" y="1574320"/>
            <a:ext cx="2116071" cy="25239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95238" y="3974048"/>
            <a:ext cx="4793647" cy="21429"/>
            <a:chOff x="1295238" y="3974048"/>
            <a:chExt cx="4793647" cy="2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5238" y="3974048"/>
              <a:ext cx="4793647" cy="2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66150" y="3974048"/>
            <a:ext cx="4793647" cy="21429"/>
            <a:chOff x="6766150" y="3974048"/>
            <a:chExt cx="4793647" cy="2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66150" y="3974048"/>
              <a:ext cx="4793647" cy="2142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8673" y="4098130"/>
            <a:ext cx="2073786" cy="252390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95238" y="6497857"/>
            <a:ext cx="4793647" cy="21429"/>
            <a:chOff x="1295238" y="6497857"/>
            <a:chExt cx="4793647" cy="214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5238" y="6497857"/>
              <a:ext cx="4793647" cy="2142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995272" y="2215639"/>
            <a:ext cx="1339548" cy="101546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296953" y="2215639"/>
            <a:ext cx="1362777" cy="51934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157782" y="4739449"/>
            <a:ext cx="2177281" cy="51992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95272" y="7263258"/>
            <a:ext cx="1339262" cy="151189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68673" y="6659045"/>
            <a:ext cx="2054147" cy="2523919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603799" y="4693529"/>
            <a:ext cx="1049796" cy="51584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539587" y="4148057"/>
            <a:ext cx="2085861" cy="251277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95238" y="9021667"/>
            <a:ext cx="4793647" cy="21429"/>
            <a:chOff x="1295238" y="9021667"/>
            <a:chExt cx="4793647" cy="2142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95238" y="9021667"/>
              <a:ext cx="4793647" cy="2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746033" y="6508571"/>
            <a:ext cx="4793647" cy="21429"/>
            <a:chOff x="6746033" y="6508571"/>
            <a:chExt cx="4793647" cy="2142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746033" y="6508571"/>
              <a:ext cx="4793647" cy="21429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661007" y="2578522"/>
            <a:ext cx="4616384" cy="50847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9747"/>
            <a:chOff x="0" y="0"/>
            <a:chExt cx="18285714" cy="102897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97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4799" y="4663318"/>
            <a:ext cx="17056117" cy="5060417"/>
            <a:chOff x="614799" y="4663318"/>
            <a:chExt cx="17056117" cy="50604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799" y="4663318"/>
              <a:ext cx="17056117" cy="506041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71944" y="5730052"/>
            <a:ext cx="7186809" cy="36019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0953" y="4233163"/>
            <a:ext cx="4857645" cy="60887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729137" y="8217398"/>
            <a:ext cx="502449" cy="559638"/>
            <a:chOff x="4729137" y="8217398"/>
            <a:chExt cx="502449" cy="55963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29137" y="8217398"/>
              <a:ext cx="502449" cy="55963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67101" y="4221044"/>
            <a:ext cx="5171271" cy="60887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9747"/>
            <a:chOff x="0" y="0"/>
            <a:chExt cx="18285714" cy="102897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97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4799" y="561979"/>
            <a:ext cx="17056117" cy="9161757"/>
            <a:chOff x="614799" y="561979"/>
            <a:chExt cx="17056117" cy="91617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799" y="561979"/>
              <a:ext cx="17056117" cy="91617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1107" y="937465"/>
            <a:ext cx="16063500" cy="623377"/>
            <a:chOff x="1111107" y="937465"/>
            <a:chExt cx="16063500" cy="62337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11107" y="937465"/>
              <a:ext cx="16063500" cy="623377"/>
              <a:chOff x="1111107" y="937465"/>
              <a:chExt cx="16063500" cy="62337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11107" y="937465"/>
                <a:ext cx="16063500" cy="623377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0741" y="1040046"/>
              <a:ext cx="718370" cy="40298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91563" y="5531497"/>
            <a:ext cx="5716356" cy="381324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45841" y="5733395"/>
            <a:ext cx="1267462" cy="52585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733281" y="5494048"/>
            <a:ext cx="6971533" cy="21429"/>
            <a:chOff x="3733281" y="5494048"/>
            <a:chExt cx="6971533" cy="2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3733281" y="5494048"/>
              <a:ext cx="6971533" cy="214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892096" y="1971373"/>
            <a:ext cx="5955976" cy="49539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9747"/>
            <a:chOff x="0" y="0"/>
            <a:chExt cx="18285714" cy="102897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97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4799" y="4663318"/>
            <a:ext cx="17056117" cy="5060417"/>
            <a:chOff x="614799" y="4663318"/>
            <a:chExt cx="17056117" cy="50604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799" y="4663318"/>
              <a:ext cx="17056117" cy="506041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45413" y="5414147"/>
            <a:ext cx="7186809" cy="35946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0954" y="4233163"/>
            <a:ext cx="5149395" cy="6088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932712" y="8217398"/>
            <a:ext cx="502449" cy="559638"/>
            <a:chOff x="4932712" y="8217398"/>
            <a:chExt cx="502449" cy="55963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32712" y="8217398"/>
              <a:ext cx="502449" cy="5596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9747"/>
            <a:chOff x="0" y="0"/>
            <a:chExt cx="18285714" cy="102897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97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4799" y="561979"/>
            <a:ext cx="17056117" cy="9161757"/>
            <a:chOff x="614799" y="561979"/>
            <a:chExt cx="17056117" cy="91617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799" y="561979"/>
              <a:ext cx="17056117" cy="91617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1107" y="937465"/>
            <a:ext cx="16063500" cy="623377"/>
            <a:chOff x="1111107" y="937465"/>
            <a:chExt cx="16063500" cy="62337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11107" y="937465"/>
              <a:ext cx="16063500" cy="623377"/>
              <a:chOff x="1111107" y="937465"/>
              <a:chExt cx="16063500" cy="62337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11107" y="937465"/>
                <a:ext cx="16063500" cy="623377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0741" y="1040046"/>
              <a:ext cx="718370" cy="4029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84129" y="2130000"/>
            <a:ext cx="4793647" cy="14286"/>
            <a:chOff x="1384129" y="2130000"/>
            <a:chExt cx="4793647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4129" y="2130000"/>
              <a:ext cx="4793647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46033" y="2130000"/>
            <a:ext cx="4793647" cy="14286"/>
            <a:chOff x="6746033" y="2130000"/>
            <a:chExt cx="4793647" cy="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46033" y="2130000"/>
              <a:ext cx="4793647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11107" y="4042598"/>
            <a:ext cx="7440718" cy="4886616"/>
            <a:chOff x="1111107" y="4042598"/>
            <a:chExt cx="7440718" cy="48866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708848" y="1758678"/>
              <a:ext cx="14881435" cy="9773231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1107" y="4042598"/>
              <a:ext cx="7440718" cy="48866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107938" y="2130000"/>
            <a:ext cx="4793647" cy="14286"/>
            <a:chOff x="12107938" y="2130000"/>
            <a:chExt cx="4793647" cy="1428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07938" y="2130000"/>
              <a:ext cx="4793647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555557" y="2806564"/>
            <a:ext cx="5480952" cy="3905179"/>
            <a:chOff x="6555557" y="2806564"/>
            <a:chExt cx="5480952" cy="390517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88377" y="1006320"/>
              <a:ext cx="10961905" cy="7810357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55557" y="2806564"/>
              <a:ext cx="5480952" cy="390517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003179" y="4830582"/>
            <a:ext cx="6171429" cy="3857143"/>
            <a:chOff x="11003179" y="4830582"/>
            <a:chExt cx="6171429" cy="38571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18367" y="3197185"/>
              <a:ext cx="12342857" cy="7714286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03179" y="4830582"/>
              <a:ext cx="6171429" cy="385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9747"/>
            <a:chOff x="0" y="0"/>
            <a:chExt cx="18285714" cy="102897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97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4799" y="4663318"/>
            <a:ext cx="17056117" cy="5060417"/>
            <a:chOff x="614799" y="4663318"/>
            <a:chExt cx="17056117" cy="50604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799" y="4663318"/>
              <a:ext cx="17056117" cy="506041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64008" y="6334703"/>
            <a:ext cx="7149979" cy="206912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0954" y="4233163"/>
            <a:ext cx="5247861" cy="6088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932712" y="8217398"/>
            <a:ext cx="502449" cy="559638"/>
            <a:chOff x="4932712" y="8217398"/>
            <a:chExt cx="502449" cy="55963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32712" y="8217398"/>
              <a:ext cx="502449" cy="5596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9747"/>
            <a:chOff x="0" y="0"/>
            <a:chExt cx="18285714" cy="102897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97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4799" y="4663318"/>
            <a:ext cx="17056117" cy="5060417"/>
            <a:chOff x="614799" y="4663318"/>
            <a:chExt cx="17056117" cy="50604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799" y="4663318"/>
              <a:ext cx="17056117" cy="506041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64008" y="6334703"/>
            <a:ext cx="7149865" cy="196198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0955" y="4233164"/>
            <a:ext cx="5182210" cy="60779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932712" y="8217398"/>
            <a:ext cx="502449" cy="559638"/>
            <a:chOff x="4932712" y="8217398"/>
            <a:chExt cx="502449" cy="55963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32712" y="8217398"/>
              <a:ext cx="502449" cy="5596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9747"/>
            <a:chOff x="0" y="0"/>
            <a:chExt cx="18285714" cy="102897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97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4799" y="561979"/>
            <a:ext cx="17056117" cy="9161757"/>
            <a:chOff x="614799" y="561979"/>
            <a:chExt cx="17056117" cy="91617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799" y="561979"/>
              <a:ext cx="17056117" cy="91617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1107" y="937465"/>
            <a:ext cx="16063500" cy="623377"/>
            <a:chOff x="1111107" y="937465"/>
            <a:chExt cx="16063500" cy="62337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11107" y="937465"/>
              <a:ext cx="16063500" cy="623377"/>
              <a:chOff x="1111107" y="937465"/>
              <a:chExt cx="16063500" cy="62337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11107" y="937465"/>
                <a:ext cx="16063500" cy="623377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0741" y="1040046"/>
              <a:ext cx="718370" cy="40298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6830" y="3877715"/>
            <a:ext cx="9072376" cy="276248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84129" y="3444286"/>
            <a:ext cx="4793647" cy="14286"/>
            <a:chOff x="1384129" y="3444286"/>
            <a:chExt cx="4793647" cy="14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4129" y="3444286"/>
              <a:ext cx="4793647" cy="1428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1756" y="1798394"/>
            <a:ext cx="3265851" cy="169218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697525" y="2335983"/>
            <a:ext cx="4824021" cy="6411282"/>
            <a:chOff x="11697525" y="2335983"/>
            <a:chExt cx="4824021" cy="641128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1697525" y="2335983"/>
              <a:ext cx="4824021" cy="6411282"/>
              <a:chOff x="11697525" y="2335983"/>
              <a:chExt cx="4824021" cy="641128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697525" y="2335983"/>
                <a:ext cx="4824021" cy="641128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697826" y="2335983"/>
              <a:ext cx="4823720" cy="6411282"/>
              <a:chOff x="11697826" y="2335983"/>
              <a:chExt cx="4823720" cy="6411282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697826" y="2335983"/>
                <a:ext cx="4823720" cy="641128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2022-11-18T21:31:56Z</dcterms:created>
  <dcterms:modified xsi:type="dcterms:W3CDTF">2022-11-18T21:31:56Z</dcterms:modified>
</cp:coreProperties>
</file>