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59" r:id="rId4"/>
    <p:sldId id="260" r:id="rId5"/>
    <p:sldId id="269" r:id="rId6"/>
    <p:sldId id="262" r:id="rId7"/>
    <p:sldId id="268" r:id="rId8"/>
    <p:sldId id="267" r:id="rId9"/>
    <p:sldId id="266" r:id="rId10"/>
    <p:sldId id="264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7E80"/>
    <a:srgbClr val="D1D5D9"/>
    <a:srgbClr val="73190A"/>
    <a:srgbClr val="AFABAB"/>
    <a:srgbClr val="0B0BB6"/>
    <a:srgbClr val="0000AA"/>
    <a:srgbClr val="C3C7CB"/>
    <a:srgbClr val="C5C9CD"/>
    <a:srgbClr val="74190A"/>
    <a:srgbClr val="00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E699CD2-4B07-4B95-AE27-0C22721997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145BF0-7A6F-407A-8A61-16666CBD33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B5396-55A3-417F-AC63-9F5C32F828D5}" type="datetimeFigureOut">
              <a:rPr lang="ko-KR" altLang="en-US" smtClean="0"/>
              <a:t>2021. 11. 27.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20F341-993C-4176-A093-368B0046A4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A1FD6F-0DB7-43B4-A2D0-0B38E46CBF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01CED-A051-46C7-B704-EF9063852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22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4:59:02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815 723 24575,'-5'0'0,"-1"0"0,0 0 0,-1 0 0,-3 0 0,-1 0 0,1 0 0,-1 0 0,1 0 0,1 0 0,-2 0 0,0 0 0,-1 0 0,-1 0 0,-2 0 0,3 0 0,-4 0 0,5 0 0,-5 0 0,2 0 0,-3 0 0,0 0 0,1 0 0,1 0 0,-3 0 0,4 0 0,-6 0 0,0 0 0,1 0 0,-3 0 0,4 0 0,-3 0 0,1 0 0,-1 0 0,-3 0 0,5 0 0,-3 0 0,4 0 0,1 0 0,3-4 0,-3 3 0,6-6 0,-5 5 0,4-4 0,-2 2 0,2-3 0,-3 4 0,3-5 0,1 3 0,1-5 0,3 0 0,-1 0 0,1 0 0,0 1 0,0 1 0,2 1 0,-2-3 0,4 1 0,-5-1 0,7 1 0,-6-1 0,3-1 0,-1 0 0,2 1 0,2-2 0,1 1 0,-4-1 0,3 1 0,-2 2 0,3 1 0,0 0 0,-4 1 0,3-3 0,-3 2 0,4-3 0,0-1 0,0 1 0,0-1 0,0-1 0,0 0 0,0 1 0,0-1 0,0 3 0,0-4 0,0 5 0,0-3 0,0 2 0,0-1 0,0 1 0,0 0 0,0 0 0,0 1 0,4 0 0,-2 3 0,4-3 0,0 4 0,1-4 0,2 2 0,0-1 0,1-1 0,1 3 0,-2 2 0,1 0 0,-2 2 0,-1-5 0,2 6 0,-4-3 0,3 4 0,-3-2 0,-1 0 0,2 0 0,0 0 0,-2 2 0,3 0 0,-4 0 0,2-2 0,2-1 0,-1 1 0,4 0 0,-2 2 0,2 0 0,-2 0 0,0 0 0,-3-4 0,4 3 0,-5-2 0,5 2 0,-1-3 0,-1 3 0,4-4 0,-4 5 0,5 0 0,-3 0 0,2 0 0,-5-3 0,6 2 0,-5-3 0,4 4 0,2-5 0,-4 4 0,7-7 0,-5 7 0,4-8 0,-1 8 0,-1-7 0,1 6 0,-4-2 0,1 1 0,-3-1 0,0-1 0,-2 3 0,1-1 0,0 0 0,0 1 0,0-1 0,0 3 0,0 0 0,1 0 0,0 0 0,1-4 0,-1 3 0,0-3 0,-3 4 0,3 0 0,0 0 0,1 0 0,1 0 0,-2 0 0,2 0 0,-1 0 0,0 0 0,2 0 0,-2 0 0,1 0 0,-2 0 0,0 0 0,2 0 0,-2 0 0,2-1 0,-2-2 0,1 1 0,-1-1 0,1 3 0,2 0 0,1 0 0,-1 0 0,3 0 0,-4 0 0,5 0 0,-4-4 0,5 3 0,-2-2 0,4 3 0,-4-4 0,2 2 0,-2-1 0,3 2 0,-2 1 0,0 0 0,0 0 0,1 0 0,-2 0 0,2 0 0,-2 0 0,-1 0 0,3 0 0,-6 0 0,4 0 0,-3 0 0,1 0 0,1 0 0,-2 0 0,0 0 0,0 0 0,0 0 0,0 0 0,1 0 0,-1 0 0,0 0 0,1 6 0,-4 0 0,2 5 0,-2-2 0,0 0 0,0 1 0,0 2 0,-3 0 0,3 4 0,-2 0 0,3-2 0,-1 5 0,-3-5 0,2 2 0,-4 0 0,2-3 0,-3 5 0,4-3 0,-5 1 0,3 0 0,-4-3 0,0 0 0,0-2 0,0-2 0,0 0 0,0 2 0,0-1 0,0 3 0,0-3 0,0 1 0,0-1 0,0 0 0,0 1 0,0 1 0,0 0 0,0 0 0,0 1 0,0-1 0,0 0 0,0 0 0,-4-2 0,0 1 0,-4-5 0,0 3 0,-1-2 0,3 2 0,-4 1 0,3-2 0,-3-1 0,3 0 0,0-3 0,0 1 0,-1 2 0,-1-5 0,-1 7 0,3-5 0,-5 2 0,3 2 0,-2-7 0,-1 6 0,3-5 0,-1 0 0,0 0 0,3 0 0,-4 1 0,1-1 0,0 0 0,0 2 0,0-3 0,1 3 0,-3-4 0,3 0 0,0 1 0,1 2 0,1-1 0,-1 1 0,2-3 0,-1 0 0,0 0 0,0 1 0,1 2 0,0-1 0,2 0 0,-2-2 0,4 3 0,-3-1 0,0 1 0,1 1 0,-3-3 0,2 3 0,0-1 0,1-1 0,-1 0 0,0 0 0,-1-2 0,3 0 0,-3 0 0,4 3 0,-4-1 0,1 1 0,-1-2 0,0-1 0,2 0 0,0 1 0,1 2 0,-1-1 0,0 3 0,0-3 0,-2 0 0,4-1 0,-3-1 0,3 0 0,25 0 0,-18 0 0,21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76071-CC7C-4637-8DFA-D2FEF548FCD9}" type="datetimeFigureOut">
              <a:rPr lang="ko-KR" altLang="en-US" smtClean="0"/>
              <a:t>2021. 11. 27.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D37A3-8BD4-42A6-B3BC-B56959744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75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F416B-AE5E-482E-8B44-72835D21F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1106" y="923875"/>
            <a:ext cx="9144000" cy="2387600"/>
          </a:xfrm>
          <a:ln w="28575">
            <a:solidFill>
              <a:schemeClr val="bg1"/>
            </a:solidFill>
          </a:ln>
        </p:spPr>
        <p:txBody>
          <a:bodyPr anchor="ctr" anchorCtr="0"/>
          <a:lstStyle>
            <a:lvl1pPr algn="ctr">
              <a:defRPr sz="6000">
                <a:solidFill>
                  <a:schemeClr val="bg2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5E7A89-1C46-4708-A59D-B02119BEB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6453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4DD483-760F-4FC1-B193-51694F56F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2021. 11. 27.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734C85-A866-4C3A-9825-98C9E2D6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21790-885E-465C-A383-8E3A6AE4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A5192A1-A31E-4F75-B6F8-7C018A0E1E8C}"/>
              </a:ext>
            </a:extLst>
          </p:cNvPr>
          <p:cNvSpPr txBox="1">
            <a:spLocks/>
          </p:cNvSpPr>
          <p:nvPr userDrawn="1"/>
        </p:nvSpPr>
        <p:spPr>
          <a:xfrm>
            <a:off x="1623527" y="1011786"/>
            <a:ext cx="8976049" cy="2211777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625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01B24-6632-45DF-861E-91FCBC946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491A8E-1A77-42D3-B06C-12B2FC9BD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0A2A37-6AA1-4095-9C95-4E028DB0E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17D8F6-9B6D-4967-8313-20045164D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2021. 11. 27.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B76EB7-B86B-4AF6-BC07-8CBED225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79AE60-3C3F-4F9F-BBC1-E3E647E6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14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B00A9-C588-47AB-A0ED-963DBC105CA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157D2-A2ED-4C45-ADFE-DAC57A781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40FDFC-39E2-4358-8B60-2077B640E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D7BB01-1426-473A-8A4D-978D029E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2021. 11. 27.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C20DC3-BEF5-4BE4-8FD1-70524B26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49ADF7-0B70-4360-B4A4-DF44D6B7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59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9AE84A-E575-40A3-B2AA-9F3BCCD5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2021. 11. 27.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D1F0F7-3F15-4E69-9072-370419DB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438406-4924-475F-825D-CE160627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682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C3315-19AF-42F9-9E24-6AF850AB2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6EFCC5-2EDC-4097-8F81-DF03D7068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676643-4C01-4A63-9616-C0411E862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0E510C-242B-48C4-92B4-23EE14D18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2021. 11. 27.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EDB6D9-86B0-4DCE-AA85-A82262B7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AA245B-5F83-4391-BE58-DD1C6670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867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B4766-5940-4829-ABD1-380A6674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24F9BA-7296-4479-8240-515DC2941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0E1A4-4C94-413A-B3C5-DC60FC67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2021. 11. 27.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508E6A-D5C5-4752-B492-45BB09A4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FB72B-6A9C-4197-B956-B30AF306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24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12A594-82DA-4007-A4A9-701FBBC7E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612239-F5A9-42E0-A61B-46DC7DA6C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1B57E-C9E1-44D1-8589-F9E21867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2021. 11. 27.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A6AED6-B7A3-4F01-B5C1-4565C8DE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993527-3E57-4D05-827C-185B6930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63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C2EC5A4-D1DD-473A-B0D0-7109C19CDB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FF416B-AE5E-482E-8B44-72835D21F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1106" y="923875"/>
            <a:ext cx="9144000" cy="2387600"/>
          </a:xfrm>
          <a:ln w="28575">
            <a:solidFill>
              <a:schemeClr val="bg1"/>
            </a:solidFill>
          </a:ln>
        </p:spPr>
        <p:txBody>
          <a:bodyPr anchor="ctr" anchorCtr="0"/>
          <a:lstStyle>
            <a:lvl1pPr algn="ctr">
              <a:defRPr sz="6000">
                <a:solidFill>
                  <a:schemeClr val="bg2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5E7A89-1C46-4708-A59D-B02119BEB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6453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4DD483-760F-4FC1-B193-51694F56F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2021. 11. 27.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734C85-A866-4C3A-9825-98C9E2D6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21790-885E-465C-A383-8E3A6AE4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A5192A1-A31E-4F75-B6F8-7C018A0E1E8C}"/>
              </a:ext>
            </a:extLst>
          </p:cNvPr>
          <p:cNvSpPr txBox="1">
            <a:spLocks/>
          </p:cNvSpPr>
          <p:nvPr userDrawn="1"/>
        </p:nvSpPr>
        <p:spPr>
          <a:xfrm>
            <a:off x="1623527" y="1011786"/>
            <a:ext cx="8976049" cy="2211777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8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7F0F9-C213-4F8F-8CB2-95EA7878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2021. 11. 27.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BE626-0F89-47E2-ABB2-A82FBDE5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5785-95E7-46D4-8995-9CAF1969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2A2D12-1EA8-43E0-AEF9-591C19123A4E}"/>
              </a:ext>
            </a:extLst>
          </p:cNvPr>
          <p:cNvSpPr txBox="1"/>
          <p:nvPr userDrawn="1"/>
        </p:nvSpPr>
        <p:spPr>
          <a:xfrm>
            <a:off x="662474" y="447868"/>
            <a:ext cx="1030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FF00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INDEX</a:t>
            </a:r>
            <a:endParaRPr lang="ko-KR" altLang="en-US" sz="2000" dirty="0">
              <a:solidFill>
                <a:srgbClr val="FFFF00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00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8C687-D72C-4B89-870B-6413E0E85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3143"/>
            <a:ext cx="10515600" cy="53369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r>
              <a:rPr lang="ko-KR" altLang="en-US" dirty="0" err="1"/>
              <a:t>포텐갚은</a:t>
            </a:r>
            <a:r>
              <a:rPr lang="ko-KR" altLang="en-US" dirty="0"/>
              <a:t> </a:t>
            </a:r>
            <a:r>
              <a:rPr lang="ko-KR" altLang="en-US" dirty="0" err="1"/>
              <a:t>펨창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7F0F9-C213-4F8F-8CB2-95EA7878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2021. 11. 27.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BE626-0F89-47E2-ABB2-A82FBDE5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5785-95E7-46D4-8995-9CAF1969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7FF40-9F50-4560-91FB-B0EA650CE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959"/>
            <a:ext cx="10515600" cy="4301005"/>
          </a:xfrm>
          <a:ln w="12700">
            <a:solidFill>
              <a:schemeClr val="bg2"/>
            </a:solidFill>
          </a:ln>
        </p:spPr>
        <p:txBody>
          <a:bodyPr>
            <a:normAutofit/>
          </a:bodyPr>
          <a:lstStyle>
            <a:lvl1pPr marL="228600" indent="-228600">
              <a:buFont typeface="둥근모꼴" panose="00000500000000000000" pitchFamily="50" charset="-127"/>
              <a:buChar char="★"/>
              <a:defRPr sz="2000">
                <a:solidFill>
                  <a:schemeClr val="bg2">
                    <a:lumMod val="90000"/>
                  </a:schemeClr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EB9A936-523E-417F-B310-85D4AC3C54ED}"/>
              </a:ext>
            </a:extLst>
          </p:cNvPr>
          <p:cNvCxnSpPr/>
          <p:nvPr userDrawn="1"/>
        </p:nvCxnSpPr>
        <p:spPr>
          <a:xfrm>
            <a:off x="838200" y="1530220"/>
            <a:ext cx="105156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988BE7-277A-4ECC-BB34-9A67A81A94A4}"/>
              </a:ext>
            </a:extLst>
          </p:cNvPr>
          <p:cNvSpPr/>
          <p:nvPr userDrawn="1"/>
        </p:nvSpPr>
        <p:spPr>
          <a:xfrm>
            <a:off x="838200" y="6306781"/>
            <a:ext cx="10515600" cy="343653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400" dirty="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ENTER=Next   ESC=Exit   Backspace=Back   </a:t>
            </a:r>
            <a:r>
              <a:rPr lang="en-US" altLang="ko-KR" sz="1400" dirty="0" err="1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Ctrl+P</a:t>
            </a:r>
            <a:r>
              <a:rPr lang="en-US" altLang="ko-KR" sz="1400" dirty="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=Pen   </a:t>
            </a:r>
            <a:r>
              <a:rPr lang="en-US" altLang="ko-KR" sz="1400" dirty="0" err="1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Ctrl+E</a:t>
            </a:r>
            <a:r>
              <a:rPr lang="en-US" altLang="ko-KR" sz="1400" dirty="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=Eraser </a:t>
            </a:r>
            <a:endParaRPr lang="ko-KR" altLang="en-US" sz="1400" dirty="0">
              <a:solidFill>
                <a:schemeClr val="tx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169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219EF3C-EE57-4674-9470-138B48E607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3C8C687-D72C-4B89-870B-6413E0E85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3143"/>
            <a:ext cx="10515600" cy="53369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r>
              <a:rPr lang="ko-KR" altLang="en-US" dirty="0" err="1"/>
              <a:t>포텐갚은</a:t>
            </a:r>
            <a:r>
              <a:rPr lang="ko-KR" altLang="en-US" dirty="0"/>
              <a:t> </a:t>
            </a:r>
            <a:r>
              <a:rPr lang="ko-KR" altLang="en-US" dirty="0" err="1"/>
              <a:t>펨창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28E711-4EBF-4FE8-9681-6147619E07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0" b="2560"/>
          <a:stretch/>
        </p:blipFill>
        <p:spPr>
          <a:xfrm>
            <a:off x="838200" y="1415078"/>
            <a:ext cx="10515600" cy="465915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7FF40-9F50-4560-91FB-B0EA650CE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93" y="1535298"/>
            <a:ext cx="10346096" cy="4269906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7B6B08-E664-40C0-90D6-81DA26FAAD42}"/>
              </a:ext>
            </a:extLst>
          </p:cNvPr>
          <p:cNvSpPr/>
          <p:nvPr userDrawn="1"/>
        </p:nvSpPr>
        <p:spPr>
          <a:xfrm>
            <a:off x="838200" y="6033449"/>
            <a:ext cx="10515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18A71A-3C06-4269-84F0-2052AFDA318D}"/>
              </a:ext>
            </a:extLst>
          </p:cNvPr>
          <p:cNvSpPr/>
          <p:nvPr userDrawn="1"/>
        </p:nvSpPr>
        <p:spPr>
          <a:xfrm rot="5400000" flipV="1">
            <a:off x="9001366" y="3721795"/>
            <a:ext cx="465914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8609D2-0838-454F-9A7A-ECFAE2F8200E}"/>
              </a:ext>
            </a:extLst>
          </p:cNvPr>
          <p:cNvSpPr/>
          <p:nvPr userDrawn="1"/>
        </p:nvSpPr>
        <p:spPr>
          <a:xfrm>
            <a:off x="838200" y="6306781"/>
            <a:ext cx="10515600" cy="343653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400" dirty="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ENTER=Next   ESC=Exit   Backspace=Back   </a:t>
            </a:r>
            <a:r>
              <a:rPr lang="en-US" altLang="ko-KR" sz="1400" dirty="0" err="1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Ctrl+P</a:t>
            </a:r>
            <a:r>
              <a:rPr lang="en-US" altLang="ko-KR" sz="1400" dirty="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=Pen   </a:t>
            </a:r>
            <a:r>
              <a:rPr lang="en-US" altLang="ko-KR" sz="1400" dirty="0" err="1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Ctrl+E</a:t>
            </a:r>
            <a:r>
              <a:rPr lang="en-US" altLang="ko-KR" sz="1400" dirty="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=Eraser </a:t>
            </a:r>
            <a:endParaRPr lang="ko-KR" altLang="en-US" sz="1400" dirty="0">
              <a:solidFill>
                <a:schemeClr val="tx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433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8C687-D72C-4B89-870B-6413E0E85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3143"/>
            <a:ext cx="10515600" cy="533692"/>
          </a:xfrm>
          <a:solidFill>
            <a:srgbClr val="0B0BB6"/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r>
              <a:rPr lang="ko-KR" altLang="en-US" dirty="0" err="1"/>
              <a:t>펨코인들의</a:t>
            </a:r>
            <a:r>
              <a:rPr lang="ko-KR" altLang="en-US" dirty="0"/>
              <a:t> 특징을 알아보자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7FF40-9F50-4560-91FB-B0EA650CE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083" y="2124356"/>
            <a:ext cx="7122058" cy="107822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7B6B08-E664-40C0-90D6-81DA26FAAD42}"/>
              </a:ext>
            </a:extLst>
          </p:cNvPr>
          <p:cNvSpPr/>
          <p:nvPr userDrawn="1"/>
        </p:nvSpPr>
        <p:spPr>
          <a:xfrm>
            <a:off x="2467083" y="3273786"/>
            <a:ext cx="7307268" cy="126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18A71A-3C06-4269-84F0-2052AFDA318D}"/>
              </a:ext>
            </a:extLst>
          </p:cNvPr>
          <p:cNvSpPr/>
          <p:nvPr userDrawn="1"/>
        </p:nvSpPr>
        <p:spPr>
          <a:xfrm rot="5400000" flipV="1">
            <a:off x="8811197" y="2402178"/>
            <a:ext cx="1810143" cy="1161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8609D2-0838-454F-9A7A-ECFAE2F8200E}"/>
              </a:ext>
            </a:extLst>
          </p:cNvPr>
          <p:cNvSpPr/>
          <p:nvPr userDrawn="1"/>
        </p:nvSpPr>
        <p:spPr>
          <a:xfrm>
            <a:off x="838200" y="6306781"/>
            <a:ext cx="10515600" cy="343653"/>
          </a:xfrm>
          <a:prstGeom prst="rect">
            <a:avLst/>
          </a:prstGeom>
          <a:solidFill>
            <a:srgbClr val="0B0BB6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4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ENTER=Next   ESC=Exit   Backspace=Back   </a:t>
            </a:r>
            <a:r>
              <a:rPr lang="en-US" altLang="ko-KR" sz="1400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Ctrl+P</a:t>
            </a:r>
            <a:r>
              <a:rPr lang="en-US" altLang="ko-KR" sz="14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=Pen   </a:t>
            </a:r>
            <a:r>
              <a:rPr lang="en-US" altLang="ko-KR" sz="1400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Ctrl+E</a:t>
            </a:r>
            <a:r>
              <a:rPr lang="en-US" altLang="ko-KR" sz="14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=Eraser </a:t>
            </a:r>
            <a:endParaRPr lang="ko-KR" altLang="en-US" sz="1400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B44C8C-AADB-4E7D-B9A9-712232D4C0B6}"/>
              </a:ext>
            </a:extLst>
          </p:cNvPr>
          <p:cNvSpPr/>
          <p:nvPr userDrawn="1"/>
        </p:nvSpPr>
        <p:spPr>
          <a:xfrm>
            <a:off x="2324325" y="1461883"/>
            <a:ext cx="7343192" cy="1867889"/>
          </a:xfrm>
          <a:prstGeom prst="rect">
            <a:avLst/>
          </a:prstGeom>
          <a:solidFill>
            <a:srgbClr val="0B0B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38184F7-BD9B-44C7-87C7-1067F065D0D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324326" y="1465745"/>
            <a:ext cx="7343192" cy="332039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pPr lvl="0"/>
            <a:r>
              <a:rPr lang="ko-KR" altLang="en-US" dirty="0"/>
              <a:t>하나같이 다들 잘생김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45DEE89-AC16-4DCB-AB47-1C192027F59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980957" y="4808502"/>
            <a:ext cx="4887855" cy="94549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C5817A-7654-44BE-8802-1712A9C9613E}"/>
              </a:ext>
            </a:extLst>
          </p:cNvPr>
          <p:cNvSpPr/>
          <p:nvPr userDrawn="1"/>
        </p:nvSpPr>
        <p:spPr>
          <a:xfrm>
            <a:off x="980957" y="5840804"/>
            <a:ext cx="5014964" cy="111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81FD45-9C3E-456B-AD0B-E17C59383946}"/>
              </a:ext>
            </a:extLst>
          </p:cNvPr>
          <p:cNvSpPr/>
          <p:nvPr userDrawn="1"/>
        </p:nvSpPr>
        <p:spPr>
          <a:xfrm rot="5400000" flipV="1">
            <a:off x="5071557" y="4935085"/>
            <a:ext cx="1730627" cy="1181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E25F25-4199-485A-802F-47B3FE44EB8A}"/>
              </a:ext>
            </a:extLst>
          </p:cNvPr>
          <p:cNvSpPr/>
          <p:nvPr userDrawn="1"/>
        </p:nvSpPr>
        <p:spPr>
          <a:xfrm>
            <a:off x="838199" y="4357134"/>
            <a:ext cx="5039619" cy="1524049"/>
          </a:xfrm>
          <a:prstGeom prst="rect">
            <a:avLst/>
          </a:prstGeom>
          <a:solidFill>
            <a:srgbClr val="0B0B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AF31B0D6-835D-4C39-A173-0145CADF232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058032"/>
            <a:ext cx="5039619" cy="291163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pPr lvl="0"/>
            <a:r>
              <a:rPr lang="ko-KR" altLang="en-US" dirty="0"/>
              <a:t>모두모두 행복할거야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9DF62D26-49CC-45E2-B973-9E3FEC6AE8C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38834" y="4830220"/>
            <a:ext cx="4887855" cy="94549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1184C2-D775-464B-8CF6-D145925C2CBB}"/>
              </a:ext>
            </a:extLst>
          </p:cNvPr>
          <p:cNvSpPr/>
          <p:nvPr userDrawn="1"/>
        </p:nvSpPr>
        <p:spPr>
          <a:xfrm>
            <a:off x="6338834" y="5862522"/>
            <a:ext cx="5014964" cy="111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C8F6D03-282E-44C6-9C21-32C3AD6FA89D}"/>
              </a:ext>
            </a:extLst>
          </p:cNvPr>
          <p:cNvSpPr/>
          <p:nvPr userDrawn="1"/>
        </p:nvSpPr>
        <p:spPr>
          <a:xfrm rot="5400000" flipV="1">
            <a:off x="10429434" y="4956803"/>
            <a:ext cx="1730627" cy="1181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F41CE4-56EA-4165-960D-08C120B9344E}"/>
              </a:ext>
            </a:extLst>
          </p:cNvPr>
          <p:cNvSpPr/>
          <p:nvPr userDrawn="1"/>
        </p:nvSpPr>
        <p:spPr>
          <a:xfrm>
            <a:off x="6196076" y="4264958"/>
            <a:ext cx="5039619" cy="1637943"/>
          </a:xfrm>
          <a:prstGeom prst="rect">
            <a:avLst/>
          </a:prstGeom>
          <a:solidFill>
            <a:srgbClr val="0B0B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E1477EF-18BE-4028-B09C-3B8CBE3E1488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96077" y="4079750"/>
            <a:ext cx="5039619" cy="291163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pPr lvl="0"/>
            <a:r>
              <a:rPr lang="ko-KR" altLang="en-US" dirty="0" err="1"/>
              <a:t>김거슨님</a:t>
            </a:r>
            <a:r>
              <a:rPr lang="ko-KR" altLang="en-US" dirty="0"/>
              <a:t> 어디에 </a:t>
            </a:r>
            <a:r>
              <a:rPr lang="ko-KR" altLang="en-US" dirty="0" err="1"/>
              <a:t>있으신가요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39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219EF3C-EE57-4674-9470-138B48E607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3C8C687-D72C-4B89-870B-6413E0E85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3143"/>
            <a:ext cx="10515600" cy="53369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r>
              <a:rPr lang="ko-KR" altLang="en-US" dirty="0" err="1"/>
              <a:t>포텐갚은</a:t>
            </a:r>
            <a:r>
              <a:rPr lang="ko-KR" altLang="en-US" dirty="0"/>
              <a:t> </a:t>
            </a:r>
            <a:r>
              <a:rPr lang="ko-KR" altLang="en-US" dirty="0" err="1"/>
              <a:t>펨창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28E711-4EBF-4FE8-9681-6147619E07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0" b="2560"/>
          <a:stretch/>
        </p:blipFill>
        <p:spPr>
          <a:xfrm>
            <a:off x="838200" y="1415078"/>
            <a:ext cx="10515600" cy="465915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7FF40-9F50-4560-91FB-B0EA650CE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93" y="1535298"/>
            <a:ext cx="10346096" cy="4269906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7B6B08-E664-40C0-90D6-81DA26FAAD42}"/>
              </a:ext>
            </a:extLst>
          </p:cNvPr>
          <p:cNvSpPr/>
          <p:nvPr userDrawn="1"/>
        </p:nvSpPr>
        <p:spPr>
          <a:xfrm>
            <a:off x="838200" y="6033449"/>
            <a:ext cx="10515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18A71A-3C06-4269-84F0-2052AFDA318D}"/>
              </a:ext>
            </a:extLst>
          </p:cNvPr>
          <p:cNvSpPr/>
          <p:nvPr userDrawn="1"/>
        </p:nvSpPr>
        <p:spPr>
          <a:xfrm rot="5400000" flipV="1">
            <a:off x="9001366" y="3721795"/>
            <a:ext cx="465914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08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296630C-6D1E-4333-AB20-7A32779139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5A28E8-03B1-4F11-990D-A24894410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86198"/>
            <a:ext cx="5157787" cy="4482161"/>
          </a:xfrm>
          <a:ln w="34925" cmpd="dbl">
            <a:solidFill>
              <a:schemeClr val="bg2"/>
            </a:solidFill>
          </a:ln>
        </p:spPr>
        <p:txBody>
          <a:bodyPr/>
          <a:lstStyle>
            <a:lvl1pPr>
              <a:defRPr sz="1800">
                <a:solidFill>
                  <a:schemeClr val="bg2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pPr lvl="0"/>
            <a:endParaRPr lang="en-US" altLang="ko-KR" dirty="0"/>
          </a:p>
          <a:p>
            <a:pPr lvl="0"/>
            <a:r>
              <a:rPr lang="en-US" altLang="ko-KR" dirty="0"/>
              <a:t>Prince of Persia</a:t>
            </a:r>
          </a:p>
          <a:p>
            <a:pPr lvl="0"/>
            <a:r>
              <a:rPr lang="en-US" altLang="ko-KR" dirty="0"/>
              <a:t>Raptor</a:t>
            </a:r>
          </a:p>
          <a:p>
            <a:pPr lvl="0"/>
            <a:r>
              <a:rPr lang="en-US" altLang="ko-KR" dirty="0" err="1"/>
              <a:t>Galaga</a:t>
            </a:r>
            <a:endParaRPr lang="en-US" altLang="ko-KR" dirty="0"/>
          </a:p>
          <a:p>
            <a:pPr lvl="0"/>
            <a:r>
              <a:rPr lang="en-US" altLang="ko-KR" dirty="0"/>
              <a:t>SimCity</a:t>
            </a:r>
          </a:p>
          <a:p>
            <a:pPr lvl="0"/>
            <a:r>
              <a:rPr lang="en-US" altLang="ko-KR" dirty="0"/>
              <a:t>Angel</a:t>
            </a:r>
          </a:p>
          <a:p>
            <a:pPr lvl="0"/>
            <a:r>
              <a:rPr lang="en-US" altLang="ko-KR" dirty="0"/>
              <a:t>Capture</a:t>
            </a:r>
          </a:p>
          <a:p>
            <a:pPr lvl="0"/>
            <a:r>
              <a:rPr lang="en-US" altLang="ko-KR" dirty="0"/>
              <a:t>Scorch</a:t>
            </a:r>
          </a:p>
          <a:p>
            <a:pPr lvl="0"/>
            <a:r>
              <a:rPr lang="en-US" altLang="ko-KR" dirty="0"/>
              <a:t>Link386</a:t>
            </a:r>
          </a:p>
          <a:p>
            <a:pPr lvl="0"/>
            <a:r>
              <a:rPr lang="en-US" altLang="ko-KR" dirty="0" err="1"/>
              <a:t>MagaManX</a:t>
            </a:r>
            <a:endParaRPr lang="en-US" altLang="ko-KR" dirty="0"/>
          </a:p>
          <a:p>
            <a:pPr lvl="0"/>
            <a:r>
              <a:rPr lang="en-US" altLang="ko-KR" dirty="0" err="1"/>
              <a:t>PinBall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5ADF74-2E7C-45A8-9123-9A43BE9B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2021. 11. 27.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5819D-0EEF-4163-9380-462ADCFF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FF912C-5DCB-4F77-B9CE-F7CEE234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6B6EACE-A397-45A5-ADDC-0E53482B15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3143"/>
            <a:ext cx="10515600" cy="53369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r>
              <a:rPr lang="ko-KR" altLang="en-US" dirty="0" err="1"/>
              <a:t>포텐갚은</a:t>
            </a:r>
            <a:r>
              <a:rPr lang="ko-KR" altLang="en-US" dirty="0"/>
              <a:t> </a:t>
            </a:r>
            <a:r>
              <a:rPr lang="ko-KR" altLang="en-US" dirty="0" err="1"/>
              <a:t>펨창</a:t>
            </a:r>
            <a:endParaRPr lang="ko-KR" altLang="en-US" dirty="0"/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D52E04CE-B4BE-4EE0-941D-3537291668D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96013" y="1586198"/>
            <a:ext cx="5157787" cy="4482161"/>
          </a:xfrm>
          <a:ln w="34925" cmpd="dbl">
            <a:solidFill>
              <a:schemeClr val="bg2"/>
            </a:solidFill>
          </a:ln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265A2B-EFE1-4A8E-8D95-D191527FAC74}"/>
              </a:ext>
            </a:extLst>
          </p:cNvPr>
          <p:cNvSpPr/>
          <p:nvPr userDrawn="1"/>
        </p:nvSpPr>
        <p:spPr>
          <a:xfrm>
            <a:off x="838200" y="6306781"/>
            <a:ext cx="10515600" cy="343653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400" dirty="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ENTER=Next   ESC=Exit   Backspace=Back   </a:t>
            </a:r>
            <a:r>
              <a:rPr lang="en-US" altLang="ko-KR" sz="1400" dirty="0" err="1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Ctrl+P</a:t>
            </a:r>
            <a:r>
              <a:rPr lang="en-US" altLang="ko-KR" sz="1400" dirty="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=Pen   </a:t>
            </a:r>
            <a:r>
              <a:rPr lang="en-US" altLang="ko-KR" sz="1400" dirty="0" err="1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Ctrl+E</a:t>
            </a:r>
            <a:r>
              <a:rPr lang="en-US" altLang="ko-KR" sz="1400" dirty="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=Eraser </a:t>
            </a:r>
            <a:endParaRPr lang="ko-KR" altLang="en-US" sz="1400" dirty="0">
              <a:solidFill>
                <a:schemeClr val="tx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21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6CD8E84-7074-4630-A27C-2E13050D3E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32639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32ADA2-CA12-4804-84AE-B39A756F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2021. 11. 27.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558AD1-2A72-4A93-86A8-12F4E1D4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41797D-8E4C-47AF-BCD4-00BB9A94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2130C1-65F6-4F59-9366-2F9471E4EFB0}"/>
              </a:ext>
            </a:extLst>
          </p:cNvPr>
          <p:cNvSpPr/>
          <p:nvPr userDrawn="1"/>
        </p:nvSpPr>
        <p:spPr>
          <a:xfrm>
            <a:off x="1780591" y="1600195"/>
            <a:ext cx="8630817" cy="3415004"/>
          </a:xfrm>
          <a:prstGeom prst="rect">
            <a:avLst/>
          </a:prstGeom>
          <a:solidFill>
            <a:srgbClr val="AFABAB"/>
          </a:solidFill>
          <a:ln w="73025" cmpd="dbl">
            <a:solidFill>
              <a:srgbClr val="7419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74190A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http://blog.naver.com/doritos921211/MS DOS PPT</a:t>
            </a:r>
          </a:p>
          <a:p>
            <a:pPr algn="ctr"/>
            <a:endParaRPr lang="en-US" altLang="ko-KR" sz="1900" dirty="0">
              <a:solidFill>
                <a:srgbClr val="74190A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  <a:p>
            <a:pPr algn="ctr"/>
            <a:r>
              <a:rPr lang="en-US" altLang="ko-KR" sz="1900" dirty="0">
                <a:solidFill>
                  <a:srgbClr val="74190A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Copyright © </a:t>
            </a:r>
            <a:r>
              <a:rPr lang="en-US" altLang="ko-KR" sz="1900" dirty="0" err="1">
                <a:solidFill>
                  <a:srgbClr val="74190A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Retroboy</a:t>
            </a:r>
            <a:r>
              <a:rPr lang="en-US" altLang="ko-KR" sz="1900" dirty="0">
                <a:solidFill>
                  <a:srgbClr val="74190A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 199X – 2017</a:t>
            </a:r>
          </a:p>
          <a:p>
            <a:pPr algn="ctr"/>
            <a:r>
              <a:rPr lang="en-US" altLang="ko-KR" sz="1900" dirty="0">
                <a:solidFill>
                  <a:srgbClr val="74190A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All rights reserved.</a:t>
            </a:r>
          </a:p>
          <a:p>
            <a:pPr algn="ctr"/>
            <a:endParaRPr lang="en-US" altLang="ko-KR" sz="1900" dirty="0">
              <a:solidFill>
                <a:srgbClr val="74190A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  <a:p>
            <a:pPr algn="ctr"/>
            <a:r>
              <a:rPr lang="en-US" altLang="ko-KR" sz="1900" dirty="0">
                <a:solidFill>
                  <a:srgbClr val="74190A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&lt;Q&amp;A : doritos921211@gmail.com&gt;</a:t>
            </a:r>
            <a:endParaRPr lang="ko-KR" altLang="en-US" sz="1900" dirty="0">
              <a:solidFill>
                <a:srgbClr val="74190A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278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A63005-BC70-409D-910E-25C6FC99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333E24-F4A5-4D9E-95D1-C9D568EE3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C23195-0205-4989-A6A8-ABAAAF4EB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D2651-E68A-4C9A-9BE4-AA1A8DB2873D}" type="datetimeFigureOut">
              <a:rPr lang="ko-KR" altLang="en-US" smtClean="0"/>
              <a:t>2021. 11. 27.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7370B1-AEF5-480E-B879-BDB8F8B58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C85A5-5F30-4441-9C72-805B14475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55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4" r:id="rId3"/>
    <p:sldLayoutId id="2147483650" r:id="rId4"/>
    <p:sldLayoutId id="2147483662" r:id="rId5"/>
    <p:sldLayoutId id="2147483665" r:id="rId6"/>
    <p:sldLayoutId id="2147483663" r:id="rId7"/>
    <p:sldLayoutId id="2147483653" r:id="rId8"/>
    <p:sldLayoutId id="2147483654" r:id="rId9"/>
    <p:sldLayoutId id="2147483656" r:id="rId10"/>
    <p:sldLayoutId id="2147483652" r:id="rId11"/>
    <p:sldLayoutId id="2147483655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015B3-3926-451A-AA02-E5574DEAD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1106" y="92387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7200" dirty="0"/>
              <a:t>LUNATIC</a:t>
            </a:r>
            <a:endParaRPr lang="ko-KR" altLang="en-US" sz="7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453998-0C8E-4AFB-923E-CFC081A30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1106" y="3959800"/>
            <a:ext cx="9144000" cy="1655762"/>
          </a:xfrm>
        </p:spPr>
        <p:txBody>
          <a:bodyPr anchor="ctr" anchorCtr="0"/>
          <a:lstStyle/>
          <a:p>
            <a:r>
              <a:rPr lang="en-US" altLang="ko-KR" dirty="0"/>
              <a:t>1</a:t>
            </a:r>
            <a:r>
              <a:rPr lang="ko-KR" altLang="en-US" dirty="0"/>
              <a:t>학년 </a:t>
            </a:r>
            <a:r>
              <a:rPr lang="en-US" altLang="ko-KR" dirty="0"/>
              <a:t>2</a:t>
            </a:r>
            <a:r>
              <a:rPr lang="ko-KR" altLang="en-US" dirty="0"/>
              <a:t>학기 팀 프로젝트 발표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8527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65CF97E-08D2-41BE-84A2-3384A0A7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LUNATIC_</a:t>
            </a:r>
            <a:r>
              <a:rPr lang="ko-KR" altLang="en-US" dirty="0" err="1"/>
              <a:t>느낀점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5B1126D-4604-4FD3-A1D9-F6AA8ED43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4893" y="1992596"/>
            <a:ext cx="7122058" cy="15052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이번 팀 프로젝트를 하면서 분업의 장점을 </a:t>
            </a:r>
            <a:r>
              <a:rPr lang="ko-KR" altLang="en-US" sz="1600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알게되었고</a:t>
            </a:r>
            <a:r>
              <a:rPr lang="en-US" altLang="ko-KR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,</a:t>
            </a:r>
            <a:r>
              <a:rPr lang="ko-KR" altLang="en-US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기한에 맞는 스케일의 프로그램 계획의 중요성을 느꼈다</a:t>
            </a:r>
            <a:r>
              <a:rPr lang="en-US" altLang="ko-KR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.</a:t>
            </a:r>
          </a:p>
          <a:p>
            <a:pPr marL="0" indent="0" algn="ctr">
              <a:buNone/>
            </a:pPr>
            <a:r>
              <a:rPr lang="ko-KR" altLang="en-US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재미있었던 경험이었다 </a:t>
            </a:r>
            <a:r>
              <a:rPr lang="en-US" altLang="ko-KR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  <a:sym typeface="Wingdings" pitchFamily="2" charset="2"/>
              </a:rPr>
              <a:t></a:t>
            </a:r>
            <a:r>
              <a:rPr lang="ko-KR" altLang="en-US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루나틱</a:t>
            </a:r>
            <a:r>
              <a:rPr lang="ko-KR" altLang="en-US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 짱</a:t>
            </a:r>
            <a:r>
              <a:rPr lang="en-US" altLang="ko-KR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..</a:t>
            </a:r>
            <a:endParaRPr lang="en-US" altLang="ko-KR" sz="1400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C66C31-5BE6-4390-8798-BE7E86C0948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324326" y="1465745"/>
            <a:ext cx="7343192" cy="332039"/>
          </a:xfrm>
        </p:spPr>
        <p:txBody>
          <a:bodyPr/>
          <a:lstStyle/>
          <a:p>
            <a:r>
              <a:rPr lang="ko-KR" altLang="en-US" dirty="0"/>
              <a:t>장지원</a:t>
            </a:r>
            <a:r>
              <a:rPr lang="en-US" altLang="ko-KR" dirty="0"/>
              <a:t>_</a:t>
            </a:r>
            <a:r>
              <a:rPr lang="ko-KR" altLang="en-US" dirty="0" err="1"/>
              <a:t>느낌점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387E7F0-24BB-4A97-93E7-D0A93E17589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4460033"/>
            <a:ext cx="5039619" cy="140892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ko-KR" altLang="en-US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혼자 </a:t>
            </a:r>
            <a:r>
              <a:rPr lang="ko-KR" altLang="en-US" sz="1600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할때는</a:t>
            </a:r>
            <a:r>
              <a:rPr lang="ko-KR" altLang="en-US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 생각하지 못했던 아이디어나 코드를</a:t>
            </a:r>
            <a:endParaRPr lang="en-US" altLang="ko-KR" sz="1600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접할 수 있어서 좋았다</a:t>
            </a:r>
            <a:r>
              <a:rPr lang="en-US" altLang="ko-KR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.</a:t>
            </a:r>
            <a:r>
              <a:rPr lang="ko-KR" altLang="en-US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 다 같이 </a:t>
            </a:r>
            <a:r>
              <a:rPr lang="ko-KR" altLang="en-US" sz="1600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하다보니</a:t>
            </a:r>
            <a:r>
              <a:rPr lang="ko-KR" altLang="en-US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부담도줄어들고</a:t>
            </a:r>
            <a:r>
              <a:rPr lang="ko-KR" altLang="en-US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재밌게</a:t>
            </a:r>
            <a:r>
              <a:rPr lang="ko-KR" altLang="en-US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 할 수 있었던 것 같다</a:t>
            </a:r>
            <a:r>
              <a:rPr lang="en-US" altLang="ko-KR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.</a:t>
            </a:r>
          </a:p>
          <a:p>
            <a:pPr marL="0" indent="0" algn="ctr">
              <a:buNone/>
            </a:pPr>
            <a:r>
              <a:rPr lang="ko-KR" altLang="en-US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다음에는 더 자세히 계획도 세우고 더 완벽하게  완성해보고 싶다</a:t>
            </a:r>
            <a:r>
              <a:rPr lang="en-US" altLang="ko-KR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!</a:t>
            </a:r>
            <a:endParaRPr lang="en-US" altLang="ko-KR" sz="1800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21DE0C7-7864-4BC9-9982-36AFE2307D1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38200" y="4058032"/>
            <a:ext cx="5039619" cy="291163"/>
          </a:xfrm>
        </p:spPr>
        <p:txBody>
          <a:bodyPr/>
          <a:lstStyle/>
          <a:p>
            <a:r>
              <a:rPr lang="ko-KR" altLang="en-US" dirty="0"/>
              <a:t>임은솔</a:t>
            </a:r>
            <a:r>
              <a:rPr lang="en-US" altLang="ko-KR" dirty="0"/>
              <a:t>_</a:t>
            </a:r>
            <a:r>
              <a:rPr lang="ko-KR" altLang="en-US" dirty="0" err="1"/>
              <a:t>느낀점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93FF57EA-0C45-4621-B630-ED0A0276AD3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96078" y="4460033"/>
            <a:ext cx="5030612" cy="14089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팀 프로젝트를 하면서 나의 모자란 부분을 보완해주고 서로 도우며 실력도 오르는 것 같았다</a:t>
            </a:r>
            <a:r>
              <a:rPr lang="en-US" altLang="ko-KR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.</a:t>
            </a:r>
            <a:r>
              <a:rPr lang="ko-KR" altLang="en-US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이번 프로젝트를 계기로 팀원들이 중요하다는 걸 깨닫게 되었다</a:t>
            </a:r>
            <a:r>
              <a:rPr lang="en-US" altLang="ko-KR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.</a:t>
            </a:r>
            <a:r>
              <a:rPr lang="ko-KR" altLang="en-US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 완벽하게</a:t>
            </a:r>
            <a:r>
              <a:rPr lang="ko-KR" altLang="en-US" sz="18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 완성하지 못 했다는 점에서 약간 아쉬움을 느꼈다</a:t>
            </a:r>
            <a:r>
              <a:rPr lang="en-US" altLang="ko-KR" sz="18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0939801-873F-4C47-8356-5E7ACBC5E84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196077" y="4079750"/>
            <a:ext cx="5039619" cy="291163"/>
          </a:xfrm>
        </p:spPr>
        <p:txBody>
          <a:bodyPr/>
          <a:lstStyle/>
          <a:p>
            <a:r>
              <a:rPr lang="ko-KR" altLang="en-US" dirty="0" err="1"/>
              <a:t>신유찬</a:t>
            </a:r>
            <a:r>
              <a:rPr lang="en-US" altLang="ko-KR" dirty="0"/>
              <a:t>_</a:t>
            </a:r>
            <a:r>
              <a:rPr lang="ko-KR" altLang="en-US" dirty="0" err="1"/>
              <a:t>느낀점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89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7C101F-CC9A-8B48-8B86-05C5674A7980}"/>
              </a:ext>
            </a:extLst>
          </p:cNvPr>
          <p:cNvSpPr/>
          <p:nvPr/>
        </p:nvSpPr>
        <p:spPr>
          <a:xfrm>
            <a:off x="2386965" y="2000250"/>
            <a:ext cx="7418070" cy="2663190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>
                <a:solidFill>
                  <a:srgbClr val="73190A"/>
                </a:solidFill>
                <a:latin typeface="DungGeunMo" pitchFamily="2" charset="-127"/>
                <a:ea typeface="DungGeunMo" pitchFamily="2" charset="-127"/>
                <a:cs typeface="DungGeunMo" pitchFamily="2" charset="-127"/>
              </a:rPr>
              <a:t>감사합니다</a:t>
            </a:r>
            <a:r>
              <a:rPr kumimoji="1" lang="en-US" altLang="ko-KR" sz="3200" dirty="0">
                <a:solidFill>
                  <a:srgbClr val="73190A"/>
                </a:solidFill>
                <a:latin typeface="DungGeunMo" pitchFamily="2" charset="-127"/>
                <a:ea typeface="DungGeunMo" pitchFamily="2" charset="-127"/>
                <a:cs typeface="DungGeunMo" pitchFamily="2" charset="-127"/>
              </a:rPr>
              <a:t>!</a:t>
            </a:r>
          </a:p>
          <a:p>
            <a:pPr algn="ctr"/>
            <a:endParaRPr kumimoji="1" lang="en-US" altLang="ko-KR" dirty="0">
              <a:solidFill>
                <a:srgbClr val="73190A"/>
              </a:solidFill>
              <a:latin typeface="DungGeunMo" pitchFamily="2" charset="-127"/>
              <a:ea typeface="DungGeunMo" pitchFamily="2" charset="-127"/>
              <a:cs typeface="DungGeunMo" pitchFamily="2" charset="-127"/>
            </a:endParaRPr>
          </a:p>
          <a:p>
            <a:pPr algn="ctr"/>
            <a:r>
              <a:rPr kumimoji="1" lang="ko-KR" altLang="en-US" dirty="0">
                <a:solidFill>
                  <a:srgbClr val="73190A"/>
                </a:solidFill>
                <a:latin typeface="DungGeunMo" pitchFamily="2" charset="-127"/>
                <a:ea typeface="DungGeunMo" pitchFamily="2" charset="-127"/>
                <a:cs typeface="DungGeunMo" pitchFamily="2" charset="-127"/>
              </a:rPr>
              <a:t>팀원 임은솔 장지원 </a:t>
            </a:r>
            <a:r>
              <a:rPr kumimoji="1" lang="ko-KR" altLang="en-US" dirty="0" err="1">
                <a:solidFill>
                  <a:srgbClr val="73190A"/>
                </a:solidFill>
                <a:latin typeface="DungGeunMo" pitchFamily="2" charset="-127"/>
                <a:ea typeface="DungGeunMo" pitchFamily="2" charset="-127"/>
                <a:cs typeface="DungGeunMo" pitchFamily="2" charset="-127"/>
              </a:rPr>
              <a:t>신유찬</a:t>
            </a:r>
            <a:endParaRPr kumimoji="1" lang="en-US" altLang="ko-KR" dirty="0">
              <a:solidFill>
                <a:srgbClr val="73190A"/>
              </a:solidFill>
              <a:latin typeface="DungGeunMo" pitchFamily="2" charset="-127"/>
              <a:ea typeface="DungGeunMo" pitchFamily="2" charset="-127"/>
              <a:cs typeface="DungGeunMo" pitchFamily="2" charset="-127"/>
            </a:endParaRPr>
          </a:p>
          <a:p>
            <a:pPr algn="ctr"/>
            <a:r>
              <a:rPr kumimoji="1" lang="ko-KR" altLang="en-US" sz="1200" dirty="0">
                <a:solidFill>
                  <a:srgbClr val="73190A"/>
                </a:solidFill>
                <a:latin typeface="DungGeunMo" pitchFamily="2" charset="-127"/>
                <a:ea typeface="DungGeunMo" pitchFamily="2" charset="-127"/>
                <a:cs typeface="DungGeunMo" pitchFamily="2" charset="-127"/>
              </a:rPr>
              <a:t>템플릿 출처 </a:t>
            </a:r>
            <a:r>
              <a:rPr kumimoji="1" lang="en-US" altLang="ko-KR" sz="1200" dirty="0">
                <a:solidFill>
                  <a:srgbClr val="73190A"/>
                </a:solidFill>
                <a:latin typeface="DungGeunMo" pitchFamily="2" charset="-127"/>
                <a:ea typeface="DungGeunMo" pitchFamily="2" charset="-127"/>
                <a:cs typeface="DungGeunMo" pitchFamily="2" charset="-127"/>
              </a:rPr>
              <a:t>:</a:t>
            </a:r>
            <a:r>
              <a:rPr kumimoji="1" lang="ko-KR" altLang="en-US" sz="1200" dirty="0">
                <a:solidFill>
                  <a:srgbClr val="73190A"/>
                </a:solidFill>
                <a:latin typeface="DungGeunMo" pitchFamily="2" charset="-127"/>
                <a:ea typeface="DungGeunMo" pitchFamily="2" charset="-127"/>
                <a:cs typeface="DungGeunMo" pitchFamily="2" charset="-127"/>
              </a:rPr>
              <a:t> </a:t>
            </a:r>
            <a:r>
              <a:rPr kumimoji="1" lang="en-US" altLang="ko-KR" sz="1200" dirty="0">
                <a:solidFill>
                  <a:srgbClr val="73190A"/>
                </a:solidFill>
                <a:latin typeface="DungGeunMo" pitchFamily="2" charset="-127"/>
                <a:ea typeface="DungGeunMo" pitchFamily="2" charset="-127"/>
                <a:cs typeface="DungGeunMo" pitchFamily="2" charset="-127"/>
              </a:rPr>
              <a:t>https://blog.naver.com/doritos921211/MS DOS PPT</a:t>
            </a:r>
            <a:endParaRPr kumimoji="1" lang="ko-KR" altLang="en-US" sz="1200" dirty="0">
              <a:solidFill>
                <a:srgbClr val="73190A"/>
              </a:solidFill>
              <a:latin typeface="DungGeunMo" pitchFamily="2" charset="-127"/>
              <a:ea typeface="DungGeunMo" pitchFamily="2" charset="-127"/>
              <a:cs typeface="DungGeunMo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57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A14EE26-DBFA-4356-BD06-029C685B2F5D}"/>
              </a:ext>
            </a:extLst>
          </p:cNvPr>
          <p:cNvCxnSpPr/>
          <p:nvPr/>
        </p:nvCxnSpPr>
        <p:spPr>
          <a:xfrm>
            <a:off x="289249" y="681135"/>
            <a:ext cx="42920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CA09B46-3930-41A1-A9F9-7446E6885215}"/>
              </a:ext>
            </a:extLst>
          </p:cNvPr>
          <p:cNvCxnSpPr>
            <a:cxnSpLocks/>
          </p:cNvCxnSpPr>
          <p:nvPr/>
        </p:nvCxnSpPr>
        <p:spPr>
          <a:xfrm>
            <a:off x="1436914" y="681135"/>
            <a:ext cx="173549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08C47E-EAC1-40A6-91FD-490F47C47A83}"/>
              </a:ext>
            </a:extLst>
          </p:cNvPr>
          <p:cNvSpPr txBox="1"/>
          <p:nvPr/>
        </p:nvSpPr>
        <p:spPr>
          <a:xfrm>
            <a:off x="3172408" y="487138"/>
            <a:ext cx="162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GITHUB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DA9EEF-FF53-4C07-8136-02CF1BBF25A5}"/>
              </a:ext>
            </a:extLst>
          </p:cNvPr>
          <p:cNvCxnSpPr/>
          <p:nvPr/>
        </p:nvCxnSpPr>
        <p:spPr>
          <a:xfrm>
            <a:off x="503853" y="681135"/>
            <a:ext cx="0" cy="942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1A6D08C-7BD8-472B-BAD9-76E7DA44C4DA}"/>
              </a:ext>
            </a:extLst>
          </p:cNvPr>
          <p:cNvCxnSpPr>
            <a:cxnSpLocks/>
          </p:cNvCxnSpPr>
          <p:nvPr/>
        </p:nvCxnSpPr>
        <p:spPr>
          <a:xfrm flipH="1">
            <a:off x="503854" y="1623527"/>
            <a:ext cx="2146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0750448-6572-4176-B7F5-477C20061DBC}"/>
              </a:ext>
            </a:extLst>
          </p:cNvPr>
          <p:cNvSpPr txBox="1"/>
          <p:nvPr/>
        </p:nvSpPr>
        <p:spPr>
          <a:xfrm>
            <a:off x="810363" y="1437292"/>
            <a:ext cx="100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LUNATIC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2749AB-EE2B-494E-A674-17D6C466F1F7}"/>
              </a:ext>
            </a:extLst>
          </p:cNvPr>
          <p:cNvCxnSpPr>
            <a:cxnSpLocks/>
          </p:cNvCxnSpPr>
          <p:nvPr/>
        </p:nvCxnSpPr>
        <p:spPr>
          <a:xfrm flipH="1">
            <a:off x="1894115" y="1623527"/>
            <a:ext cx="2146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87649DB-3A97-4D43-A377-2FF954FC1A06}"/>
              </a:ext>
            </a:extLst>
          </p:cNvPr>
          <p:cNvSpPr txBox="1"/>
          <p:nvPr/>
        </p:nvSpPr>
        <p:spPr>
          <a:xfrm>
            <a:off x="2052731" y="1429530"/>
            <a:ext cx="27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B957180-1F44-4D89-B4C6-3C077AD2AC59}"/>
              </a:ext>
            </a:extLst>
          </p:cNvPr>
          <p:cNvCxnSpPr>
            <a:cxnSpLocks/>
          </p:cNvCxnSpPr>
          <p:nvPr/>
        </p:nvCxnSpPr>
        <p:spPr>
          <a:xfrm>
            <a:off x="1996745" y="1632858"/>
            <a:ext cx="0" cy="444137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C03C13E9-8B37-466C-94D7-804EF238AECA}"/>
              </a:ext>
            </a:extLst>
          </p:cNvPr>
          <p:cNvSpPr/>
          <p:nvPr/>
        </p:nvSpPr>
        <p:spPr>
          <a:xfrm rot="10800000">
            <a:off x="1931437" y="6130211"/>
            <a:ext cx="129882" cy="11196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234B93B-E4B4-48A6-B383-1307D9E7048A}"/>
              </a:ext>
            </a:extLst>
          </p:cNvPr>
          <p:cNvCxnSpPr>
            <a:cxnSpLocks/>
          </p:cNvCxnSpPr>
          <p:nvPr/>
        </p:nvCxnSpPr>
        <p:spPr>
          <a:xfrm flipH="1">
            <a:off x="2276663" y="1623527"/>
            <a:ext cx="17634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D4DA5FE-D432-4A44-A6DD-BCFAA8A6DB14}"/>
              </a:ext>
            </a:extLst>
          </p:cNvPr>
          <p:cNvSpPr txBox="1"/>
          <p:nvPr/>
        </p:nvSpPr>
        <p:spPr>
          <a:xfrm>
            <a:off x="4113475" y="1437976"/>
            <a:ext cx="123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발표 순서 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A198AAC-BD82-4ADB-8A0A-0291FBF11B36}"/>
              </a:ext>
            </a:extLst>
          </p:cNvPr>
          <p:cNvCxnSpPr>
            <a:cxnSpLocks/>
          </p:cNvCxnSpPr>
          <p:nvPr/>
        </p:nvCxnSpPr>
        <p:spPr>
          <a:xfrm flipH="1">
            <a:off x="5393088" y="1623527"/>
            <a:ext cx="13156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9F09FC8-0CB7-4E06-A1CF-48693FCA2209}"/>
              </a:ext>
            </a:extLst>
          </p:cNvPr>
          <p:cNvSpPr txBox="1"/>
          <p:nvPr/>
        </p:nvSpPr>
        <p:spPr>
          <a:xfrm>
            <a:off x="6708710" y="1429530"/>
            <a:ext cx="70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BIG5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6FD0C37-DA17-4643-A19A-D7CBE7959242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7315195" y="1602845"/>
            <a:ext cx="1408926" cy="247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E663B62-C0B4-4D32-A57A-B2A2EBA4DE12}"/>
              </a:ext>
            </a:extLst>
          </p:cNvPr>
          <p:cNvSpPr txBox="1"/>
          <p:nvPr/>
        </p:nvSpPr>
        <p:spPr>
          <a:xfrm>
            <a:off x="8724122" y="1796916"/>
            <a:ext cx="260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기획 계기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B1CE25-B3D0-40B2-9451-A61B4BBF1218}"/>
              </a:ext>
            </a:extLst>
          </p:cNvPr>
          <p:cNvSpPr txBox="1"/>
          <p:nvPr/>
        </p:nvSpPr>
        <p:spPr>
          <a:xfrm>
            <a:off x="8724122" y="2156517"/>
            <a:ext cx="260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개발 단계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D44870-5179-471F-97F1-1F6E6B7E808D}"/>
              </a:ext>
            </a:extLst>
          </p:cNvPr>
          <p:cNvSpPr txBox="1"/>
          <p:nvPr/>
        </p:nvSpPr>
        <p:spPr>
          <a:xfrm>
            <a:off x="8724122" y="2514172"/>
            <a:ext cx="260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느낀 점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50C8F7-0988-448A-A46E-35A2DC46290A}"/>
              </a:ext>
            </a:extLst>
          </p:cNvPr>
          <p:cNvSpPr txBox="1"/>
          <p:nvPr/>
        </p:nvSpPr>
        <p:spPr>
          <a:xfrm>
            <a:off x="8724122" y="2873773"/>
            <a:ext cx="260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프로그램 실행 화면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018D73D-B989-42D3-9912-FD41FED1D08E}"/>
              </a:ext>
            </a:extLst>
          </p:cNvPr>
          <p:cNvCxnSpPr>
            <a:cxnSpLocks/>
          </p:cNvCxnSpPr>
          <p:nvPr/>
        </p:nvCxnSpPr>
        <p:spPr>
          <a:xfrm flipV="1">
            <a:off x="8512621" y="1623528"/>
            <a:ext cx="0" cy="14349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7E45C3D-3B6E-4BF4-AA6D-1AF84677AB59}"/>
              </a:ext>
            </a:extLst>
          </p:cNvPr>
          <p:cNvCxnSpPr>
            <a:cxnSpLocks/>
          </p:cNvCxnSpPr>
          <p:nvPr/>
        </p:nvCxnSpPr>
        <p:spPr>
          <a:xfrm flipH="1">
            <a:off x="8512621" y="1988184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B6B2C6-8436-4C50-8C90-93AAA0D816F5}"/>
              </a:ext>
            </a:extLst>
          </p:cNvPr>
          <p:cNvCxnSpPr>
            <a:cxnSpLocks/>
          </p:cNvCxnSpPr>
          <p:nvPr/>
        </p:nvCxnSpPr>
        <p:spPr>
          <a:xfrm flipH="1">
            <a:off x="8512621" y="2323285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C3B4C69-BE18-43DF-8AEA-6505AC9295CA}"/>
              </a:ext>
            </a:extLst>
          </p:cNvPr>
          <p:cNvCxnSpPr>
            <a:cxnSpLocks/>
          </p:cNvCxnSpPr>
          <p:nvPr/>
        </p:nvCxnSpPr>
        <p:spPr>
          <a:xfrm flipH="1">
            <a:off x="8512621" y="2708131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0BDD9DB-A757-41C2-9F1B-9BFA7AD150A1}"/>
              </a:ext>
            </a:extLst>
          </p:cNvPr>
          <p:cNvCxnSpPr>
            <a:cxnSpLocks/>
          </p:cNvCxnSpPr>
          <p:nvPr/>
        </p:nvCxnSpPr>
        <p:spPr>
          <a:xfrm flipH="1">
            <a:off x="8512621" y="3051362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9E85F03-BA92-436B-B893-E31EA0A99078}"/>
              </a:ext>
            </a:extLst>
          </p:cNvPr>
          <p:cNvCxnSpPr>
            <a:cxnSpLocks/>
          </p:cNvCxnSpPr>
          <p:nvPr/>
        </p:nvCxnSpPr>
        <p:spPr>
          <a:xfrm flipV="1">
            <a:off x="7015062" y="1796916"/>
            <a:ext cx="0" cy="21779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C67C461-6396-4CE8-A2E0-B8181EC8A904}"/>
              </a:ext>
            </a:extLst>
          </p:cNvPr>
          <p:cNvSpPr txBox="1"/>
          <p:nvPr/>
        </p:nvSpPr>
        <p:spPr>
          <a:xfrm>
            <a:off x="6720370" y="3972895"/>
            <a:ext cx="93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팀원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5376CB7-67BF-4E83-99AA-F963026DD5C9}"/>
              </a:ext>
            </a:extLst>
          </p:cNvPr>
          <p:cNvCxnSpPr>
            <a:cxnSpLocks/>
          </p:cNvCxnSpPr>
          <p:nvPr/>
        </p:nvCxnSpPr>
        <p:spPr>
          <a:xfrm flipH="1">
            <a:off x="7391309" y="4157561"/>
            <a:ext cx="10699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0DFEA52-DFE2-4D21-B882-BBAB4D4F00D9}"/>
              </a:ext>
            </a:extLst>
          </p:cNvPr>
          <p:cNvCxnSpPr>
            <a:cxnSpLocks/>
          </p:cNvCxnSpPr>
          <p:nvPr/>
        </p:nvCxnSpPr>
        <p:spPr>
          <a:xfrm flipV="1">
            <a:off x="8249337" y="4157561"/>
            <a:ext cx="0" cy="6782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6C14A3B-1864-4C8A-A76E-5D7550BA7DB4}"/>
              </a:ext>
            </a:extLst>
          </p:cNvPr>
          <p:cNvSpPr txBox="1"/>
          <p:nvPr/>
        </p:nvSpPr>
        <p:spPr>
          <a:xfrm>
            <a:off x="8512621" y="4005275"/>
            <a:ext cx="260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임은솔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907A36A-5568-4139-8B18-CEC31E037E6D}"/>
              </a:ext>
            </a:extLst>
          </p:cNvPr>
          <p:cNvCxnSpPr>
            <a:cxnSpLocks/>
          </p:cNvCxnSpPr>
          <p:nvPr/>
        </p:nvCxnSpPr>
        <p:spPr>
          <a:xfrm flipH="1">
            <a:off x="8249723" y="4496664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11AFD3A-D69F-474F-988B-CDDFA458F324}"/>
              </a:ext>
            </a:extLst>
          </p:cNvPr>
          <p:cNvSpPr txBox="1"/>
          <p:nvPr/>
        </p:nvSpPr>
        <p:spPr>
          <a:xfrm>
            <a:off x="8509007" y="4330739"/>
            <a:ext cx="260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장지원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6831C00-E706-40DC-B2A8-3F7E9057A0CF}"/>
              </a:ext>
            </a:extLst>
          </p:cNvPr>
          <p:cNvCxnSpPr>
            <a:cxnSpLocks/>
          </p:cNvCxnSpPr>
          <p:nvPr/>
        </p:nvCxnSpPr>
        <p:spPr>
          <a:xfrm flipH="1">
            <a:off x="8249723" y="4832240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6AB3CBA-68FC-4904-AD85-24C00E9F4EF6}"/>
              </a:ext>
            </a:extLst>
          </p:cNvPr>
          <p:cNvSpPr txBox="1"/>
          <p:nvPr/>
        </p:nvSpPr>
        <p:spPr>
          <a:xfrm>
            <a:off x="8512621" y="4662963"/>
            <a:ext cx="260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신유찬</a:t>
            </a:r>
            <a:endParaRPr lang="ko-KR" altLang="en-US" sz="1600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3FA6BB7-8FD6-45E7-A4E7-7640DE89AD7C}"/>
              </a:ext>
            </a:extLst>
          </p:cNvPr>
          <p:cNvSpPr txBox="1"/>
          <p:nvPr/>
        </p:nvSpPr>
        <p:spPr>
          <a:xfrm>
            <a:off x="566040" y="6298160"/>
            <a:ext cx="514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TEAMPROJECT:\COMPUTER\GITHUB\LUNATIC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7D233D-0AEF-4CDA-94F8-B98F1FE44A01}"/>
              </a:ext>
            </a:extLst>
          </p:cNvPr>
          <p:cNvSpPr txBox="1"/>
          <p:nvPr/>
        </p:nvSpPr>
        <p:spPr>
          <a:xfrm>
            <a:off x="8724121" y="1433568"/>
            <a:ext cx="1643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프로그램 소개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308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EC7EE6-18FE-4C9A-8AC5-AA13AB7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143"/>
            <a:ext cx="10515600" cy="533692"/>
          </a:xfrm>
        </p:spPr>
        <p:txBody>
          <a:bodyPr/>
          <a:lstStyle/>
          <a:p>
            <a:r>
              <a:rPr lang="en-US" altLang="ko-KR" dirty="0"/>
              <a:t>LUNATIC_</a:t>
            </a:r>
            <a:r>
              <a:rPr lang="ko-KR" altLang="en-US" dirty="0"/>
              <a:t>프로그램 소개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09BFDE-064E-4FB8-9A40-230F8B7C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귀엽지만 반전이 있는 스토리 게임</a:t>
            </a:r>
            <a:endParaRPr lang="en-US" altLang="ko-KR" dirty="0"/>
          </a:p>
          <a:p>
            <a:r>
              <a:rPr lang="en-US" altLang="ko-KR" dirty="0"/>
              <a:t>RGB </a:t>
            </a:r>
            <a:r>
              <a:rPr lang="ko-KR" altLang="en-US" dirty="0" err="1"/>
              <a:t>인벤토리</a:t>
            </a:r>
            <a:r>
              <a:rPr lang="ko-KR" altLang="en-US" dirty="0"/>
              <a:t> 게임</a:t>
            </a:r>
            <a:endParaRPr lang="en-US" altLang="ko-KR" dirty="0"/>
          </a:p>
          <a:p>
            <a:r>
              <a:rPr lang="ko-KR" altLang="en-US" dirty="0" err="1"/>
              <a:t>레트로한</a:t>
            </a:r>
            <a:r>
              <a:rPr lang="ko-KR" altLang="en-US" dirty="0"/>
              <a:t> 느낌의 픽셀 게임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>
                <a:solidFill>
                  <a:srgbClr val="D1D5D9"/>
                </a:solidFill>
              </a:rPr>
              <a:t>Microsoft Window XP [Version 5.1.2600]</a:t>
            </a:r>
          </a:p>
          <a:p>
            <a:r>
              <a:rPr lang="en-US" altLang="ko-KR" dirty="0">
                <a:solidFill>
                  <a:srgbClr val="D1D5D9"/>
                </a:solidFill>
              </a:rPr>
              <a:t>&lt;C&gt; Copyright 1985-2005 Microsoft Copy.</a:t>
            </a:r>
          </a:p>
          <a:p>
            <a:r>
              <a:rPr lang="en-US" altLang="ko-KR" dirty="0">
                <a:solidFill>
                  <a:srgbClr val="D1D5D9"/>
                </a:solidFill>
              </a:rPr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en-US" altLang="ko-KR" b="1" dirty="0"/>
              <a:t>_</a:t>
            </a:r>
          </a:p>
          <a:p>
            <a:pPr marL="0" indent="0" algn="ctr">
              <a:buNone/>
            </a:pPr>
            <a:r>
              <a:rPr lang="ko-KR" altLang="en-US" dirty="0"/>
              <a:t>*** </a:t>
            </a:r>
            <a:r>
              <a:rPr lang="en-US" altLang="ko-KR" dirty="0"/>
              <a:t>SYSTEM FAILURE ***</a:t>
            </a:r>
          </a:p>
        </p:txBody>
      </p:sp>
    </p:spTree>
    <p:extLst>
      <p:ext uri="{BB962C8B-B14F-4D97-AF65-F5344CB8AC3E}">
        <p14:creationId xmlns:p14="http://schemas.microsoft.com/office/powerpoint/2010/main" val="194651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3681354-1973-4D61-93AA-3CAB3AC4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LUNATIC_</a:t>
            </a:r>
            <a:r>
              <a:rPr lang="ko-KR" altLang="en-US" dirty="0"/>
              <a:t>기획 계기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9844CA6-A025-4DFA-B237-0DFDE4E7C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92" y="1572622"/>
            <a:ext cx="5967240" cy="341632"/>
          </a:xfrm>
          <a:solidFill>
            <a:srgbClr val="0B0BB6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chemeClr val="bg2">
                    <a:lumMod val="90000"/>
                  </a:schemeClr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* </a:t>
            </a:r>
            <a:r>
              <a:rPr lang="en-US" altLang="ko-KR" sz="1800" dirty="0">
                <a:solidFill>
                  <a:srgbClr val="D1D5D9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RPG </a:t>
            </a:r>
            <a:r>
              <a:rPr lang="ko-KR" altLang="en-US" sz="1800" dirty="0">
                <a:solidFill>
                  <a:srgbClr val="D1D5D9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게임을 만들게 된 계기</a:t>
            </a:r>
            <a:endParaRPr lang="ko-KR" altLang="en-US" sz="1800" dirty="0">
              <a:solidFill>
                <a:schemeClr val="bg2">
                  <a:lumMod val="90000"/>
                </a:schemeClr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4B3033E5-D958-4D9B-80CF-BE870771C65D}"/>
              </a:ext>
            </a:extLst>
          </p:cNvPr>
          <p:cNvSpPr txBox="1">
            <a:spLocks/>
          </p:cNvSpPr>
          <p:nvPr/>
        </p:nvSpPr>
        <p:spPr>
          <a:xfrm>
            <a:off x="900094" y="2118429"/>
            <a:ext cx="7030927" cy="3416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chemeClr val="bg2">
                    <a:lumMod val="90000"/>
                  </a:schemeClr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* </a:t>
            </a:r>
            <a:r>
              <a:rPr lang="ko-KR" altLang="en-US" sz="1800" dirty="0" err="1">
                <a:solidFill>
                  <a:schemeClr val="bg2">
                    <a:lumMod val="90000"/>
                  </a:schemeClr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메</a:t>
            </a:r>
            <a:r>
              <a:rPr lang="ko-KR" altLang="en-US" sz="1800" dirty="0" err="1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이플</a:t>
            </a:r>
            <a:r>
              <a:rPr lang="ko-KR" altLang="en-US" sz="1800" dirty="0">
                <a:solidFill>
                  <a:schemeClr val="bg2">
                    <a:lumMod val="90000"/>
                  </a:schemeClr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 </a:t>
            </a:r>
            <a:r>
              <a:rPr lang="ko-KR" altLang="en-US" sz="1800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스토리같은 </a:t>
            </a:r>
            <a:r>
              <a:rPr lang="ko-KR" altLang="en-US" sz="1800" dirty="0" err="1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인벤토리</a:t>
            </a:r>
            <a:r>
              <a:rPr lang="ko-KR" altLang="en-US" sz="1800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 게임을 만들어 보고 싶었음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26BDEB7A-AB20-45B7-A33E-D0AA78AC4DFB}"/>
              </a:ext>
            </a:extLst>
          </p:cNvPr>
          <p:cNvSpPr txBox="1">
            <a:spLocks/>
          </p:cNvSpPr>
          <p:nvPr/>
        </p:nvSpPr>
        <p:spPr>
          <a:xfrm>
            <a:off x="900092" y="2548298"/>
            <a:ext cx="7466669" cy="3416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solidFill>
                  <a:schemeClr val="bg2">
                    <a:lumMod val="90000"/>
                  </a:schemeClr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*</a:t>
            </a:r>
            <a:r>
              <a:rPr lang="ko-KR" altLang="en-US" sz="1800" dirty="0">
                <a:solidFill>
                  <a:schemeClr val="bg2">
                    <a:lumMod val="90000"/>
                  </a:schemeClr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 게</a:t>
            </a:r>
            <a:r>
              <a:rPr lang="ko-KR" altLang="en-US" sz="1800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임처럼</a:t>
            </a:r>
            <a:r>
              <a:rPr lang="ko-KR" altLang="en-US" sz="1800" dirty="0">
                <a:solidFill>
                  <a:schemeClr val="bg2">
                    <a:lumMod val="90000"/>
                  </a:schemeClr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 </a:t>
            </a:r>
            <a:r>
              <a:rPr lang="ko-KR" altLang="en-US" sz="1800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팀원들끼리 파트 분배가 쉬운 프로그램을 만들고 싶었음  </a:t>
            </a: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EBB563EC-7F8C-4EB2-9463-0ED12B3B332C}"/>
              </a:ext>
            </a:extLst>
          </p:cNvPr>
          <p:cNvSpPr txBox="1">
            <a:spLocks/>
          </p:cNvSpPr>
          <p:nvPr/>
        </p:nvSpPr>
        <p:spPr>
          <a:xfrm>
            <a:off x="900092" y="2978168"/>
            <a:ext cx="6312238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solidFill>
                  <a:schemeClr val="bg2">
                    <a:lumMod val="90000"/>
                  </a:schemeClr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*</a:t>
            </a:r>
            <a:r>
              <a:rPr lang="ko-KR" altLang="en-US" sz="1800" dirty="0">
                <a:solidFill>
                  <a:schemeClr val="bg2">
                    <a:lumMod val="90000"/>
                  </a:schemeClr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 전</a:t>
            </a:r>
            <a:r>
              <a:rPr lang="ko-KR" altLang="en-US" sz="1800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에 했던 개인 프로젝트와 다른 장르로 새로운 도전을 해보고 싶었다</a:t>
            </a:r>
            <a:r>
              <a:rPr lang="en-US" altLang="ko-KR" sz="1800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.</a:t>
            </a:r>
            <a:endParaRPr lang="ko-KR" altLang="en-US" sz="1800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49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3681354-1973-4D61-93AA-3CAB3AC4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LUNATIC_</a:t>
            </a:r>
            <a:r>
              <a:rPr lang="ko-KR" altLang="en-US" dirty="0"/>
              <a:t>개발 단계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9844CA6-A025-4DFA-B237-0DFDE4E7C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92" y="1565121"/>
            <a:ext cx="5967240" cy="341632"/>
          </a:xfrm>
          <a:solidFill>
            <a:srgbClr val="0B0BB6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D1D5D9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* </a:t>
            </a:r>
            <a:r>
              <a:rPr lang="ko-KR" altLang="en-US" sz="1800" dirty="0">
                <a:solidFill>
                  <a:srgbClr val="D1D5D9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순차적 </a:t>
            </a:r>
            <a:r>
              <a:rPr lang="ko-KR" altLang="en-US" sz="1800" dirty="0" err="1">
                <a:solidFill>
                  <a:srgbClr val="D1D5D9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개발단계</a:t>
            </a:r>
            <a:endParaRPr lang="ko-KR" altLang="en-US" sz="1800" dirty="0">
              <a:solidFill>
                <a:srgbClr val="D1D5D9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4B3033E5-D958-4D9B-80CF-BE870771C65D}"/>
              </a:ext>
            </a:extLst>
          </p:cNvPr>
          <p:cNvSpPr txBox="1">
            <a:spLocks/>
          </p:cNvSpPr>
          <p:nvPr/>
        </p:nvSpPr>
        <p:spPr>
          <a:xfrm>
            <a:off x="900094" y="2090729"/>
            <a:ext cx="7030927" cy="3416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rgbClr val="D1D5D9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*</a:t>
            </a:r>
            <a:r>
              <a:rPr lang="en-US" altLang="ko-KR" sz="1800" dirty="0">
                <a:solidFill>
                  <a:srgbClr val="D1D5D9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 </a:t>
            </a:r>
            <a:r>
              <a:rPr lang="ko-KR" altLang="en-US" sz="1800" dirty="0">
                <a:solidFill>
                  <a:srgbClr val="D1D5D9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오</a:t>
            </a:r>
            <a:r>
              <a:rPr lang="ko-KR" altLang="en-US" sz="1800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븐으로</a:t>
            </a:r>
            <a:r>
              <a:rPr lang="ko-KR" altLang="en-US" sz="1800" dirty="0">
                <a:solidFill>
                  <a:schemeClr val="bg2">
                    <a:lumMod val="90000"/>
                  </a:schemeClr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 </a:t>
            </a:r>
            <a:r>
              <a:rPr lang="ko-KR" altLang="en-US" sz="1800" dirty="0" err="1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프로토</a:t>
            </a:r>
            <a:r>
              <a:rPr lang="ko-KR" altLang="en-US" sz="1800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 타입 만들기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26BDEB7A-AB20-45B7-A33E-D0AA78AC4DFB}"/>
              </a:ext>
            </a:extLst>
          </p:cNvPr>
          <p:cNvSpPr txBox="1">
            <a:spLocks/>
          </p:cNvSpPr>
          <p:nvPr/>
        </p:nvSpPr>
        <p:spPr>
          <a:xfrm>
            <a:off x="900092" y="2436158"/>
            <a:ext cx="6769671" cy="3416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>
                <a:solidFill>
                  <a:srgbClr val="D1D5D9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*</a:t>
            </a:r>
            <a:r>
              <a:rPr lang="en-US" altLang="ko-KR" sz="1800" dirty="0">
                <a:solidFill>
                  <a:srgbClr val="D1D5D9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 </a:t>
            </a:r>
            <a:r>
              <a:rPr lang="ko-KR" altLang="en-US" sz="1800" dirty="0">
                <a:solidFill>
                  <a:srgbClr val="D1D5D9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상</a:t>
            </a:r>
            <a:r>
              <a:rPr lang="ko-KR" altLang="en-US" sz="1800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세</a:t>
            </a:r>
            <a:r>
              <a:rPr lang="ko-KR" altLang="en-US" sz="1800" dirty="0">
                <a:solidFill>
                  <a:schemeClr val="bg2">
                    <a:lumMod val="90000"/>
                  </a:schemeClr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 </a:t>
            </a:r>
            <a:r>
              <a:rPr lang="ko-KR" altLang="en-US" sz="1800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디자인</a:t>
            </a: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EBB563EC-7F8C-4EB2-9463-0ED12B3B332C}"/>
              </a:ext>
            </a:extLst>
          </p:cNvPr>
          <p:cNvSpPr txBox="1">
            <a:spLocks/>
          </p:cNvSpPr>
          <p:nvPr/>
        </p:nvSpPr>
        <p:spPr>
          <a:xfrm>
            <a:off x="900092" y="2796994"/>
            <a:ext cx="6116528" cy="3416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>
                <a:solidFill>
                  <a:srgbClr val="D1D5D9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* 기</a:t>
            </a:r>
            <a:r>
              <a:rPr lang="ko-KR" altLang="en-US" sz="1800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본 컨트롤러</a:t>
            </a:r>
            <a:r>
              <a:rPr lang="en-US" altLang="ko-KR" sz="1800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(</a:t>
            </a:r>
            <a:r>
              <a:rPr lang="ko-KR" altLang="en-US" sz="1800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코드</a:t>
            </a:r>
            <a:r>
              <a:rPr lang="en-US" altLang="ko-KR" sz="1800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)</a:t>
            </a:r>
            <a:r>
              <a:rPr lang="ko-KR" altLang="en-US" sz="1800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 작업</a:t>
            </a:r>
            <a:endParaRPr lang="en-US" altLang="ko-KR" sz="1800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39AEE148-B9D7-D847-845C-A49368F900B8}"/>
              </a:ext>
            </a:extLst>
          </p:cNvPr>
          <p:cNvSpPr txBox="1">
            <a:spLocks/>
          </p:cNvSpPr>
          <p:nvPr/>
        </p:nvSpPr>
        <p:spPr>
          <a:xfrm>
            <a:off x="900092" y="3206721"/>
            <a:ext cx="6116528" cy="3416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>
                <a:solidFill>
                  <a:srgbClr val="D1D5D9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* 데</a:t>
            </a:r>
            <a:r>
              <a:rPr lang="ko-KR" altLang="en-US" sz="1800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이터 베이스 구축</a:t>
            </a:r>
            <a:r>
              <a:rPr lang="en-US" altLang="ko-KR" sz="1800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,</a:t>
            </a:r>
            <a:r>
              <a:rPr lang="ko-KR" altLang="en-US" sz="1800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 연결</a:t>
            </a:r>
            <a:endParaRPr lang="en-US" altLang="ko-KR" sz="1800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15FC63D1-79C3-2147-B516-F61D400F06A1}"/>
              </a:ext>
            </a:extLst>
          </p:cNvPr>
          <p:cNvSpPr txBox="1">
            <a:spLocks/>
          </p:cNvSpPr>
          <p:nvPr/>
        </p:nvSpPr>
        <p:spPr>
          <a:xfrm>
            <a:off x="900092" y="3590125"/>
            <a:ext cx="6116528" cy="3416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>
                <a:solidFill>
                  <a:srgbClr val="D1D5D9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* 상</a:t>
            </a:r>
            <a:r>
              <a:rPr lang="ko-KR" altLang="en-US" sz="1800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점</a:t>
            </a:r>
            <a:r>
              <a:rPr lang="en-US" altLang="ko-KR" sz="1800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,</a:t>
            </a:r>
            <a:r>
              <a:rPr lang="ko-KR" altLang="en-US" sz="1800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 스테이지 등 주요 기능 구현</a:t>
            </a:r>
            <a:endParaRPr lang="en-US" altLang="ko-KR" sz="1800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434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내용 개체 틀 4">
            <a:extLst>
              <a:ext uri="{FF2B5EF4-FFF2-40B4-BE49-F238E27FC236}">
                <a16:creationId xmlns:a16="http://schemas.microsoft.com/office/drawing/2014/main" id="{8C595282-A6ED-A148-880C-E61CAB679D54}"/>
              </a:ext>
            </a:extLst>
          </p:cNvPr>
          <p:cNvSpPr txBox="1">
            <a:spLocks/>
          </p:cNvSpPr>
          <p:nvPr/>
        </p:nvSpPr>
        <p:spPr>
          <a:xfrm>
            <a:off x="6193415" y="1575449"/>
            <a:ext cx="5158800" cy="4482161"/>
          </a:xfrm>
          <a:prstGeom prst="rect">
            <a:avLst/>
          </a:prstGeom>
          <a:ln w="34925" cmpd="dbl">
            <a:solidFill>
              <a:schemeClr val="bg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E7448D-D45A-4BA4-AB38-E03ED8644459}"/>
              </a:ext>
            </a:extLst>
          </p:cNvPr>
          <p:cNvSpPr/>
          <p:nvPr/>
        </p:nvSpPr>
        <p:spPr>
          <a:xfrm>
            <a:off x="903514" y="1996750"/>
            <a:ext cx="3176996" cy="326572"/>
          </a:xfrm>
          <a:prstGeom prst="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D184137-C0EF-488B-9103-2D2DFA748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586198"/>
            <a:ext cx="5158800" cy="4482161"/>
          </a:xfrm>
        </p:spPr>
        <p:txBody>
          <a:bodyPr/>
          <a:lstStyle/>
          <a:p>
            <a:pPr lvl="0"/>
            <a:endParaRPr lang="en-US" altLang="ko-KR" dirty="0"/>
          </a:p>
          <a:p>
            <a:pPr lvl="0"/>
            <a:r>
              <a:rPr lang="ko-KR" altLang="en-US" dirty="0" err="1">
                <a:solidFill>
                  <a:schemeClr val="tx1"/>
                </a:solidFill>
              </a:rPr>
              <a:t>프로토</a:t>
            </a:r>
            <a:r>
              <a:rPr lang="ko-KR" altLang="en-US" dirty="0">
                <a:solidFill>
                  <a:schemeClr val="tx1"/>
                </a:solidFill>
              </a:rPr>
              <a:t> 타입</a:t>
            </a:r>
            <a:r>
              <a:rPr lang="en-US" altLang="ko-KR" dirty="0">
                <a:solidFill>
                  <a:schemeClr val="tx1"/>
                </a:solidFill>
              </a:rPr>
              <a:t>_</a:t>
            </a:r>
            <a:r>
              <a:rPr lang="ko-KR" altLang="en-US" dirty="0">
                <a:solidFill>
                  <a:schemeClr val="tx1"/>
                </a:solidFill>
              </a:rPr>
              <a:t>진짜진짜최종</a:t>
            </a:r>
            <a:endParaRPr lang="en-US" altLang="ko-KR" dirty="0">
              <a:solidFill>
                <a:schemeClr val="tx1"/>
              </a:solidFill>
            </a:endParaRPr>
          </a:p>
          <a:p>
            <a:pPr lvl="0"/>
            <a:r>
              <a:rPr lang="ko-KR" altLang="en-US" dirty="0" err="1"/>
              <a:t>프로토</a:t>
            </a:r>
            <a:r>
              <a:rPr lang="ko-KR" altLang="en-US" dirty="0"/>
              <a:t> 타입</a:t>
            </a:r>
            <a:r>
              <a:rPr lang="en-US" altLang="ko-KR" dirty="0"/>
              <a:t>_2</a:t>
            </a:r>
          </a:p>
          <a:p>
            <a:pPr lvl="0"/>
            <a:r>
              <a:rPr lang="ko-KR" altLang="en-US" dirty="0" err="1"/>
              <a:t>프로토</a:t>
            </a:r>
            <a:r>
              <a:rPr lang="ko-KR" altLang="en-US" dirty="0"/>
              <a:t> 타입</a:t>
            </a:r>
            <a:r>
              <a:rPr lang="en-US" altLang="ko-KR" dirty="0"/>
              <a:t>_</a:t>
            </a:r>
            <a:r>
              <a:rPr lang="ko-KR" altLang="en-US" dirty="0"/>
              <a:t>최종</a:t>
            </a:r>
            <a:endParaRPr lang="en-US" altLang="ko-KR" dirty="0"/>
          </a:p>
          <a:p>
            <a:pPr lvl="0"/>
            <a:r>
              <a:rPr lang="ko-KR" altLang="en-US" dirty="0"/>
              <a:t>디자인</a:t>
            </a:r>
            <a:endParaRPr lang="en-US" altLang="ko-KR" dirty="0"/>
          </a:p>
          <a:p>
            <a:pPr lvl="0"/>
            <a:r>
              <a:rPr lang="ko-KR" altLang="en-US" dirty="0"/>
              <a:t>컨트롤러</a:t>
            </a:r>
            <a:endParaRPr lang="en-US" altLang="ko-KR" dirty="0"/>
          </a:p>
          <a:p>
            <a:pPr lvl="0"/>
            <a:r>
              <a:rPr lang="ko-KR" altLang="en-US" dirty="0"/>
              <a:t>컨트롤러</a:t>
            </a:r>
            <a:r>
              <a:rPr lang="en-US" altLang="ko-KR" dirty="0"/>
              <a:t>_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0"/>
            <a:r>
              <a:rPr lang="en-US" altLang="ko-KR" dirty="0"/>
              <a:t>DB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0"/>
            <a:r>
              <a:rPr lang="en-US" altLang="ko-KR" dirty="0"/>
              <a:t>DB</a:t>
            </a:r>
            <a:r>
              <a:rPr lang="ko-KR" altLang="en-US" dirty="0"/>
              <a:t>연결</a:t>
            </a:r>
            <a:r>
              <a:rPr lang="en-US" altLang="ko-KR" dirty="0"/>
              <a:t>_</a:t>
            </a:r>
            <a:r>
              <a:rPr lang="ko-KR" altLang="en-US" dirty="0" err="1"/>
              <a:t>오류수정</a:t>
            </a:r>
            <a:endParaRPr lang="en-US" altLang="ko-KR" dirty="0"/>
          </a:p>
          <a:p>
            <a:pPr lvl="0"/>
            <a:r>
              <a:rPr lang="ko-KR" altLang="en-US" dirty="0"/>
              <a:t>스테이지</a:t>
            </a:r>
            <a:endParaRPr lang="en-US" altLang="ko-KR" dirty="0"/>
          </a:p>
          <a:p>
            <a:pPr lvl="0"/>
            <a:r>
              <a:rPr lang="ko-KR" altLang="en-US" dirty="0"/>
              <a:t>완성</a:t>
            </a:r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52CFD15-A3D0-4969-BB43-3CA0571E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LUNATIC_</a:t>
            </a:r>
            <a:r>
              <a:rPr lang="ko-KR" altLang="en-US" dirty="0" err="1"/>
              <a:t>개발단계</a:t>
            </a:r>
            <a:r>
              <a:rPr lang="en-US" altLang="ko-KR" dirty="0"/>
              <a:t>_</a:t>
            </a:r>
            <a:r>
              <a:rPr lang="ko-KR" altLang="en-US" dirty="0"/>
              <a:t>상세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8300ED-F6C6-4106-B81D-377C2192D59F}"/>
              </a:ext>
            </a:extLst>
          </p:cNvPr>
          <p:cNvSpPr/>
          <p:nvPr/>
        </p:nvSpPr>
        <p:spPr>
          <a:xfrm>
            <a:off x="3088433" y="1328847"/>
            <a:ext cx="559836" cy="389828"/>
          </a:xfrm>
          <a:prstGeom prst="rect">
            <a:avLst/>
          </a:prstGeom>
          <a:solidFill>
            <a:srgbClr val="0B0BB6"/>
          </a:solidFill>
          <a:ln>
            <a:solidFill>
              <a:srgbClr val="0B0B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A:</a:t>
            </a:r>
            <a:endParaRPr lang="ko-KR" altLang="en-US" sz="2400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D12036-34D2-498B-9F82-08FD413DF71F}"/>
              </a:ext>
            </a:extLst>
          </p:cNvPr>
          <p:cNvSpPr/>
          <p:nvPr/>
        </p:nvSpPr>
        <p:spPr>
          <a:xfrm>
            <a:off x="8444658" y="1328847"/>
            <a:ext cx="559836" cy="389828"/>
          </a:xfrm>
          <a:prstGeom prst="rect">
            <a:avLst/>
          </a:prstGeom>
          <a:solidFill>
            <a:srgbClr val="0B0BB6"/>
          </a:solidFill>
          <a:ln>
            <a:solidFill>
              <a:srgbClr val="0B0B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A:</a:t>
            </a:r>
            <a:endParaRPr lang="ko-KR" altLang="en-US" sz="2400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0D69320-770A-E548-B72A-B2BE55C0A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1" y="4340978"/>
            <a:ext cx="3751268" cy="186939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2A96BD9-E696-9B4C-A87D-1E6C363C0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017" y="3188680"/>
            <a:ext cx="3748156" cy="1878759"/>
          </a:xfrm>
          <a:prstGeom prst="rect">
            <a:avLst/>
          </a:prstGeom>
        </p:spPr>
      </p:pic>
      <p:pic>
        <p:nvPicPr>
          <p:cNvPr id="21" name="내용 개체 틀 20">
            <a:extLst>
              <a:ext uri="{FF2B5EF4-FFF2-40B4-BE49-F238E27FC236}">
                <a16:creationId xmlns:a16="http://schemas.microsoft.com/office/drawing/2014/main" id="{F0C4371C-A5AD-4F47-A4B6-C8791B0D2C96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55" y="1841761"/>
            <a:ext cx="3751267" cy="1878759"/>
          </a:xfrm>
        </p:spPr>
      </p:pic>
    </p:spTree>
    <p:extLst>
      <p:ext uri="{BB962C8B-B14F-4D97-AF65-F5344CB8AC3E}">
        <p14:creationId xmlns:p14="http://schemas.microsoft.com/office/powerpoint/2010/main" val="242128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E7448D-D45A-4BA4-AB38-E03ED8644459}"/>
              </a:ext>
            </a:extLst>
          </p:cNvPr>
          <p:cNvSpPr/>
          <p:nvPr/>
        </p:nvSpPr>
        <p:spPr>
          <a:xfrm>
            <a:off x="896285" y="3102428"/>
            <a:ext cx="1298275" cy="326572"/>
          </a:xfrm>
          <a:prstGeom prst="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D184137-C0EF-488B-9103-2D2DFA748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586198"/>
            <a:ext cx="5158800" cy="4482161"/>
          </a:xfrm>
        </p:spPr>
        <p:txBody>
          <a:bodyPr/>
          <a:lstStyle/>
          <a:p>
            <a:pPr lvl="0"/>
            <a:endParaRPr lang="en-US" altLang="ko-KR" dirty="0"/>
          </a:p>
          <a:p>
            <a:pPr lvl="0"/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프로토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타입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_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진짜진짜최종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r>
              <a:rPr lang="ko-KR" altLang="en-US" dirty="0" err="1"/>
              <a:t>프로토</a:t>
            </a:r>
            <a:r>
              <a:rPr lang="ko-KR" altLang="en-US" dirty="0"/>
              <a:t> 타입</a:t>
            </a:r>
            <a:r>
              <a:rPr lang="en-US" altLang="ko-KR" dirty="0"/>
              <a:t>_2</a:t>
            </a:r>
          </a:p>
          <a:p>
            <a:pPr lvl="0"/>
            <a:r>
              <a:rPr lang="ko-KR" altLang="en-US" dirty="0" err="1"/>
              <a:t>프로토</a:t>
            </a:r>
            <a:r>
              <a:rPr lang="ko-KR" altLang="en-US" dirty="0"/>
              <a:t> 타입</a:t>
            </a:r>
            <a:r>
              <a:rPr lang="en-US" altLang="ko-KR" dirty="0"/>
              <a:t>_</a:t>
            </a:r>
            <a:r>
              <a:rPr lang="ko-KR" altLang="en-US" dirty="0"/>
              <a:t>최종</a:t>
            </a:r>
            <a:endParaRPr lang="en-US" altLang="ko-KR" dirty="0"/>
          </a:p>
          <a:p>
            <a:pPr lvl="0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디자인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/>
            <a:r>
              <a:rPr lang="ko-KR" altLang="en-US" dirty="0"/>
              <a:t>컨트롤러</a:t>
            </a:r>
            <a:endParaRPr lang="en-US" altLang="ko-KR" dirty="0"/>
          </a:p>
          <a:p>
            <a:pPr lvl="0"/>
            <a:r>
              <a:rPr lang="ko-KR" altLang="en-US" dirty="0"/>
              <a:t>컨트롤러</a:t>
            </a:r>
            <a:r>
              <a:rPr lang="en-US" altLang="ko-KR" dirty="0"/>
              <a:t>_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0"/>
            <a:r>
              <a:rPr lang="en-US" altLang="ko-KR" dirty="0"/>
              <a:t>DB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0"/>
            <a:r>
              <a:rPr lang="en-US" altLang="ko-KR" dirty="0"/>
              <a:t>DB</a:t>
            </a:r>
            <a:r>
              <a:rPr lang="ko-KR" altLang="en-US" dirty="0"/>
              <a:t>연결</a:t>
            </a:r>
            <a:r>
              <a:rPr lang="en-US" altLang="ko-KR" dirty="0"/>
              <a:t>_</a:t>
            </a:r>
            <a:r>
              <a:rPr lang="ko-KR" altLang="en-US" dirty="0" err="1"/>
              <a:t>오류수정</a:t>
            </a:r>
            <a:endParaRPr lang="en-US" altLang="ko-KR" dirty="0"/>
          </a:p>
          <a:p>
            <a:pPr lvl="0"/>
            <a:r>
              <a:rPr lang="ko-KR" altLang="en-US" dirty="0"/>
              <a:t>스테이지</a:t>
            </a:r>
            <a:endParaRPr lang="en-US" altLang="ko-KR" dirty="0"/>
          </a:p>
          <a:p>
            <a:pPr lvl="0"/>
            <a:r>
              <a:rPr lang="ko-KR" altLang="en-US" dirty="0"/>
              <a:t>완성</a:t>
            </a:r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52CFD15-A3D0-4969-BB43-3CA0571E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LUNATIC_</a:t>
            </a:r>
            <a:r>
              <a:rPr lang="ko-KR" altLang="en-US" dirty="0" err="1"/>
              <a:t>개발단계</a:t>
            </a:r>
            <a:r>
              <a:rPr lang="en-US" altLang="ko-KR" dirty="0"/>
              <a:t>_</a:t>
            </a:r>
            <a:r>
              <a:rPr lang="ko-KR" altLang="en-US" dirty="0"/>
              <a:t>상세</a:t>
            </a:r>
            <a:r>
              <a:rPr lang="en-US" altLang="ko-KR" dirty="0"/>
              <a:t>_2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8300ED-F6C6-4106-B81D-377C2192D59F}"/>
              </a:ext>
            </a:extLst>
          </p:cNvPr>
          <p:cNvSpPr/>
          <p:nvPr/>
        </p:nvSpPr>
        <p:spPr>
          <a:xfrm>
            <a:off x="3088433" y="1328847"/>
            <a:ext cx="559836" cy="389828"/>
          </a:xfrm>
          <a:prstGeom prst="rect">
            <a:avLst/>
          </a:prstGeom>
          <a:solidFill>
            <a:srgbClr val="0B0BB6"/>
          </a:solidFill>
          <a:ln>
            <a:solidFill>
              <a:srgbClr val="0B0B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A:</a:t>
            </a:r>
            <a:endParaRPr lang="ko-KR" altLang="en-US" sz="2400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D12036-34D2-498B-9F82-08FD413DF71F}"/>
              </a:ext>
            </a:extLst>
          </p:cNvPr>
          <p:cNvSpPr/>
          <p:nvPr/>
        </p:nvSpPr>
        <p:spPr>
          <a:xfrm>
            <a:off x="8444658" y="1328847"/>
            <a:ext cx="559836" cy="389828"/>
          </a:xfrm>
          <a:prstGeom prst="rect">
            <a:avLst/>
          </a:prstGeom>
          <a:solidFill>
            <a:srgbClr val="0B0BB6"/>
          </a:solidFill>
          <a:ln>
            <a:solidFill>
              <a:srgbClr val="0B0B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727D163-395C-AF49-A152-8A82FAF53460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323" y="3038963"/>
            <a:ext cx="4285297" cy="2856864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DCF0645-452C-1A49-9611-630D3D10E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412" y="4356745"/>
            <a:ext cx="1418967" cy="16249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4569A29-D37D-EB49-A33E-E557D07553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4" t="37176" r="37011" b="40834"/>
          <a:stretch/>
        </p:blipFill>
        <p:spPr>
          <a:xfrm>
            <a:off x="9436572" y="2289526"/>
            <a:ext cx="1774522" cy="66357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BEBE667-AB58-7E4A-964C-5878E74865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632" y="1735013"/>
            <a:ext cx="3071937" cy="1974817"/>
          </a:xfrm>
          <a:prstGeom prst="rect">
            <a:avLst/>
          </a:prstGeom>
        </p:spPr>
      </p:pic>
      <p:sp>
        <p:nvSpPr>
          <p:cNvPr id="22" name="내용 개체 틀 4">
            <a:extLst>
              <a:ext uri="{FF2B5EF4-FFF2-40B4-BE49-F238E27FC236}">
                <a16:creationId xmlns:a16="http://schemas.microsoft.com/office/drawing/2014/main" id="{EE3A581E-B5B4-7241-9C05-D74B3428CFF0}"/>
              </a:ext>
            </a:extLst>
          </p:cNvPr>
          <p:cNvSpPr txBox="1">
            <a:spLocks/>
          </p:cNvSpPr>
          <p:nvPr/>
        </p:nvSpPr>
        <p:spPr>
          <a:xfrm>
            <a:off x="6193415" y="1575449"/>
            <a:ext cx="5158800" cy="4482161"/>
          </a:xfrm>
          <a:prstGeom prst="rect">
            <a:avLst/>
          </a:prstGeom>
          <a:ln w="34925" cmpd="dbl">
            <a:solidFill>
              <a:schemeClr val="bg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38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163CC76-2D10-0949-B473-D10F5F9267D6}"/>
              </a:ext>
            </a:extLst>
          </p:cNvPr>
          <p:cNvSpPr/>
          <p:nvPr/>
        </p:nvSpPr>
        <p:spPr>
          <a:xfrm>
            <a:off x="884855" y="4621246"/>
            <a:ext cx="2203578" cy="326572"/>
          </a:xfrm>
          <a:prstGeom prst="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D184137-C0EF-488B-9103-2D2DFA748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5506" y="1595112"/>
            <a:ext cx="5158800" cy="4482161"/>
          </a:xfrm>
        </p:spPr>
        <p:txBody>
          <a:bodyPr/>
          <a:lstStyle/>
          <a:p>
            <a:pPr lvl="0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52CFD15-A3D0-4969-BB43-3CA0571E5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143"/>
            <a:ext cx="10515600" cy="533692"/>
          </a:xfrm>
        </p:spPr>
        <p:txBody>
          <a:bodyPr/>
          <a:lstStyle/>
          <a:p>
            <a:r>
              <a:rPr lang="en-US" altLang="ko-KR" dirty="0"/>
              <a:t>LUNATIC_</a:t>
            </a:r>
            <a:r>
              <a:rPr lang="ko-KR" altLang="en-US" dirty="0" err="1"/>
              <a:t>개발단계</a:t>
            </a:r>
            <a:r>
              <a:rPr lang="en-US" altLang="ko-KR" dirty="0"/>
              <a:t>_</a:t>
            </a:r>
            <a:r>
              <a:rPr lang="ko-KR" altLang="en-US" dirty="0"/>
              <a:t>상세</a:t>
            </a:r>
            <a:r>
              <a:rPr lang="en-US" altLang="ko-KR" dirty="0"/>
              <a:t>_3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8300ED-F6C6-4106-B81D-377C2192D59F}"/>
              </a:ext>
            </a:extLst>
          </p:cNvPr>
          <p:cNvSpPr/>
          <p:nvPr/>
        </p:nvSpPr>
        <p:spPr>
          <a:xfrm>
            <a:off x="3088433" y="1328847"/>
            <a:ext cx="559836" cy="389828"/>
          </a:xfrm>
          <a:prstGeom prst="rect">
            <a:avLst/>
          </a:prstGeom>
          <a:solidFill>
            <a:srgbClr val="0B0BB6"/>
          </a:solidFill>
          <a:ln>
            <a:solidFill>
              <a:srgbClr val="0B0B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A:</a:t>
            </a:r>
            <a:endParaRPr lang="ko-KR" altLang="en-US" sz="2400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08DF3940-AA76-6A40-8634-2697BE1502FB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8" t="1" r="44640" b="54743"/>
          <a:stretch/>
        </p:blipFill>
        <p:spPr>
          <a:xfrm>
            <a:off x="7288146" y="1877409"/>
            <a:ext cx="4436464" cy="294409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361DAF-7D27-6A49-A9B6-6BA5B211667A}"/>
              </a:ext>
            </a:extLst>
          </p:cNvPr>
          <p:cNvSpPr txBox="1"/>
          <p:nvPr/>
        </p:nvSpPr>
        <p:spPr>
          <a:xfrm>
            <a:off x="6467087" y="2947094"/>
            <a:ext cx="8210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bg1"/>
                </a:solidFill>
                <a:latin typeface="DungGeunMo" pitchFamily="2" charset="-127"/>
                <a:ea typeface="DungGeunMo" pitchFamily="2" charset="-127"/>
                <a:cs typeface="DungGeunMo" pitchFamily="2" charset="-127"/>
              </a:rPr>
              <a:t>현재 </a:t>
            </a:r>
            <a:endParaRPr kumimoji="1" lang="en-US" altLang="ko-KR" sz="1400" dirty="0">
              <a:solidFill>
                <a:schemeClr val="bg1"/>
              </a:solidFill>
              <a:latin typeface="DungGeunMo" pitchFamily="2" charset="-127"/>
              <a:ea typeface="DungGeunMo" pitchFamily="2" charset="-127"/>
              <a:cs typeface="DungGeunMo" pitchFamily="2" charset="-127"/>
            </a:endParaRPr>
          </a:p>
          <a:p>
            <a:r>
              <a:rPr kumimoji="1" lang="ko-KR" altLang="en-US" sz="1400" dirty="0">
                <a:solidFill>
                  <a:schemeClr val="bg1"/>
                </a:solidFill>
                <a:latin typeface="DungGeunMo" pitchFamily="2" charset="-127"/>
                <a:ea typeface="DungGeunMo" pitchFamily="2" charset="-127"/>
                <a:cs typeface="DungGeunMo" pitchFamily="2" charset="-127"/>
              </a:rPr>
              <a:t>로그인 </a:t>
            </a:r>
            <a:endParaRPr kumimoji="1" lang="en-US" altLang="ko-KR" sz="1400" dirty="0">
              <a:solidFill>
                <a:schemeClr val="bg1"/>
              </a:solidFill>
              <a:latin typeface="DungGeunMo" pitchFamily="2" charset="-127"/>
              <a:ea typeface="DungGeunMo" pitchFamily="2" charset="-127"/>
              <a:cs typeface="DungGeunMo" pitchFamily="2" charset="-127"/>
            </a:endParaRPr>
          </a:p>
          <a:p>
            <a:r>
              <a:rPr kumimoji="1" lang="ko-KR" altLang="en-US" sz="1400" dirty="0">
                <a:solidFill>
                  <a:schemeClr val="bg1"/>
                </a:solidFill>
                <a:latin typeface="DungGeunMo" pitchFamily="2" charset="-127"/>
                <a:ea typeface="DungGeunMo" pitchFamily="2" charset="-127"/>
                <a:cs typeface="DungGeunMo" pitchFamily="2" charset="-127"/>
              </a:rPr>
              <a:t>중인 </a:t>
            </a:r>
            <a:endParaRPr kumimoji="1" lang="en-US" altLang="ko-KR" sz="1400" dirty="0">
              <a:solidFill>
                <a:schemeClr val="bg1"/>
              </a:solidFill>
              <a:latin typeface="DungGeunMo" pitchFamily="2" charset="-127"/>
              <a:ea typeface="DungGeunMo" pitchFamily="2" charset="-127"/>
              <a:cs typeface="DungGeunMo" pitchFamily="2" charset="-127"/>
            </a:endParaRPr>
          </a:p>
          <a:p>
            <a:r>
              <a:rPr kumimoji="1" lang="ko-KR" altLang="en-US" sz="1400" dirty="0">
                <a:solidFill>
                  <a:schemeClr val="bg1"/>
                </a:solidFill>
                <a:latin typeface="DungGeunMo" pitchFamily="2" charset="-127"/>
                <a:ea typeface="DungGeunMo" pitchFamily="2" charset="-127"/>
                <a:cs typeface="DungGeunMo" pitchFamily="2" charset="-127"/>
              </a:rPr>
              <a:t>아이디 </a:t>
            </a:r>
            <a:endParaRPr kumimoji="1" lang="en-US" altLang="ko-KR" sz="1400" dirty="0">
              <a:solidFill>
                <a:schemeClr val="bg1"/>
              </a:solidFill>
              <a:latin typeface="DungGeunMo" pitchFamily="2" charset="-127"/>
              <a:ea typeface="DungGeunMo" pitchFamily="2" charset="-127"/>
              <a:cs typeface="DungGeunMo" pitchFamily="2" charset="-127"/>
            </a:endParaRPr>
          </a:p>
          <a:p>
            <a:r>
              <a:rPr kumimoji="1" lang="ko-KR" altLang="en-US" sz="1400" dirty="0">
                <a:solidFill>
                  <a:schemeClr val="bg1"/>
                </a:solidFill>
                <a:latin typeface="DungGeunMo" pitchFamily="2" charset="-127"/>
                <a:ea typeface="DungGeunMo" pitchFamily="2" charset="-127"/>
                <a:cs typeface="DungGeunMo" pitchFamily="2" charset="-127"/>
              </a:rPr>
              <a:t>표시 </a:t>
            </a:r>
            <a:r>
              <a:rPr kumimoji="1" lang="en-US" altLang="ko-KR" sz="1400" dirty="0">
                <a:solidFill>
                  <a:schemeClr val="bg1"/>
                </a:solidFill>
                <a:latin typeface="DungGeunMo" pitchFamily="2" charset="-127"/>
                <a:ea typeface="DungGeunMo" pitchFamily="2" charset="-127"/>
                <a:cs typeface="DungGeunMo" pitchFamily="2" charset="-127"/>
              </a:rPr>
              <a:t>-&gt;</a:t>
            </a:r>
            <a:endParaRPr kumimoji="1" lang="ko-KR" altLang="en-US" sz="1400" dirty="0">
              <a:solidFill>
                <a:schemeClr val="bg1"/>
              </a:solidFill>
              <a:latin typeface="DungGeunMo" pitchFamily="2" charset="-127"/>
              <a:ea typeface="DungGeunMo" pitchFamily="2" charset="-127"/>
              <a:cs typeface="DungGeunMo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CE1380-8C9E-F646-A3E3-0B493017CF40}"/>
              </a:ext>
            </a:extLst>
          </p:cNvPr>
          <p:cNvSpPr txBox="1"/>
          <p:nvPr/>
        </p:nvSpPr>
        <p:spPr>
          <a:xfrm>
            <a:off x="6367834" y="4251914"/>
            <a:ext cx="8210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bg1"/>
                </a:solidFill>
                <a:latin typeface="DungGeunMo" pitchFamily="2" charset="-127"/>
                <a:ea typeface="DungGeunMo" pitchFamily="2" charset="-127"/>
                <a:cs typeface="DungGeunMo" pitchFamily="2" charset="-127"/>
              </a:rPr>
              <a:t>플레이 </a:t>
            </a:r>
            <a:endParaRPr kumimoji="1" lang="en-US" altLang="ko-KR" sz="1400" dirty="0">
              <a:solidFill>
                <a:schemeClr val="bg1"/>
              </a:solidFill>
              <a:latin typeface="DungGeunMo" pitchFamily="2" charset="-127"/>
              <a:ea typeface="DungGeunMo" pitchFamily="2" charset="-127"/>
              <a:cs typeface="DungGeunMo" pitchFamily="2" charset="-127"/>
            </a:endParaRPr>
          </a:p>
          <a:p>
            <a:r>
              <a:rPr kumimoji="1" lang="ko-KR" altLang="en-US" sz="1400" dirty="0">
                <a:solidFill>
                  <a:schemeClr val="bg1"/>
                </a:solidFill>
                <a:latin typeface="DungGeunMo" pitchFamily="2" charset="-127"/>
                <a:ea typeface="DungGeunMo" pitchFamily="2" charset="-127"/>
                <a:cs typeface="DungGeunMo" pitchFamily="2" charset="-127"/>
              </a:rPr>
              <a:t>기록</a:t>
            </a:r>
            <a:endParaRPr kumimoji="1" lang="en-US" altLang="ko-KR" sz="1400" dirty="0">
              <a:solidFill>
                <a:schemeClr val="bg1"/>
              </a:solidFill>
              <a:latin typeface="DungGeunMo" pitchFamily="2" charset="-127"/>
              <a:ea typeface="DungGeunMo" pitchFamily="2" charset="-127"/>
              <a:cs typeface="DungGeunMo" pitchFamily="2" charset="-127"/>
            </a:endParaRPr>
          </a:p>
          <a:p>
            <a:r>
              <a:rPr kumimoji="1" lang="ko-KR" altLang="en-US" sz="1400" dirty="0">
                <a:solidFill>
                  <a:schemeClr val="bg1"/>
                </a:solidFill>
                <a:latin typeface="DungGeunMo" pitchFamily="2" charset="-127"/>
                <a:ea typeface="DungGeunMo" pitchFamily="2" charset="-127"/>
                <a:cs typeface="DungGeunMo" pitchFamily="2" charset="-127"/>
              </a:rPr>
              <a:t>저장 ↓</a:t>
            </a:r>
          </a:p>
        </p:txBody>
      </p:sp>
      <p:sp>
        <p:nvSpPr>
          <p:cNvPr id="20" name="내용 개체 틀 4">
            <a:extLst>
              <a:ext uri="{FF2B5EF4-FFF2-40B4-BE49-F238E27FC236}">
                <a16:creationId xmlns:a16="http://schemas.microsoft.com/office/drawing/2014/main" id="{9D7D0718-7EBA-654B-8C97-34AA100FA73C}"/>
              </a:ext>
            </a:extLst>
          </p:cNvPr>
          <p:cNvSpPr txBox="1">
            <a:spLocks/>
          </p:cNvSpPr>
          <p:nvPr/>
        </p:nvSpPr>
        <p:spPr>
          <a:xfrm>
            <a:off x="837694" y="1595112"/>
            <a:ext cx="5158800" cy="4482161"/>
          </a:xfrm>
          <a:prstGeom prst="rect">
            <a:avLst/>
          </a:prstGeom>
          <a:ln w="34925" cmpd="dbl">
            <a:solidFill>
              <a:schemeClr val="bg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프로토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타입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_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진짜진짜최종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 err="1"/>
              <a:t>프로토</a:t>
            </a:r>
            <a:r>
              <a:rPr lang="ko-KR" altLang="en-US" dirty="0"/>
              <a:t> 타입</a:t>
            </a:r>
            <a:r>
              <a:rPr lang="en-US" altLang="ko-KR" dirty="0"/>
              <a:t>_2</a:t>
            </a:r>
          </a:p>
          <a:p>
            <a:r>
              <a:rPr lang="ko-KR" altLang="en-US" dirty="0" err="1"/>
              <a:t>프로토</a:t>
            </a:r>
            <a:r>
              <a:rPr lang="ko-KR" altLang="en-US" dirty="0"/>
              <a:t> 타입</a:t>
            </a:r>
            <a:r>
              <a:rPr lang="en-US" altLang="ko-KR" dirty="0"/>
              <a:t>_</a:t>
            </a:r>
            <a:r>
              <a:rPr lang="ko-KR" altLang="en-US" dirty="0"/>
              <a:t>최종</a:t>
            </a:r>
            <a:endParaRPr lang="en-US" altLang="ko-KR" dirty="0"/>
          </a:p>
          <a:p>
            <a:r>
              <a:rPr lang="ko-KR" altLang="en-US" dirty="0">
                <a:solidFill>
                  <a:schemeClr val="bg1"/>
                </a:solidFill>
              </a:rPr>
              <a:t>디자인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/>
              <a:t>컨트롤러</a:t>
            </a:r>
            <a:endParaRPr lang="en-US" altLang="ko-KR" dirty="0"/>
          </a:p>
          <a:p>
            <a:r>
              <a:rPr lang="ko-KR" altLang="en-US" dirty="0"/>
              <a:t>컨트롤러</a:t>
            </a:r>
            <a:r>
              <a:rPr lang="en-US" altLang="ko-KR" dirty="0"/>
              <a:t>_</a:t>
            </a:r>
            <a:r>
              <a:rPr lang="ko-KR" altLang="en-US" dirty="0"/>
              <a:t>수정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연결</a:t>
            </a:r>
            <a:endParaRPr lang="en-US" altLang="ko-KR" dirty="0"/>
          </a:p>
          <a:p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연결</a:t>
            </a:r>
            <a:r>
              <a:rPr lang="en-US" altLang="ko-KR" dirty="0">
                <a:solidFill>
                  <a:schemeClr val="tx1"/>
                </a:solidFill>
              </a:rPr>
              <a:t>_</a:t>
            </a:r>
            <a:r>
              <a:rPr lang="ko-KR" altLang="en-US" dirty="0" err="1">
                <a:solidFill>
                  <a:schemeClr val="tx1"/>
                </a:solidFill>
              </a:rPr>
              <a:t>오류수정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/>
              <a:t>스테이지</a:t>
            </a:r>
            <a:endParaRPr lang="en-US" altLang="ko-KR" dirty="0"/>
          </a:p>
          <a:p>
            <a:r>
              <a:rPr lang="ko-KR" altLang="en-US" dirty="0"/>
              <a:t>완성</a:t>
            </a:r>
          </a:p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00469C6-87A9-2345-AE62-71F55B7C5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202" y="5087764"/>
            <a:ext cx="5439855" cy="8538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8B22802C-28DE-2F42-948C-BB78181DC1D4}"/>
                  </a:ext>
                </a:extLst>
              </p14:cNvPr>
              <p14:cNvContentPartPr/>
              <p14:nvPr/>
            </p14:nvContentPartPr>
            <p14:xfrm>
              <a:off x="7616610" y="3821849"/>
              <a:ext cx="492595" cy="260506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8B22802C-28DE-2F42-948C-BB78181DC1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7608" y="3812854"/>
                <a:ext cx="510239" cy="2781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4245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E7448D-D45A-4BA4-AB38-E03ED8644459}"/>
              </a:ext>
            </a:extLst>
          </p:cNvPr>
          <p:cNvSpPr/>
          <p:nvPr/>
        </p:nvSpPr>
        <p:spPr>
          <a:xfrm>
            <a:off x="884855" y="5365867"/>
            <a:ext cx="943945" cy="326572"/>
          </a:xfrm>
          <a:prstGeom prst="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D184137-C0EF-488B-9103-2D2DFA748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586198"/>
            <a:ext cx="5158800" cy="4482161"/>
          </a:xfrm>
        </p:spPr>
        <p:txBody>
          <a:bodyPr/>
          <a:lstStyle/>
          <a:p>
            <a:pPr lvl="0"/>
            <a:endParaRPr lang="en-US" altLang="ko-KR" dirty="0"/>
          </a:p>
          <a:p>
            <a:pPr lvl="0"/>
            <a:r>
              <a:rPr lang="ko-KR" altLang="en-US" dirty="0" err="1">
                <a:solidFill>
                  <a:schemeClr val="bg1"/>
                </a:solidFill>
              </a:rPr>
              <a:t>프로토</a:t>
            </a:r>
            <a:r>
              <a:rPr lang="ko-KR" altLang="en-US" dirty="0">
                <a:solidFill>
                  <a:schemeClr val="bg1"/>
                </a:solidFill>
              </a:rPr>
              <a:t> 타입</a:t>
            </a:r>
            <a:r>
              <a:rPr lang="en-US" altLang="ko-KR" dirty="0">
                <a:solidFill>
                  <a:schemeClr val="bg1"/>
                </a:solidFill>
              </a:rPr>
              <a:t>_</a:t>
            </a:r>
            <a:r>
              <a:rPr lang="ko-KR" altLang="en-US" dirty="0">
                <a:solidFill>
                  <a:schemeClr val="bg1"/>
                </a:solidFill>
              </a:rPr>
              <a:t>진짜진짜최종</a:t>
            </a:r>
            <a:endParaRPr lang="en-US" altLang="ko-KR" dirty="0">
              <a:solidFill>
                <a:schemeClr val="bg1"/>
              </a:solidFill>
            </a:endParaRPr>
          </a:p>
          <a:p>
            <a:pPr lvl="0"/>
            <a:r>
              <a:rPr lang="ko-KR" altLang="en-US" dirty="0" err="1"/>
              <a:t>프로토</a:t>
            </a:r>
            <a:r>
              <a:rPr lang="ko-KR" altLang="en-US" dirty="0"/>
              <a:t> 타입</a:t>
            </a:r>
            <a:r>
              <a:rPr lang="en-US" altLang="ko-KR" dirty="0"/>
              <a:t>_2</a:t>
            </a:r>
          </a:p>
          <a:p>
            <a:pPr lvl="0"/>
            <a:r>
              <a:rPr lang="ko-KR" altLang="en-US" dirty="0" err="1"/>
              <a:t>프로토</a:t>
            </a:r>
            <a:r>
              <a:rPr lang="ko-KR" altLang="en-US" dirty="0"/>
              <a:t> 타입</a:t>
            </a:r>
            <a:r>
              <a:rPr lang="en-US" altLang="ko-KR" dirty="0"/>
              <a:t>_</a:t>
            </a:r>
            <a:r>
              <a:rPr lang="ko-KR" altLang="en-US" dirty="0"/>
              <a:t>최종</a:t>
            </a:r>
            <a:endParaRPr lang="en-US" altLang="ko-KR" dirty="0"/>
          </a:p>
          <a:p>
            <a:pPr lvl="0"/>
            <a:r>
              <a:rPr lang="ko-KR" altLang="en-US" dirty="0"/>
              <a:t>디자인</a:t>
            </a:r>
            <a:endParaRPr lang="en-US" altLang="ko-KR" dirty="0"/>
          </a:p>
          <a:p>
            <a:pPr lvl="0"/>
            <a:r>
              <a:rPr lang="ko-KR" altLang="en-US" dirty="0"/>
              <a:t>컨트롤러</a:t>
            </a:r>
            <a:endParaRPr lang="en-US" altLang="ko-KR" dirty="0"/>
          </a:p>
          <a:p>
            <a:pPr lvl="0"/>
            <a:r>
              <a:rPr lang="ko-KR" altLang="en-US" dirty="0"/>
              <a:t>컨트롤러</a:t>
            </a:r>
            <a:r>
              <a:rPr lang="en-US" altLang="ko-KR" dirty="0"/>
              <a:t>_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0"/>
            <a:r>
              <a:rPr lang="en-US" altLang="ko-KR" dirty="0"/>
              <a:t>DB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0"/>
            <a:r>
              <a:rPr lang="en-US" altLang="ko-KR" dirty="0"/>
              <a:t>DB</a:t>
            </a:r>
            <a:r>
              <a:rPr lang="ko-KR" altLang="en-US" dirty="0"/>
              <a:t>연결</a:t>
            </a:r>
            <a:r>
              <a:rPr lang="en-US" altLang="ko-KR" dirty="0"/>
              <a:t>_</a:t>
            </a:r>
            <a:r>
              <a:rPr lang="ko-KR" altLang="en-US" dirty="0" err="1"/>
              <a:t>오류수정</a:t>
            </a:r>
            <a:endParaRPr lang="en-US" altLang="ko-KR" dirty="0"/>
          </a:p>
          <a:p>
            <a:pPr lvl="0"/>
            <a:r>
              <a:rPr lang="ko-KR" altLang="en-US" dirty="0"/>
              <a:t>스테이지</a:t>
            </a:r>
            <a:endParaRPr lang="en-US" altLang="ko-KR" dirty="0"/>
          </a:p>
          <a:p>
            <a:pPr lvl="0"/>
            <a:r>
              <a:rPr lang="ko-KR" altLang="en-US" dirty="0">
                <a:solidFill>
                  <a:schemeClr val="tx1"/>
                </a:solidFill>
              </a:rPr>
              <a:t>완성</a:t>
            </a:r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52CFD15-A3D0-4969-BB43-3CA0571E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LUNATIC_</a:t>
            </a:r>
            <a:r>
              <a:rPr lang="ko-KR" altLang="en-US" dirty="0" err="1"/>
              <a:t>개발단계</a:t>
            </a:r>
            <a:r>
              <a:rPr lang="en-US" altLang="ko-KR" dirty="0"/>
              <a:t>_</a:t>
            </a:r>
            <a:r>
              <a:rPr lang="ko-KR" altLang="en-US" dirty="0"/>
              <a:t>상세</a:t>
            </a:r>
            <a:r>
              <a:rPr lang="en-US" altLang="ko-KR" dirty="0"/>
              <a:t>_4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8300ED-F6C6-4106-B81D-377C2192D59F}"/>
              </a:ext>
            </a:extLst>
          </p:cNvPr>
          <p:cNvSpPr/>
          <p:nvPr/>
        </p:nvSpPr>
        <p:spPr>
          <a:xfrm>
            <a:off x="3088433" y="1328847"/>
            <a:ext cx="559836" cy="389828"/>
          </a:xfrm>
          <a:prstGeom prst="rect">
            <a:avLst/>
          </a:prstGeom>
          <a:solidFill>
            <a:srgbClr val="0B0BB6"/>
          </a:solidFill>
          <a:ln>
            <a:solidFill>
              <a:srgbClr val="0B0B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A:</a:t>
            </a:r>
            <a:endParaRPr lang="ko-KR" altLang="en-US" sz="2400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D12036-34D2-498B-9F82-08FD413DF71F}"/>
              </a:ext>
            </a:extLst>
          </p:cNvPr>
          <p:cNvSpPr/>
          <p:nvPr/>
        </p:nvSpPr>
        <p:spPr>
          <a:xfrm>
            <a:off x="8444658" y="1328847"/>
            <a:ext cx="559836" cy="389828"/>
          </a:xfrm>
          <a:prstGeom prst="rect">
            <a:avLst/>
          </a:prstGeom>
          <a:solidFill>
            <a:srgbClr val="0B0BB6"/>
          </a:solidFill>
          <a:ln>
            <a:solidFill>
              <a:srgbClr val="0B0B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A:</a:t>
            </a:r>
            <a:endParaRPr lang="ko-KR" altLang="en-US" sz="2400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98303-5F2C-1742-8DE1-0A3824806B48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완성본은</a:t>
            </a:r>
            <a:r>
              <a:rPr lang="ko-KR" altLang="en-US" dirty="0"/>
              <a:t> 실행 파일로 보시겠습니다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766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진한 그림자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424</Words>
  <Application>Microsoft Macintosh PowerPoint</Application>
  <PresentationFormat>와이드스크린</PresentationFormat>
  <Paragraphs>124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둥근모꼴</vt:lpstr>
      <vt:lpstr>맑은 고딕</vt:lpstr>
      <vt:lpstr>DungGeunMo</vt:lpstr>
      <vt:lpstr>Arial</vt:lpstr>
      <vt:lpstr>Office 테마</vt:lpstr>
      <vt:lpstr>LUNATIC</vt:lpstr>
      <vt:lpstr>PowerPoint 프레젠테이션</vt:lpstr>
      <vt:lpstr>LUNATIC_프로그램 소개</vt:lpstr>
      <vt:lpstr>LUNATIC_기획 계기</vt:lpstr>
      <vt:lpstr>LUNATIC_개발 단계</vt:lpstr>
      <vt:lpstr>LUNATIC_개발단계_상세</vt:lpstr>
      <vt:lpstr>LUNATIC_개발단계_상세_2</vt:lpstr>
      <vt:lpstr>LUNATIC_개발단계_상세_3</vt:lpstr>
      <vt:lpstr>LUNATIC_개발단계_상세_4</vt:lpstr>
      <vt:lpstr>LUNATIC_느낀점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hyunjun choi</dc:creator>
  <cp:lastModifiedBy>임은솔</cp:lastModifiedBy>
  <cp:revision>52</cp:revision>
  <dcterms:created xsi:type="dcterms:W3CDTF">2017-10-31T18:56:04Z</dcterms:created>
  <dcterms:modified xsi:type="dcterms:W3CDTF">2021-11-27T16:35:53Z</dcterms:modified>
</cp:coreProperties>
</file>