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5"/>
    <p:sldMasterId id="2147483660" r:id="rId6"/>
    <p:sldMasterId id="2147483661" r:id="rId7"/>
    <p:sldMasterId id="2147483662" r:id="rId8"/>
    <p:sldMasterId id="2147483663" r:id="rId9"/>
  </p:sldMasterIdLst>
  <p:notesMasterIdLst>
    <p:notesMasterId r:id="rId10"/>
  </p:notes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CF2285E-1875-4943-B6CE-9108B8CDCD34}">
  <a:tblStyle styleId="{CCF2285E-1875-4943-B6CE-9108B8CDCD3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0.xml"/><Relationship Id="rId11" Type="http://schemas.openxmlformats.org/officeDocument/2006/relationships/slide" Target="slides/slide1.xml"/><Relationship Id="rId22" Type="http://schemas.openxmlformats.org/officeDocument/2006/relationships/slide" Target="slides/slide12.xml"/><Relationship Id="rId10" Type="http://schemas.openxmlformats.org/officeDocument/2006/relationships/notesMaster" Target="notesMasters/notesMaster1.xml"/><Relationship Id="rId21" Type="http://schemas.openxmlformats.org/officeDocument/2006/relationships/slide" Target="slides/slide11.xml"/><Relationship Id="rId13" Type="http://schemas.openxmlformats.org/officeDocument/2006/relationships/slide" Target="slides/slide3.xml"/><Relationship Id="rId12" Type="http://schemas.openxmlformats.org/officeDocument/2006/relationships/slide" Target="slides/slide2.xml"/><Relationship Id="rId23" Type="http://schemas.openxmlformats.org/officeDocument/2006/relationships/slide" Target="slides/slide13.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Master" Target="slideMasters/slideMaster5.xml"/><Relationship Id="rId15" Type="http://schemas.openxmlformats.org/officeDocument/2006/relationships/slide" Target="slides/slide5.xml"/><Relationship Id="rId14" Type="http://schemas.openxmlformats.org/officeDocument/2006/relationships/slide" Target="slides/slide4.xml"/><Relationship Id="rId17" Type="http://schemas.openxmlformats.org/officeDocument/2006/relationships/slide" Target="slides/slide7.xml"/><Relationship Id="rId16" Type="http://schemas.openxmlformats.org/officeDocument/2006/relationships/slide" Target="slides/slide6.xml"/><Relationship Id="rId5" Type="http://schemas.openxmlformats.org/officeDocument/2006/relationships/slideMaster" Target="slideMasters/slideMaster1.xml"/><Relationship Id="rId19" Type="http://schemas.openxmlformats.org/officeDocument/2006/relationships/slide" Target="slides/slide9.xml"/><Relationship Id="rId6" Type="http://schemas.openxmlformats.org/officeDocument/2006/relationships/slideMaster" Target="slideMasters/slideMaster2.xml"/><Relationship Id="rId18" Type="http://schemas.openxmlformats.org/officeDocument/2006/relationships/slide" Target="slides/slide8.xml"/><Relationship Id="rId7" Type="http://schemas.openxmlformats.org/officeDocument/2006/relationships/slideMaster" Target="slideMasters/slideMaster3.xml"/><Relationship Id="rId8" Type="http://schemas.openxmlformats.org/officeDocument/2006/relationships/slideMaster" Target="slideMasters/slideMaster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904" name="Shape 2904"/>
        <p:cNvGrpSpPr/>
        <p:nvPr/>
      </p:nvGrpSpPr>
      <p:grpSpPr>
        <a:xfrm>
          <a:off x="0" y="0"/>
          <a:ext cx="0" cy="0"/>
          <a:chOff x="0" y="0"/>
          <a:chExt cx="0" cy="0"/>
        </a:xfrm>
      </p:grpSpPr>
      <p:sp>
        <p:nvSpPr>
          <p:cNvPr id="2905" name="Google Shape;2905;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906" name="Google Shape;2906;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907" name="Google Shape;2907;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08" name="Google Shape;2908;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909" name="Google Shape;2909;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910" name="Google Shape;2910;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1" name="Shape 3031"/>
        <p:cNvGrpSpPr/>
        <p:nvPr/>
      </p:nvGrpSpPr>
      <p:grpSpPr>
        <a:xfrm>
          <a:off x="0" y="0"/>
          <a:ext cx="0" cy="0"/>
          <a:chOff x="0" y="0"/>
          <a:chExt cx="0" cy="0"/>
        </a:xfrm>
      </p:grpSpPr>
      <p:sp>
        <p:nvSpPr>
          <p:cNvPr id="3032" name="Google Shape;303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33" name="Google Shape;3033;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4" name="Google Shape;3034;p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7" name="Shape 3127"/>
        <p:cNvGrpSpPr/>
        <p:nvPr/>
      </p:nvGrpSpPr>
      <p:grpSpPr>
        <a:xfrm>
          <a:off x="0" y="0"/>
          <a:ext cx="0" cy="0"/>
          <a:chOff x="0" y="0"/>
          <a:chExt cx="0" cy="0"/>
        </a:xfrm>
      </p:grpSpPr>
      <p:sp>
        <p:nvSpPr>
          <p:cNvPr id="3128" name="Google Shape;312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29" name="Google Shape;3129;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0" name="Google Shape;3130;p1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8" name="Shape 3138"/>
        <p:cNvGrpSpPr/>
        <p:nvPr/>
      </p:nvGrpSpPr>
      <p:grpSpPr>
        <a:xfrm>
          <a:off x="0" y="0"/>
          <a:ext cx="0" cy="0"/>
          <a:chOff x="0" y="0"/>
          <a:chExt cx="0" cy="0"/>
        </a:xfrm>
      </p:grpSpPr>
      <p:sp>
        <p:nvSpPr>
          <p:cNvPr id="3139" name="Google Shape;313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40" name="Google Shape;3140;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1" name="Google Shape;3141;p1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9" name="Shape 3149"/>
        <p:cNvGrpSpPr/>
        <p:nvPr/>
      </p:nvGrpSpPr>
      <p:grpSpPr>
        <a:xfrm>
          <a:off x="0" y="0"/>
          <a:ext cx="0" cy="0"/>
          <a:chOff x="0" y="0"/>
          <a:chExt cx="0" cy="0"/>
        </a:xfrm>
      </p:grpSpPr>
      <p:sp>
        <p:nvSpPr>
          <p:cNvPr id="3150" name="Google Shape;3150;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1" name="Google Shape;3151;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8" name="Shape 3158"/>
        <p:cNvGrpSpPr/>
        <p:nvPr/>
      </p:nvGrpSpPr>
      <p:grpSpPr>
        <a:xfrm>
          <a:off x="0" y="0"/>
          <a:ext cx="0" cy="0"/>
          <a:chOff x="0" y="0"/>
          <a:chExt cx="0" cy="0"/>
        </a:xfrm>
      </p:grpSpPr>
      <p:sp>
        <p:nvSpPr>
          <p:cNvPr id="3159" name="Google Shape;3159;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0" name="Google Shape;316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0" name="Shape 3040"/>
        <p:cNvGrpSpPr/>
        <p:nvPr/>
      </p:nvGrpSpPr>
      <p:grpSpPr>
        <a:xfrm>
          <a:off x="0" y="0"/>
          <a:ext cx="0" cy="0"/>
          <a:chOff x="0" y="0"/>
          <a:chExt cx="0" cy="0"/>
        </a:xfrm>
      </p:grpSpPr>
      <p:sp>
        <p:nvSpPr>
          <p:cNvPr id="3041" name="Google Shape;304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42" name="Google Shape;3042;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3" name="Google Shape;3043;p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1" name="Shape 3051"/>
        <p:cNvGrpSpPr/>
        <p:nvPr/>
      </p:nvGrpSpPr>
      <p:grpSpPr>
        <a:xfrm>
          <a:off x="0" y="0"/>
          <a:ext cx="0" cy="0"/>
          <a:chOff x="0" y="0"/>
          <a:chExt cx="0" cy="0"/>
        </a:xfrm>
      </p:grpSpPr>
      <p:sp>
        <p:nvSpPr>
          <p:cNvPr id="3052" name="Google Shape;305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53" name="Google Shape;3053;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4" name="Google Shape;3054;p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2" name="Shape 3062"/>
        <p:cNvGrpSpPr/>
        <p:nvPr/>
      </p:nvGrpSpPr>
      <p:grpSpPr>
        <a:xfrm>
          <a:off x="0" y="0"/>
          <a:ext cx="0" cy="0"/>
          <a:chOff x="0" y="0"/>
          <a:chExt cx="0" cy="0"/>
        </a:xfrm>
      </p:grpSpPr>
      <p:sp>
        <p:nvSpPr>
          <p:cNvPr id="3063" name="Google Shape;306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64" name="Google Shape;3064;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5" name="Google Shape;3065;p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3" name="Shape 3073"/>
        <p:cNvGrpSpPr/>
        <p:nvPr/>
      </p:nvGrpSpPr>
      <p:grpSpPr>
        <a:xfrm>
          <a:off x="0" y="0"/>
          <a:ext cx="0" cy="0"/>
          <a:chOff x="0" y="0"/>
          <a:chExt cx="0" cy="0"/>
        </a:xfrm>
      </p:grpSpPr>
      <p:sp>
        <p:nvSpPr>
          <p:cNvPr id="3074" name="Google Shape;307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75" name="Google Shape;3075;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6" name="Google Shape;3076;p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5" name="Shape 3085"/>
        <p:cNvGrpSpPr/>
        <p:nvPr/>
      </p:nvGrpSpPr>
      <p:grpSpPr>
        <a:xfrm>
          <a:off x="0" y="0"/>
          <a:ext cx="0" cy="0"/>
          <a:chOff x="0" y="0"/>
          <a:chExt cx="0" cy="0"/>
        </a:xfrm>
      </p:grpSpPr>
      <p:sp>
        <p:nvSpPr>
          <p:cNvPr id="3086" name="Google Shape;308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87" name="Google Shape;3087;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8" name="Google Shape;3088;p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6" name="Shape 3096"/>
        <p:cNvGrpSpPr/>
        <p:nvPr/>
      </p:nvGrpSpPr>
      <p:grpSpPr>
        <a:xfrm>
          <a:off x="0" y="0"/>
          <a:ext cx="0" cy="0"/>
          <a:chOff x="0" y="0"/>
          <a:chExt cx="0" cy="0"/>
        </a:xfrm>
      </p:grpSpPr>
      <p:sp>
        <p:nvSpPr>
          <p:cNvPr id="3097" name="Google Shape;309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98" name="Google Shape;3098;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9" name="Google Shape;3099;p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7" name="Shape 3107"/>
        <p:cNvGrpSpPr/>
        <p:nvPr/>
      </p:nvGrpSpPr>
      <p:grpSpPr>
        <a:xfrm>
          <a:off x="0" y="0"/>
          <a:ext cx="0" cy="0"/>
          <a:chOff x="0" y="0"/>
          <a:chExt cx="0" cy="0"/>
        </a:xfrm>
      </p:grpSpPr>
      <p:sp>
        <p:nvSpPr>
          <p:cNvPr id="3108" name="Google Shape;3108;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9" name="Google Shape;310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6" name="Shape 3116"/>
        <p:cNvGrpSpPr/>
        <p:nvPr/>
      </p:nvGrpSpPr>
      <p:grpSpPr>
        <a:xfrm>
          <a:off x="0" y="0"/>
          <a:ext cx="0" cy="0"/>
          <a:chOff x="0" y="0"/>
          <a:chExt cx="0" cy="0"/>
        </a:xfrm>
      </p:grpSpPr>
      <p:sp>
        <p:nvSpPr>
          <p:cNvPr id="3117" name="Google Shape;3117;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18" name="Google Shape;3118;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9" name="Google Shape;3119;p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922" name="Shape 2922"/>
        <p:cNvGrpSpPr/>
        <p:nvPr/>
      </p:nvGrpSpPr>
      <p:grpSpPr>
        <a:xfrm>
          <a:off x="0" y="0"/>
          <a:ext cx="0" cy="0"/>
          <a:chOff x="0" y="0"/>
          <a:chExt cx="0" cy="0"/>
        </a:xfrm>
      </p:grpSpPr>
      <p:sp>
        <p:nvSpPr>
          <p:cNvPr id="2923" name="Google Shape;2923;p2"/>
          <p:cNvSpPr txBox="1"/>
          <p:nvPr>
            <p:ph idx="1" type="subTitle"/>
          </p:nvPr>
        </p:nvSpPr>
        <p:spPr>
          <a:xfrm>
            <a:off x="1295400" y="3200400"/>
            <a:ext cx="6400800" cy="1600200"/>
          </a:xfrm>
          <a:prstGeom prst="rect">
            <a:avLst/>
          </a:prstGeom>
          <a:noFill/>
          <a:ln>
            <a:noFill/>
          </a:ln>
        </p:spPr>
        <p:txBody>
          <a:bodyPr anchorCtr="0" anchor="t" bIns="45700" lIns="91425" spcFirstLastPara="1" rIns="91425" wrap="square" tIns="45700">
            <a:noAutofit/>
          </a:bodyPr>
          <a:lstStyle>
            <a:lvl1pPr lvl="0" marR="0" rtl="0" algn="ctr">
              <a:spcBef>
                <a:spcPts val="580"/>
              </a:spcBef>
              <a:spcAft>
                <a:spcPts val="0"/>
              </a:spcAft>
              <a:buClr>
                <a:schemeClr val="accent1"/>
              </a:buClr>
              <a:buSzPts val="2210"/>
              <a:buFont typeface="Noto Sans Symbols"/>
              <a:buNone/>
              <a:defRPr b="0" i="0" sz="2600" u="none" cap="none" strike="noStrike">
                <a:solidFill>
                  <a:schemeClr val="dk2"/>
                </a:solidFill>
                <a:latin typeface="Libre Baskerville"/>
                <a:ea typeface="Libre Baskerville"/>
                <a:cs typeface="Libre Baskerville"/>
                <a:sym typeface="Libre Baskerville"/>
              </a:defRPr>
            </a:lvl1pPr>
            <a:lvl2pPr lvl="1" marR="0" rtl="0" algn="ctr">
              <a:spcBef>
                <a:spcPts val="370"/>
              </a:spcBef>
              <a:spcAft>
                <a:spcPts val="0"/>
              </a:spcAft>
              <a:buClr>
                <a:schemeClr val="accent2"/>
              </a:buClr>
              <a:buSzPts val="2040"/>
              <a:buFont typeface="Noto Sans Symbols"/>
              <a:buNone/>
              <a:defRPr b="0" i="0" sz="2400" u="none" cap="none" strike="noStrike">
                <a:solidFill>
                  <a:schemeClr val="dk1"/>
                </a:solidFill>
                <a:latin typeface="Libre Baskerville"/>
                <a:ea typeface="Libre Baskerville"/>
                <a:cs typeface="Libre Baskerville"/>
                <a:sym typeface="Libre Baskerville"/>
              </a:defRPr>
            </a:lvl2pPr>
            <a:lvl3pPr lvl="2" marR="0" rtl="0" algn="ctr">
              <a:spcBef>
                <a:spcPts val="370"/>
              </a:spcBef>
              <a:spcAft>
                <a:spcPts val="0"/>
              </a:spcAft>
              <a:buClr>
                <a:srgbClr val="B1C0DA"/>
              </a:buClr>
              <a:buSzPts val="1700"/>
              <a:buFont typeface="Noto Sans Symbols"/>
              <a:buNone/>
              <a:defRPr b="0" i="0" sz="2000" u="none" cap="none" strike="noStrike">
                <a:solidFill>
                  <a:schemeClr val="dk1"/>
                </a:solidFill>
                <a:latin typeface="Libre Baskerville"/>
                <a:ea typeface="Libre Baskerville"/>
                <a:cs typeface="Libre Baskerville"/>
                <a:sym typeface="Libre Baskerville"/>
              </a:defRPr>
            </a:lvl3pPr>
            <a:lvl4pPr lvl="3" marR="0" rtl="0" algn="ctr">
              <a:spcBef>
                <a:spcPts val="370"/>
              </a:spcBef>
              <a:spcAft>
                <a:spcPts val="0"/>
              </a:spcAft>
              <a:buClr>
                <a:schemeClr val="accent3"/>
              </a:buClr>
              <a:buSzPts val="1600"/>
              <a:buFont typeface="Noto Sans Symbols"/>
              <a:buNone/>
              <a:defRPr b="0" i="0" sz="2000" u="none" cap="none" strike="noStrike">
                <a:solidFill>
                  <a:schemeClr val="dk1"/>
                </a:solidFill>
                <a:latin typeface="Libre Baskerville"/>
                <a:ea typeface="Libre Baskerville"/>
                <a:cs typeface="Libre Baskerville"/>
                <a:sym typeface="Libre Baskerville"/>
              </a:defRPr>
            </a:lvl4pPr>
            <a:lvl5pPr lvl="4" marR="0" rtl="0" algn="ctr">
              <a:spcBef>
                <a:spcPts val="370"/>
              </a:spcBef>
              <a:spcAft>
                <a:spcPts val="0"/>
              </a:spcAft>
              <a:buClr>
                <a:schemeClr val="accent3"/>
              </a:buClr>
              <a:buSzPts val="2000"/>
              <a:buFont typeface="Libre Baskerville"/>
              <a:buNone/>
              <a:defRPr b="0" i="0" sz="2000" u="none" cap="none" strike="noStrike">
                <a:solidFill>
                  <a:schemeClr val="dk1"/>
                </a:solidFill>
                <a:latin typeface="Libre Baskerville"/>
                <a:ea typeface="Libre Baskerville"/>
                <a:cs typeface="Libre Baskerville"/>
                <a:sym typeface="Libre Baskerville"/>
              </a:defRPr>
            </a:lvl5pPr>
            <a:lvl6pPr lvl="5" marR="0" rtl="0" algn="ctr">
              <a:lnSpc>
                <a:spcPct val="100000"/>
              </a:lnSpc>
              <a:spcBef>
                <a:spcPts val="370"/>
              </a:spcBef>
              <a:spcAft>
                <a:spcPts val="0"/>
              </a:spcAft>
              <a:buClr>
                <a:schemeClr val="accent3"/>
              </a:buClr>
              <a:buSzPts val="1800"/>
              <a:buFont typeface="Libre Baskerville"/>
              <a:buNone/>
              <a:defRPr b="0" i="0" sz="1800" u="none" cap="none" strike="noStrike">
                <a:solidFill>
                  <a:schemeClr val="dk1"/>
                </a:solidFill>
                <a:latin typeface="Libre Baskerville"/>
                <a:ea typeface="Libre Baskerville"/>
                <a:cs typeface="Libre Baskerville"/>
                <a:sym typeface="Libre Baskerville"/>
              </a:defRPr>
            </a:lvl6pPr>
            <a:lvl7pPr lvl="6" marR="0" rtl="0" algn="ctr">
              <a:lnSpc>
                <a:spcPct val="100000"/>
              </a:lnSpc>
              <a:spcBef>
                <a:spcPts val="370"/>
              </a:spcBef>
              <a:spcAft>
                <a:spcPts val="0"/>
              </a:spcAft>
              <a:buClr>
                <a:schemeClr val="accent2"/>
              </a:buClr>
              <a:buSzPts val="1800"/>
              <a:buFont typeface="Libre Baskerville"/>
              <a:buNone/>
              <a:defRPr b="0" i="0" sz="1800" u="none" cap="none" strike="noStrike">
                <a:solidFill>
                  <a:schemeClr val="dk1"/>
                </a:solidFill>
                <a:latin typeface="Libre Baskerville"/>
                <a:ea typeface="Libre Baskerville"/>
                <a:cs typeface="Libre Baskerville"/>
                <a:sym typeface="Libre Baskerville"/>
              </a:defRPr>
            </a:lvl7pPr>
            <a:lvl8pPr lvl="7" marR="0" rtl="0" algn="ctr">
              <a:lnSpc>
                <a:spcPct val="100000"/>
              </a:lnSpc>
              <a:spcBef>
                <a:spcPts val="370"/>
              </a:spcBef>
              <a:spcAft>
                <a:spcPts val="0"/>
              </a:spcAft>
              <a:buClr>
                <a:srgbClr val="B1C0DA"/>
              </a:buClr>
              <a:buSzPts val="1800"/>
              <a:buFont typeface="Libre Baskerville"/>
              <a:buNone/>
              <a:defRPr b="0" i="0" sz="1800" u="none" cap="none" strike="noStrike">
                <a:solidFill>
                  <a:schemeClr val="dk1"/>
                </a:solidFill>
                <a:latin typeface="Libre Baskerville"/>
                <a:ea typeface="Libre Baskerville"/>
                <a:cs typeface="Libre Baskerville"/>
                <a:sym typeface="Libre Baskerville"/>
              </a:defRPr>
            </a:lvl8pPr>
            <a:lvl9pPr lvl="8" marR="0" rtl="0" algn="ctr">
              <a:lnSpc>
                <a:spcPct val="100000"/>
              </a:lnSpc>
              <a:spcBef>
                <a:spcPts val="370"/>
              </a:spcBef>
              <a:spcAft>
                <a:spcPts val="0"/>
              </a:spcAft>
              <a:buClr>
                <a:srgbClr val="DCB1B0"/>
              </a:buClr>
              <a:buSzPts val="1800"/>
              <a:buFont typeface="Libre Baskerville"/>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2924" name="Google Shape;2924;p2"/>
          <p:cNvSpPr txBox="1"/>
          <p:nvPr>
            <p:ph type="ctrTitle"/>
          </p:nvPr>
        </p:nvSpPr>
        <p:spPr>
          <a:xfrm>
            <a:off x="457200" y="1505930"/>
            <a:ext cx="8229600" cy="1470000"/>
          </a:xfrm>
          <a:prstGeom prst="rect">
            <a:avLst/>
          </a:prstGeom>
          <a:noFill/>
          <a:ln>
            <a:noFill/>
          </a:ln>
        </p:spPr>
        <p:txBody>
          <a:bodyPr anchorCtr="0" anchor="ctr" bIns="91425" lIns="91425" spcFirstLastPara="1" rIns="91425" wrap="square" tIns="45700">
            <a:noAutofit/>
          </a:bodyPr>
          <a:lstStyle>
            <a:lvl1pPr lvl="0" marR="0" rtl="0" algn="ctr">
              <a:spcBef>
                <a:spcPts val="0"/>
              </a:spcBef>
              <a:spcAft>
                <a:spcPts val="0"/>
              </a:spcAft>
              <a:buClr>
                <a:srgbClr val="FFFFFF"/>
              </a:buClr>
              <a:buSzPts val="4000"/>
              <a:buFont typeface="Source Sans Pro"/>
              <a:buNone/>
              <a:defRPr b="0" i="0" sz="4000" u="none" cap="none" strike="noStrike">
                <a:solidFill>
                  <a:srgbClr val="FFFFFF"/>
                </a:solidFill>
                <a:latin typeface="Source Sans Pro"/>
                <a:ea typeface="Source Sans Pro"/>
                <a:cs typeface="Source Sans Pro"/>
                <a:sym typeface="Source Sans Pro"/>
              </a:defRPr>
            </a:lvl1pPr>
            <a:lvl2pPr lvl="1" rtl="0" algn="l">
              <a:spcBef>
                <a:spcPts val="0"/>
              </a:spcBef>
              <a:spcAft>
                <a:spcPts val="0"/>
              </a:spcAft>
              <a:buSzPts val="1400"/>
              <a:buNone/>
              <a:defRPr sz="1800"/>
            </a:lvl2pPr>
            <a:lvl3pPr lvl="2" rtl="0" algn="l">
              <a:spcBef>
                <a:spcPts val="0"/>
              </a:spcBef>
              <a:spcAft>
                <a:spcPts val="0"/>
              </a:spcAft>
              <a:buSzPts val="1400"/>
              <a:buNone/>
              <a:defRPr sz="1800"/>
            </a:lvl3pPr>
            <a:lvl4pPr lvl="3" rtl="0" algn="l">
              <a:spcBef>
                <a:spcPts val="0"/>
              </a:spcBef>
              <a:spcAft>
                <a:spcPts val="0"/>
              </a:spcAft>
              <a:buSzPts val="1400"/>
              <a:buNone/>
              <a:defRPr sz="1800"/>
            </a:lvl4pPr>
            <a:lvl5pPr lvl="4" rtl="0" algn="l">
              <a:spcBef>
                <a:spcPts val="0"/>
              </a:spcBef>
              <a:spcAft>
                <a:spcPts val="0"/>
              </a:spcAft>
              <a:buSzPts val="1400"/>
              <a:buNone/>
              <a:defRPr sz="1800"/>
            </a:lvl5pPr>
            <a:lvl6pPr lvl="5" rtl="0" algn="l">
              <a:lnSpc>
                <a:spcPct val="100000"/>
              </a:lnSpc>
              <a:spcBef>
                <a:spcPts val="0"/>
              </a:spcBef>
              <a:spcAft>
                <a:spcPts val="0"/>
              </a:spcAft>
              <a:buSzPts val="1400"/>
              <a:buNone/>
              <a:defRPr sz="1800"/>
            </a:lvl6pPr>
            <a:lvl7pPr lvl="6" rtl="0" algn="l">
              <a:lnSpc>
                <a:spcPct val="100000"/>
              </a:lnSpc>
              <a:spcBef>
                <a:spcPts val="0"/>
              </a:spcBef>
              <a:spcAft>
                <a:spcPts val="0"/>
              </a:spcAft>
              <a:buSzPts val="1400"/>
              <a:buNone/>
              <a:defRPr sz="1800"/>
            </a:lvl7pPr>
            <a:lvl8pPr lvl="7" rtl="0" algn="l">
              <a:lnSpc>
                <a:spcPct val="100000"/>
              </a:lnSpc>
              <a:spcBef>
                <a:spcPts val="0"/>
              </a:spcBef>
              <a:spcAft>
                <a:spcPts val="0"/>
              </a:spcAft>
              <a:buSzPts val="1400"/>
              <a:buNone/>
              <a:defRPr sz="1800"/>
            </a:lvl8pPr>
            <a:lvl9pPr lvl="8" rtl="0" algn="l">
              <a:lnSpc>
                <a:spcPct val="100000"/>
              </a:lnSpc>
              <a:spcBef>
                <a:spcPts val="0"/>
              </a:spcBef>
              <a:spcAft>
                <a:spcPts val="0"/>
              </a:spcAft>
              <a:buSzPts val="1400"/>
              <a:buNone/>
              <a:defRPr sz="1800"/>
            </a:lvl9pPr>
          </a:lstStyle>
          <a:p/>
        </p:txBody>
      </p:sp>
      <p:sp>
        <p:nvSpPr>
          <p:cNvPr id="2925" name="Google Shape;2925;p2"/>
          <p:cNvSpPr txBox="1"/>
          <p:nvPr>
            <p:ph idx="10" type="dt"/>
          </p:nvPr>
        </p:nvSpPr>
        <p:spPr>
          <a:xfrm>
            <a:off x="6172200" y="6191250"/>
            <a:ext cx="2476500" cy="4764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solidFill>
                  <a:srgbClr val="1F497D"/>
                </a:solidFill>
                <a:latin typeface="Libre Baskerville"/>
                <a:ea typeface="Libre Baskerville"/>
                <a:cs typeface="Libre Baskerville"/>
                <a:sym typeface="Libre Baskervill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926" name="Google Shape;2926;p2"/>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solidFill>
                  <a:srgbClr val="1F497D"/>
                </a:solidFill>
                <a:latin typeface="Libre Baskerville"/>
                <a:ea typeface="Libre Baskerville"/>
                <a:cs typeface="Libre Baskerville"/>
                <a:sym typeface="Libre Baskervill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927" name="Google Shape;2927;p2"/>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1pPr>
            <a:lvl2pPr indent="0" lvl="1"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2pPr>
            <a:lvl3pPr indent="0" lvl="2"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3pPr>
            <a:lvl4pPr indent="0" lvl="3"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4pPr>
            <a:lvl5pPr indent="0" lvl="4"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5pPr>
            <a:lvl6pPr indent="0" lvl="5"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6pPr>
            <a:lvl7pPr indent="0" lvl="6"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7pPr>
            <a:lvl8pPr indent="0" lvl="7"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8pPr>
            <a:lvl9pPr indent="0" lvl="8"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006" name="Shape 3006"/>
        <p:cNvGrpSpPr/>
        <p:nvPr/>
      </p:nvGrpSpPr>
      <p:grpSpPr>
        <a:xfrm>
          <a:off x="0" y="0"/>
          <a:ext cx="0" cy="0"/>
          <a:chOff x="0" y="0"/>
          <a:chExt cx="0" cy="0"/>
        </a:xfrm>
      </p:grpSpPr>
      <p:sp>
        <p:nvSpPr>
          <p:cNvPr id="3007" name="Google Shape;3007;p14"/>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Clr>
                <a:schemeClr val="dk2"/>
              </a:buClr>
              <a:buSzPts val="4000"/>
              <a:buFont typeface="Source Sans Pro"/>
              <a:buNone/>
              <a:defRPr b="0" i="0" sz="4000" u="none" cap="none" strike="noStrike">
                <a:solidFill>
                  <a:schemeClr val="dk2"/>
                </a:solidFill>
                <a:latin typeface="Source Sans Pro"/>
                <a:ea typeface="Source Sans Pro"/>
                <a:cs typeface="Source Sans Pro"/>
                <a:sym typeface="Source Sans Pro"/>
              </a:defRPr>
            </a:lvl1pPr>
            <a:lvl2pPr lvl="1" rtl="0" algn="l">
              <a:spcBef>
                <a:spcPts val="0"/>
              </a:spcBef>
              <a:spcAft>
                <a:spcPts val="0"/>
              </a:spcAft>
              <a:buSzPts val="1400"/>
              <a:buNone/>
              <a:defRPr sz="1800"/>
            </a:lvl2pPr>
            <a:lvl3pPr lvl="2" rtl="0" algn="l">
              <a:spcBef>
                <a:spcPts val="0"/>
              </a:spcBef>
              <a:spcAft>
                <a:spcPts val="0"/>
              </a:spcAft>
              <a:buSzPts val="1400"/>
              <a:buNone/>
              <a:defRPr sz="1800"/>
            </a:lvl3pPr>
            <a:lvl4pPr lvl="3" rtl="0" algn="l">
              <a:spcBef>
                <a:spcPts val="0"/>
              </a:spcBef>
              <a:spcAft>
                <a:spcPts val="0"/>
              </a:spcAft>
              <a:buSzPts val="1400"/>
              <a:buNone/>
              <a:defRPr sz="1800"/>
            </a:lvl4pPr>
            <a:lvl5pPr lvl="4" rtl="0" algn="l">
              <a:spcBef>
                <a:spcPts val="0"/>
              </a:spcBef>
              <a:spcAft>
                <a:spcPts val="0"/>
              </a:spcAft>
              <a:buSzPts val="1400"/>
              <a:buNone/>
              <a:defRPr sz="1800"/>
            </a:lvl5pPr>
            <a:lvl6pPr lvl="5" rtl="0" algn="l">
              <a:lnSpc>
                <a:spcPct val="100000"/>
              </a:lnSpc>
              <a:spcBef>
                <a:spcPts val="0"/>
              </a:spcBef>
              <a:spcAft>
                <a:spcPts val="0"/>
              </a:spcAft>
              <a:buSzPts val="1400"/>
              <a:buNone/>
              <a:defRPr sz="1800"/>
            </a:lvl6pPr>
            <a:lvl7pPr lvl="6" rtl="0" algn="l">
              <a:lnSpc>
                <a:spcPct val="100000"/>
              </a:lnSpc>
              <a:spcBef>
                <a:spcPts val="0"/>
              </a:spcBef>
              <a:spcAft>
                <a:spcPts val="0"/>
              </a:spcAft>
              <a:buSzPts val="1400"/>
              <a:buNone/>
              <a:defRPr sz="1800"/>
            </a:lvl7pPr>
            <a:lvl8pPr lvl="7" rtl="0" algn="l">
              <a:lnSpc>
                <a:spcPct val="100000"/>
              </a:lnSpc>
              <a:spcBef>
                <a:spcPts val="0"/>
              </a:spcBef>
              <a:spcAft>
                <a:spcPts val="0"/>
              </a:spcAft>
              <a:buSzPts val="1400"/>
              <a:buNone/>
              <a:defRPr sz="1800"/>
            </a:lvl8pPr>
            <a:lvl9pPr lvl="8" rtl="0" algn="l">
              <a:lnSpc>
                <a:spcPct val="100000"/>
              </a:lnSpc>
              <a:spcBef>
                <a:spcPts val="0"/>
              </a:spcBef>
              <a:spcAft>
                <a:spcPts val="0"/>
              </a:spcAft>
              <a:buSzPts val="1400"/>
              <a:buNone/>
              <a:defRPr sz="1800"/>
            </a:lvl9pPr>
          </a:lstStyle>
          <a:p/>
        </p:txBody>
      </p:sp>
      <p:sp>
        <p:nvSpPr>
          <p:cNvPr id="3008" name="Google Shape;3008;p14"/>
          <p:cNvSpPr txBox="1"/>
          <p:nvPr>
            <p:ph idx="1" type="body"/>
          </p:nvPr>
        </p:nvSpPr>
        <p:spPr>
          <a:xfrm>
            <a:off x="914400" y="1600200"/>
            <a:ext cx="1905000" cy="4495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580"/>
              </a:spcBef>
              <a:spcAft>
                <a:spcPts val="0"/>
              </a:spcAft>
              <a:buClr>
                <a:schemeClr val="accent1"/>
              </a:buClr>
              <a:buSzPts val="1530"/>
              <a:buFont typeface="Noto Sans Symbols"/>
              <a:buNone/>
              <a:defRPr b="0" i="0" sz="1800" u="none" cap="none" strike="noStrike">
                <a:solidFill>
                  <a:schemeClr val="dk1"/>
                </a:solidFill>
                <a:latin typeface="Libre Baskerville"/>
                <a:ea typeface="Libre Baskerville"/>
                <a:cs typeface="Libre Baskerville"/>
                <a:sym typeface="Libre Baskerville"/>
              </a:defRPr>
            </a:lvl1pPr>
            <a:lvl2pPr indent="-228600" lvl="1" marL="914400" marR="0" rtl="0" algn="l">
              <a:spcBef>
                <a:spcPts val="370"/>
              </a:spcBef>
              <a:spcAft>
                <a:spcPts val="0"/>
              </a:spcAft>
              <a:buClr>
                <a:schemeClr val="accent2"/>
              </a:buClr>
              <a:buSzPts val="1020"/>
              <a:buFont typeface="Noto Sans Symbols"/>
              <a:buNone/>
              <a:defRPr b="0" i="0" sz="1200" u="none" cap="none" strike="noStrike">
                <a:solidFill>
                  <a:schemeClr val="dk1"/>
                </a:solidFill>
                <a:latin typeface="Libre Baskerville"/>
                <a:ea typeface="Libre Baskerville"/>
                <a:cs typeface="Libre Baskerville"/>
                <a:sym typeface="Libre Baskerville"/>
              </a:defRPr>
            </a:lvl2pPr>
            <a:lvl3pPr indent="-228600" lvl="2" marL="1371600" marR="0" rtl="0" algn="l">
              <a:spcBef>
                <a:spcPts val="370"/>
              </a:spcBef>
              <a:spcAft>
                <a:spcPts val="0"/>
              </a:spcAft>
              <a:buClr>
                <a:srgbClr val="B1C0DA"/>
              </a:buClr>
              <a:buSzPts val="850"/>
              <a:buFont typeface="Noto Sans Symbols"/>
              <a:buNone/>
              <a:defRPr b="0" i="0" sz="1000" u="none" cap="none" strike="noStrike">
                <a:solidFill>
                  <a:schemeClr val="dk1"/>
                </a:solidFill>
                <a:latin typeface="Libre Baskerville"/>
                <a:ea typeface="Libre Baskerville"/>
                <a:cs typeface="Libre Baskerville"/>
                <a:sym typeface="Libre Baskerville"/>
              </a:defRPr>
            </a:lvl3pPr>
            <a:lvl4pPr indent="-228600" lvl="3" marL="1828800" marR="0" rtl="0" algn="l">
              <a:spcBef>
                <a:spcPts val="370"/>
              </a:spcBef>
              <a:spcAft>
                <a:spcPts val="0"/>
              </a:spcAft>
              <a:buClr>
                <a:schemeClr val="accent3"/>
              </a:buClr>
              <a:buSzPts val="720"/>
              <a:buFont typeface="Noto Sans Symbols"/>
              <a:buNone/>
              <a:defRPr b="0" i="0" sz="900" u="none" cap="none" strike="noStrike">
                <a:solidFill>
                  <a:schemeClr val="dk1"/>
                </a:solidFill>
                <a:latin typeface="Libre Baskerville"/>
                <a:ea typeface="Libre Baskerville"/>
                <a:cs typeface="Libre Baskerville"/>
                <a:sym typeface="Libre Baskerville"/>
              </a:defRPr>
            </a:lvl4pPr>
            <a:lvl5pPr indent="-228600" lvl="4" marL="2286000" marR="0" rtl="0" algn="l">
              <a:spcBef>
                <a:spcPts val="370"/>
              </a:spcBef>
              <a:spcAft>
                <a:spcPts val="0"/>
              </a:spcAft>
              <a:buClr>
                <a:schemeClr val="accent3"/>
              </a:buClr>
              <a:buSzPts val="900"/>
              <a:buFont typeface="Libre Baskerville"/>
              <a:buNone/>
              <a:defRPr b="0" i="0" sz="900" u="none" cap="none" strike="noStrike">
                <a:solidFill>
                  <a:schemeClr val="dk1"/>
                </a:solidFill>
                <a:latin typeface="Libre Baskerville"/>
                <a:ea typeface="Libre Baskerville"/>
                <a:cs typeface="Libre Baskerville"/>
                <a:sym typeface="Libre Baskerville"/>
              </a:defRPr>
            </a:lvl5pPr>
            <a:lvl6pPr indent="-342900" lvl="5" marL="2743200" marR="0" rtl="0" algn="l">
              <a:lnSpc>
                <a:spcPct val="100000"/>
              </a:lnSpc>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lnSpc>
                <a:spcPct val="100000"/>
              </a:lnSpc>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lnSpc>
                <a:spcPct val="100000"/>
              </a:lnSpc>
              <a:spcBef>
                <a:spcPts val="370"/>
              </a:spcBef>
              <a:spcAft>
                <a:spcPts val="0"/>
              </a:spcAft>
              <a:buClr>
                <a:srgbClr val="B1C0DA"/>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lnSpc>
                <a:spcPct val="100000"/>
              </a:lnSpc>
              <a:spcBef>
                <a:spcPts val="370"/>
              </a:spcBef>
              <a:spcAft>
                <a:spcPts val="0"/>
              </a:spcAft>
              <a:buClr>
                <a:srgbClr val="DCB1B0"/>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3009" name="Google Shape;3009;p14"/>
          <p:cNvSpPr txBox="1"/>
          <p:nvPr>
            <p:ph idx="2" type="body"/>
          </p:nvPr>
        </p:nvSpPr>
        <p:spPr>
          <a:xfrm>
            <a:off x="2971800" y="1600200"/>
            <a:ext cx="5715000" cy="44958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80"/>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0"/>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0"/>
              </a:spcBef>
              <a:spcAft>
                <a:spcPts val="0"/>
              </a:spcAft>
              <a:buClr>
                <a:srgbClr val="B1C0DA"/>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0"/>
              </a:spcBef>
              <a:spcAft>
                <a:spcPts val="0"/>
              </a:spcAft>
              <a:buClr>
                <a:schemeClr val="accent3"/>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0"/>
              </a:spcBef>
              <a:spcAft>
                <a:spcPts val="0"/>
              </a:spcAft>
              <a:buClr>
                <a:schemeClr val="accent3"/>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lnSpc>
                <a:spcPct val="100000"/>
              </a:lnSpc>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lnSpc>
                <a:spcPct val="100000"/>
              </a:lnSpc>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lnSpc>
                <a:spcPct val="100000"/>
              </a:lnSpc>
              <a:spcBef>
                <a:spcPts val="370"/>
              </a:spcBef>
              <a:spcAft>
                <a:spcPts val="0"/>
              </a:spcAft>
              <a:buClr>
                <a:srgbClr val="B1C0DA"/>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lnSpc>
                <a:spcPct val="100000"/>
              </a:lnSpc>
              <a:spcBef>
                <a:spcPts val="370"/>
              </a:spcBef>
              <a:spcAft>
                <a:spcPts val="0"/>
              </a:spcAft>
              <a:buClr>
                <a:srgbClr val="DCB1B0"/>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3010" name="Google Shape;3010;p14"/>
          <p:cNvSpPr txBox="1"/>
          <p:nvPr>
            <p:ph idx="10" type="dt"/>
          </p:nvPr>
        </p:nvSpPr>
        <p:spPr>
          <a:xfrm>
            <a:off x="6172200" y="6191250"/>
            <a:ext cx="2476500" cy="4764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solidFill>
                  <a:srgbClr val="1F497D"/>
                </a:solidFill>
                <a:latin typeface="Libre Baskerville"/>
                <a:ea typeface="Libre Baskerville"/>
                <a:cs typeface="Libre Baskerville"/>
                <a:sym typeface="Libre Baskervill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011" name="Google Shape;3011;p14"/>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solidFill>
                  <a:srgbClr val="1F497D"/>
                </a:solidFill>
                <a:latin typeface="Libre Baskerville"/>
                <a:ea typeface="Libre Baskerville"/>
                <a:cs typeface="Libre Baskerville"/>
                <a:sym typeface="Libre Baskervill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012" name="Google Shape;3012;p14"/>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1pPr>
            <a:lvl2pPr indent="0" lvl="1"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2pPr>
            <a:lvl3pPr indent="0" lvl="2"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3pPr>
            <a:lvl4pPr indent="0" lvl="3"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4pPr>
            <a:lvl5pPr indent="0" lvl="4"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5pPr>
            <a:lvl6pPr indent="0" lvl="5"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6pPr>
            <a:lvl7pPr indent="0" lvl="6"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7pPr>
            <a:lvl8pPr indent="0" lvl="7"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8pPr>
            <a:lvl9pPr indent="0" lvl="8"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024" name="Shape 3024"/>
        <p:cNvGrpSpPr/>
        <p:nvPr/>
      </p:nvGrpSpPr>
      <p:grpSpPr>
        <a:xfrm>
          <a:off x="0" y="0"/>
          <a:ext cx="0" cy="0"/>
          <a:chOff x="0" y="0"/>
          <a:chExt cx="0" cy="0"/>
        </a:xfrm>
      </p:grpSpPr>
      <p:sp>
        <p:nvSpPr>
          <p:cNvPr id="3025" name="Google Shape;3025;p16"/>
          <p:cNvSpPr txBox="1"/>
          <p:nvPr>
            <p:ph type="title"/>
          </p:nvPr>
        </p:nvSpPr>
        <p:spPr>
          <a:xfrm>
            <a:off x="914400" y="4900550"/>
            <a:ext cx="7315200" cy="522300"/>
          </a:xfrm>
          <a:prstGeom prst="rect">
            <a:avLst/>
          </a:prstGeom>
          <a:noFill/>
          <a:ln>
            <a:noFill/>
          </a:ln>
        </p:spPr>
        <p:txBody>
          <a:bodyPr anchorCtr="0" anchor="ctr" bIns="91425" lIns="91425" spcFirstLastPara="1" rIns="91425" wrap="square" tIns="45700">
            <a:noAutofit/>
          </a:bodyPr>
          <a:lstStyle>
            <a:lvl1pPr lvl="0" marR="0" rtl="0" algn="l">
              <a:spcBef>
                <a:spcPts val="0"/>
              </a:spcBef>
              <a:spcAft>
                <a:spcPts val="0"/>
              </a:spcAft>
              <a:buClr>
                <a:schemeClr val="dk2"/>
              </a:buClr>
              <a:buSzPts val="2800"/>
              <a:buFont typeface="Source Sans Pro"/>
              <a:buNone/>
              <a:defRPr b="0" i="0" sz="2800" u="none" cap="none" strike="noStrike">
                <a:solidFill>
                  <a:schemeClr val="dk2"/>
                </a:solidFill>
                <a:latin typeface="Source Sans Pro"/>
                <a:ea typeface="Source Sans Pro"/>
                <a:cs typeface="Source Sans Pro"/>
                <a:sym typeface="Source Sans Pro"/>
              </a:defRPr>
            </a:lvl1pPr>
            <a:lvl2pPr lvl="1" rtl="0" algn="l">
              <a:spcBef>
                <a:spcPts val="0"/>
              </a:spcBef>
              <a:spcAft>
                <a:spcPts val="0"/>
              </a:spcAft>
              <a:buSzPts val="1400"/>
              <a:buNone/>
              <a:defRPr sz="1800"/>
            </a:lvl2pPr>
            <a:lvl3pPr lvl="2" rtl="0" algn="l">
              <a:spcBef>
                <a:spcPts val="0"/>
              </a:spcBef>
              <a:spcAft>
                <a:spcPts val="0"/>
              </a:spcAft>
              <a:buSzPts val="1400"/>
              <a:buNone/>
              <a:defRPr sz="1800"/>
            </a:lvl3pPr>
            <a:lvl4pPr lvl="3" rtl="0" algn="l">
              <a:spcBef>
                <a:spcPts val="0"/>
              </a:spcBef>
              <a:spcAft>
                <a:spcPts val="0"/>
              </a:spcAft>
              <a:buSzPts val="1400"/>
              <a:buNone/>
              <a:defRPr sz="1800"/>
            </a:lvl4pPr>
            <a:lvl5pPr lvl="4" rtl="0" algn="l">
              <a:spcBef>
                <a:spcPts val="0"/>
              </a:spcBef>
              <a:spcAft>
                <a:spcPts val="0"/>
              </a:spcAft>
              <a:buSzPts val="1400"/>
              <a:buNone/>
              <a:defRPr sz="1800"/>
            </a:lvl5pPr>
            <a:lvl6pPr lvl="5" rtl="0" algn="l">
              <a:lnSpc>
                <a:spcPct val="100000"/>
              </a:lnSpc>
              <a:spcBef>
                <a:spcPts val="0"/>
              </a:spcBef>
              <a:spcAft>
                <a:spcPts val="0"/>
              </a:spcAft>
              <a:buSzPts val="1400"/>
              <a:buNone/>
              <a:defRPr sz="1800"/>
            </a:lvl6pPr>
            <a:lvl7pPr lvl="6" rtl="0" algn="l">
              <a:lnSpc>
                <a:spcPct val="100000"/>
              </a:lnSpc>
              <a:spcBef>
                <a:spcPts val="0"/>
              </a:spcBef>
              <a:spcAft>
                <a:spcPts val="0"/>
              </a:spcAft>
              <a:buSzPts val="1400"/>
              <a:buNone/>
              <a:defRPr sz="1800"/>
            </a:lvl7pPr>
            <a:lvl8pPr lvl="7" rtl="0" algn="l">
              <a:lnSpc>
                <a:spcPct val="100000"/>
              </a:lnSpc>
              <a:spcBef>
                <a:spcPts val="0"/>
              </a:spcBef>
              <a:spcAft>
                <a:spcPts val="0"/>
              </a:spcAft>
              <a:buSzPts val="1400"/>
              <a:buNone/>
              <a:defRPr sz="1800"/>
            </a:lvl8pPr>
            <a:lvl9pPr lvl="8" rtl="0" algn="l">
              <a:lnSpc>
                <a:spcPct val="100000"/>
              </a:lnSpc>
              <a:spcBef>
                <a:spcPts val="0"/>
              </a:spcBef>
              <a:spcAft>
                <a:spcPts val="0"/>
              </a:spcAft>
              <a:buSzPts val="1400"/>
              <a:buNone/>
              <a:defRPr sz="1800"/>
            </a:lvl9pPr>
          </a:lstStyle>
          <a:p/>
        </p:txBody>
      </p:sp>
      <p:sp>
        <p:nvSpPr>
          <p:cNvPr id="3026" name="Google Shape;3026;p16"/>
          <p:cNvSpPr txBox="1"/>
          <p:nvPr>
            <p:ph idx="1" type="body"/>
          </p:nvPr>
        </p:nvSpPr>
        <p:spPr>
          <a:xfrm>
            <a:off x="914400" y="5445825"/>
            <a:ext cx="7315200" cy="685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580"/>
              </a:spcBef>
              <a:spcAft>
                <a:spcPts val="0"/>
              </a:spcAft>
              <a:buClr>
                <a:schemeClr val="accent1"/>
              </a:buClr>
              <a:buSzPts val="1360"/>
              <a:buFont typeface="Noto Sans Symbols"/>
              <a:buNone/>
              <a:defRPr b="0" i="0" sz="1600" u="none" cap="none" strike="noStrike">
                <a:solidFill>
                  <a:schemeClr val="dk1"/>
                </a:solidFill>
                <a:latin typeface="Libre Baskerville"/>
                <a:ea typeface="Libre Baskerville"/>
                <a:cs typeface="Libre Baskerville"/>
                <a:sym typeface="Libre Baskerville"/>
              </a:defRPr>
            </a:lvl1pPr>
            <a:lvl2pPr indent="-293369" lvl="1" marL="914400" marR="0" rtl="0" algn="l">
              <a:spcBef>
                <a:spcPts val="370"/>
              </a:spcBef>
              <a:spcAft>
                <a:spcPts val="0"/>
              </a:spcAft>
              <a:buClr>
                <a:schemeClr val="accent2"/>
              </a:buClr>
              <a:buSzPts val="1020"/>
              <a:buFont typeface="Noto Sans Symbols"/>
              <a:buChar char="●"/>
              <a:defRPr b="0" i="0" sz="1200" u="none" cap="none" strike="noStrike">
                <a:solidFill>
                  <a:schemeClr val="dk1"/>
                </a:solidFill>
                <a:latin typeface="Libre Baskerville"/>
                <a:ea typeface="Libre Baskerville"/>
                <a:cs typeface="Libre Baskerville"/>
                <a:sym typeface="Libre Baskerville"/>
              </a:defRPr>
            </a:lvl2pPr>
            <a:lvl3pPr indent="-282575" lvl="2" marL="1371600" marR="0" rtl="0" algn="l">
              <a:spcBef>
                <a:spcPts val="370"/>
              </a:spcBef>
              <a:spcAft>
                <a:spcPts val="0"/>
              </a:spcAft>
              <a:buClr>
                <a:srgbClr val="B1C0DA"/>
              </a:buClr>
              <a:buSzPts val="850"/>
              <a:buFont typeface="Noto Sans Symbols"/>
              <a:buChar char="●"/>
              <a:defRPr b="0" i="0" sz="1000" u="none" cap="none" strike="noStrike">
                <a:solidFill>
                  <a:schemeClr val="dk1"/>
                </a:solidFill>
                <a:latin typeface="Libre Baskerville"/>
                <a:ea typeface="Libre Baskerville"/>
                <a:cs typeface="Libre Baskerville"/>
                <a:sym typeface="Libre Baskerville"/>
              </a:defRPr>
            </a:lvl3pPr>
            <a:lvl4pPr indent="-274319" lvl="3" marL="1828800" marR="0" rtl="0" algn="l">
              <a:spcBef>
                <a:spcPts val="370"/>
              </a:spcBef>
              <a:spcAft>
                <a:spcPts val="0"/>
              </a:spcAft>
              <a:buClr>
                <a:schemeClr val="accent3"/>
              </a:buClr>
              <a:buSzPts val="720"/>
              <a:buFont typeface="Noto Sans Symbols"/>
              <a:buChar char="●"/>
              <a:defRPr b="0" i="0" sz="900" u="none" cap="none" strike="noStrike">
                <a:solidFill>
                  <a:schemeClr val="dk1"/>
                </a:solidFill>
                <a:latin typeface="Libre Baskerville"/>
                <a:ea typeface="Libre Baskerville"/>
                <a:cs typeface="Libre Baskerville"/>
                <a:sym typeface="Libre Baskerville"/>
              </a:defRPr>
            </a:lvl4pPr>
            <a:lvl5pPr indent="-285750" lvl="4" marL="2286000" marR="0" rtl="0" algn="l">
              <a:spcBef>
                <a:spcPts val="370"/>
              </a:spcBef>
              <a:spcAft>
                <a:spcPts val="0"/>
              </a:spcAft>
              <a:buClr>
                <a:schemeClr val="accent3"/>
              </a:buClr>
              <a:buSzPts val="900"/>
              <a:buFont typeface="Libre Baskerville"/>
              <a:buChar char="o"/>
              <a:defRPr b="0" i="0" sz="900" u="none" cap="none" strike="noStrike">
                <a:solidFill>
                  <a:schemeClr val="dk1"/>
                </a:solidFill>
                <a:latin typeface="Libre Baskerville"/>
                <a:ea typeface="Libre Baskerville"/>
                <a:cs typeface="Libre Baskerville"/>
                <a:sym typeface="Libre Baskerville"/>
              </a:defRPr>
            </a:lvl5pPr>
            <a:lvl6pPr indent="-342900" lvl="5" marL="2743200" marR="0" rtl="0" algn="l">
              <a:lnSpc>
                <a:spcPct val="100000"/>
              </a:lnSpc>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lnSpc>
                <a:spcPct val="100000"/>
              </a:lnSpc>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lnSpc>
                <a:spcPct val="100000"/>
              </a:lnSpc>
              <a:spcBef>
                <a:spcPts val="370"/>
              </a:spcBef>
              <a:spcAft>
                <a:spcPts val="0"/>
              </a:spcAft>
              <a:buClr>
                <a:srgbClr val="B1C0DA"/>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lnSpc>
                <a:spcPct val="100000"/>
              </a:lnSpc>
              <a:spcBef>
                <a:spcPts val="370"/>
              </a:spcBef>
              <a:spcAft>
                <a:spcPts val="0"/>
              </a:spcAft>
              <a:buClr>
                <a:srgbClr val="DCB1B0"/>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3027" name="Google Shape;3027;p16"/>
          <p:cNvSpPr/>
          <p:nvPr>
            <p:ph idx="2" type="pic"/>
          </p:nvPr>
        </p:nvSpPr>
        <p:spPr>
          <a:xfrm>
            <a:off x="68308" y="66675"/>
            <a:ext cx="9001800" cy="4581600"/>
          </a:xfrm>
          <a:prstGeom prst="round2SameRect">
            <a:avLst>
              <a:gd fmla="val 7101" name="adj1"/>
              <a:gd fmla="val 0" name="adj2"/>
            </a:avLst>
          </a:prstGeom>
          <a:solidFill>
            <a:schemeClr val="lt2"/>
          </a:solidFill>
          <a:ln cap="flat" cmpd="sng" w="9525">
            <a:solidFill>
              <a:schemeClr val="dk1"/>
            </a:solidFill>
            <a:prstDash val="solid"/>
            <a:round/>
            <a:headEnd len="sm" w="sm" type="none"/>
            <a:tailEnd len="sm" w="sm" type="none"/>
          </a:ln>
        </p:spPr>
      </p:sp>
      <p:sp>
        <p:nvSpPr>
          <p:cNvPr id="3028" name="Google Shape;3028;p16"/>
          <p:cNvSpPr txBox="1"/>
          <p:nvPr>
            <p:ph idx="10" type="dt"/>
          </p:nvPr>
        </p:nvSpPr>
        <p:spPr>
          <a:xfrm>
            <a:off x="6172200" y="6191250"/>
            <a:ext cx="2476500" cy="4764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solidFill>
                  <a:srgbClr val="1F497D"/>
                </a:solidFill>
                <a:latin typeface="Libre Baskerville"/>
                <a:ea typeface="Libre Baskerville"/>
                <a:cs typeface="Libre Baskerville"/>
                <a:sym typeface="Libre Baskervill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029" name="Google Shape;3029;p16"/>
          <p:cNvSpPr txBox="1"/>
          <p:nvPr>
            <p:ph idx="11" type="ftr"/>
          </p:nvPr>
        </p:nvSpPr>
        <p:spPr>
          <a:xfrm>
            <a:off x="914400" y="6172200"/>
            <a:ext cx="3886200" cy="4572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solidFill>
                  <a:srgbClr val="1F497D"/>
                </a:solidFill>
                <a:latin typeface="Libre Baskerville"/>
                <a:ea typeface="Libre Baskerville"/>
                <a:cs typeface="Libre Baskerville"/>
                <a:sym typeface="Libre Baskervill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030" name="Google Shape;3030;p16"/>
          <p:cNvSpPr/>
          <p:nvPr>
            <p:ph idx="12" type="sldNum"/>
          </p:nvPr>
        </p:nvSpPr>
        <p:spPr>
          <a:xfrm>
            <a:off x="146050" y="6208712"/>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1pPr>
            <a:lvl2pPr indent="0" lvl="1"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2pPr>
            <a:lvl3pPr indent="0" lvl="2"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3pPr>
            <a:lvl4pPr indent="0" lvl="3"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4pPr>
            <a:lvl5pPr indent="0" lvl="4"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5pPr>
            <a:lvl6pPr indent="0" lvl="5"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6pPr>
            <a:lvl7pPr indent="0" lvl="6"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7pPr>
            <a:lvl8pPr indent="0" lvl="7"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8pPr>
            <a:lvl9pPr indent="0" lvl="8"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36" name="Shape 2936"/>
        <p:cNvGrpSpPr/>
        <p:nvPr/>
      </p:nvGrpSpPr>
      <p:grpSpPr>
        <a:xfrm>
          <a:off x="0" y="0"/>
          <a:ext cx="0" cy="0"/>
          <a:chOff x="0" y="0"/>
          <a:chExt cx="0" cy="0"/>
        </a:xfrm>
      </p:grpSpPr>
      <p:sp>
        <p:nvSpPr>
          <p:cNvPr id="2937" name="Google Shape;2937;p4"/>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Clr>
                <a:schemeClr val="dk2"/>
              </a:buClr>
              <a:buSzPts val="4000"/>
              <a:buFont typeface="Source Sans Pro"/>
              <a:buNone/>
              <a:defRPr b="0" i="0" sz="4000" u="none" cap="none" strike="noStrike">
                <a:solidFill>
                  <a:schemeClr val="dk2"/>
                </a:solidFill>
                <a:latin typeface="Source Sans Pro"/>
                <a:ea typeface="Source Sans Pro"/>
                <a:cs typeface="Source Sans Pro"/>
                <a:sym typeface="Source Sans Pro"/>
              </a:defRPr>
            </a:lvl1pPr>
            <a:lvl2pPr lvl="1" rtl="0" algn="l">
              <a:spcBef>
                <a:spcPts val="0"/>
              </a:spcBef>
              <a:spcAft>
                <a:spcPts val="0"/>
              </a:spcAft>
              <a:buSzPts val="1400"/>
              <a:buNone/>
              <a:defRPr sz="1800"/>
            </a:lvl2pPr>
            <a:lvl3pPr lvl="2" rtl="0" algn="l">
              <a:spcBef>
                <a:spcPts val="0"/>
              </a:spcBef>
              <a:spcAft>
                <a:spcPts val="0"/>
              </a:spcAft>
              <a:buSzPts val="1400"/>
              <a:buNone/>
              <a:defRPr sz="1800"/>
            </a:lvl3pPr>
            <a:lvl4pPr lvl="3" rtl="0" algn="l">
              <a:spcBef>
                <a:spcPts val="0"/>
              </a:spcBef>
              <a:spcAft>
                <a:spcPts val="0"/>
              </a:spcAft>
              <a:buSzPts val="1400"/>
              <a:buNone/>
              <a:defRPr sz="1800"/>
            </a:lvl4pPr>
            <a:lvl5pPr lvl="4" rtl="0" algn="l">
              <a:spcBef>
                <a:spcPts val="0"/>
              </a:spcBef>
              <a:spcAft>
                <a:spcPts val="0"/>
              </a:spcAft>
              <a:buSzPts val="1400"/>
              <a:buNone/>
              <a:defRPr sz="1800"/>
            </a:lvl5pPr>
            <a:lvl6pPr lvl="5" rtl="0" algn="l">
              <a:lnSpc>
                <a:spcPct val="100000"/>
              </a:lnSpc>
              <a:spcBef>
                <a:spcPts val="0"/>
              </a:spcBef>
              <a:spcAft>
                <a:spcPts val="0"/>
              </a:spcAft>
              <a:buSzPts val="1400"/>
              <a:buNone/>
              <a:defRPr sz="1800"/>
            </a:lvl6pPr>
            <a:lvl7pPr lvl="6" rtl="0" algn="l">
              <a:lnSpc>
                <a:spcPct val="100000"/>
              </a:lnSpc>
              <a:spcBef>
                <a:spcPts val="0"/>
              </a:spcBef>
              <a:spcAft>
                <a:spcPts val="0"/>
              </a:spcAft>
              <a:buSzPts val="1400"/>
              <a:buNone/>
              <a:defRPr sz="1800"/>
            </a:lvl7pPr>
            <a:lvl8pPr lvl="7" rtl="0" algn="l">
              <a:lnSpc>
                <a:spcPct val="100000"/>
              </a:lnSpc>
              <a:spcBef>
                <a:spcPts val="0"/>
              </a:spcBef>
              <a:spcAft>
                <a:spcPts val="0"/>
              </a:spcAft>
              <a:buSzPts val="1400"/>
              <a:buNone/>
              <a:defRPr sz="1800"/>
            </a:lvl8pPr>
            <a:lvl9pPr lvl="8" rtl="0" algn="l">
              <a:lnSpc>
                <a:spcPct val="100000"/>
              </a:lnSpc>
              <a:spcBef>
                <a:spcPts val="0"/>
              </a:spcBef>
              <a:spcAft>
                <a:spcPts val="0"/>
              </a:spcAft>
              <a:buSzPts val="1400"/>
              <a:buNone/>
              <a:defRPr sz="1800"/>
            </a:lvl9pPr>
          </a:lstStyle>
          <a:p/>
        </p:txBody>
      </p:sp>
      <p:sp>
        <p:nvSpPr>
          <p:cNvPr id="2938" name="Google Shape;2938;p4"/>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80"/>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0"/>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0"/>
              </a:spcBef>
              <a:spcAft>
                <a:spcPts val="0"/>
              </a:spcAft>
              <a:buClr>
                <a:srgbClr val="B1C0DA"/>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0"/>
              </a:spcBef>
              <a:spcAft>
                <a:spcPts val="0"/>
              </a:spcAft>
              <a:buClr>
                <a:schemeClr val="accent3"/>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0"/>
              </a:spcBef>
              <a:spcAft>
                <a:spcPts val="0"/>
              </a:spcAft>
              <a:buClr>
                <a:schemeClr val="accent3"/>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lnSpc>
                <a:spcPct val="100000"/>
              </a:lnSpc>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lnSpc>
                <a:spcPct val="100000"/>
              </a:lnSpc>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lnSpc>
                <a:spcPct val="100000"/>
              </a:lnSpc>
              <a:spcBef>
                <a:spcPts val="370"/>
              </a:spcBef>
              <a:spcAft>
                <a:spcPts val="0"/>
              </a:spcAft>
              <a:buClr>
                <a:srgbClr val="B1C0DA"/>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lnSpc>
                <a:spcPct val="100000"/>
              </a:lnSpc>
              <a:spcBef>
                <a:spcPts val="370"/>
              </a:spcBef>
              <a:spcAft>
                <a:spcPts val="0"/>
              </a:spcAft>
              <a:buClr>
                <a:srgbClr val="DCB1B0"/>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2939" name="Google Shape;2939;p4"/>
          <p:cNvSpPr txBox="1"/>
          <p:nvPr>
            <p:ph idx="10" type="dt"/>
          </p:nvPr>
        </p:nvSpPr>
        <p:spPr>
          <a:xfrm>
            <a:off x="6172200" y="6191250"/>
            <a:ext cx="2476500" cy="4764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solidFill>
                  <a:srgbClr val="1F497D"/>
                </a:solidFill>
                <a:latin typeface="Libre Baskerville"/>
                <a:ea typeface="Libre Baskerville"/>
                <a:cs typeface="Libre Baskerville"/>
                <a:sym typeface="Libre Baskervill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940" name="Google Shape;2940;p4"/>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solidFill>
                  <a:srgbClr val="1F497D"/>
                </a:solidFill>
                <a:latin typeface="Libre Baskerville"/>
                <a:ea typeface="Libre Baskerville"/>
                <a:cs typeface="Libre Baskerville"/>
                <a:sym typeface="Libre Baskervill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941" name="Google Shape;2941;p4"/>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1pPr>
            <a:lvl2pPr indent="0" lvl="1"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2pPr>
            <a:lvl3pPr indent="0" lvl="2"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3pPr>
            <a:lvl4pPr indent="0" lvl="3"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4pPr>
            <a:lvl5pPr indent="0" lvl="4"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5pPr>
            <a:lvl6pPr indent="0" lvl="5"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6pPr>
            <a:lvl7pPr indent="0" lvl="6"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7pPr>
            <a:lvl8pPr indent="0" lvl="7"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8pPr>
            <a:lvl9pPr indent="0" lvl="8"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942" name="Shape 2942"/>
        <p:cNvGrpSpPr/>
        <p:nvPr/>
      </p:nvGrpSpPr>
      <p:grpSpPr>
        <a:xfrm>
          <a:off x="0" y="0"/>
          <a:ext cx="0" cy="0"/>
          <a:chOff x="0" y="0"/>
          <a:chExt cx="0" cy="0"/>
        </a:xfrm>
      </p:grpSpPr>
      <p:sp>
        <p:nvSpPr>
          <p:cNvPr id="2943" name="Google Shape;2943;p5"/>
          <p:cNvSpPr txBox="1"/>
          <p:nvPr>
            <p:ph type="title"/>
          </p:nvPr>
        </p:nvSpPr>
        <p:spPr>
          <a:xfrm rot="5400000">
            <a:off x="4709430" y="2194492"/>
            <a:ext cx="5851500" cy="20118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Clr>
                <a:schemeClr val="dk2"/>
              </a:buClr>
              <a:buSzPts val="4000"/>
              <a:buFont typeface="Source Sans Pro"/>
              <a:buNone/>
              <a:defRPr b="0" i="0" sz="4000" u="none" cap="none" strike="noStrike">
                <a:solidFill>
                  <a:schemeClr val="dk2"/>
                </a:solidFill>
                <a:latin typeface="Source Sans Pro"/>
                <a:ea typeface="Source Sans Pro"/>
                <a:cs typeface="Source Sans Pro"/>
                <a:sym typeface="Source Sans Pro"/>
              </a:defRPr>
            </a:lvl1pPr>
            <a:lvl2pPr lvl="1" rtl="0" algn="l">
              <a:spcBef>
                <a:spcPts val="0"/>
              </a:spcBef>
              <a:spcAft>
                <a:spcPts val="0"/>
              </a:spcAft>
              <a:buSzPts val="1400"/>
              <a:buNone/>
              <a:defRPr sz="1800"/>
            </a:lvl2pPr>
            <a:lvl3pPr lvl="2" rtl="0" algn="l">
              <a:spcBef>
                <a:spcPts val="0"/>
              </a:spcBef>
              <a:spcAft>
                <a:spcPts val="0"/>
              </a:spcAft>
              <a:buSzPts val="1400"/>
              <a:buNone/>
              <a:defRPr sz="1800"/>
            </a:lvl3pPr>
            <a:lvl4pPr lvl="3" rtl="0" algn="l">
              <a:spcBef>
                <a:spcPts val="0"/>
              </a:spcBef>
              <a:spcAft>
                <a:spcPts val="0"/>
              </a:spcAft>
              <a:buSzPts val="1400"/>
              <a:buNone/>
              <a:defRPr sz="1800"/>
            </a:lvl4pPr>
            <a:lvl5pPr lvl="4" rtl="0" algn="l">
              <a:spcBef>
                <a:spcPts val="0"/>
              </a:spcBef>
              <a:spcAft>
                <a:spcPts val="0"/>
              </a:spcAft>
              <a:buSzPts val="1400"/>
              <a:buNone/>
              <a:defRPr sz="1800"/>
            </a:lvl5pPr>
            <a:lvl6pPr lvl="5" rtl="0" algn="l">
              <a:lnSpc>
                <a:spcPct val="100000"/>
              </a:lnSpc>
              <a:spcBef>
                <a:spcPts val="0"/>
              </a:spcBef>
              <a:spcAft>
                <a:spcPts val="0"/>
              </a:spcAft>
              <a:buSzPts val="1400"/>
              <a:buNone/>
              <a:defRPr sz="1800"/>
            </a:lvl6pPr>
            <a:lvl7pPr lvl="6" rtl="0" algn="l">
              <a:lnSpc>
                <a:spcPct val="100000"/>
              </a:lnSpc>
              <a:spcBef>
                <a:spcPts val="0"/>
              </a:spcBef>
              <a:spcAft>
                <a:spcPts val="0"/>
              </a:spcAft>
              <a:buSzPts val="1400"/>
              <a:buNone/>
              <a:defRPr sz="1800"/>
            </a:lvl7pPr>
            <a:lvl8pPr lvl="7" rtl="0" algn="l">
              <a:lnSpc>
                <a:spcPct val="100000"/>
              </a:lnSpc>
              <a:spcBef>
                <a:spcPts val="0"/>
              </a:spcBef>
              <a:spcAft>
                <a:spcPts val="0"/>
              </a:spcAft>
              <a:buSzPts val="1400"/>
              <a:buNone/>
              <a:defRPr sz="1800"/>
            </a:lvl8pPr>
            <a:lvl9pPr lvl="8" rtl="0" algn="l">
              <a:lnSpc>
                <a:spcPct val="100000"/>
              </a:lnSpc>
              <a:spcBef>
                <a:spcPts val="0"/>
              </a:spcBef>
              <a:spcAft>
                <a:spcPts val="0"/>
              </a:spcAft>
              <a:buSzPts val="1400"/>
              <a:buNone/>
              <a:defRPr sz="1800"/>
            </a:lvl9pPr>
          </a:lstStyle>
          <a:p/>
        </p:txBody>
      </p:sp>
      <p:sp>
        <p:nvSpPr>
          <p:cNvPr id="2944" name="Google Shape;2944;p5"/>
          <p:cNvSpPr txBox="1"/>
          <p:nvPr>
            <p:ph idx="1" type="body"/>
          </p:nvPr>
        </p:nvSpPr>
        <p:spPr>
          <a:xfrm rot="5400000">
            <a:off x="769950" y="419090"/>
            <a:ext cx="5851500" cy="55626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80"/>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0"/>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0"/>
              </a:spcBef>
              <a:spcAft>
                <a:spcPts val="0"/>
              </a:spcAft>
              <a:buClr>
                <a:srgbClr val="B1C0DA"/>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0"/>
              </a:spcBef>
              <a:spcAft>
                <a:spcPts val="0"/>
              </a:spcAft>
              <a:buClr>
                <a:schemeClr val="accent3"/>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0"/>
              </a:spcBef>
              <a:spcAft>
                <a:spcPts val="0"/>
              </a:spcAft>
              <a:buClr>
                <a:schemeClr val="accent3"/>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lnSpc>
                <a:spcPct val="100000"/>
              </a:lnSpc>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lnSpc>
                <a:spcPct val="100000"/>
              </a:lnSpc>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lnSpc>
                <a:spcPct val="100000"/>
              </a:lnSpc>
              <a:spcBef>
                <a:spcPts val="370"/>
              </a:spcBef>
              <a:spcAft>
                <a:spcPts val="0"/>
              </a:spcAft>
              <a:buClr>
                <a:srgbClr val="B1C0DA"/>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lnSpc>
                <a:spcPct val="100000"/>
              </a:lnSpc>
              <a:spcBef>
                <a:spcPts val="370"/>
              </a:spcBef>
              <a:spcAft>
                <a:spcPts val="0"/>
              </a:spcAft>
              <a:buClr>
                <a:srgbClr val="DCB1B0"/>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2945" name="Google Shape;2945;p5"/>
          <p:cNvSpPr txBox="1"/>
          <p:nvPr>
            <p:ph idx="10" type="dt"/>
          </p:nvPr>
        </p:nvSpPr>
        <p:spPr>
          <a:xfrm>
            <a:off x="6172200" y="6191250"/>
            <a:ext cx="2476500" cy="4764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solidFill>
                  <a:srgbClr val="1F497D"/>
                </a:solidFill>
                <a:latin typeface="Libre Baskerville"/>
                <a:ea typeface="Libre Baskerville"/>
                <a:cs typeface="Libre Baskerville"/>
                <a:sym typeface="Libre Baskervill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946" name="Google Shape;2946;p5"/>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solidFill>
                  <a:srgbClr val="1F497D"/>
                </a:solidFill>
                <a:latin typeface="Libre Baskerville"/>
                <a:ea typeface="Libre Baskerville"/>
                <a:cs typeface="Libre Baskerville"/>
                <a:sym typeface="Libre Baskervill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947" name="Google Shape;2947;p5"/>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1pPr>
            <a:lvl2pPr indent="0" lvl="1"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2pPr>
            <a:lvl3pPr indent="0" lvl="2"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3pPr>
            <a:lvl4pPr indent="0" lvl="3"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4pPr>
            <a:lvl5pPr indent="0" lvl="4"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5pPr>
            <a:lvl6pPr indent="0" lvl="5"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6pPr>
            <a:lvl7pPr indent="0" lvl="6"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7pPr>
            <a:lvl8pPr indent="0" lvl="7"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8pPr>
            <a:lvl9pPr indent="0" lvl="8"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948" name="Shape 2948"/>
        <p:cNvGrpSpPr/>
        <p:nvPr/>
      </p:nvGrpSpPr>
      <p:grpSpPr>
        <a:xfrm>
          <a:off x="0" y="0"/>
          <a:ext cx="0" cy="0"/>
          <a:chOff x="0" y="0"/>
          <a:chExt cx="0" cy="0"/>
        </a:xfrm>
      </p:grpSpPr>
      <p:sp>
        <p:nvSpPr>
          <p:cNvPr id="2949" name="Google Shape;2949;p6"/>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Clr>
                <a:schemeClr val="dk2"/>
              </a:buClr>
              <a:buSzPts val="4000"/>
              <a:buFont typeface="Source Sans Pro"/>
              <a:buNone/>
              <a:defRPr b="0" i="0" sz="4000" u="none" cap="none" strike="noStrike">
                <a:solidFill>
                  <a:schemeClr val="dk2"/>
                </a:solidFill>
                <a:latin typeface="Source Sans Pro"/>
                <a:ea typeface="Source Sans Pro"/>
                <a:cs typeface="Source Sans Pro"/>
                <a:sym typeface="Source Sans Pro"/>
              </a:defRPr>
            </a:lvl1pPr>
            <a:lvl2pPr lvl="1" rtl="0" algn="l">
              <a:spcBef>
                <a:spcPts val="0"/>
              </a:spcBef>
              <a:spcAft>
                <a:spcPts val="0"/>
              </a:spcAft>
              <a:buSzPts val="1400"/>
              <a:buNone/>
              <a:defRPr sz="1800"/>
            </a:lvl2pPr>
            <a:lvl3pPr lvl="2" rtl="0" algn="l">
              <a:spcBef>
                <a:spcPts val="0"/>
              </a:spcBef>
              <a:spcAft>
                <a:spcPts val="0"/>
              </a:spcAft>
              <a:buSzPts val="1400"/>
              <a:buNone/>
              <a:defRPr sz="1800"/>
            </a:lvl3pPr>
            <a:lvl4pPr lvl="3" rtl="0" algn="l">
              <a:spcBef>
                <a:spcPts val="0"/>
              </a:spcBef>
              <a:spcAft>
                <a:spcPts val="0"/>
              </a:spcAft>
              <a:buSzPts val="1400"/>
              <a:buNone/>
              <a:defRPr sz="1800"/>
            </a:lvl4pPr>
            <a:lvl5pPr lvl="4" rtl="0" algn="l">
              <a:spcBef>
                <a:spcPts val="0"/>
              </a:spcBef>
              <a:spcAft>
                <a:spcPts val="0"/>
              </a:spcAft>
              <a:buSzPts val="1400"/>
              <a:buNone/>
              <a:defRPr sz="1800"/>
            </a:lvl5pPr>
            <a:lvl6pPr lvl="5" rtl="0" algn="l">
              <a:lnSpc>
                <a:spcPct val="100000"/>
              </a:lnSpc>
              <a:spcBef>
                <a:spcPts val="0"/>
              </a:spcBef>
              <a:spcAft>
                <a:spcPts val="0"/>
              </a:spcAft>
              <a:buSzPts val="1400"/>
              <a:buNone/>
              <a:defRPr sz="1800"/>
            </a:lvl6pPr>
            <a:lvl7pPr lvl="6" rtl="0" algn="l">
              <a:lnSpc>
                <a:spcPct val="100000"/>
              </a:lnSpc>
              <a:spcBef>
                <a:spcPts val="0"/>
              </a:spcBef>
              <a:spcAft>
                <a:spcPts val="0"/>
              </a:spcAft>
              <a:buSzPts val="1400"/>
              <a:buNone/>
              <a:defRPr sz="1800"/>
            </a:lvl7pPr>
            <a:lvl8pPr lvl="7" rtl="0" algn="l">
              <a:lnSpc>
                <a:spcPct val="100000"/>
              </a:lnSpc>
              <a:spcBef>
                <a:spcPts val="0"/>
              </a:spcBef>
              <a:spcAft>
                <a:spcPts val="0"/>
              </a:spcAft>
              <a:buSzPts val="1400"/>
              <a:buNone/>
              <a:defRPr sz="1800"/>
            </a:lvl8pPr>
            <a:lvl9pPr lvl="8" rtl="0" algn="l">
              <a:lnSpc>
                <a:spcPct val="100000"/>
              </a:lnSpc>
              <a:spcBef>
                <a:spcPts val="0"/>
              </a:spcBef>
              <a:spcAft>
                <a:spcPts val="0"/>
              </a:spcAft>
              <a:buSzPts val="1400"/>
              <a:buNone/>
              <a:defRPr sz="1800"/>
            </a:lvl9pPr>
          </a:lstStyle>
          <a:p/>
        </p:txBody>
      </p:sp>
      <p:sp>
        <p:nvSpPr>
          <p:cNvPr id="2950" name="Google Shape;2950;p6"/>
          <p:cNvSpPr txBox="1"/>
          <p:nvPr>
            <p:ph idx="1" type="body"/>
          </p:nvPr>
        </p:nvSpPr>
        <p:spPr>
          <a:xfrm rot="5400000">
            <a:off x="2514600" y="-152400"/>
            <a:ext cx="4572000" cy="77724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80"/>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0"/>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0"/>
              </a:spcBef>
              <a:spcAft>
                <a:spcPts val="0"/>
              </a:spcAft>
              <a:buClr>
                <a:srgbClr val="B1C0DA"/>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0"/>
              </a:spcBef>
              <a:spcAft>
                <a:spcPts val="0"/>
              </a:spcAft>
              <a:buClr>
                <a:schemeClr val="accent3"/>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0"/>
              </a:spcBef>
              <a:spcAft>
                <a:spcPts val="0"/>
              </a:spcAft>
              <a:buClr>
                <a:schemeClr val="accent3"/>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lnSpc>
                <a:spcPct val="100000"/>
              </a:lnSpc>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lnSpc>
                <a:spcPct val="100000"/>
              </a:lnSpc>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lnSpc>
                <a:spcPct val="100000"/>
              </a:lnSpc>
              <a:spcBef>
                <a:spcPts val="370"/>
              </a:spcBef>
              <a:spcAft>
                <a:spcPts val="0"/>
              </a:spcAft>
              <a:buClr>
                <a:srgbClr val="B1C0DA"/>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lnSpc>
                <a:spcPct val="100000"/>
              </a:lnSpc>
              <a:spcBef>
                <a:spcPts val="370"/>
              </a:spcBef>
              <a:spcAft>
                <a:spcPts val="0"/>
              </a:spcAft>
              <a:buClr>
                <a:srgbClr val="DCB1B0"/>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2951" name="Google Shape;2951;p6"/>
          <p:cNvSpPr txBox="1"/>
          <p:nvPr>
            <p:ph idx="10" type="dt"/>
          </p:nvPr>
        </p:nvSpPr>
        <p:spPr>
          <a:xfrm>
            <a:off x="6172200" y="6191250"/>
            <a:ext cx="2476500" cy="4764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solidFill>
                  <a:srgbClr val="1F497D"/>
                </a:solidFill>
                <a:latin typeface="Libre Baskerville"/>
                <a:ea typeface="Libre Baskerville"/>
                <a:cs typeface="Libre Baskerville"/>
                <a:sym typeface="Libre Baskervill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952" name="Google Shape;2952;p6"/>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solidFill>
                  <a:srgbClr val="1F497D"/>
                </a:solidFill>
                <a:latin typeface="Libre Baskerville"/>
                <a:ea typeface="Libre Baskerville"/>
                <a:cs typeface="Libre Baskerville"/>
                <a:sym typeface="Libre Baskervill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953" name="Google Shape;2953;p6"/>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1pPr>
            <a:lvl2pPr indent="0" lvl="1"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2pPr>
            <a:lvl3pPr indent="0" lvl="2"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3pPr>
            <a:lvl4pPr indent="0" lvl="3"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4pPr>
            <a:lvl5pPr indent="0" lvl="4"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5pPr>
            <a:lvl6pPr indent="0" lvl="5"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6pPr>
            <a:lvl7pPr indent="0" lvl="6"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7pPr>
            <a:lvl8pPr indent="0" lvl="7"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8pPr>
            <a:lvl9pPr indent="0" lvl="8"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954" name="Shape 2954"/>
        <p:cNvGrpSpPr/>
        <p:nvPr/>
      </p:nvGrpSpPr>
      <p:grpSpPr>
        <a:xfrm>
          <a:off x="0" y="0"/>
          <a:ext cx="0" cy="0"/>
          <a:chOff x="0" y="0"/>
          <a:chExt cx="0" cy="0"/>
        </a:xfrm>
      </p:grpSpPr>
      <p:sp>
        <p:nvSpPr>
          <p:cNvPr id="2955" name="Google Shape;2955;p7"/>
          <p:cNvSpPr txBox="1"/>
          <p:nvPr>
            <p:ph idx="10" type="dt"/>
          </p:nvPr>
        </p:nvSpPr>
        <p:spPr>
          <a:xfrm>
            <a:off x="6172200" y="6191250"/>
            <a:ext cx="2476500" cy="4764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solidFill>
                  <a:srgbClr val="1F497D"/>
                </a:solidFill>
                <a:latin typeface="Libre Baskerville"/>
                <a:ea typeface="Libre Baskerville"/>
                <a:cs typeface="Libre Baskerville"/>
                <a:sym typeface="Libre Baskervill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956" name="Google Shape;2956;p7"/>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solidFill>
                  <a:srgbClr val="1F497D"/>
                </a:solidFill>
                <a:latin typeface="Libre Baskerville"/>
                <a:ea typeface="Libre Baskerville"/>
                <a:cs typeface="Libre Baskerville"/>
                <a:sym typeface="Libre Baskervill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957" name="Google Shape;2957;p7"/>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1pPr>
            <a:lvl2pPr indent="0" lvl="1"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2pPr>
            <a:lvl3pPr indent="0" lvl="2"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3pPr>
            <a:lvl4pPr indent="0" lvl="3"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4pPr>
            <a:lvl5pPr indent="0" lvl="4"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5pPr>
            <a:lvl6pPr indent="0" lvl="5"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6pPr>
            <a:lvl7pPr indent="0" lvl="6"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7pPr>
            <a:lvl8pPr indent="0" lvl="7"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8pPr>
            <a:lvl9pPr indent="0" lvl="8"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58" name="Shape 2958"/>
        <p:cNvGrpSpPr/>
        <p:nvPr/>
      </p:nvGrpSpPr>
      <p:grpSpPr>
        <a:xfrm>
          <a:off x="0" y="0"/>
          <a:ext cx="0" cy="0"/>
          <a:chOff x="0" y="0"/>
          <a:chExt cx="0" cy="0"/>
        </a:xfrm>
      </p:grpSpPr>
      <p:sp>
        <p:nvSpPr>
          <p:cNvPr id="2959" name="Google Shape;2959;p8"/>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Clr>
                <a:schemeClr val="dk2"/>
              </a:buClr>
              <a:buSzPts val="4000"/>
              <a:buFont typeface="Source Sans Pro"/>
              <a:buNone/>
              <a:defRPr b="0" i="0" sz="4000" u="none" cap="none" strike="noStrike">
                <a:solidFill>
                  <a:schemeClr val="dk2"/>
                </a:solidFill>
                <a:latin typeface="Source Sans Pro"/>
                <a:ea typeface="Source Sans Pro"/>
                <a:cs typeface="Source Sans Pro"/>
                <a:sym typeface="Source Sans Pro"/>
              </a:defRPr>
            </a:lvl1pPr>
            <a:lvl2pPr lvl="1" rtl="0" algn="l">
              <a:spcBef>
                <a:spcPts val="0"/>
              </a:spcBef>
              <a:spcAft>
                <a:spcPts val="0"/>
              </a:spcAft>
              <a:buSzPts val="1400"/>
              <a:buNone/>
              <a:defRPr sz="1800"/>
            </a:lvl2pPr>
            <a:lvl3pPr lvl="2" rtl="0" algn="l">
              <a:spcBef>
                <a:spcPts val="0"/>
              </a:spcBef>
              <a:spcAft>
                <a:spcPts val="0"/>
              </a:spcAft>
              <a:buSzPts val="1400"/>
              <a:buNone/>
              <a:defRPr sz="1800"/>
            </a:lvl3pPr>
            <a:lvl4pPr lvl="3" rtl="0" algn="l">
              <a:spcBef>
                <a:spcPts val="0"/>
              </a:spcBef>
              <a:spcAft>
                <a:spcPts val="0"/>
              </a:spcAft>
              <a:buSzPts val="1400"/>
              <a:buNone/>
              <a:defRPr sz="1800"/>
            </a:lvl4pPr>
            <a:lvl5pPr lvl="4" rtl="0" algn="l">
              <a:spcBef>
                <a:spcPts val="0"/>
              </a:spcBef>
              <a:spcAft>
                <a:spcPts val="0"/>
              </a:spcAft>
              <a:buSzPts val="1400"/>
              <a:buNone/>
              <a:defRPr sz="1800"/>
            </a:lvl5pPr>
            <a:lvl6pPr lvl="5" rtl="0" algn="l">
              <a:lnSpc>
                <a:spcPct val="100000"/>
              </a:lnSpc>
              <a:spcBef>
                <a:spcPts val="0"/>
              </a:spcBef>
              <a:spcAft>
                <a:spcPts val="0"/>
              </a:spcAft>
              <a:buSzPts val="1400"/>
              <a:buNone/>
              <a:defRPr sz="1800"/>
            </a:lvl6pPr>
            <a:lvl7pPr lvl="6" rtl="0" algn="l">
              <a:lnSpc>
                <a:spcPct val="100000"/>
              </a:lnSpc>
              <a:spcBef>
                <a:spcPts val="0"/>
              </a:spcBef>
              <a:spcAft>
                <a:spcPts val="0"/>
              </a:spcAft>
              <a:buSzPts val="1400"/>
              <a:buNone/>
              <a:defRPr sz="1800"/>
            </a:lvl7pPr>
            <a:lvl8pPr lvl="7" rtl="0" algn="l">
              <a:lnSpc>
                <a:spcPct val="100000"/>
              </a:lnSpc>
              <a:spcBef>
                <a:spcPts val="0"/>
              </a:spcBef>
              <a:spcAft>
                <a:spcPts val="0"/>
              </a:spcAft>
              <a:buSzPts val="1400"/>
              <a:buNone/>
              <a:defRPr sz="1800"/>
            </a:lvl8pPr>
            <a:lvl9pPr lvl="8" rtl="0" algn="l">
              <a:lnSpc>
                <a:spcPct val="100000"/>
              </a:lnSpc>
              <a:spcBef>
                <a:spcPts val="0"/>
              </a:spcBef>
              <a:spcAft>
                <a:spcPts val="0"/>
              </a:spcAft>
              <a:buSzPts val="1400"/>
              <a:buNone/>
              <a:defRPr sz="1800"/>
            </a:lvl9pPr>
          </a:lstStyle>
          <a:p/>
        </p:txBody>
      </p:sp>
      <p:sp>
        <p:nvSpPr>
          <p:cNvPr id="2960" name="Google Shape;2960;p8"/>
          <p:cNvSpPr txBox="1"/>
          <p:nvPr>
            <p:ph idx="10" type="dt"/>
          </p:nvPr>
        </p:nvSpPr>
        <p:spPr>
          <a:xfrm>
            <a:off x="6172200" y="6191250"/>
            <a:ext cx="2476500" cy="4764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solidFill>
                  <a:srgbClr val="1F497D"/>
                </a:solidFill>
                <a:latin typeface="Libre Baskerville"/>
                <a:ea typeface="Libre Baskerville"/>
                <a:cs typeface="Libre Baskerville"/>
                <a:sym typeface="Libre Baskervill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961" name="Google Shape;2961;p8"/>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solidFill>
                  <a:srgbClr val="1F497D"/>
                </a:solidFill>
                <a:latin typeface="Libre Baskerville"/>
                <a:ea typeface="Libre Baskerville"/>
                <a:cs typeface="Libre Baskerville"/>
                <a:sym typeface="Libre Baskervill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962" name="Google Shape;2962;p8"/>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1pPr>
            <a:lvl2pPr indent="0" lvl="1"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2pPr>
            <a:lvl3pPr indent="0" lvl="2"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3pPr>
            <a:lvl4pPr indent="0" lvl="3"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4pPr>
            <a:lvl5pPr indent="0" lvl="4"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5pPr>
            <a:lvl6pPr indent="0" lvl="5"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6pPr>
            <a:lvl7pPr indent="0" lvl="6"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7pPr>
            <a:lvl8pPr indent="0" lvl="7"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8pPr>
            <a:lvl9pPr indent="0" lvl="8"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963" name="Shape 2963"/>
        <p:cNvGrpSpPr/>
        <p:nvPr/>
      </p:nvGrpSpPr>
      <p:grpSpPr>
        <a:xfrm>
          <a:off x="0" y="0"/>
          <a:ext cx="0" cy="0"/>
          <a:chOff x="0" y="0"/>
          <a:chExt cx="0" cy="0"/>
        </a:xfrm>
      </p:grpSpPr>
      <p:sp>
        <p:nvSpPr>
          <p:cNvPr id="2964" name="Google Shape;2964;p9"/>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Clr>
                <a:schemeClr val="dk2"/>
              </a:buClr>
              <a:buSzPts val="4000"/>
              <a:buFont typeface="Source Sans Pro"/>
              <a:buNone/>
              <a:defRPr b="0" i="0" sz="4000" u="none" cap="none" strike="noStrike">
                <a:solidFill>
                  <a:schemeClr val="dk2"/>
                </a:solidFill>
                <a:latin typeface="Source Sans Pro"/>
                <a:ea typeface="Source Sans Pro"/>
                <a:cs typeface="Source Sans Pro"/>
                <a:sym typeface="Source Sans Pro"/>
              </a:defRPr>
            </a:lvl1pPr>
            <a:lvl2pPr lvl="1" rtl="0" algn="l">
              <a:spcBef>
                <a:spcPts val="0"/>
              </a:spcBef>
              <a:spcAft>
                <a:spcPts val="0"/>
              </a:spcAft>
              <a:buSzPts val="1400"/>
              <a:buNone/>
              <a:defRPr sz="1800"/>
            </a:lvl2pPr>
            <a:lvl3pPr lvl="2" rtl="0" algn="l">
              <a:spcBef>
                <a:spcPts val="0"/>
              </a:spcBef>
              <a:spcAft>
                <a:spcPts val="0"/>
              </a:spcAft>
              <a:buSzPts val="1400"/>
              <a:buNone/>
              <a:defRPr sz="1800"/>
            </a:lvl3pPr>
            <a:lvl4pPr lvl="3" rtl="0" algn="l">
              <a:spcBef>
                <a:spcPts val="0"/>
              </a:spcBef>
              <a:spcAft>
                <a:spcPts val="0"/>
              </a:spcAft>
              <a:buSzPts val="1400"/>
              <a:buNone/>
              <a:defRPr sz="1800"/>
            </a:lvl4pPr>
            <a:lvl5pPr lvl="4" rtl="0" algn="l">
              <a:spcBef>
                <a:spcPts val="0"/>
              </a:spcBef>
              <a:spcAft>
                <a:spcPts val="0"/>
              </a:spcAft>
              <a:buSzPts val="1400"/>
              <a:buNone/>
              <a:defRPr sz="1800"/>
            </a:lvl5pPr>
            <a:lvl6pPr lvl="5" rtl="0" algn="l">
              <a:lnSpc>
                <a:spcPct val="100000"/>
              </a:lnSpc>
              <a:spcBef>
                <a:spcPts val="0"/>
              </a:spcBef>
              <a:spcAft>
                <a:spcPts val="0"/>
              </a:spcAft>
              <a:buSzPts val="1400"/>
              <a:buNone/>
              <a:defRPr sz="1800"/>
            </a:lvl6pPr>
            <a:lvl7pPr lvl="6" rtl="0" algn="l">
              <a:lnSpc>
                <a:spcPct val="100000"/>
              </a:lnSpc>
              <a:spcBef>
                <a:spcPts val="0"/>
              </a:spcBef>
              <a:spcAft>
                <a:spcPts val="0"/>
              </a:spcAft>
              <a:buSzPts val="1400"/>
              <a:buNone/>
              <a:defRPr sz="1800"/>
            </a:lvl7pPr>
            <a:lvl8pPr lvl="7" rtl="0" algn="l">
              <a:lnSpc>
                <a:spcPct val="100000"/>
              </a:lnSpc>
              <a:spcBef>
                <a:spcPts val="0"/>
              </a:spcBef>
              <a:spcAft>
                <a:spcPts val="0"/>
              </a:spcAft>
              <a:buSzPts val="1400"/>
              <a:buNone/>
              <a:defRPr sz="1800"/>
            </a:lvl8pPr>
            <a:lvl9pPr lvl="8" rtl="0" algn="l">
              <a:lnSpc>
                <a:spcPct val="100000"/>
              </a:lnSpc>
              <a:spcBef>
                <a:spcPts val="0"/>
              </a:spcBef>
              <a:spcAft>
                <a:spcPts val="0"/>
              </a:spcAft>
              <a:buSzPts val="1400"/>
              <a:buNone/>
              <a:defRPr sz="1800"/>
            </a:lvl9pPr>
          </a:lstStyle>
          <a:p/>
        </p:txBody>
      </p:sp>
      <p:sp>
        <p:nvSpPr>
          <p:cNvPr id="2965" name="Google Shape;2965;p9"/>
          <p:cNvSpPr txBox="1"/>
          <p:nvPr>
            <p:ph idx="1" type="body"/>
          </p:nvPr>
        </p:nvSpPr>
        <p:spPr>
          <a:xfrm>
            <a:off x="914400" y="1447800"/>
            <a:ext cx="3733800" cy="762000"/>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580"/>
              </a:spcBef>
              <a:spcAft>
                <a:spcPts val="0"/>
              </a:spcAft>
              <a:buClr>
                <a:schemeClr val="accent1"/>
              </a:buClr>
              <a:buSzPts val="2040"/>
              <a:buFont typeface="Noto Sans Symbols"/>
              <a:buNone/>
              <a:defRPr b="1" i="0" sz="2400" u="none" cap="none" strike="noStrike">
                <a:solidFill>
                  <a:schemeClr val="accent1"/>
                </a:solidFill>
                <a:latin typeface="Source Sans Pro"/>
                <a:ea typeface="Source Sans Pro"/>
                <a:cs typeface="Source Sans Pro"/>
                <a:sym typeface="Source Sans Pro"/>
              </a:defRPr>
            </a:lvl1pPr>
            <a:lvl2pPr indent="-228600" lvl="1" marL="914400" marR="0" rtl="0" algn="l">
              <a:spcBef>
                <a:spcPts val="370"/>
              </a:spcBef>
              <a:spcAft>
                <a:spcPts val="0"/>
              </a:spcAft>
              <a:buClr>
                <a:schemeClr val="accent2"/>
              </a:buClr>
              <a:buSzPts val="1700"/>
              <a:buFont typeface="Noto Sans Symbols"/>
              <a:buNone/>
              <a:defRPr b="1" i="0" sz="2000" u="none" cap="none" strike="noStrike">
                <a:solidFill>
                  <a:schemeClr val="dk1"/>
                </a:solidFill>
                <a:latin typeface="Libre Baskerville"/>
                <a:ea typeface="Libre Baskerville"/>
                <a:cs typeface="Libre Baskerville"/>
                <a:sym typeface="Libre Baskerville"/>
              </a:defRPr>
            </a:lvl2pPr>
            <a:lvl3pPr indent="-228600" lvl="2" marL="1371600" marR="0" rtl="0" algn="l">
              <a:spcBef>
                <a:spcPts val="370"/>
              </a:spcBef>
              <a:spcAft>
                <a:spcPts val="0"/>
              </a:spcAft>
              <a:buClr>
                <a:srgbClr val="B1C0DA"/>
              </a:buClr>
              <a:buSzPts val="1530"/>
              <a:buFont typeface="Noto Sans Symbols"/>
              <a:buNone/>
              <a:defRPr b="1" i="0" sz="1800" u="none" cap="none" strike="noStrike">
                <a:solidFill>
                  <a:schemeClr val="dk1"/>
                </a:solidFill>
                <a:latin typeface="Libre Baskerville"/>
                <a:ea typeface="Libre Baskerville"/>
                <a:cs typeface="Libre Baskerville"/>
                <a:sym typeface="Libre Baskerville"/>
              </a:defRPr>
            </a:lvl3pPr>
            <a:lvl4pPr indent="-228600" lvl="3" marL="1828800" marR="0" rtl="0" algn="l">
              <a:spcBef>
                <a:spcPts val="370"/>
              </a:spcBef>
              <a:spcAft>
                <a:spcPts val="0"/>
              </a:spcAft>
              <a:buClr>
                <a:schemeClr val="accent3"/>
              </a:buClr>
              <a:buSzPts val="1280"/>
              <a:buFont typeface="Noto Sans Symbols"/>
              <a:buNone/>
              <a:defRPr b="1" i="0" sz="1600" u="none" cap="none" strike="noStrike">
                <a:solidFill>
                  <a:schemeClr val="dk1"/>
                </a:solidFill>
                <a:latin typeface="Libre Baskerville"/>
                <a:ea typeface="Libre Baskerville"/>
                <a:cs typeface="Libre Baskerville"/>
                <a:sym typeface="Libre Baskerville"/>
              </a:defRPr>
            </a:lvl4pPr>
            <a:lvl5pPr indent="-228600" lvl="4" marL="2286000" marR="0" rtl="0" algn="l">
              <a:spcBef>
                <a:spcPts val="370"/>
              </a:spcBef>
              <a:spcAft>
                <a:spcPts val="0"/>
              </a:spcAft>
              <a:buClr>
                <a:schemeClr val="accent3"/>
              </a:buClr>
              <a:buSzPts val="1600"/>
              <a:buFont typeface="Libre Baskerville"/>
              <a:buNone/>
              <a:defRPr b="1" i="0" sz="1600" u="none" cap="none" strike="noStrike">
                <a:solidFill>
                  <a:schemeClr val="dk1"/>
                </a:solidFill>
                <a:latin typeface="Libre Baskerville"/>
                <a:ea typeface="Libre Baskerville"/>
                <a:cs typeface="Libre Baskerville"/>
                <a:sym typeface="Libre Baskerville"/>
              </a:defRPr>
            </a:lvl5pPr>
            <a:lvl6pPr indent="-342900" lvl="5" marL="2743200" marR="0" rtl="0" algn="l">
              <a:lnSpc>
                <a:spcPct val="100000"/>
              </a:lnSpc>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lnSpc>
                <a:spcPct val="100000"/>
              </a:lnSpc>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lnSpc>
                <a:spcPct val="100000"/>
              </a:lnSpc>
              <a:spcBef>
                <a:spcPts val="370"/>
              </a:spcBef>
              <a:spcAft>
                <a:spcPts val="0"/>
              </a:spcAft>
              <a:buClr>
                <a:srgbClr val="B1C0DA"/>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lnSpc>
                <a:spcPct val="100000"/>
              </a:lnSpc>
              <a:spcBef>
                <a:spcPts val="370"/>
              </a:spcBef>
              <a:spcAft>
                <a:spcPts val="0"/>
              </a:spcAft>
              <a:buClr>
                <a:srgbClr val="DCB1B0"/>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2966" name="Google Shape;2966;p9"/>
          <p:cNvSpPr txBox="1"/>
          <p:nvPr>
            <p:ph idx="2" type="body"/>
          </p:nvPr>
        </p:nvSpPr>
        <p:spPr>
          <a:xfrm>
            <a:off x="4953000" y="1447800"/>
            <a:ext cx="3733800" cy="762000"/>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580"/>
              </a:spcBef>
              <a:spcAft>
                <a:spcPts val="0"/>
              </a:spcAft>
              <a:buClr>
                <a:schemeClr val="accent1"/>
              </a:buClr>
              <a:buSzPts val="2040"/>
              <a:buFont typeface="Noto Sans Symbols"/>
              <a:buNone/>
              <a:defRPr b="1" i="0" sz="2400" u="none" cap="none" strike="noStrike">
                <a:solidFill>
                  <a:schemeClr val="accent1"/>
                </a:solidFill>
                <a:latin typeface="Source Sans Pro"/>
                <a:ea typeface="Source Sans Pro"/>
                <a:cs typeface="Source Sans Pro"/>
                <a:sym typeface="Source Sans Pro"/>
              </a:defRPr>
            </a:lvl1pPr>
            <a:lvl2pPr indent="-228600" lvl="1" marL="914400" marR="0" rtl="0" algn="l">
              <a:spcBef>
                <a:spcPts val="370"/>
              </a:spcBef>
              <a:spcAft>
                <a:spcPts val="0"/>
              </a:spcAft>
              <a:buClr>
                <a:schemeClr val="accent2"/>
              </a:buClr>
              <a:buSzPts val="1700"/>
              <a:buFont typeface="Noto Sans Symbols"/>
              <a:buNone/>
              <a:defRPr b="1" i="0" sz="2000" u="none" cap="none" strike="noStrike">
                <a:solidFill>
                  <a:schemeClr val="dk1"/>
                </a:solidFill>
                <a:latin typeface="Libre Baskerville"/>
                <a:ea typeface="Libre Baskerville"/>
                <a:cs typeface="Libre Baskerville"/>
                <a:sym typeface="Libre Baskerville"/>
              </a:defRPr>
            </a:lvl2pPr>
            <a:lvl3pPr indent="-228600" lvl="2" marL="1371600" marR="0" rtl="0" algn="l">
              <a:spcBef>
                <a:spcPts val="370"/>
              </a:spcBef>
              <a:spcAft>
                <a:spcPts val="0"/>
              </a:spcAft>
              <a:buClr>
                <a:srgbClr val="B1C0DA"/>
              </a:buClr>
              <a:buSzPts val="1530"/>
              <a:buFont typeface="Noto Sans Symbols"/>
              <a:buNone/>
              <a:defRPr b="1" i="0" sz="1800" u="none" cap="none" strike="noStrike">
                <a:solidFill>
                  <a:schemeClr val="dk1"/>
                </a:solidFill>
                <a:latin typeface="Libre Baskerville"/>
                <a:ea typeface="Libre Baskerville"/>
                <a:cs typeface="Libre Baskerville"/>
                <a:sym typeface="Libre Baskerville"/>
              </a:defRPr>
            </a:lvl3pPr>
            <a:lvl4pPr indent="-228600" lvl="3" marL="1828800" marR="0" rtl="0" algn="l">
              <a:spcBef>
                <a:spcPts val="370"/>
              </a:spcBef>
              <a:spcAft>
                <a:spcPts val="0"/>
              </a:spcAft>
              <a:buClr>
                <a:schemeClr val="accent3"/>
              </a:buClr>
              <a:buSzPts val="1280"/>
              <a:buFont typeface="Noto Sans Symbols"/>
              <a:buNone/>
              <a:defRPr b="1" i="0" sz="1600" u="none" cap="none" strike="noStrike">
                <a:solidFill>
                  <a:schemeClr val="dk1"/>
                </a:solidFill>
                <a:latin typeface="Libre Baskerville"/>
                <a:ea typeface="Libre Baskerville"/>
                <a:cs typeface="Libre Baskerville"/>
                <a:sym typeface="Libre Baskerville"/>
              </a:defRPr>
            </a:lvl4pPr>
            <a:lvl5pPr indent="-228600" lvl="4" marL="2286000" marR="0" rtl="0" algn="l">
              <a:spcBef>
                <a:spcPts val="370"/>
              </a:spcBef>
              <a:spcAft>
                <a:spcPts val="0"/>
              </a:spcAft>
              <a:buClr>
                <a:schemeClr val="accent3"/>
              </a:buClr>
              <a:buSzPts val="1600"/>
              <a:buFont typeface="Libre Baskerville"/>
              <a:buNone/>
              <a:defRPr b="1" i="0" sz="1600" u="none" cap="none" strike="noStrike">
                <a:solidFill>
                  <a:schemeClr val="dk1"/>
                </a:solidFill>
                <a:latin typeface="Libre Baskerville"/>
                <a:ea typeface="Libre Baskerville"/>
                <a:cs typeface="Libre Baskerville"/>
                <a:sym typeface="Libre Baskerville"/>
              </a:defRPr>
            </a:lvl5pPr>
            <a:lvl6pPr indent="-342900" lvl="5" marL="2743200" marR="0" rtl="0" algn="l">
              <a:lnSpc>
                <a:spcPct val="100000"/>
              </a:lnSpc>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lnSpc>
                <a:spcPct val="100000"/>
              </a:lnSpc>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lnSpc>
                <a:spcPct val="100000"/>
              </a:lnSpc>
              <a:spcBef>
                <a:spcPts val="370"/>
              </a:spcBef>
              <a:spcAft>
                <a:spcPts val="0"/>
              </a:spcAft>
              <a:buClr>
                <a:srgbClr val="B1C0DA"/>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lnSpc>
                <a:spcPct val="100000"/>
              </a:lnSpc>
              <a:spcBef>
                <a:spcPts val="370"/>
              </a:spcBef>
              <a:spcAft>
                <a:spcPts val="0"/>
              </a:spcAft>
              <a:buClr>
                <a:srgbClr val="DCB1B0"/>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2967" name="Google Shape;2967;p9"/>
          <p:cNvSpPr txBox="1"/>
          <p:nvPr>
            <p:ph idx="3" type="body"/>
          </p:nvPr>
        </p:nvSpPr>
        <p:spPr>
          <a:xfrm>
            <a:off x="914400" y="2247900"/>
            <a:ext cx="3733800" cy="38862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80"/>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0"/>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0"/>
              </a:spcBef>
              <a:spcAft>
                <a:spcPts val="0"/>
              </a:spcAft>
              <a:buClr>
                <a:srgbClr val="B1C0DA"/>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0"/>
              </a:spcBef>
              <a:spcAft>
                <a:spcPts val="0"/>
              </a:spcAft>
              <a:buClr>
                <a:schemeClr val="accent3"/>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0"/>
              </a:spcBef>
              <a:spcAft>
                <a:spcPts val="0"/>
              </a:spcAft>
              <a:buClr>
                <a:schemeClr val="accent3"/>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lnSpc>
                <a:spcPct val="100000"/>
              </a:lnSpc>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lnSpc>
                <a:spcPct val="100000"/>
              </a:lnSpc>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lnSpc>
                <a:spcPct val="100000"/>
              </a:lnSpc>
              <a:spcBef>
                <a:spcPts val="370"/>
              </a:spcBef>
              <a:spcAft>
                <a:spcPts val="0"/>
              </a:spcAft>
              <a:buClr>
                <a:srgbClr val="B1C0DA"/>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lnSpc>
                <a:spcPct val="100000"/>
              </a:lnSpc>
              <a:spcBef>
                <a:spcPts val="370"/>
              </a:spcBef>
              <a:spcAft>
                <a:spcPts val="0"/>
              </a:spcAft>
              <a:buClr>
                <a:srgbClr val="DCB1B0"/>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2968" name="Google Shape;2968;p9"/>
          <p:cNvSpPr txBox="1"/>
          <p:nvPr>
            <p:ph idx="4" type="body"/>
          </p:nvPr>
        </p:nvSpPr>
        <p:spPr>
          <a:xfrm>
            <a:off x="4953000" y="2247900"/>
            <a:ext cx="3733800" cy="38862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80"/>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0"/>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0"/>
              </a:spcBef>
              <a:spcAft>
                <a:spcPts val="0"/>
              </a:spcAft>
              <a:buClr>
                <a:srgbClr val="B1C0DA"/>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0"/>
              </a:spcBef>
              <a:spcAft>
                <a:spcPts val="0"/>
              </a:spcAft>
              <a:buClr>
                <a:schemeClr val="accent3"/>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0"/>
              </a:spcBef>
              <a:spcAft>
                <a:spcPts val="0"/>
              </a:spcAft>
              <a:buClr>
                <a:schemeClr val="accent3"/>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lnSpc>
                <a:spcPct val="100000"/>
              </a:lnSpc>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lnSpc>
                <a:spcPct val="100000"/>
              </a:lnSpc>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lnSpc>
                <a:spcPct val="100000"/>
              </a:lnSpc>
              <a:spcBef>
                <a:spcPts val="370"/>
              </a:spcBef>
              <a:spcAft>
                <a:spcPts val="0"/>
              </a:spcAft>
              <a:buClr>
                <a:srgbClr val="B1C0DA"/>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lnSpc>
                <a:spcPct val="100000"/>
              </a:lnSpc>
              <a:spcBef>
                <a:spcPts val="370"/>
              </a:spcBef>
              <a:spcAft>
                <a:spcPts val="0"/>
              </a:spcAft>
              <a:buClr>
                <a:srgbClr val="DCB1B0"/>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2969" name="Google Shape;2969;p9"/>
          <p:cNvSpPr txBox="1"/>
          <p:nvPr>
            <p:ph idx="10" type="dt"/>
          </p:nvPr>
        </p:nvSpPr>
        <p:spPr>
          <a:xfrm>
            <a:off x="6172200" y="6191250"/>
            <a:ext cx="2476500" cy="4764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solidFill>
                  <a:srgbClr val="1F497D"/>
                </a:solidFill>
                <a:latin typeface="Libre Baskerville"/>
                <a:ea typeface="Libre Baskerville"/>
                <a:cs typeface="Libre Baskerville"/>
                <a:sym typeface="Libre Baskervill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970" name="Google Shape;2970;p9"/>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solidFill>
                  <a:srgbClr val="1F497D"/>
                </a:solidFill>
                <a:latin typeface="Libre Baskerville"/>
                <a:ea typeface="Libre Baskerville"/>
                <a:cs typeface="Libre Baskerville"/>
                <a:sym typeface="Libre Baskervill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971" name="Google Shape;2971;p9"/>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1pPr>
            <a:lvl2pPr indent="0" lvl="1"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2pPr>
            <a:lvl3pPr indent="0" lvl="2"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3pPr>
            <a:lvl4pPr indent="0" lvl="3"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4pPr>
            <a:lvl5pPr indent="0" lvl="4"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5pPr>
            <a:lvl6pPr indent="0" lvl="5"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6pPr>
            <a:lvl7pPr indent="0" lvl="6"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7pPr>
            <a:lvl8pPr indent="0" lvl="7"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8pPr>
            <a:lvl9pPr indent="0" lvl="8"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72" name="Shape 2972"/>
        <p:cNvGrpSpPr/>
        <p:nvPr/>
      </p:nvGrpSpPr>
      <p:grpSpPr>
        <a:xfrm>
          <a:off x="0" y="0"/>
          <a:ext cx="0" cy="0"/>
          <a:chOff x="0" y="0"/>
          <a:chExt cx="0" cy="0"/>
        </a:xfrm>
      </p:grpSpPr>
      <p:sp>
        <p:nvSpPr>
          <p:cNvPr id="2973" name="Google Shape;2973;p10"/>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Clr>
                <a:schemeClr val="dk2"/>
              </a:buClr>
              <a:buSzPts val="4000"/>
              <a:buFont typeface="Source Sans Pro"/>
              <a:buNone/>
              <a:defRPr b="0" i="0" sz="4000" u="none" cap="none" strike="noStrike">
                <a:solidFill>
                  <a:schemeClr val="dk2"/>
                </a:solidFill>
                <a:latin typeface="Source Sans Pro"/>
                <a:ea typeface="Source Sans Pro"/>
                <a:cs typeface="Source Sans Pro"/>
                <a:sym typeface="Source Sans Pro"/>
              </a:defRPr>
            </a:lvl1pPr>
            <a:lvl2pPr lvl="1" rtl="0" algn="l">
              <a:spcBef>
                <a:spcPts val="0"/>
              </a:spcBef>
              <a:spcAft>
                <a:spcPts val="0"/>
              </a:spcAft>
              <a:buSzPts val="1400"/>
              <a:buNone/>
              <a:defRPr sz="1800"/>
            </a:lvl2pPr>
            <a:lvl3pPr lvl="2" rtl="0" algn="l">
              <a:spcBef>
                <a:spcPts val="0"/>
              </a:spcBef>
              <a:spcAft>
                <a:spcPts val="0"/>
              </a:spcAft>
              <a:buSzPts val="1400"/>
              <a:buNone/>
              <a:defRPr sz="1800"/>
            </a:lvl3pPr>
            <a:lvl4pPr lvl="3" rtl="0" algn="l">
              <a:spcBef>
                <a:spcPts val="0"/>
              </a:spcBef>
              <a:spcAft>
                <a:spcPts val="0"/>
              </a:spcAft>
              <a:buSzPts val="1400"/>
              <a:buNone/>
              <a:defRPr sz="1800"/>
            </a:lvl4pPr>
            <a:lvl5pPr lvl="4" rtl="0" algn="l">
              <a:spcBef>
                <a:spcPts val="0"/>
              </a:spcBef>
              <a:spcAft>
                <a:spcPts val="0"/>
              </a:spcAft>
              <a:buSzPts val="1400"/>
              <a:buNone/>
              <a:defRPr sz="1800"/>
            </a:lvl5pPr>
            <a:lvl6pPr lvl="5" rtl="0" algn="l">
              <a:lnSpc>
                <a:spcPct val="100000"/>
              </a:lnSpc>
              <a:spcBef>
                <a:spcPts val="0"/>
              </a:spcBef>
              <a:spcAft>
                <a:spcPts val="0"/>
              </a:spcAft>
              <a:buSzPts val="1400"/>
              <a:buNone/>
              <a:defRPr sz="1800"/>
            </a:lvl6pPr>
            <a:lvl7pPr lvl="6" rtl="0" algn="l">
              <a:lnSpc>
                <a:spcPct val="100000"/>
              </a:lnSpc>
              <a:spcBef>
                <a:spcPts val="0"/>
              </a:spcBef>
              <a:spcAft>
                <a:spcPts val="0"/>
              </a:spcAft>
              <a:buSzPts val="1400"/>
              <a:buNone/>
              <a:defRPr sz="1800"/>
            </a:lvl7pPr>
            <a:lvl8pPr lvl="7" rtl="0" algn="l">
              <a:lnSpc>
                <a:spcPct val="100000"/>
              </a:lnSpc>
              <a:spcBef>
                <a:spcPts val="0"/>
              </a:spcBef>
              <a:spcAft>
                <a:spcPts val="0"/>
              </a:spcAft>
              <a:buSzPts val="1400"/>
              <a:buNone/>
              <a:defRPr sz="1800"/>
            </a:lvl8pPr>
            <a:lvl9pPr lvl="8" rtl="0" algn="l">
              <a:lnSpc>
                <a:spcPct val="100000"/>
              </a:lnSpc>
              <a:spcBef>
                <a:spcPts val="0"/>
              </a:spcBef>
              <a:spcAft>
                <a:spcPts val="0"/>
              </a:spcAft>
              <a:buSzPts val="1400"/>
              <a:buNone/>
              <a:defRPr sz="1800"/>
            </a:lvl9pPr>
          </a:lstStyle>
          <a:p/>
        </p:txBody>
      </p:sp>
      <p:sp>
        <p:nvSpPr>
          <p:cNvPr id="2974" name="Google Shape;2974;p10"/>
          <p:cNvSpPr txBox="1"/>
          <p:nvPr>
            <p:ph idx="1" type="body"/>
          </p:nvPr>
        </p:nvSpPr>
        <p:spPr>
          <a:xfrm>
            <a:off x="914400" y="1447800"/>
            <a:ext cx="3749100" cy="45720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80"/>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0"/>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0"/>
              </a:spcBef>
              <a:spcAft>
                <a:spcPts val="0"/>
              </a:spcAft>
              <a:buClr>
                <a:srgbClr val="B1C0DA"/>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0"/>
              </a:spcBef>
              <a:spcAft>
                <a:spcPts val="0"/>
              </a:spcAft>
              <a:buClr>
                <a:schemeClr val="accent3"/>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0"/>
              </a:spcBef>
              <a:spcAft>
                <a:spcPts val="0"/>
              </a:spcAft>
              <a:buClr>
                <a:schemeClr val="accent3"/>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lnSpc>
                <a:spcPct val="100000"/>
              </a:lnSpc>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lnSpc>
                <a:spcPct val="100000"/>
              </a:lnSpc>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lnSpc>
                <a:spcPct val="100000"/>
              </a:lnSpc>
              <a:spcBef>
                <a:spcPts val="370"/>
              </a:spcBef>
              <a:spcAft>
                <a:spcPts val="0"/>
              </a:spcAft>
              <a:buClr>
                <a:srgbClr val="B1C0DA"/>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lnSpc>
                <a:spcPct val="100000"/>
              </a:lnSpc>
              <a:spcBef>
                <a:spcPts val="370"/>
              </a:spcBef>
              <a:spcAft>
                <a:spcPts val="0"/>
              </a:spcAft>
              <a:buClr>
                <a:srgbClr val="DCB1B0"/>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2975" name="Google Shape;2975;p10"/>
          <p:cNvSpPr txBox="1"/>
          <p:nvPr>
            <p:ph idx="2" type="body"/>
          </p:nvPr>
        </p:nvSpPr>
        <p:spPr>
          <a:xfrm>
            <a:off x="4933950" y="1447800"/>
            <a:ext cx="3749100" cy="45720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80"/>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0"/>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0"/>
              </a:spcBef>
              <a:spcAft>
                <a:spcPts val="0"/>
              </a:spcAft>
              <a:buClr>
                <a:srgbClr val="B1C0DA"/>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0"/>
              </a:spcBef>
              <a:spcAft>
                <a:spcPts val="0"/>
              </a:spcAft>
              <a:buClr>
                <a:schemeClr val="accent3"/>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0"/>
              </a:spcBef>
              <a:spcAft>
                <a:spcPts val="0"/>
              </a:spcAft>
              <a:buClr>
                <a:schemeClr val="accent3"/>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lnSpc>
                <a:spcPct val="100000"/>
              </a:lnSpc>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lnSpc>
                <a:spcPct val="100000"/>
              </a:lnSpc>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lnSpc>
                <a:spcPct val="100000"/>
              </a:lnSpc>
              <a:spcBef>
                <a:spcPts val="370"/>
              </a:spcBef>
              <a:spcAft>
                <a:spcPts val="0"/>
              </a:spcAft>
              <a:buClr>
                <a:srgbClr val="B1C0DA"/>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lnSpc>
                <a:spcPct val="100000"/>
              </a:lnSpc>
              <a:spcBef>
                <a:spcPts val="370"/>
              </a:spcBef>
              <a:spcAft>
                <a:spcPts val="0"/>
              </a:spcAft>
              <a:buClr>
                <a:srgbClr val="DCB1B0"/>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2976" name="Google Shape;2976;p10"/>
          <p:cNvSpPr txBox="1"/>
          <p:nvPr>
            <p:ph idx="10" type="dt"/>
          </p:nvPr>
        </p:nvSpPr>
        <p:spPr>
          <a:xfrm>
            <a:off x="6172200" y="6191250"/>
            <a:ext cx="2476500" cy="4764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solidFill>
                  <a:srgbClr val="1F497D"/>
                </a:solidFill>
                <a:latin typeface="Libre Baskerville"/>
                <a:ea typeface="Libre Baskerville"/>
                <a:cs typeface="Libre Baskerville"/>
                <a:sym typeface="Libre Baskervill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977" name="Google Shape;2977;p10"/>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solidFill>
                  <a:srgbClr val="1F497D"/>
                </a:solidFill>
                <a:latin typeface="Libre Baskerville"/>
                <a:ea typeface="Libre Baskerville"/>
                <a:cs typeface="Libre Baskerville"/>
                <a:sym typeface="Libre Baskervill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978" name="Google Shape;2978;p10"/>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1pPr>
            <a:lvl2pPr indent="0" lvl="1"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2pPr>
            <a:lvl3pPr indent="0" lvl="2"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3pPr>
            <a:lvl4pPr indent="0" lvl="3"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4pPr>
            <a:lvl5pPr indent="0" lvl="4"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5pPr>
            <a:lvl6pPr indent="0" lvl="5"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6pPr>
            <a:lvl7pPr indent="0" lvl="6"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7pPr>
            <a:lvl8pPr indent="0" lvl="7"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8pPr>
            <a:lvl9pPr indent="0" lvl="8"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2990" name="Shape 2990"/>
        <p:cNvGrpSpPr/>
        <p:nvPr/>
      </p:nvGrpSpPr>
      <p:grpSpPr>
        <a:xfrm>
          <a:off x="0" y="0"/>
          <a:ext cx="0" cy="0"/>
          <a:chOff x="0" y="0"/>
          <a:chExt cx="0" cy="0"/>
        </a:xfrm>
      </p:grpSpPr>
      <p:sp>
        <p:nvSpPr>
          <p:cNvPr id="2991" name="Google Shape;2991;p12"/>
          <p:cNvSpPr txBox="1"/>
          <p:nvPr>
            <p:ph type="title"/>
          </p:nvPr>
        </p:nvSpPr>
        <p:spPr>
          <a:xfrm>
            <a:off x="722313" y="952500"/>
            <a:ext cx="7772400" cy="1362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Clr>
                <a:schemeClr val="dk2"/>
              </a:buClr>
              <a:buSzPts val="4000"/>
              <a:buFont typeface="Source Sans Pro"/>
              <a:buNone/>
              <a:defRPr b="0" i="0" sz="4000" u="none" cap="none" strike="noStrike">
                <a:solidFill>
                  <a:schemeClr val="dk2"/>
                </a:solidFill>
                <a:latin typeface="Source Sans Pro"/>
                <a:ea typeface="Source Sans Pro"/>
                <a:cs typeface="Source Sans Pro"/>
                <a:sym typeface="Source Sans Pro"/>
              </a:defRPr>
            </a:lvl1pPr>
            <a:lvl2pPr lvl="1" rtl="0" algn="l">
              <a:spcBef>
                <a:spcPts val="0"/>
              </a:spcBef>
              <a:spcAft>
                <a:spcPts val="0"/>
              </a:spcAft>
              <a:buSzPts val="1400"/>
              <a:buNone/>
              <a:defRPr sz="1800"/>
            </a:lvl2pPr>
            <a:lvl3pPr lvl="2" rtl="0" algn="l">
              <a:spcBef>
                <a:spcPts val="0"/>
              </a:spcBef>
              <a:spcAft>
                <a:spcPts val="0"/>
              </a:spcAft>
              <a:buSzPts val="1400"/>
              <a:buNone/>
              <a:defRPr sz="1800"/>
            </a:lvl3pPr>
            <a:lvl4pPr lvl="3" rtl="0" algn="l">
              <a:spcBef>
                <a:spcPts val="0"/>
              </a:spcBef>
              <a:spcAft>
                <a:spcPts val="0"/>
              </a:spcAft>
              <a:buSzPts val="1400"/>
              <a:buNone/>
              <a:defRPr sz="1800"/>
            </a:lvl4pPr>
            <a:lvl5pPr lvl="4" rtl="0" algn="l">
              <a:spcBef>
                <a:spcPts val="0"/>
              </a:spcBef>
              <a:spcAft>
                <a:spcPts val="0"/>
              </a:spcAft>
              <a:buSzPts val="1400"/>
              <a:buNone/>
              <a:defRPr sz="1800"/>
            </a:lvl5pPr>
            <a:lvl6pPr lvl="5" rtl="0" algn="l">
              <a:lnSpc>
                <a:spcPct val="100000"/>
              </a:lnSpc>
              <a:spcBef>
                <a:spcPts val="0"/>
              </a:spcBef>
              <a:spcAft>
                <a:spcPts val="0"/>
              </a:spcAft>
              <a:buSzPts val="1400"/>
              <a:buNone/>
              <a:defRPr sz="1800"/>
            </a:lvl6pPr>
            <a:lvl7pPr lvl="6" rtl="0" algn="l">
              <a:lnSpc>
                <a:spcPct val="100000"/>
              </a:lnSpc>
              <a:spcBef>
                <a:spcPts val="0"/>
              </a:spcBef>
              <a:spcAft>
                <a:spcPts val="0"/>
              </a:spcAft>
              <a:buSzPts val="1400"/>
              <a:buNone/>
              <a:defRPr sz="1800"/>
            </a:lvl7pPr>
            <a:lvl8pPr lvl="7" rtl="0" algn="l">
              <a:lnSpc>
                <a:spcPct val="100000"/>
              </a:lnSpc>
              <a:spcBef>
                <a:spcPts val="0"/>
              </a:spcBef>
              <a:spcAft>
                <a:spcPts val="0"/>
              </a:spcAft>
              <a:buSzPts val="1400"/>
              <a:buNone/>
              <a:defRPr sz="1800"/>
            </a:lvl8pPr>
            <a:lvl9pPr lvl="8" rtl="0" algn="l">
              <a:lnSpc>
                <a:spcPct val="100000"/>
              </a:lnSpc>
              <a:spcBef>
                <a:spcPts val="0"/>
              </a:spcBef>
              <a:spcAft>
                <a:spcPts val="0"/>
              </a:spcAft>
              <a:buSzPts val="1400"/>
              <a:buNone/>
              <a:defRPr sz="1800"/>
            </a:lvl9pPr>
          </a:lstStyle>
          <a:p/>
        </p:txBody>
      </p:sp>
      <p:sp>
        <p:nvSpPr>
          <p:cNvPr id="2992" name="Google Shape;2992;p12"/>
          <p:cNvSpPr txBox="1"/>
          <p:nvPr>
            <p:ph idx="1" type="body"/>
          </p:nvPr>
        </p:nvSpPr>
        <p:spPr>
          <a:xfrm>
            <a:off x="722313" y="2547938"/>
            <a:ext cx="7772400" cy="13383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580"/>
              </a:spcBef>
              <a:spcAft>
                <a:spcPts val="0"/>
              </a:spcAft>
              <a:buClr>
                <a:schemeClr val="accent1"/>
              </a:buClr>
              <a:buSzPts val="2040"/>
              <a:buFont typeface="Noto Sans Symbols"/>
              <a:buNone/>
              <a:defRPr b="0" i="0" sz="2400" u="none" cap="none" strike="noStrike">
                <a:solidFill>
                  <a:srgbClr val="888888"/>
                </a:solidFill>
                <a:latin typeface="Libre Baskerville"/>
                <a:ea typeface="Libre Baskerville"/>
                <a:cs typeface="Libre Baskerville"/>
                <a:sym typeface="Libre Baskerville"/>
              </a:defRPr>
            </a:lvl1pPr>
            <a:lvl2pPr indent="-228600" lvl="1" marL="914400" marR="0" rtl="0" algn="l">
              <a:spcBef>
                <a:spcPts val="370"/>
              </a:spcBef>
              <a:spcAft>
                <a:spcPts val="0"/>
              </a:spcAft>
              <a:buClr>
                <a:schemeClr val="accent2"/>
              </a:buClr>
              <a:buSzPts val="1530"/>
              <a:buFont typeface="Noto Sans Symbols"/>
              <a:buNone/>
              <a:defRPr b="0" i="0" sz="1800" u="none" cap="none" strike="noStrike">
                <a:solidFill>
                  <a:srgbClr val="888888"/>
                </a:solidFill>
                <a:latin typeface="Libre Baskerville"/>
                <a:ea typeface="Libre Baskerville"/>
                <a:cs typeface="Libre Baskerville"/>
                <a:sym typeface="Libre Baskerville"/>
              </a:defRPr>
            </a:lvl2pPr>
            <a:lvl3pPr indent="-228600" lvl="2" marL="1371600" marR="0" rtl="0" algn="l">
              <a:spcBef>
                <a:spcPts val="370"/>
              </a:spcBef>
              <a:spcAft>
                <a:spcPts val="0"/>
              </a:spcAft>
              <a:buClr>
                <a:srgbClr val="B1C0DA"/>
              </a:buClr>
              <a:buSzPts val="1360"/>
              <a:buFont typeface="Noto Sans Symbols"/>
              <a:buNone/>
              <a:defRPr b="0" i="0" sz="1600" u="none" cap="none" strike="noStrike">
                <a:solidFill>
                  <a:srgbClr val="888888"/>
                </a:solidFill>
                <a:latin typeface="Libre Baskerville"/>
                <a:ea typeface="Libre Baskerville"/>
                <a:cs typeface="Libre Baskerville"/>
                <a:sym typeface="Libre Baskerville"/>
              </a:defRPr>
            </a:lvl3pPr>
            <a:lvl4pPr indent="-228600" lvl="3" marL="1828800" marR="0" rtl="0" algn="l">
              <a:spcBef>
                <a:spcPts val="370"/>
              </a:spcBef>
              <a:spcAft>
                <a:spcPts val="0"/>
              </a:spcAft>
              <a:buClr>
                <a:schemeClr val="accent3"/>
              </a:buClr>
              <a:buSzPts val="1120"/>
              <a:buFont typeface="Noto Sans Symbols"/>
              <a:buNone/>
              <a:defRPr b="0" i="0" sz="1400" u="none" cap="none" strike="noStrike">
                <a:solidFill>
                  <a:srgbClr val="888888"/>
                </a:solidFill>
                <a:latin typeface="Libre Baskerville"/>
                <a:ea typeface="Libre Baskerville"/>
                <a:cs typeface="Libre Baskerville"/>
                <a:sym typeface="Libre Baskerville"/>
              </a:defRPr>
            </a:lvl4pPr>
            <a:lvl5pPr indent="-228600" lvl="4" marL="2286000" marR="0" rtl="0" algn="l">
              <a:spcBef>
                <a:spcPts val="370"/>
              </a:spcBef>
              <a:spcAft>
                <a:spcPts val="0"/>
              </a:spcAft>
              <a:buClr>
                <a:schemeClr val="accent3"/>
              </a:buClr>
              <a:buSzPts val="1400"/>
              <a:buFont typeface="Libre Baskerville"/>
              <a:buNone/>
              <a:defRPr b="0" i="0" sz="1400" u="none" cap="none" strike="noStrike">
                <a:solidFill>
                  <a:srgbClr val="888888"/>
                </a:solidFill>
                <a:latin typeface="Libre Baskerville"/>
                <a:ea typeface="Libre Baskerville"/>
                <a:cs typeface="Libre Baskerville"/>
                <a:sym typeface="Libre Baskerville"/>
              </a:defRPr>
            </a:lvl5pPr>
            <a:lvl6pPr indent="-342900" lvl="5" marL="2743200" marR="0" rtl="0" algn="l">
              <a:lnSpc>
                <a:spcPct val="100000"/>
              </a:lnSpc>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lnSpc>
                <a:spcPct val="100000"/>
              </a:lnSpc>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lnSpc>
                <a:spcPct val="100000"/>
              </a:lnSpc>
              <a:spcBef>
                <a:spcPts val="370"/>
              </a:spcBef>
              <a:spcAft>
                <a:spcPts val="0"/>
              </a:spcAft>
              <a:buClr>
                <a:srgbClr val="B1C0DA"/>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lnSpc>
                <a:spcPct val="100000"/>
              </a:lnSpc>
              <a:spcBef>
                <a:spcPts val="370"/>
              </a:spcBef>
              <a:spcAft>
                <a:spcPts val="0"/>
              </a:spcAft>
              <a:buClr>
                <a:srgbClr val="DCB1B0"/>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2993" name="Google Shape;2993;p12"/>
          <p:cNvSpPr txBox="1"/>
          <p:nvPr>
            <p:ph idx="10" type="dt"/>
          </p:nvPr>
        </p:nvSpPr>
        <p:spPr>
          <a:xfrm>
            <a:off x="6172200" y="6191250"/>
            <a:ext cx="2476500" cy="4764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solidFill>
                  <a:srgbClr val="1F497D"/>
                </a:solidFill>
                <a:latin typeface="Libre Baskerville"/>
                <a:ea typeface="Libre Baskerville"/>
                <a:cs typeface="Libre Baskerville"/>
                <a:sym typeface="Libre Baskervill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994" name="Google Shape;2994;p12"/>
          <p:cNvSpPr txBox="1"/>
          <p:nvPr>
            <p:ph idx="11" type="ftr"/>
          </p:nvPr>
        </p:nvSpPr>
        <p:spPr>
          <a:xfrm>
            <a:off x="800100" y="6172200"/>
            <a:ext cx="4000500" cy="4572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solidFill>
                  <a:srgbClr val="1F497D"/>
                </a:solidFill>
                <a:latin typeface="Libre Baskerville"/>
                <a:ea typeface="Libre Baskerville"/>
                <a:cs typeface="Libre Baskerville"/>
                <a:sym typeface="Libre Baskervill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995" name="Google Shape;2995;p12"/>
          <p:cNvSpPr/>
          <p:nvPr>
            <p:ph idx="12" type="sldNum"/>
          </p:nvPr>
        </p:nvSpPr>
        <p:spPr>
          <a:xfrm>
            <a:off x="146050" y="6208712"/>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1pPr>
            <a:lvl2pPr indent="0" lvl="1"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2pPr>
            <a:lvl3pPr indent="0" lvl="2"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3pPr>
            <a:lvl4pPr indent="0" lvl="3"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4pPr>
            <a:lvl5pPr indent="0" lvl="4"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5pPr>
            <a:lvl6pPr indent="0" lvl="5"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6pPr>
            <a:lvl7pPr indent="0" lvl="6"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7pPr>
            <a:lvl8pPr indent="0" lvl="7"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8pPr>
            <a:lvl9pPr indent="0" lvl="8"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theme" Target="../theme/theme4.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2.png"/><Relationship Id="rId3" Type="http://schemas.openxmlformats.org/officeDocument/2006/relationships/slideLayout" Target="../slideLayouts/slideLayout9.xml"/><Relationship Id="rId4" Type="http://schemas.openxmlformats.org/officeDocument/2006/relationships/theme" Target="../theme/theme2.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theme" Target="../theme/theme5.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911" name="Shape 2911"/>
        <p:cNvGrpSpPr/>
        <p:nvPr/>
      </p:nvGrpSpPr>
      <p:grpSpPr>
        <a:xfrm>
          <a:off x="0" y="0"/>
          <a:ext cx="0" cy="0"/>
          <a:chOff x="0" y="0"/>
          <a:chExt cx="0" cy="0"/>
        </a:xfrm>
      </p:grpSpPr>
      <p:sp>
        <p:nvSpPr>
          <p:cNvPr id="2912" name="Google Shape;2912;p1"/>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sp>
        <p:nvSpPr>
          <p:cNvPr id="2913" name="Google Shape;2913;p1"/>
          <p:cNvSpPr/>
          <p:nvPr/>
        </p:nvSpPr>
        <p:spPr>
          <a:xfrm>
            <a:off x="65313" y="69755"/>
            <a:ext cx="9013500" cy="6692100"/>
          </a:xfrm>
          <a:prstGeom prst="roundRect">
            <a:avLst>
              <a:gd fmla="val 4929" name="adj"/>
            </a:avLst>
          </a:prstGeom>
          <a:blipFill rotWithShape="1">
            <a:blip r:embed="rId2">
              <a:alphaModFix/>
            </a:blip>
            <a:tile algn="tl" flip="none" tx="0" sx="54997" ty="0" sy="54997"/>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Libre Baskerville"/>
              <a:ea typeface="Libre Baskerville"/>
              <a:cs typeface="Libre Baskerville"/>
              <a:sym typeface="Libre Baskerville"/>
            </a:endParaRPr>
          </a:p>
        </p:txBody>
      </p:sp>
      <p:sp>
        <p:nvSpPr>
          <p:cNvPr id="2914" name="Google Shape;2914;p1"/>
          <p:cNvSpPr txBox="1"/>
          <p:nvPr/>
        </p:nvSpPr>
        <p:spPr>
          <a:xfrm>
            <a:off x="63500" y="1449387"/>
            <a:ext cx="9020100" cy="15273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sp>
        <p:nvSpPr>
          <p:cNvPr id="2915" name="Google Shape;2915;p1"/>
          <p:cNvSpPr txBox="1"/>
          <p:nvPr/>
        </p:nvSpPr>
        <p:spPr>
          <a:xfrm>
            <a:off x="63500" y="1397000"/>
            <a:ext cx="9020100" cy="120600"/>
          </a:xfrm>
          <a:prstGeom prst="rect">
            <a:avLst/>
          </a:prstGeom>
          <a:solidFill>
            <a:srgbClr val="B1C0D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sp>
        <p:nvSpPr>
          <p:cNvPr id="2916" name="Google Shape;2916;p1"/>
          <p:cNvSpPr txBox="1"/>
          <p:nvPr/>
        </p:nvSpPr>
        <p:spPr>
          <a:xfrm>
            <a:off x="63500" y="2976562"/>
            <a:ext cx="9020100" cy="111000"/>
          </a:xfrm>
          <a:prstGeom prst="rect">
            <a:avLst/>
          </a:prstGeom>
          <a:solidFill>
            <a:srgbClr val="4BACC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sp>
        <p:nvSpPr>
          <p:cNvPr id="2917" name="Google Shape;2917;p1"/>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918" name="Google Shape;2918;p1"/>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1pPr>
            <a:lvl2pPr indent="-228600" lvl="1" marL="91440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919" name="Google Shape;2919;p1"/>
          <p:cNvSpPr txBox="1"/>
          <p:nvPr>
            <p:ph idx="10" type="dt"/>
          </p:nvPr>
        </p:nvSpPr>
        <p:spPr>
          <a:xfrm>
            <a:off x="6172200" y="6191250"/>
            <a:ext cx="2476500" cy="4764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400" u="none">
                <a:solidFill>
                  <a:srgbClr val="1F497D"/>
                </a:solidFill>
                <a:latin typeface="Libre Baskerville"/>
                <a:ea typeface="Libre Baskerville"/>
                <a:cs typeface="Libre Baskerville"/>
                <a:sym typeface="Libre Baskerville"/>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920" name="Google Shape;2920;p1"/>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rgbClr val="1F497D"/>
                </a:solidFill>
                <a:latin typeface="Libre Baskerville"/>
                <a:ea typeface="Libre Baskerville"/>
                <a:cs typeface="Libre Baskerville"/>
                <a:sym typeface="Libre Baskerville"/>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921" name="Google Shape;2921;p1"/>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1pPr>
            <a:lvl2pPr indent="0" lvl="1"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2pPr>
            <a:lvl3pPr indent="0" lvl="2"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3pPr>
            <a:lvl4pPr indent="0" lvl="3"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4pPr>
            <a:lvl5pPr indent="0" lvl="4"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5pPr>
            <a:lvl6pPr indent="0" lvl="5"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6pPr>
            <a:lvl7pPr indent="0" lvl="6"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7pPr>
            <a:lvl8pPr indent="0" lvl="7"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8pPr>
            <a:lvl9pPr indent="0" lvl="8"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9pPr>
          </a:lstStyle>
          <a:p>
            <a:pPr indent="0" lvl="0" marL="0" rtl="0" algn="ct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28" name="Shape 2928"/>
        <p:cNvGrpSpPr/>
        <p:nvPr/>
      </p:nvGrpSpPr>
      <p:grpSpPr>
        <a:xfrm>
          <a:off x="0" y="0"/>
          <a:ext cx="0" cy="0"/>
          <a:chOff x="0" y="0"/>
          <a:chExt cx="0" cy="0"/>
        </a:xfrm>
      </p:grpSpPr>
      <p:sp>
        <p:nvSpPr>
          <p:cNvPr id="2929" name="Google Shape;2929;p3"/>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sp>
        <p:nvSpPr>
          <p:cNvPr id="2930" name="Google Shape;2930;p3"/>
          <p:cNvSpPr/>
          <p:nvPr/>
        </p:nvSpPr>
        <p:spPr>
          <a:xfrm>
            <a:off x="63500" y="69850"/>
            <a:ext cx="9013800" cy="6693000"/>
          </a:xfrm>
          <a:prstGeom prst="roundRect">
            <a:avLst>
              <a:gd fmla="val 1065" name="adj"/>
            </a:avLst>
          </a:prstGeom>
          <a:solidFill>
            <a:schemeClr val="lt1"/>
          </a:solidFill>
          <a:ln cap="sq"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sp>
        <p:nvSpPr>
          <p:cNvPr id="2931" name="Google Shape;2931;p3"/>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932" name="Google Shape;2932;p3"/>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1pPr>
            <a:lvl2pPr indent="-228600" lvl="1" marL="91440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933" name="Google Shape;2933;p3"/>
          <p:cNvSpPr txBox="1"/>
          <p:nvPr>
            <p:ph idx="10" type="dt"/>
          </p:nvPr>
        </p:nvSpPr>
        <p:spPr>
          <a:xfrm>
            <a:off x="6172200" y="6191250"/>
            <a:ext cx="2476500" cy="4764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400" u="none">
                <a:solidFill>
                  <a:srgbClr val="1F497D"/>
                </a:solidFill>
                <a:latin typeface="Libre Baskerville"/>
                <a:ea typeface="Libre Baskerville"/>
                <a:cs typeface="Libre Baskerville"/>
                <a:sym typeface="Libre Baskerville"/>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934" name="Google Shape;2934;p3"/>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rgbClr val="1F497D"/>
                </a:solidFill>
                <a:latin typeface="Libre Baskerville"/>
                <a:ea typeface="Libre Baskerville"/>
                <a:cs typeface="Libre Baskerville"/>
                <a:sym typeface="Libre Baskerville"/>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935" name="Google Shape;2935;p3"/>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1pPr>
            <a:lvl2pPr indent="0" lvl="1"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2pPr>
            <a:lvl3pPr indent="0" lvl="2"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3pPr>
            <a:lvl4pPr indent="0" lvl="3"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4pPr>
            <a:lvl5pPr indent="0" lvl="4"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5pPr>
            <a:lvl6pPr indent="0" lvl="5"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6pPr>
            <a:lvl7pPr indent="0" lvl="6"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7pPr>
            <a:lvl8pPr indent="0" lvl="7"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8pPr>
            <a:lvl9pPr indent="0" lvl="8"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9pPr>
          </a:lstStyle>
          <a:p>
            <a:pPr indent="0" lvl="0" marL="0" rtl="0" algn="ct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979" name="Shape 2979"/>
        <p:cNvGrpSpPr/>
        <p:nvPr/>
      </p:nvGrpSpPr>
      <p:grpSpPr>
        <a:xfrm>
          <a:off x="0" y="0"/>
          <a:ext cx="0" cy="0"/>
          <a:chOff x="0" y="0"/>
          <a:chExt cx="0" cy="0"/>
        </a:xfrm>
      </p:grpSpPr>
      <p:sp>
        <p:nvSpPr>
          <p:cNvPr id="2980" name="Google Shape;2980;p11"/>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sp>
        <p:nvSpPr>
          <p:cNvPr id="2981" name="Google Shape;2981;p11"/>
          <p:cNvSpPr/>
          <p:nvPr/>
        </p:nvSpPr>
        <p:spPr>
          <a:xfrm>
            <a:off x="65313" y="69755"/>
            <a:ext cx="9013500" cy="6692100"/>
          </a:xfrm>
          <a:prstGeom prst="roundRect">
            <a:avLst>
              <a:gd fmla="val 4929" name="adj"/>
            </a:avLst>
          </a:prstGeom>
          <a:blipFill rotWithShape="1">
            <a:blip r:embed="rId2">
              <a:alphaModFix/>
            </a:blip>
            <a:tile algn="tl" flip="none" tx="0" sx="54997" ty="0" sy="54997"/>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Libre Baskerville"/>
              <a:ea typeface="Libre Baskerville"/>
              <a:cs typeface="Libre Baskerville"/>
              <a:sym typeface="Libre Baskerville"/>
            </a:endParaRPr>
          </a:p>
        </p:txBody>
      </p:sp>
      <p:sp>
        <p:nvSpPr>
          <p:cNvPr id="2982" name="Google Shape;2982;p11"/>
          <p:cNvSpPr txBox="1"/>
          <p:nvPr/>
        </p:nvSpPr>
        <p:spPr>
          <a:xfrm flipH="1" rot="10800000">
            <a:off x="69850" y="2376462"/>
            <a:ext cx="9013800" cy="921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sp>
        <p:nvSpPr>
          <p:cNvPr id="2983" name="Google Shape;2983;p11"/>
          <p:cNvSpPr txBox="1"/>
          <p:nvPr/>
        </p:nvSpPr>
        <p:spPr>
          <a:xfrm>
            <a:off x="69850" y="2341562"/>
            <a:ext cx="9013800" cy="45900"/>
          </a:xfrm>
          <a:prstGeom prst="rect">
            <a:avLst/>
          </a:prstGeom>
          <a:solidFill>
            <a:srgbClr val="B1C0D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sp>
        <p:nvSpPr>
          <p:cNvPr id="2984" name="Google Shape;2984;p11"/>
          <p:cNvSpPr txBox="1"/>
          <p:nvPr/>
        </p:nvSpPr>
        <p:spPr>
          <a:xfrm>
            <a:off x="68262" y="2468562"/>
            <a:ext cx="9015300" cy="45900"/>
          </a:xfrm>
          <a:prstGeom prst="rect">
            <a:avLst/>
          </a:prstGeom>
          <a:solidFill>
            <a:srgbClr val="4BACC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sp>
        <p:nvSpPr>
          <p:cNvPr id="2985" name="Google Shape;2985;p11"/>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986" name="Google Shape;2986;p11"/>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1pPr>
            <a:lvl2pPr indent="-228600" lvl="1" marL="91440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987" name="Google Shape;2987;p11"/>
          <p:cNvSpPr txBox="1"/>
          <p:nvPr>
            <p:ph idx="10" type="dt"/>
          </p:nvPr>
        </p:nvSpPr>
        <p:spPr>
          <a:xfrm>
            <a:off x="6172200" y="6191250"/>
            <a:ext cx="2476500" cy="4764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400" u="none">
                <a:solidFill>
                  <a:srgbClr val="1F497D"/>
                </a:solidFill>
                <a:latin typeface="Libre Baskerville"/>
                <a:ea typeface="Libre Baskerville"/>
                <a:cs typeface="Libre Baskerville"/>
                <a:sym typeface="Libre Baskerville"/>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988" name="Google Shape;2988;p11"/>
          <p:cNvSpPr txBox="1"/>
          <p:nvPr>
            <p:ph idx="11" type="ftr"/>
          </p:nvPr>
        </p:nvSpPr>
        <p:spPr>
          <a:xfrm>
            <a:off x="800100" y="6172200"/>
            <a:ext cx="40005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rgbClr val="1F497D"/>
                </a:solidFill>
                <a:latin typeface="Libre Baskerville"/>
                <a:ea typeface="Libre Baskerville"/>
                <a:cs typeface="Libre Baskerville"/>
                <a:sym typeface="Libre Baskerville"/>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989" name="Google Shape;2989;p11"/>
          <p:cNvSpPr/>
          <p:nvPr>
            <p:ph idx="12" type="sldNum"/>
          </p:nvPr>
        </p:nvSpPr>
        <p:spPr>
          <a:xfrm>
            <a:off x="146050" y="6208712"/>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1pPr>
            <a:lvl2pPr indent="0" lvl="1"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2pPr>
            <a:lvl3pPr indent="0" lvl="2"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3pPr>
            <a:lvl4pPr indent="0" lvl="3"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4pPr>
            <a:lvl5pPr indent="0" lvl="4"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5pPr>
            <a:lvl6pPr indent="0" lvl="5"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6pPr>
            <a:lvl7pPr indent="0" lvl="6"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7pPr>
            <a:lvl8pPr indent="0" lvl="7"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8pPr>
            <a:lvl9pPr indent="0" lvl="8"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9pPr>
          </a:lstStyle>
          <a:p>
            <a:pPr indent="0" lvl="0" marL="0" rtl="0" algn="ct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6"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96" name="Shape 2996"/>
        <p:cNvGrpSpPr/>
        <p:nvPr/>
      </p:nvGrpSpPr>
      <p:grpSpPr>
        <a:xfrm>
          <a:off x="0" y="0"/>
          <a:ext cx="0" cy="0"/>
          <a:chOff x="0" y="0"/>
          <a:chExt cx="0" cy="0"/>
        </a:xfrm>
      </p:grpSpPr>
      <p:sp>
        <p:nvSpPr>
          <p:cNvPr id="2997" name="Google Shape;2997;p13"/>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sp>
        <p:nvSpPr>
          <p:cNvPr id="2998" name="Google Shape;2998;p13"/>
          <p:cNvSpPr/>
          <p:nvPr/>
        </p:nvSpPr>
        <p:spPr>
          <a:xfrm>
            <a:off x="63500" y="69850"/>
            <a:ext cx="9013800" cy="6693000"/>
          </a:xfrm>
          <a:prstGeom prst="roundRect">
            <a:avLst>
              <a:gd fmla="val 1065" name="adj"/>
            </a:avLst>
          </a:prstGeom>
          <a:solidFill>
            <a:schemeClr val="lt1"/>
          </a:solidFill>
          <a:ln cap="sq"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sp>
        <p:nvSpPr>
          <p:cNvPr id="2999" name="Google Shape;2999;p13"/>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sp>
        <p:nvSpPr>
          <p:cNvPr id="3000" name="Google Shape;3000;p13"/>
          <p:cNvSpPr/>
          <p:nvPr/>
        </p:nvSpPr>
        <p:spPr>
          <a:xfrm>
            <a:off x="63500" y="69850"/>
            <a:ext cx="9013800" cy="6693000"/>
          </a:xfrm>
          <a:prstGeom prst="roundRect">
            <a:avLst>
              <a:gd fmla="val 1065" name="adj"/>
            </a:avLst>
          </a:prstGeom>
          <a:solidFill>
            <a:schemeClr val="lt1"/>
          </a:solidFill>
          <a:ln cap="sq"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sp>
        <p:nvSpPr>
          <p:cNvPr id="3001" name="Google Shape;3001;p13"/>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3002" name="Google Shape;3002;p13"/>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1pPr>
            <a:lvl2pPr indent="-228600" lvl="1" marL="91440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3003" name="Google Shape;3003;p13"/>
          <p:cNvSpPr txBox="1"/>
          <p:nvPr>
            <p:ph idx="10" type="dt"/>
          </p:nvPr>
        </p:nvSpPr>
        <p:spPr>
          <a:xfrm>
            <a:off x="6172200" y="6191250"/>
            <a:ext cx="2476500" cy="4764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400" u="none">
                <a:solidFill>
                  <a:srgbClr val="1F497D"/>
                </a:solidFill>
                <a:latin typeface="Libre Baskerville"/>
                <a:ea typeface="Libre Baskerville"/>
                <a:cs typeface="Libre Baskerville"/>
                <a:sym typeface="Libre Baskerville"/>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3004" name="Google Shape;3004;p13"/>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rgbClr val="1F497D"/>
                </a:solidFill>
                <a:latin typeface="Libre Baskerville"/>
                <a:ea typeface="Libre Baskerville"/>
                <a:cs typeface="Libre Baskerville"/>
                <a:sym typeface="Libre Baskerville"/>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3005" name="Google Shape;3005;p13"/>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1pPr>
            <a:lvl2pPr indent="0" lvl="1"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2pPr>
            <a:lvl3pPr indent="0" lvl="2"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3pPr>
            <a:lvl4pPr indent="0" lvl="3"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4pPr>
            <a:lvl5pPr indent="0" lvl="4"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5pPr>
            <a:lvl6pPr indent="0" lvl="5"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6pPr>
            <a:lvl7pPr indent="0" lvl="6"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7pPr>
            <a:lvl8pPr indent="0" lvl="7"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8pPr>
            <a:lvl9pPr indent="0" lvl="8"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9pPr>
          </a:lstStyle>
          <a:p>
            <a:pPr indent="0" lvl="0" marL="0" rtl="0" algn="ct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7"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13" name="Shape 3013"/>
        <p:cNvGrpSpPr/>
        <p:nvPr/>
      </p:nvGrpSpPr>
      <p:grpSpPr>
        <a:xfrm>
          <a:off x="0" y="0"/>
          <a:ext cx="0" cy="0"/>
          <a:chOff x="0" y="0"/>
          <a:chExt cx="0" cy="0"/>
        </a:xfrm>
      </p:grpSpPr>
      <p:sp>
        <p:nvSpPr>
          <p:cNvPr id="3014" name="Google Shape;3014;p15"/>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sp>
        <p:nvSpPr>
          <p:cNvPr id="3015" name="Google Shape;3015;p15"/>
          <p:cNvSpPr/>
          <p:nvPr/>
        </p:nvSpPr>
        <p:spPr>
          <a:xfrm>
            <a:off x="63500" y="69850"/>
            <a:ext cx="9013800" cy="6693000"/>
          </a:xfrm>
          <a:prstGeom prst="roundRect">
            <a:avLst>
              <a:gd fmla="val 1065" name="adj"/>
            </a:avLst>
          </a:prstGeom>
          <a:solidFill>
            <a:schemeClr val="lt1"/>
          </a:solidFill>
          <a:ln cap="sq"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sp>
        <p:nvSpPr>
          <p:cNvPr id="3016" name="Google Shape;3016;p15"/>
          <p:cNvSpPr txBox="1"/>
          <p:nvPr/>
        </p:nvSpPr>
        <p:spPr>
          <a:xfrm flipH="1" rot="10800000">
            <a:off x="68262" y="4683100"/>
            <a:ext cx="9007500" cy="921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sp>
        <p:nvSpPr>
          <p:cNvPr id="3017" name="Google Shape;3017;p15"/>
          <p:cNvSpPr txBox="1"/>
          <p:nvPr/>
        </p:nvSpPr>
        <p:spPr>
          <a:xfrm>
            <a:off x="68262" y="4649787"/>
            <a:ext cx="9007500" cy="45900"/>
          </a:xfrm>
          <a:prstGeom prst="rect">
            <a:avLst/>
          </a:prstGeom>
          <a:solidFill>
            <a:srgbClr val="B1C0D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sp>
        <p:nvSpPr>
          <p:cNvPr id="3018" name="Google Shape;3018;p15"/>
          <p:cNvSpPr txBox="1"/>
          <p:nvPr/>
        </p:nvSpPr>
        <p:spPr>
          <a:xfrm>
            <a:off x="68262" y="4773612"/>
            <a:ext cx="9007500" cy="47700"/>
          </a:xfrm>
          <a:prstGeom prst="rect">
            <a:avLst/>
          </a:prstGeom>
          <a:solidFill>
            <a:srgbClr val="4BACC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sp>
        <p:nvSpPr>
          <p:cNvPr id="3019" name="Google Shape;3019;p15"/>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3020" name="Google Shape;3020;p15"/>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1pPr>
            <a:lvl2pPr indent="-228600" lvl="1" marL="91440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3021" name="Google Shape;3021;p15"/>
          <p:cNvSpPr txBox="1"/>
          <p:nvPr>
            <p:ph idx="10" type="dt"/>
          </p:nvPr>
        </p:nvSpPr>
        <p:spPr>
          <a:xfrm>
            <a:off x="6172200" y="6191250"/>
            <a:ext cx="2476500" cy="4764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400" u="none">
                <a:solidFill>
                  <a:srgbClr val="1F497D"/>
                </a:solidFill>
                <a:latin typeface="Libre Baskerville"/>
                <a:ea typeface="Libre Baskerville"/>
                <a:cs typeface="Libre Baskerville"/>
                <a:sym typeface="Libre Baskerville"/>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3022" name="Google Shape;3022;p15"/>
          <p:cNvSpPr txBox="1"/>
          <p:nvPr>
            <p:ph idx="11" type="ftr"/>
          </p:nvPr>
        </p:nvSpPr>
        <p:spPr>
          <a:xfrm>
            <a:off x="914400" y="6172200"/>
            <a:ext cx="38862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rgbClr val="1F497D"/>
                </a:solidFill>
                <a:latin typeface="Libre Baskerville"/>
                <a:ea typeface="Libre Baskerville"/>
                <a:cs typeface="Libre Baskerville"/>
                <a:sym typeface="Libre Baskerville"/>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3023" name="Google Shape;3023;p15"/>
          <p:cNvSpPr/>
          <p:nvPr>
            <p:ph idx="12" type="sldNum"/>
          </p:nvPr>
        </p:nvSpPr>
        <p:spPr>
          <a:xfrm>
            <a:off x="146050" y="6208712"/>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1pPr>
            <a:lvl2pPr indent="0" lvl="1"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2pPr>
            <a:lvl3pPr indent="0" lvl="2"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3pPr>
            <a:lvl4pPr indent="0" lvl="3"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4pPr>
            <a:lvl5pPr indent="0" lvl="4"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5pPr>
            <a:lvl6pPr indent="0" lvl="5"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6pPr>
            <a:lvl7pPr indent="0" lvl="6"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7pPr>
            <a:lvl8pPr indent="0" lvl="7"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8pPr>
            <a:lvl9pPr indent="0" lvl="8" marL="0" marR="0" rtl="0" algn="ctr">
              <a:lnSpc>
                <a:spcPct val="100000"/>
              </a:lnSpc>
              <a:spcBef>
                <a:spcPts val="0"/>
              </a:spcBef>
              <a:spcAft>
                <a:spcPts val="0"/>
              </a:spcAft>
              <a:buClr>
                <a:srgbClr val="FFFFFF"/>
              </a:buClr>
              <a:buSzPts val="1400"/>
              <a:buFont typeface="Source Sans Pro"/>
              <a:buNone/>
              <a:defRPr b="0" i="0" sz="1400" u="none">
                <a:solidFill>
                  <a:srgbClr val="FFFFFF"/>
                </a:solidFill>
                <a:latin typeface="Source Sans Pro"/>
                <a:ea typeface="Source Sans Pro"/>
                <a:cs typeface="Source Sans Pro"/>
                <a:sym typeface="Source Sans Pro"/>
              </a:defRPr>
            </a:lvl9pPr>
          </a:lstStyle>
          <a:p>
            <a:pPr indent="0" lvl="0" marL="0" rtl="0" algn="ct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5" name="Shape 3035"/>
        <p:cNvGrpSpPr/>
        <p:nvPr/>
      </p:nvGrpSpPr>
      <p:grpSpPr>
        <a:xfrm>
          <a:off x="0" y="0"/>
          <a:ext cx="0" cy="0"/>
          <a:chOff x="0" y="0"/>
          <a:chExt cx="0" cy="0"/>
        </a:xfrm>
      </p:grpSpPr>
      <p:sp>
        <p:nvSpPr>
          <p:cNvPr id="3036" name="Google Shape;3036;p17"/>
          <p:cNvSpPr txBox="1"/>
          <p:nvPr>
            <p:ph idx="1" type="subTitle"/>
          </p:nvPr>
        </p:nvSpPr>
        <p:spPr>
          <a:xfrm>
            <a:off x="1346200" y="3200400"/>
            <a:ext cx="6823200" cy="28035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2210"/>
              <a:buNone/>
            </a:pPr>
            <a:r>
              <a:rPr b="1" i="0" lang="en-US" sz="2600" u="none">
                <a:solidFill>
                  <a:srgbClr val="1F497D"/>
                </a:solidFill>
                <a:latin typeface="Libre Baskerville"/>
                <a:ea typeface="Libre Baskerville"/>
                <a:cs typeface="Libre Baskerville"/>
                <a:sym typeface="Libre Baskerville"/>
              </a:rPr>
              <a:t>Group Members</a:t>
            </a:r>
            <a:endParaRPr/>
          </a:p>
          <a:p>
            <a:pPr indent="0" lvl="0" marL="0" rtl="0" algn="ctr">
              <a:lnSpc>
                <a:spcPct val="100000"/>
              </a:lnSpc>
              <a:spcBef>
                <a:spcPts val="0"/>
              </a:spcBef>
              <a:spcAft>
                <a:spcPts val="0"/>
              </a:spcAft>
              <a:buSzPts val="2210"/>
              <a:buNone/>
            </a:pPr>
            <a:r>
              <a:t/>
            </a:r>
            <a:endParaRPr b="1" i="0" sz="2600" u="none">
              <a:solidFill>
                <a:srgbClr val="1F497D"/>
              </a:solidFill>
              <a:latin typeface="Libre Baskerville"/>
              <a:ea typeface="Libre Baskerville"/>
              <a:cs typeface="Libre Baskerville"/>
              <a:sym typeface="Libre Baskerville"/>
            </a:endParaRPr>
          </a:p>
          <a:p>
            <a:pPr indent="0" lvl="0" marL="0" rtl="0" algn="ctr">
              <a:lnSpc>
                <a:spcPct val="100000"/>
              </a:lnSpc>
              <a:spcBef>
                <a:spcPts val="0"/>
              </a:spcBef>
              <a:spcAft>
                <a:spcPts val="0"/>
              </a:spcAft>
              <a:buSzPts val="2210"/>
              <a:buNone/>
            </a:pPr>
            <a:r>
              <a:rPr b="1" i="0" lang="en-US" sz="1800" u="none">
                <a:solidFill>
                  <a:schemeClr val="dk1"/>
                </a:solidFill>
                <a:latin typeface="Libre Baskerville"/>
                <a:ea typeface="Libre Baskerville"/>
                <a:cs typeface="Libre Baskerville"/>
                <a:sym typeface="Libre Baskerville"/>
              </a:rPr>
              <a:t>Delisha Naik(20)</a:t>
            </a:r>
            <a:endParaRPr/>
          </a:p>
          <a:p>
            <a:pPr indent="0" lvl="0" marL="0" rtl="0" algn="ctr">
              <a:lnSpc>
                <a:spcPct val="100000"/>
              </a:lnSpc>
              <a:spcBef>
                <a:spcPts val="0"/>
              </a:spcBef>
              <a:spcAft>
                <a:spcPts val="0"/>
              </a:spcAft>
              <a:buSzPts val="2210"/>
              <a:buNone/>
            </a:pPr>
            <a:r>
              <a:rPr b="1" i="0" lang="en-US" sz="1800" u="none">
                <a:solidFill>
                  <a:schemeClr val="dk1"/>
                </a:solidFill>
                <a:latin typeface="Libre Baskerville"/>
                <a:ea typeface="Libre Baskerville"/>
                <a:cs typeface="Libre Baskerville"/>
                <a:sym typeface="Libre Baskerville"/>
              </a:rPr>
              <a:t>Deep Patel(25)</a:t>
            </a:r>
            <a:endParaRPr/>
          </a:p>
          <a:p>
            <a:pPr indent="0" lvl="0" marL="0" rtl="0" algn="ctr">
              <a:lnSpc>
                <a:spcPct val="100000"/>
              </a:lnSpc>
              <a:spcBef>
                <a:spcPts val="0"/>
              </a:spcBef>
              <a:spcAft>
                <a:spcPts val="0"/>
              </a:spcAft>
              <a:buSzPts val="2210"/>
              <a:buNone/>
            </a:pPr>
            <a:r>
              <a:rPr b="1" i="0" lang="en-US" sz="1800" u="none">
                <a:solidFill>
                  <a:schemeClr val="dk1"/>
                </a:solidFill>
                <a:latin typeface="Libre Baskerville"/>
                <a:ea typeface="Libre Baskerville"/>
                <a:cs typeface="Libre Baskerville"/>
                <a:sym typeface="Libre Baskerville"/>
              </a:rPr>
              <a:t>Soham Patil(28)</a:t>
            </a:r>
            <a:endParaRPr b="1" i="0" sz="1800" u="none">
              <a:solidFill>
                <a:schemeClr val="dk1"/>
              </a:solidFill>
              <a:latin typeface="Libre Baskerville"/>
              <a:ea typeface="Libre Baskerville"/>
              <a:cs typeface="Libre Baskerville"/>
              <a:sym typeface="Libre Baskerville"/>
            </a:endParaRPr>
          </a:p>
          <a:p>
            <a:pPr indent="0" lvl="0" marL="0" rtl="0" algn="ctr">
              <a:lnSpc>
                <a:spcPct val="100000"/>
              </a:lnSpc>
              <a:spcBef>
                <a:spcPts val="0"/>
              </a:spcBef>
              <a:spcAft>
                <a:spcPts val="0"/>
              </a:spcAft>
              <a:buSzPts val="2210"/>
              <a:buNone/>
            </a:pPr>
            <a:r>
              <a:rPr b="1" i="0" lang="en-US" sz="1800" u="none">
                <a:solidFill>
                  <a:schemeClr val="dk1"/>
                </a:solidFill>
                <a:latin typeface="Libre Baskerville"/>
                <a:ea typeface="Libre Baskerville"/>
                <a:cs typeface="Libre Baskerville"/>
                <a:sym typeface="Libre Baskerville"/>
              </a:rPr>
              <a:t>Soham Ponkshe(32)</a:t>
            </a:r>
            <a:endParaRPr b="1" i="0" sz="1800" u="none">
              <a:solidFill>
                <a:schemeClr val="dk1"/>
              </a:solidFill>
              <a:latin typeface="Libre Baskerville"/>
              <a:ea typeface="Libre Baskerville"/>
              <a:cs typeface="Libre Baskerville"/>
              <a:sym typeface="Libre Baskerville"/>
            </a:endParaRPr>
          </a:p>
          <a:p>
            <a:pPr indent="0" lvl="0" marL="0" rtl="0" algn="ctr">
              <a:lnSpc>
                <a:spcPct val="100000"/>
              </a:lnSpc>
              <a:spcBef>
                <a:spcPts val="0"/>
              </a:spcBef>
              <a:spcAft>
                <a:spcPts val="0"/>
              </a:spcAft>
              <a:buSzPts val="2210"/>
              <a:buNone/>
            </a:pPr>
            <a:r>
              <a:t/>
            </a:r>
            <a:endParaRPr b="1" i="0" sz="1800" u="none">
              <a:solidFill>
                <a:schemeClr val="dk1"/>
              </a:solidFill>
              <a:latin typeface="Libre Baskerville"/>
              <a:ea typeface="Libre Baskerville"/>
              <a:cs typeface="Libre Baskerville"/>
              <a:sym typeface="Libre Baskerville"/>
            </a:endParaRPr>
          </a:p>
          <a:p>
            <a:pPr indent="0" lvl="0" marL="0" rtl="0" algn="ctr">
              <a:lnSpc>
                <a:spcPct val="100000"/>
              </a:lnSpc>
              <a:spcBef>
                <a:spcPts val="0"/>
              </a:spcBef>
              <a:spcAft>
                <a:spcPts val="0"/>
              </a:spcAft>
              <a:buSzPts val="2210"/>
              <a:buNone/>
            </a:pPr>
            <a:r>
              <a:rPr b="1" i="0" lang="en-US" sz="2600" u="none">
                <a:solidFill>
                  <a:srgbClr val="1F497D"/>
                </a:solidFill>
                <a:latin typeface="Libre Baskerville"/>
                <a:ea typeface="Libre Baskerville"/>
                <a:cs typeface="Libre Baskerville"/>
                <a:sym typeface="Libre Baskerville"/>
              </a:rPr>
              <a:t>Guide Name:-Ms. Dakshata Panchal</a:t>
            </a:r>
            <a:endParaRPr/>
          </a:p>
          <a:p>
            <a:pPr indent="0" lvl="0" marL="0" rtl="0" algn="ctr">
              <a:lnSpc>
                <a:spcPct val="100000"/>
              </a:lnSpc>
              <a:spcBef>
                <a:spcPts val="0"/>
              </a:spcBef>
              <a:spcAft>
                <a:spcPts val="0"/>
              </a:spcAft>
              <a:buSzPts val="2210"/>
              <a:buNone/>
            </a:pPr>
            <a:r>
              <a:t/>
            </a:r>
            <a:endParaRPr b="0" i="0" sz="2600" u="none">
              <a:solidFill>
                <a:srgbClr val="1F497D"/>
              </a:solidFill>
              <a:latin typeface="Libre Baskerville"/>
              <a:ea typeface="Libre Baskerville"/>
              <a:cs typeface="Libre Baskerville"/>
              <a:sym typeface="Libre Baskerville"/>
            </a:endParaRPr>
          </a:p>
          <a:p>
            <a:pPr indent="0" lvl="0" marL="0" rtl="0" algn="ctr">
              <a:lnSpc>
                <a:spcPct val="100000"/>
              </a:lnSpc>
              <a:spcBef>
                <a:spcPts val="500"/>
              </a:spcBef>
              <a:spcAft>
                <a:spcPts val="0"/>
              </a:spcAft>
              <a:buSzPts val="2210"/>
              <a:buNone/>
            </a:pPr>
            <a:r>
              <a:t/>
            </a:r>
            <a:endParaRPr b="0" i="1" sz="2600" u="none">
              <a:solidFill>
                <a:srgbClr val="1F497D"/>
              </a:solidFill>
              <a:latin typeface="Libre Baskerville"/>
              <a:ea typeface="Libre Baskerville"/>
              <a:cs typeface="Libre Baskerville"/>
              <a:sym typeface="Libre Baskerville"/>
            </a:endParaRPr>
          </a:p>
          <a:p>
            <a:pPr indent="0" lvl="0" marL="0" rtl="0" algn="ctr">
              <a:lnSpc>
                <a:spcPct val="100000"/>
              </a:lnSpc>
              <a:spcBef>
                <a:spcPts val="500"/>
              </a:spcBef>
              <a:spcAft>
                <a:spcPts val="0"/>
              </a:spcAft>
              <a:buSzPts val="2210"/>
              <a:buNone/>
            </a:pPr>
            <a:r>
              <a:rPr b="0" i="1" lang="en-US" sz="2600" u="none">
                <a:solidFill>
                  <a:srgbClr val="1F497D"/>
                </a:solidFill>
                <a:latin typeface="Libre Baskerville"/>
                <a:ea typeface="Libre Baskerville"/>
                <a:cs typeface="Libre Baskerville"/>
                <a:sym typeface="Libre Baskerville"/>
              </a:rPr>
              <a:t>.</a:t>
            </a:r>
            <a:endParaRPr b="0" i="0" sz="2600" u="none">
              <a:solidFill>
                <a:srgbClr val="1F497D"/>
              </a:solidFill>
              <a:latin typeface="Libre Baskerville"/>
              <a:ea typeface="Libre Baskerville"/>
              <a:cs typeface="Libre Baskerville"/>
              <a:sym typeface="Libre Baskerville"/>
            </a:endParaRPr>
          </a:p>
          <a:p>
            <a:pPr indent="0" lvl="0" marL="0" rtl="0" algn="ctr">
              <a:lnSpc>
                <a:spcPct val="100000"/>
              </a:lnSpc>
              <a:spcBef>
                <a:spcPts val="500"/>
              </a:spcBef>
              <a:spcAft>
                <a:spcPts val="0"/>
              </a:spcAft>
              <a:buSzPts val="2210"/>
              <a:buNone/>
            </a:pPr>
            <a:r>
              <a:t/>
            </a:r>
            <a:endParaRPr b="0" i="1" sz="2600" u="none">
              <a:solidFill>
                <a:srgbClr val="1F497D"/>
              </a:solidFill>
              <a:latin typeface="Libre Baskerville"/>
              <a:ea typeface="Libre Baskerville"/>
              <a:cs typeface="Libre Baskerville"/>
              <a:sym typeface="Libre Baskerville"/>
            </a:endParaRPr>
          </a:p>
          <a:p>
            <a:pPr indent="0" lvl="0" marL="0" rtl="0" algn="ctr">
              <a:lnSpc>
                <a:spcPct val="100000"/>
              </a:lnSpc>
              <a:spcBef>
                <a:spcPts val="500"/>
              </a:spcBef>
              <a:spcAft>
                <a:spcPts val="0"/>
              </a:spcAft>
              <a:buSzPts val="2210"/>
              <a:buNone/>
            </a:pPr>
            <a:r>
              <a:t/>
            </a:r>
            <a:endParaRPr b="0" i="1" sz="2600" u="none">
              <a:solidFill>
                <a:srgbClr val="1F497D"/>
              </a:solidFill>
              <a:latin typeface="Libre Baskerville"/>
              <a:ea typeface="Libre Baskerville"/>
              <a:cs typeface="Libre Baskerville"/>
              <a:sym typeface="Libre Baskerville"/>
            </a:endParaRPr>
          </a:p>
          <a:p>
            <a:pPr indent="0" lvl="0" marL="0" rtl="0" algn="l">
              <a:lnSpc>
                <a:spcPct val="100000"/>
              </a:lnSpc>
              <a:spcBef>
                <a:spcPts val="500"/>
              </a:spcBef>
              <a:spcAft>
                <a:spcPts val="0"/>
              </a:spcAft>
              <a:buSzPts val="2210"/>
              <a:buNone/>
            </a:pPr>
            <a:r>
              <a:rPr b="0" i="0" lang="en-US" sz="2400" u="none">
                <a:solidFill>
                  <a:srgbClr val="1F497D"/>
                </a:solidFill>
                <a:latin typeface="Libre Baskerville"/>
                <a:ea typeface="Libre Baskerville"/>
                <a:cs typeface="Libre Baskerville"/>
                <a:sym typeface="Libre Baskerville"/>
              </a:rPr>
              <a:t>              </a:t>
            </a:r>
            <a:endParaRPr b="0" i="0" sz="2600" u="none">
              <a:solidFill>
                <a:srgbClr val="1F497D"/>
              </a:solidFill>
              <a:latin typeface="Libre Baskerville"/>
              <a:ea typeface="Libre Baskerville"/>
              <a:cs typeface="Libre Baskerville"/>
              <a:sym typeface="Libre Baskerville"/>
            </a:endParaRPr>
          </a:p>
          <a:p>
            <a:pPr indent="0" lvl="0" marL="0" rtl="0" algn="ctr">
              <a:lnSpc>
                <a:spcPct val="100000"/>
              </a:lnSpc>
              <a:spcBef>
                <a:spcPts val="500"/>
              </a:spcBef>
              <a:spcAft>
                <a:spcPts val="0"/>
              </a:spcAft>
              <a:buSzPts val="2210"/>
              <a:buNone/>
            </a:pPr>
            <a:r>
              <a:rPr b="1" i="0" lang="en-US" sz="2600" u="none">
                <a:solidFill>
                  <a:srgbClr val="1F497D"/>
                </a:solidFill>
                <a:latin typeface="Libre Baskerville"/>
                <a:ea typeface="Libre Baskerville"/>
                <a:cs typeface="Libre Baskerville"/>
                <a:sym typeface="Libre Baskerville"/>
              </a:rPr>
              <a:t>Guide: </a:t>
            </a:r>
            <a:r>
              <a:rPr b="0" i="0" lang="en-US" sz="2600" u="none">
                <a:solidFill>
                  <a:srgbClr val="000000"/>
                </a:solidFill>
                <a:latin typeface="Times New Roman"/>
                <a:ea typeface="Times New Roman"/>
                <a:cs typeface="Times New Roman"/>
                <a:sym typeface="Times New Roman"/>
              </a:rPr>
              <a:t>Ms. Snehal Kulkarni</a:t>
            </a:r>
            <a:endParaRPr b="0" i="0" sz="2600" u="none">
              <a:solidFill>
                <a:srgbClr val="1F497D"/>
              </a:solidFill>
              <a:latin typeface="Libre Baskerville"/>
              <a:ea typeface="Libre Baskerville"/>
              <a:cs typeface="Libre Baskerville"/>
              <a:sym typeface="Libre Baskerville"/>
            </a:endParaRPr>
          </a:p>
          <a:p>
            <a:pPr indent="0" lvl="0" marL="0" rtl="0" algn="l">
              <a:lnSpc>
                <a:spcPct val="100000"/>
              </a:lnSpc>
              <a:spcBef>
                <a:spcPts val="500"/>
              </a:spcBef>
              <a:spcAft>
                <a:spcPts val="0"/>
              </a:spcAft>
              <a:buSzPts val="2210"/>
              <a:buNone/>
            </a:pPr>
            <a:r>
              <a:rPr b="0" i="0" lang="en-US" sz="2400" u="none">
                <a:solidFill>
                  <a:srgbClr val="1F497D"/>
                </a:solidFill>
                <a:latin typeface="Libre Baskerville"/>
                <a:ea typeface="Libre Baskerville"/>
                <a:cs typeface="Libre Baskerville"/>
                <a:sym typeface="Libre Baskerville"/>
              </a:rPr>
              <a:t> </a:t>
            </a:r>
            <a:endParaRPr b="0" i="0" sz="2400" u="none">
              <a:solidFill>
                <a:srgbClr val="000000"/>
              </a:solidFill>
              <a:latin typeface="Times New Roman"/>
              <a:ea typeface="Times New Roman"/>
              <a:cs typeface="Times New Roman"/>
              <a:sym typeface="Times New Roman"/>
            </a:endParaRPr>
          </a:p>
          <a:p>
            <a:pPr indent="-342900" lvl="0" marL="342900" marR="0" rtl="0" algn="ctr">
              <a:spcBef>
                <a:spcPts val="580"/>
              </a:spcBef>
              <a:spcAft>
                <a:spcPts val="0"/>
              </a:spcAft>
              <a:buClr>
                <a:schemeClr val="accent1"/>
              </a:buClr>
              <a:buSzPts val="2210"/>
              <a:buFont typeface="Noto Sans Symbols"/>
              <a:buNone/>
            </a:pPr>
            <a:r>
              <a:t/>
            </a:r>
            <a:endParaRPr b="0" i="0" sz="2400" u="none">
              <a:solidFill>
                <a:srgbClr val="000000"/>
              </a:solidFill>
              <a:latin typeface="Times New Roman"/>
              <a:ea typeface="Times New Roman"/>
              <a:cs typeface="Times New Roman"/>
              <a:sym typeface="Times New Roman"/>
            </a:endParaRPr>
          </a:p>
        </p:txBody>
      </p:sp>
      <p:sp>
        <p:nvSpPr>
          <p:cNvPr id="3037" name="Google Shape;3037;p17"/>
          <p:cNvSpPr txBox="1"/>
          <p:nvPr>
            <p:ph type="ctrTitle"/>
          </p:nvPr>
        </p:nvSpPr>
        <p:spPr>
          <a:xfrm>
            <a:off x="681037" y="1787525"/>
            <a:ext cx="7647000" cy="1155600"/>
          </a:xfrm>
          <a:prstGeom prst="rect">
            <a:avLst/>
          </a:prstGeom>
          <a:noFill/>
          <a:ln>
            <a:noFill/>
          </a:ln>
        </p:spPr>
        <p:txBody>
          <a:bodyPr anchorCtr="0" anchor="ctr" bIns="91425" lIns="91425" spcFirstLastPara="1" rIns="91425" wrap="square" tIns="45700">
            <a:noAutofit/>
          </a:bodyPr>
          <a:lstStyle/>
          <a:p>
            <a:pPr indent="0" lvl="0" marL="0" rtl="0" algn="ctr">
              <a:lnSpc>
                <a:spcPct val="100000"/>
              </a:lnSpc>
              <a:spcBef>
                <a:spcPts val="0"/>
              </a:spcBef>
              <a:spcAft>
                <a:spcPts val="0"/>
              </a:spcAft>
              <a:buSzPts val="4000"/>
              <a:buNone/>
            </a:pPr>
            <a:r>
              <a:rPr b="1" i="0" lang="en-US" sz="3600" u="none">
                <a:solidFill>
                  <a:srgbClr val="FFFFFF"/>
                </a:solidFill>
                <a:latin typeface="Times New Roman"/>
                <a:ea typeface="Times New Roman"/>
                <a:cs typeface="Times New Roman"/>
                <a:sym typeface="Times New Roman"/>
              </a:rPr>
              <a:t>Fake News Detection in OSM </a:t>
            </a:r>
            <a:br>
              <a:rPr b="1" i="0" lang="en-US" sz="3600" u="none">
                <a:solidFill>
                  <a:srgbClr val="FFFFFF"/>
                </a:solidFill>
                <a:latin typeface="Times New Roman"/>
                <a:ea typeface="Times New Roman"/>
                <a:cs typeface="Times New Roman"/>
                <a:sym typeface="Times New Roman"/>
              </a:rPr>
            </a:br>
            <a:r>
              <a:rPr b="1" i="0" lang="en-US" sz="3600" u="none">
                <a:solidFill>
                  <a:srgbClr val="FFFFFF"/>
                </a:solidFill>
                <a:latin typeface="Times New Roman"/>
                <a:ea typeface="Times New Roman"/>
                <a:cs typeface="Times New Roman"/>
                <a:sym typeface="Times New Roman"/>
              </a:rPr>
              <a:t>(Reddit analyzer)</a:t>
            </a:r>
            <a:br>
              <a:rPr b="1" i="0" lang="en-US" sz="3600" u="none">
                <a:solidFill>
                  <a:srgbClr val="FFFFFF"/>
                </a:solidFill>
                <a:latin typeface="Times New Roman"/>
                <a:ea typeface="Times New Roman"/>
                <a:cs typeface="Times New Roman"/>
                <a:sym typeface="Times New Roman"/>
              </a:rPr>
            </a:br>
            <a:endParaRPr/>
          </a:p>
        </p:txBody>
      </p:sp>
      <p:pic>
        <p:nvPicPr>
          <p:cNvPr id="3038" name="Google Shape;3038;p17"/>
          <p:cNvPicPr preferRelativeResize="0"/>
          <p:nvPr/>
        </p:nvPicPr>
        <p:blipFill rotWithShape="1">
          <a:blip r:embed="rId3">
            <a:alphaModFix/>
          </a:blip>
          <a:srcRect b="0" l="0" r="0" t="0"/>
          <a:stretch/>
        </p:blipFill>
        <p:spPr>
          <a:xfrm>
            <a:off x="304800" y="228600"/>
            <a:ext cx="1201737" cy="1128712"/>
          </a:xfrm>
          <a:prstGeom prst="rect">
            <a:avLst/>
          </a:prstGeom>
          <a:noFill/>
          <a:ln>
            <a:noFill/>
          </a:ln>
        </p:spPr>
      </p:pic>
      <p:sp>
        <p:nvSpPr>
          <p:cNvPr id="3039" name="Google Shape;3039;p17"/>
          <p:cNvSpPr txBox="1"/>
          <p:nvPr/>
        </p:nvSpPr>
        <p:spPr>
          <a:xfrm>
            <a:off x="1274762" y="201612"/>
            <a:ext cx="7647000" cy="1155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Libre Baskerville"/>
              <a:buNone/>
            </a:pPr>
            <a:r>
              <a:rPr b="0" i="0" lang="en-US" sz="3200" u="none">
                <a:solidFill>
                  <a:srgbClr val="000000"/>
                </a:solidFill>
                <a:latin typeface="Libre Baskerville"/>
                <a:ea typeface="Libre Baskerville"/>
                <a:cs typeface="Libre Baskerville"/>
                <a:sym typeface="Libre Baskerville"/>
              </a:rPr>
              <a:t>St. Francis Institute of Technology</a:t>
            </a:r>
            <a:endParaRPr b="0" i="0" sz="1400" u="non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Libre Baskerville"/>
              <a:buNone/>
            </a:pPr>
            <a:r>
              <a:rPr b="0" i="1" lang="en-US" sz="2800" u="none">
                <a:solidFill>
                  <a:srgbClr val="000000"/>
                </a:solidFill>
                <a:latin typeface="Libre Baskerville"/>
                <a:ea typeface="Libre Baskerville"/>
                <a:cs typeface="Libre Baskerville"/>
                <a:sym typeface="Libre Baskerville"/>
              </a:rPr>
              <a:t>Department of Computer Engineering</a:t>
            </a:r>
            <a:r>
              <a:rPr b="0" i="0" lang="en-US" sz="2800" u="none">
                <a:solidFill>
                  <a:srgbClr val="000000"/>
                </a:solidFill>
                <a:latin typeface="Libre Baskerville"/>
                <a:ea typeface="Libre Baskerville"/>
                <a:cs typeface="Libre Baskerville"/>
                <a:sym typeface="Libre Baskerville"/>
              </a:rPr>
              <a:t> </a:t>
            </a:r>
            <a:endParaRPr b="0" i="0" sz="1400" u="non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1" name="Shape 3131"/>
        <p:cNvGrpSpPr/>
        <p:nvPr/>
      </p:nvGrpSpPr>
      <p:grpSpPr>
        <a:xfrm>
          <a:off x="0" y="0"/>
          <a:ext cx="0" cy="0"/>
          <a:chOff x="0" y="0"/>
          <a:chExt cx="0" cy="0"/>
        </a:xfrm>
      </p:grpSpPr>
      <p:sp>
        <p:nvSpPr>
          <p:cNvPr id="3132" name="Google Shape;3132;p26"/>
          <p:cNvSpPr txBox="1"/>
          <p:nvPr>
            <p:ph type="title"/>
          </p:nvPr>
        </p:nvSpPr>
        <p:spPr>
          <a:xfrm>
            <a:off x="604837" y="809625"/>
            <a:ext cx="7772400" cy="792300"/>
          </a:xfrm>
          <a:prstGeom prst="rect">
            <a:avLst/>
          </a:prstGeom>
          <a:noFill/>
          <a:ln>
            <a:noFill/>
          </a:ln>
        </p:spPr>
        <p:txBody>
          <a:bodyPr anchorCtr="0" anchor="b" bIns="91425" lIns="91425" spcFirstLastPara="1" rIns="91425" wrap="square" tIns="45700">
            <a:noAutofit/>
          </a:bodyPr>
          <a:lstStyle/>
          <a:p>
            <a:pPr indent="0" lvl="0" marL="0" rtl="0" algn="ctr">
              <a:lnSpc>
                <a:spcPct val="100000"/>
              </a:lnSpc>
              <a:spcBef>
                <a:spcPts val="0"/>
              </a:spcBef>
              <a:spcAft>
                <a:spcPts val="0"/>
              </a:spcAft>
              <a:buSzPts val="4000"/>
              <a:buNone/>
            </a:pPr>
            <a:r>
              <a:rPr b="1" i="0" lang="en-US" sz="4000" u="none">
                <a:solidFill>
                  <a:schemeClr val="dk1"/>
                </a:solidFill>
                <a:latin typeface="Times New Roman"/>
                <a:ea typeface="Times New Roman"/>
                <a:cs typeface="Times New Roman"/>
                <a:sym typeface="Times New Roman"/>
              </a:rPr>
              <a:t>Social Impact of the System</a:t>
            </a:r>
            <a:br>
              <a:rPr b="1" i="0" lang="en-US" sz="4000" u="none">
                <a:solidFill>
                  <a:schemeClr val="dk1"/>
                </a:solidFill>
                <a:latin typeface="Times New Roman"/>
                <a:ea typeface="Times New Roman"/>
                <a:cs typeface="Times New Roman"/>
                <a:sym typeface="Times New Roman"/>
              </a:rPr>
            </a:br>
            <a:endParaRPr/>
          </a:p>
        </p:txBody>
      </p:sp>
      <p:sp>
        <p:nvSpPr>
          <p:cNvPr id="3133" name="Google Shape;3133;p26"/>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Source Sans Pro"/>
              <a:buNone/>
            </a:pPr>
            <a:fld id="{00000000-1234-1234-1234-123412341234}" type="slidenum">
              <a:rPr b="0" i="0" lang="en-US" sz="1400" u="none">
                <a:solidFill>
                  <a:srgbClr val="FFFFFF"/>
                </a:solidFill>
                <a:latin typeface="Source Sans Pro"/>
                <a:ea typeface="Source Sans Pro"/>
                <a:cs typeface="Source Sans Pro"/>
                <a:sym typeface="Source Sans Pro"/>
              </a:rPr>
              <a:t>‹#›</a:t>
            </a:fld>
            <a:endParaRPr/>
          </a:p>
        </p:txBody>
      </p:sp>
      <p:sp>
        <p:nvSpPr>
          <p:cNvPr id="3134" name="Google Shape;3134;p26"/>
          <p:cNvSpPr txBox="1"/>
          <p:nvPr>
            <p:ph idx="1" type="body"/>
          </p:nvPr>
        </p:nvSpPr>
        <p:spPr>
          <a:xfrm>
            <a:off x="533400" y="1111250"/>
            <a:ext cx="8005800" cy="5061000"/>
          </a:xfrm>
          <a:prstGeom prst="rect">
            <a:avLst/>
          </a:prstGeom>
          <a:noFill/>
          <a:ln>
            <a:noFill/>
          </a:ln>
        </p:spPr>
        <p:txBody>
          <a:bodyPr anchorCtr="0" anchor="t" bIns="45700" lIns="91425" spcFirstLastPara="1" rIns="91425" wrap="square" tIns="45700">
            <a:noAutofit/>
          </a:bodyPr>
          <a:lstStyle/>
          <a:p>
            <a:pPr indent="-368300" lvl="0" marL="457200" rtl="0" algn="l">
              <a:lnSpc>
                <a:spcPct val="100000"/>
              </a:lnSpc>
              <a:spcBef>
                <a:spcPts val="500"/>
              </a:spcBef>
              <a:spcAft>
                <a:spcPts val="0"/>
              </a:spcAft>
              <a:buClr>
                <a:schemeClr val="accent1"/>
              </a:buClr>
              <a:buSzPts val="200"/>
              <a:buFont typeface="Noto Sans Symbols"/>
              <a:buChar char="●"/>
            </a:pPr>
            <a:r>
              <a:rPr b="0" i="0" lang="en-US" sz="2000" u="none">
                <a:solidFill>
                  <a:srgbClr val="000000"/>
                </a:solidFill>
                <a:latin typeface="Libre Baskerville"/>
                <a:ea typeface="Libre Baskerville"/>
                <a:cs typeface="Libre Baskerville"/>
                <a:sym typeface="Libre Baskerville"/>
              </a:rPr>
              <a:t>The Reddit News Credibility Analyzer addresses the critical social challenge of misinformation by empowering users to make more informed decisions about the content they consume and share. By providing transparent assessments of news credibility, the system promotes media literacy and critical thinking skills among social media users.</a:t>
            </a:r>
            <a:endParaRPr/>
          </a:p>
          <a:p>
            <a:pPr indent="-355600" lvl="0" marL="457200" rtl="0" algn="l">
              <a:lnSpc>
                <a:spcPct val="100000"/>
              </a:lnSpc>
              <a:spcBef>
                <a:spcPts val="500"/>
              </a:spcBef>
              <a:spcAft>
                <a:spcPts val="0"/>
              </a:spcAft>
              <a:buClr>
                <a:schemeClr val="accent1"/>
              </a:buClr>
              <a:buSzPts val="200"/>
              <a:buFont typeface="Noto Sans Symbols"/>
              <a:buNone/>
            </a:pPr>
            <a:r>
              <a:t/>
            </a:r>
            <a:endParaRPr b="0" i="0" sz="2000" u="none">
              <a:solidFill>
                <a:srgbClr val="000000"/>
              </a:solidFill>
              <a:latin typeface="Libre Baskerville"/>
              <a:ea typeface="Libre Baskerville"/>
              <a:cs typeface="Libre Baskerville"/>
              <a:sym typeface="Libre Baskerville"/>
            </a:endParaRPr>
          </a:p>
          <a:p>
            <a:pPr indent="-368300" lvl="0" marL="457200" rtl="0" algn="l">
              <a:lnSpc>
                <a:spcPct val="100000"/>
              </a:lnSpc>
              <a:spcBef>
                <a:spcPts val="500"/>
              </a:spcBef>
              <a:spcAft>
                <a:spcPts val="0"/>
              </a:spcAft>
              <a:buClr>
                <a:schemeClr val="accent1"/>
              </a:buClr>
              <a:buSzPts val="200"/>
              <a:buFont typeface="Noto Sans Symbols"/>
              <a:buChar char="●"/>
            </a:pPr>
            <a:r>
              <a:rPr b="0" i="0" lang="en-US" sz="2000" u="none">
                <a:solidFill>
                  <a:srgbClr val="000000"/>
                </a:solidFill>
                <a:latin typeface="Libre Baskerville"/>
                <a:ea typeface="Libre Baskerville"/>
                <a:cs typeface="Libre Baskerville"/>
                <a:sym typeface="Libre Baskerville"/>
              </a:rPr>
              <a:t>The tool has potential benefits for educators, journalists, researchers, and everyday users seeking to navigate the complex information landscape. By highlighting factors that influence credibility, the system also creates opportunities for content creators and platforms to improve their practices and develop more responsible content sharing mechanisms.</a:t>
            </a:r>
            <a:endParaRPr/>
          </a:p>
          <a:p>
            <a:pPr indent="-228600" lvl="0" marL="457200" marR="0" rtl="0" algn="l">
              <a:spcBef>
                <a:spcPts val="580"/>
              </a:spcBef>
              <a:spcAft>
                <a:spcPts val="0"/>
              </a:spcAft>
              <a:buClr>
                <a:schemeClr val="accent1"/>
              </a:buClr>
              <a:buSzPts val="2210"/>
              <a:buFont typeface="Noto Sans Symbols"/>
              <a:buNone/>
            </a:pPr>
            <a:r>
              <a:t/>
            </a:r>
            <a:endParaRPr b="0" i="0" sz="2000" u="none">
              <a:solidFill>
                <a:srgbClr val="000000"/>
              </a:solidFill>
              <a:latin typeface="Libre Baskerville"/>
              <a:ea typeface="Libre Baskerville"/>
              <a:cs typeface="Libre Baskerville"/>
              <a:sym typeface="Libre Baskerville"/>
            </a:endParaRPr>
          </a:p>
        </p:txBody>
      </p:sp>
      <p:pic>
        <p:nvPicPr>
          <p:cNvPr id="3135" name="Google Shape;3135;p26"/>
          <p:cNvPicPr preferRelativeResize="0"/>
          <p:nvPr/>
        </p:nvPicPr>
        <p:blipFill rotWithShape="1">
          <a:blip r:embed="rId3">
            <a:alphaModFix/>
          </a:blip>
          <a:srcRect b="0" l="0" r="0" t="0"/>
          <a:stretch/>
        </p:blipFill>
        <p:spPr>
          <a:xfrm>
            <a:off x="8305800" y="6172200"/>
            <a:ext cx="533400" cy="523875"/>
          </a:xfrm>
          <a:prstGeom prst="rect">
            <a:avLst/>
          </a:prstGeom>
          <a:noFill/>
          <a:ln>
            <a:noFill/>
          </a:ln>
        </p:spPr>
      </p:pic>
      <p:sp>
        <p:nvSpPr>
          <p:cNvPr id="3136" name="Google Shape;3136;p26"/>
          <p:cNvSpPr txBox="1"/>
          <p:nvPr/>
        </p:nvSpPr>
        <p:spPr>
          <a:xfrm>
            <a:off x="5665787" y="6237287"/>
            <a:ext cx="2476500" cy="4764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1F497D"/>
              </a:buClr>
              <a:buSzPts val="1400"/>
              <a:buFont typeface="Libre Baskerville"/>
              <a:buNone/>
            </a:pPr>
            <a:r>
              <a:rPr b="0" i="0" lang="en-US" sz="1400" u="none">
                <a:solidFill>
                  <a:srgbClr val="1F497D"/>
                </a:solidFill>
                <a:latin typeface="Libre Baskerville"/>
                <a:ea typeface="Libre Baskerville"/>
                <a:cs typeface="Libre Baskerville"/>
                <a:sym typeface="Libre Baskerville"/>
              </a:rPr>
              <a:t>*</a:t>
            </a:r>
            <a:endParaRPr/>
          </a:p>
        </p:txBody>
      </p:sp>
      <p:sp>
        <p:nvSpPr>
          <p:cNvPr id="3137" name="Google Shape;3137;p26"/>
          <p:cNvSpPr txBox="1"/>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1F497D"/>
              </a:buClr>
              <a:buSzPts val="1400"/>
              <a:buFont typeface="Libre Baskerville"/>
              <a:buNone/>
            </a:pPr>
            <a:r>
              <a:rPr b="0" i="0" lang="en-US" sz="1400" u="none">
                <a:solidFill>
                  <a:srgbClr val="1F497D"/>
                </a:solidFill>
                <a:latin typeface="Libre Baskerville"/>
                <a:ea typeface="Libre Baskerville"/>
                <a:cs typeface="Libre Baskerville"/>
                <a:sym typeface="Libre Baskerville"/>
              </a:rPr>
              <a:t>Fake News Detection in OSM</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2" name="Shape 3142"/>
        <p:cNvGrpSpPr/>
        <p:nvPr/>
      </p:nvGrpSpPr>
      <p:grpSpPr>
        <a:xfrm>
          <a:off x="0" y="0"/>
          <a:ext cx="0" cy="0"/>
          <a:chOff x="0" y="0"/>
          <a:chExt cx="0" cy="0"/>
        </a:xfrm>
      </p:grpSpPr>
      <p:sp>
        <p:nvSpPr>
          <p:cNvPr id="3143" name="Google Shape;3143;p27"/>
          <p:cNvSpPr txBox="1"/>
          <p:nvPr>
            <p:ph type="title"/>
          </p:nvPr>
        </p:nvSpPr>
        <p:spPr>
          <a:xfrm>
            <a:off x="914400" y="144462"/>
            <a:ext cx="7772400" cy="792300"/>
          </a:xfrm>
          <a:prstGeom prst="rect">
            <a:avLst/>
          </a:prstGeom>
          <a:noFill/>
          <a:ln>
            <a:noFill/>
          </a:ln>
        </p:spPr>
        <p:txBody>
          <a:bodyPr anchorCtr="0" anchor="b" bIns="91425" lIns="91425" spcFirstLastPara="1" rIns="91425" wrap="square" tIns="45700">
            <a:noAutofit/>
          </a:bodyPr>
          <a:lstStyle/>
          <a:p>
            <a:pPr indent="0" lvl="0" marL="0" rtl="0" algn="ctr">
              <a:lnSpc>
                <a:spcPct val="100000"/>
              </a:lnSpc>
              <a:spcBef>
                <a:spcPts val="0"/>
              </a:spcBef>
              <a:spcAft>
                <a:spcPts val="0"/>
              </a:spcAft>
              <a:buSzPts val="4000"/>
              <a:buNone/>
            </a:pPr>
            <a:r>
              <a:rPr b="1" i="0" lang="en-US" sz="4000" u="none">
                <a:solidFill>
                  <a:srgbClr val="000000"/>
                </a:solidFill>
                <a:latin typeface="Times New Roman"/>
                <a:ea typeface="Times New Roman"/>
                <a:cs typeface="Times New Roman"/>
                <a:sym typeface="Times New Roman"/>
              </a:rPr>
              <a:t>Implementation Steps</a:t>
            </a:r>
            <a:endParaRPr/>
          </a:p>
        </p:txBody>
      </p:sp>
      <p:sp>
        <p:nvSpPr>
          <p:cNvPr id="3144" name="Google Shape;3144;p27"/>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Source Sans Pro"/>
              <a:buNone/>
            </a:pPr>
            <a:fld id="{00000000-1234-1234-1234-123412341234}" type="slidenum">
              <a:rPr b="0" i="0" lang="en-US" sz="1400" u="none">
                <a:solidFill>
                  <a:srgbClr val="FFFFFF"/>
                </a:solidFill>
                <a:latin typeface="Source Sans Pro"/>
                <a:ea typeface="Source Sans Pro"/>
                <a:cs typeface="Source Sans Pro"/>
                <a:sym typeface="Source Sans Pro"/>
              </a:rPr>
              <a:t>‹#›</a:t>
            </a:fld>
            <a:endParaRPr/>
          </a:p>
        </p:txBody>
      </p:sp>
      <p:pic>
        <p:nvPicPr>
          <p:cNvPr id="3145" name="Google Shape;3145;p27"/>
          <p:cNvPicPr preferRelativeResize="0"/>
          <p:nvPr/>
        </p:nvPicPr>
        <p:blipFill rotWithShape="1">
          <a:blip r:embed="rId3">
            <a:alphaModFix/>
          </a:blip>
          <a:srcRect b="0" l="0" r="0" t="0"/>
          <a:stretch/>
        </p:blipFill>
        <p:spPr>
          <a:xfrm>
            <a:off x="8305800" y="6172200"/>
            <a:ext cx="533400" cy="523875"/>
          </a:xfrm>
          <a:prstGeom prst="rect">
            <a:avLst/>
          </a:prstGeom>
          <a:noFill/>
          <a:ln>
            <a:noFill/>
          </a:ln>
        </p:spPr>
      </p:pic>
      <p:sp>
        <p:nvSpPr>
          <p:cNvPr id="3146" name="Google Shape;3146;p27"/>
          <p:cNvSpPr txBox="1"/>
          <p:nvPr/>
        </p:nvSpPr>
        <p:spPr>
          <a:xfrm>
            <a:off x="5665787" y="6237287"/>
            <a:ext cx="2476500" cy="4764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1F497D"/>
              </a:buClr>
              <a:buSzPts val="1400"/>
              <a:buFont typeface="Libre Baskerville"/>
              <a:buNone/>
            </a:pPr>
            <a:r>
              <a:rPr b="0" i="0" lang="en-US" sz="1400" u="none">
                <a:solidFill>
                  <a:srgbClr val="1F497D"/>
                </a:solidFill>
                <a:latin typeface="Libre Baskerville"/>
                <a:ea typeface="Libre Baskerville"/>
                <a:cs typeface="Libre Baskerville"/>
                <a:sym typeface="Libre Baskerville"/>
              </a:rPr>
              <a:t>*</a:t>
            </a:r>
            <a:endParaRPr/>
          </a:p>
        </p:txBody>
      </p:sp>
      <p:sp>
        <p:nvSpPr>
          <p:cNvPr id="3147" name="Google Shape;3147;p27"/>
          <p:cNvSpPr txBox="1"/>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1F497D"/>
              </a:buClr>
              <a:buSzPts val="1400"/>
              <a:buFont typeface="Libre Baskerville"/>
              <a:buNone/>
            </a:pPr>
            <a:r>
              <a:rPr b="0" i="0" lang="en-US" sz="1400" u="none">
                <a:solidFill>
                  <a:srgbClr val="1F497D"/>
                </a:solidFill>
                <a:latin typeface="Libre Baskerville"/>
                <a:ea typeface="Libre Baskerville"/>
                <a:cs typeface="Libre Baskerville"/>
                <a:sym typeface="Libre Baskerville"/>
              </a:rPr>
              <a:t>Fake News Detection in OSM</a:t>
            </a:r>
            <a:endParaRPr/>
          </a:p>
        </p:txBody>
      </p:sp>
      <p:sp>
        <p:nvSpPr>
          <p:cNvPr id="3148" name="Google Shape;3148;p27"/>
          <p:cNvSpPr txBox="1"/>
          <p:nvPr>
            <p:ph idx="1" type="body"/>
          </p:nvPr>
        </p:nvSpPr>
        <p:spPr>
          <a:xfrm>
            <a:off x="146050" y="784225"/>
            <a:ext cx="8997900" cy="5388000"/>
          </a:xfrm>
          <a:prstGeom prst="rect">
            <a:avLst/>
          </a:prstGeom>
          <a:noFill/>
          <a:ln>
            <a:noFill/>
          </a:ln>
        </p:spPr>
        <p:txBody>
          <a:bodyPr anchorCtr="0" anchor="t" bIns="45700" lIns="91425" spcFirstLastPara="1" rIns="91425" wrap="square" tIns="45700">
            <a:noAutofit/>
          </a:bodyPr>
          <a:lstStyle/>
          <a:p>
            <a:pPr indent="-368300" lvl="0" marL="457200" rtl="0" algn="l">
              <a:lnSpc>
                <a:spcPct val="100000"/>
              </a:lnSpc>
              <a:spcBef>
                <a:spcPts val="500"/>
              </a:spcBef>
              <a:spcAft>
                <a:spcPts val="0"/>
              </a:spcAft>
              <a:buClr>
                <a:schemeClr val="accent1"/>
              </a:buClr>
              <a:buSzPts val="200"/>
              <a:buFont typeface="Noto Sans Symbols"/>
              <a:buChar char="●"/>
            </a:pPr>
            <a:r>
              <a:rPr b="0" i="0" lang="en-US" sz="2000" u="none">
                <a:solidFill>
                  <a:srgbClr val="000000"/>
                </a:solidFill>
                <a:latin typeface="Libre Baskerville"/>
                <a:ea typeface="Libre Baskerville"/>
                <a:cs typeface="Libre Baskerville"/>
                <a:sym typeface="Libre Baskerville"/>
              </a:rPr>
              <a:t>The implementation process follows these key steps:</a:t>
            </a:r>
            <a:endParaRPr/>
          </a:p>
          <a:p>
            <a:pPr indent="-368300" lvl="0" marL="457200" rtl="0" algn="l">
              <a:lnSpc>
                <a:spcPct val="100000"/>
              </a:lnSpc>
              <a:spcBef>
                <a:spcPts val="500"/>
              </a:spcBef>
              <a:spcAft>
                <a:spcPts val="0"/>
              </a:spcAft>
              <a:buClr>
                <a:schemeClr val="accent1"/>
              </a:buClr>
              <a:buSzPts val="200"/>
              <a:buFont typeface="Noto Sans Symbols"/>
              <a:buChar char="●"/>
            </a:pPr>
            <a:r>
              <a:rPr b="0" i="0" lang="en-US" sz="2000" u="none">
                <a:solidFill>
                  <a:srgbClr val="000000"/>
                </a:solidFill>
                <a:latin typeface="Libre Baskerville"/>
                <a:ea typeface="Libre Baskerville"/>
                <a:cs typeface="Libre Baskerville"/>
                <a:sym typeface="Libre Baskerville"/>
              </a:rPr>
              <a:t>Set up environment with Python libraries (Streamlit, PRAW, scikit-learn, NLTK, pandas).</a:t>
            </a:r>
            <a:endParaRPr/>
          </a:p>
          <a:p>
            <a:pPr indent="-368300" lvl="0" marL="457200" rtl="0" algn="l">
              <a:lnSpc>
                <a:spcPct val="100000"/>
              </a:lnSpc>
              <a:spcBef>
                <a:spcPts val="500"/>
              </a:spcBef>
              <a:spcAft>
                <a:spcPts val="0"/>
              </a:spcAft>
              <a:buClr>
                <a:schemeClr val="accent1"/>
              </a:buClr>
              <a:buSzPts val="200"/>
              <a:buFont typeface="Noto Sans Symbols"/>
              <a:buChar char="●"/>
            </a:pPr>
            <a:r>
              <a:rPr b="0" i="0" lang="en-US" sz="2000" u="none">
                <a:solidFill>
                  <a:srgbClr val="000000"/>
                </a:solidFill>
                <a:latin typeface="Libre Baskerville"/>
                <a:ea typeface="Libre Baskerville"/>
                <a:cs typeface="Libre Baskerville"/>
                <a:sym typeface="Libre Baskerville"/>
              </a:rPr>
              <a:t>Configure Reddit API connection using PRAW with proper credentials.</a:t>
            </a:r>
            <a:endParaRPr/>
          </a:p>
          <a:p>
            <a:pPr indent="-368300" lvl="0" marL="457200" rtl="0" algn="l">
              <a:lnSpc>
                <a:spcPct val="100000"/>
              </a:lnSpc>
              <a:spcBef>
                <a:spcPts val="500"/>
              </a:spcBef>
              <a:spcAft>
                <a:spcPts val="0"/>
              </a:spcAft>
              <a:buClr>
                <a:schemeClr val="accent1"/>
              </a:buClr>
              <a:buSzPts val="200"/>
              <a:buFont typeface="Noto Sans Symbols"/>
              <a:buChar char="●"/>
            </a:pPr>
            <a:r>
              <a:rPr b="0" i="0" lang="en-US" sz="2000" u="none">
                <a:solidFill>
                  <a:srgbClr val="000000"/>
                </a:solidFill>
                <a:latin typeface="Libre Baskerville"/>
                <a:ea typeface="Libre Baskerville"/>
                <a:cs typeface="Libre Baskerville"/>
                <a:sym typeface="Libre Baskerville"/>
              </a:rPr>
              <a:t>Build model training pipeline with feature engineering and Random Forest classifier</a:t>
            </a:r>
            <a:endParaRPr/>
          </a:p>
          <a:p>
            <a:pPr indent="-368300" lvl="0" marL="457200" rtl="0" algn="l">
              <a:lnSpc>
                <a:spcPct val="100000"/>
              </a:lnSpc>
              <a:spcBef>
                <a:spcPts val="500"/>
              </a:spcBef>
              <a:spcAft>
                <a:spcPts val="0"/>
              </a:spcAft>
              <a:buClr>
                <a:schemeClr val="accent1"/>
              </a:buClr>
              <a:buSzPts val="200"/>
              <a:buFont typeface="Noto Sans Symbols"/>
              <a:buChar char="●"/>
            </a:pPr>
            <a:r>
              <a:rPr b="0" i="0" lang="en-US" sz="2000" u="none">
                <a:solidFill>
                  <a:srgbClr val="000000"/>
                </a:solidFill>
                <a:latin typeface="Libre Baskerville"/>
                <a:ea typeface="Libre Baskerville"/>
                <a:cs typeface="Libre Baskerville"/>
                <a:sym typeface="Libre Baskerville"/>
              </a:rPr>
              <a:t>Develop Streamlit UI with search filters and visualization components.</a:t>
            </a:r>
            <a:endParaRPr/>
          </a:p>
          <a:p>
            <a:pPr indent="-368300" lvl="0" marL="457200" rtl="0" algn="l">
              <a:lnSpc>
                <a:spcPct val="100000"/>
              </a:lnSpc>
              <a:spcBef>
                <a:spcPts val="500"/>
              </a:spcBef>
              <a:spcAft>
                <a:spcPts val="0"/>
              </a:spcAft>
              <a:buClr>
                <a:schemeClr val="accent1"/>
              </a:buClr>
              <a:buSzPts val="200"/>
              <a:buFont typeface="Noto Sans Symbols"/>
              <a:buChar char="●"/>
            </a:pPr>
            <a:r>
              <a:rPr b="0" i="0" lang="en-US" sz="2000" u="none">
                <a:solidFill>
                  <a:srgbClr val="000000"/>
                </a:solidFill>
                <a:latin typeface="Libre Baskerville"/>
                <a:ea typeface="Libre Baskerville"/>
                <a:cs typeface="Libre Baskerville"/>
                <a:sym typeface="Libre Baskerville"/>
              </a:rPr>
              <a:t>Populate domain databases of credible and problematic sources.</a:t>
            </a:r>
            <a:endParaRPr/>
          </a:p>
          <a:p>
            <a:pPr indent="-368300" lvl="0" marL="457200" rtl="0" algn="l">
              <a:lnSpc>
                <a:spcPct val="100000"/>
              </a:lnSpc>
              <a:spcBef>
                <a:spcPts val="500"/>
              </a:spcBef>
              <a:spcAft>
                <a:spcPts val="0"/>
              </a:spcAft>
              <a:buClr>
                <a:schemeClr val="accent1"/>
              </a:buClr>
              <a:buSzPts val="200"/>
              <a:buFont typeface="Noto Sans Symbols"/>
              <a:buChar char="●"/>
            </a:pPr>
            <a:r>
              <a:rPr b="0" i="0" lang="en-US" sz="2000" u="none">
                <a:solidFill>
                  <a:srgbClr val="000000"/>
                </a:solidFill>
                <a:latin typeface="Libre Baskerville"/>
                <a:ea typeface="Libre Baskerville"/>
                <a:cs typeface="Libre Baskerville"/>
                <a:sym typeface="Libre Baskerville"/>
              </a:rPr>
              <a:t>Implement data processing pipeline for Reddit posts.</a:t>
            </a:r>
            <a:endParaRPr/>
          </a:p>
          <a:p>
            <a:pPr indent="-368300" lvl="0" marL="457200" rtl="0" algn="l">
              <a:lnSpc>
                <a:spcPct val="100000"/>
              </a:lnSpc>
              <a:spcBef>
                <a:spcPts val="500"/>
              </a:spcBef>
              <a:spcAft>
                <a:spcPts val="0"/>
              </a:spcAft>
              <a:buClr>
                <a:schemeClr val="accent1"/>
              </a:buClr>
              <a:buSzPts val="200"/>
              <a:buFont typeface="Noto Sans Symbols"/>
              <a:buChar char="●"/>
            </a:pPr>
            <a:r>
              <a:rPr b="0" i="0" lang="en-US" sz="2000" u="none">
                <a:solidFill>
                  <a:srgbClr val="000000"/>
                </a:solidFill>
                <a:latin typeface="Libre Baskerville"/>
                <a:ea typeface="Libre Baskerville"/>
                <a:cs typeface="Libre Baskerville"/>
                <a:sym typeface="Libre Baskerville"/>
              </a:rPr>
              <a:t>Test and validate system accuracy.</a:t>
            </a:r>
            <a:endParaRPr/>
          </a:p>
          <a:p>
            <a:pPr indent="-368300" lvl="0" marL="457200" rtl="0" algn="l">
              <a:lnSpc>
                <a:spcPct val="100000"/>
              </a:lnSpc>
              <a:spcBef>
                <a:spcPts val="500"/>
              </a:spcBef>
              <a:spcAft>
                <a:spcPts val="0"/>
              </a:spcAft>
              <a:buClr>
                <a:schemeClr val="accent1"/>
              </a:buClr>
              <a:buSzPts val="200"/>
              <a:buFont typeface="Noto Sans Symbols"/>
              <a:buChar char="●"/>
            </a:pPr>
            <a:r>
              <a:rPr b="0" i="0" lang="en-US" sz="2000" u="none">
                <a:solidFill>
                  <a:srgbClr val="000000"/>
                </a:solidFill>
                <a:latin typeface="Libre Baskerville"/>
                <a:ea typeface="Libre Baskerville"/>
                <a:cs typeface="Libre Baskerville"/>
                <a:sym typeface="Libre Baskerville"/>
              </a:rPr>
              <a:t>Deploy to a suitable Python web app hosting platform.</a:t>
            </a:r>
            <a:endParaRPr/>
          </a:p>
          <a:p>
            <a:pPr indent="-368300" lvl="0" marL="457200" rtl="0" algn="l">
              <a:lnSpc>
                <a:spcPct val="100000"/>
              </a:lnSpc>
              <a:spcBef>
                <a:spcPts val="500"/>
              </a:spcBef>
              <a:spcAft>
                <a:spcPts val="0"/>
              </a:spcAft>
              <a:buClr>
                <a:schemeClr val="accent1"/>
              </a:buClr>
              <a:buSzPts val="200"/>
              <a:buFont typeface="Noto Sans Symbols"/>
              <a:buChar char="●"/>
            </a:pPr>
            <a:r>
              <a:rPr b="0" i="0" lang="en-US" sz="2000" u="none">
                <a:solidFill>
                  <a:srgbClr val="000000"/>
                </a:solidFill>
                <a:latin typeface="Libre Baskerville"/>
                <a:ea typeface="Libre Baskerville"/>
                <a:cs typeface="Libre Baskerville"/>
                <a:sym typeface="Libre Baskerville"/>
              </a:rPr>
              <a:t>Create user documentation explaining features and methodology.</a:t>
            </a:r>
            <a:endParaRPr/>
          </a:p>
          <a:p>
            <a:pPr indent="-228600" lvl="0" marL="457200" marR="0" rtl="0" algn="l">
              <a:spcBef>
                <a:spcPts val="580"/>
              </a:spcBef>
              <a:spcAft>
                <a:spcPts val="0"/>
              </a:spcAft>
              <a:buClr>
                <a:schemeClr val="accent1"/>
              </a:buClr>
              <a:buSzPts val="2210"/>
              <a:buFont typeface="Noto Sans Symbols"/>
              <a:buNone/>
            </a:pPr>
            <a:r>
              <a:t/>
            </a:r>
            <a:endParaRPr b="0" i="0" sz="2000" u="none">
              <a:solidFill>
                <a:srgbClr val="000000"/>
              </a:solidFill>
              <a:latin typeface="Libre Baskerville"/>
              <a:ea typeface="Libre Baskerville"/>
              <a:cs typeface="Libre Baskerville"/>
              <a:sym typeface="Libre Baskervill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2" name="Shape 3152"/>
        <p:cNvGrpSpPr/>
        <p:nvPr/>
      </p:nvGrpSpPr>
      <p:grpSpPr>
        <a:xfrm>
          <a:off x="0" y="0"/>
          <a:ext cx="0" cy="0"/>
          <a:chOff x="0" y="0"/>
          <a:chExt cx="0" cy="0"/>
        </a:xfrm>
      </p:grpSpPr>
      <p:sp>
        <p:nvSpPr>
          <p:cNvPr id="3153" name="Google Shape;3153;p28"/>
          <p:cNvSpPr txBox="1"/>
          <p:nvPr>
            <p:ph type="title"/>
          </p:nvPr>
        </p:nvSpPr>
        <p:spPr>
          <a:xfrm>
            <a:off x="914400" y="474662"/>
            <a:ext cx="7734300" cy="579300"/>
          </a:xfrm>
          <a:prstGeom prst="rect">
            <a:avLst/>
          </a:prstGeom>
          <a:noFill/>
          <a:ln>
            <a:noFill/>
          </a:ln>
        </p:spPr>
        <p:txBody>
          <a:bodyPr anchorCtr="0" anchor="b" bIns="91425" lIns="91425" spcFirstLastPara="1" rIns="91425" wrap="square" tIns="45700">
            <a:noAutofit/>
          </a:bodyPr>
          <a:lstStyle/>
          <a:p>
            <a:pPr indent="0" lvl="0" marL="0" rtl="0" algn="ctr">
              <a:lnSpc>
                <a:spcPct val="100000"/>
              </a:lnSpc>
              <a:spcBef>
                <a:spcPts val="0"/>
              </a:spcBef>
              <a:spcAft>
                <a:spcPts val="0"/>
              </a:spcAft>
              <a:buSzPts val="4000"/>
              <a:buNone/>
            </a:pPr>
            <a:r>
              <a:rPr b="1" i="0" lang="en-US" sz="4000" u="none">
                <a:solidFill>
                  <a:schemeClr val="dk1"/>
                </a:solidFill>
                <a:latin typeface="Times New Roman"/>
                <a:ea typeface="Times New Roman"/>
                <a:cs typeface="Times New Roman"/>
                <a:sym typeface="Times New Roman"/>
              </a:rPr>
              <a:t>Conclusion</a:t>
            </a:r>
            <a:endParaRPr/>
          </a:p>
        </p:txBody>
      </p:sp>
      <p:sp>
        <p:nvSpPr>
          <p:cNvPr id="3154" name="Google Shape;3154;p28"/>
          <p:cNvSpPr txBox="1"/>
          <p:nvPr>
            <p:ph idx="1" type="body"/>
          </p:nvPr>
        </p:nvSpPr>
        <p:spPr>
          <a:xfrm>
            <a:off x="603250" y="1054100"/>
            <a:ext cx="8045400" cy="4910100"/>
          </a:xfrm>
          <a:prstGeom prst="rect">
            <a:avLst/>
          </a:prstGeom>
          <a:noFill/>
          <a:ln>
            <a:noFill/>
          </a:ln>
        </p:spPr>
        <p:txBody>
          <a:bodyPr anchorCtr="0" anchor="t" bIns="45700" lIns="91425" spcFirstLastPara="1" rIns="91425" wrap="square" tIns="45700">
            <a:noAutofit/>
          </a:bodyPr>
          <a:lstStyle/>
          <a:p>
            <a:pPr indent="-368300" lvl="0" marL="457200" rtl="0" algn="l">
              <a:lnSpc>
                <a:spcPct val="100000"/>
              </a:lnSpc>
              <a:spcBef>
                <a:spcPts val="500"/>
              </a:spcBef>
              <a:spcAft>
                <a:spcPts val="0"/>
              </a:spcAft>
              <a:buClr>
                <a:schemeClr val="accent1"/>
              </a:buClr>
              <a:buSzPts val="200"/>
              <a:buFont typeface="Noto Sans Symbols"/>
              <a:buChar char="●"/>
            </a:pPr>
            <a:r>
              <a:rPr b="0" i="0" lang="en-US" sz="2000" u="none">
                <a:solidFill>
                  <a:srgbClr val="000000"/>
                </a:solidFill>
                <a:latin typeface="Libre Baskerville"/>
                <a:ea typeface="Libre Baskerville"/>
                <a:cs typeface="Libre Baskerville"/>
                <a:sym typeface="Libre Baskerville"/>
              </a:rPr>
              <a:t>The Reddit News Credibility Analyzer represents a significant step forward in combating misinformation on social media platforms through automated credibility assessment. The system successfully demonstrates the feasibility of using machine learning and natural language processing techniques to evaluate news content based on multiple credibility indicators.</a:t>
            </a:r>
            <a:endParaRPr/>
          </a:p>
          <a:p>
            <a:pPr indent="-355600" lvl="0" marL="457200" rtl="0" algn="l">
              <a:lnSpc>
                <a:spcPct val="100000"/>
              </a:lnSpc>
              <a:spcBef>
                <a:spcPts val="500"/>
              </a:spcBef>
              <a:spcAft>
                <a:spcPts val="0"/>
              </a:spcAft>
              <a:buClr>
                <a:schemeClr val="accent1"/>
              </a:buClr>
              <a:buSzPts val="200"/>
              <a:buFont typeface="Noto Sans Symbols"/>
              <a:buNone/>
            </a:pPr>
            <a:r>
              <a:t/>
            </a:r>
            <a:endParaRPr b="0" i="0" sz="2000" u="none">
              <a:solidFill>
                <a:srgbClr val="000000"/>
              </a:solidFill>
              <a:latin typeface="Libre Baskerville"/>
              <a:ea typeface="Libre Baskerville"/>
              <a:cs typeface="Libre Baskerville"/>
              <a:sym typeface="Libre Baskerville"/>
            </a:endParaRPr>
          </a:p>
          <a:p>
            <a:pPr indent="-368300" lvl="0" marL="457200" rtl="0" algn="l">
              <a:lnSpc>
                <a:spcPct val="100000"/>
              </a:lnSpc>
              <a:spcBef>
                <a:spcPts val="500"/>
              </a:spcBef>
              <a:spcAft>
                <a:spcPts val="0"/>
              </a:spcAft>
              <a:buClr>
                <a:schemeClr val="accent1"/>
              </a:buClr>
              <a:buSzPts val="200"/>
              <a:buFont typeface="Noto Sans Symbols"/>
              <a:buChar char="●"/>
            </a:pPr>
            <a:r>
              <a:rPr b="0" i="0" lang="en-US" sz="2000" u="none">
                <a:solidFill>
                  <a:srgbClr val="000000"/>
                </a:solidFill>
                <a:latin typeface="Libre Baskerville"/>
                <a:ea typeface="Libre Baskerville"/>
                <a:cs typeface="Libre Baskerville"/>
                <a:sym typeface="Libre Baskerville"/>
              </a:rPr>
              <a:t>Future enhancements could include expanding the model to analyze images and videos, incorporating fact-checking APIs, and developing browser extensions for seamless integration with the Reddit browsing experience. As misinformation continues to evolve, such tools will play an increasingly vital role in promoting a healthier information ecosystem online.</a:t>
            </a:r>
            <a:endParaRPr/>
          </a:p>
          <a:p>
            <a:pPr indent="-228600" lvl="0" marL="457200" marR="0" rtl="0" algn="l">
              <a:spcBef>
                <a:spcPts val="580"/>
              </a:spcBef>
              <a:spcAft>
                <a:spcPts val="0"/>
              </a:spcAft>
              <a:buClr>
                <a:schemeClr val="accent1"/>
              </a:buClr>
              <a:buSzPts val="2210"/>
              <a:buFont typeface="Noto Sans Symbols"/>
              <a:buNone/>
            </a:pPr>
            <a:r>
              <a:t/>
            </a:r>
            <a:endParaRPr b="0" i="0" sz="2000" u="none">
              <a:solidFill>
                <a:srgbClr val="000000"/>
              </a:solidFill>
              <a:latin typeface="Libre Baskerville"/>
              <a:ea typeface="Libre Baskerville"/>
              <a:cs typeface="Libre Baskerville"/>
              <a:sym typeface="Libre Baskerville"/>
            </a:endParaRPr>
          </a:p>
        </p:txBody>
      </p:sp>
      <p:sp>
        <p:nvSpPr>
          <p:cNvPr id="3155" name="Google Shape;3155;p28"/>
          <p:cNvSpPr txBox="1"/>
          <p:nvPr/>
        </p:nvSpPr>
        <p:spPr>
          <a:xfrm>
            <a:off x="6172200" y="6191250"/>
            <a:ext cx="2476500" cy="4764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1F497D"/>
              </a:buClr>
              <a:buSzPts val="1400"/>
              <a:buFont typeface="Libre Baskerville"/>
              <a:buNone/>
            </a:pPr>
            <a:r>
              <a:rPr b="0" i="0" lang="en-US" sz="1400" u="none">
                <a:solidFill>
                  <a:srgbClr val="1F497D"/>
                </a:solidFill>
                <a:latin typeface="Libre Baskerville"/>
                <a:ea typeface="Libre Baskerville"/>
                <a:cs typeface="Libre Baskerville"/>
                <a:sym typeface="Libre Baskerville"/>
              </a:rPr>
              <a:t>*</a:t>
            </a:r>
            <a:endParaRPr/>
          </a:p>
        </p:txBody>
      </p:sp>
      <p:sp>
        <p:nvSpPr>
          <p:cNvPr id="3156" name="Google Shape;3156;p28"/>
          <p:cNvSpPr txBox="1"/>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1F497D"/>
              </a:buClr>
              <a:buSzPts val="1400"/>
              <a:buFont typeface="Libre Baskerville"/>
              <a:buNone/>
            </a:pPr>
            <a:r>
              <a:rPr b="0" i="0" lang="en-US" sz="1400" u="none">
                <a:solidFill>
                  <a:srgbClr val="1F497D"/>
                </a:solidFill>
                <a:latin typeface="Libre Baskerville"/>
                <a:ea typeface="Libre Baskerville"/>
                <a:cs typeface="Libre Baskerville"/>
                <a:sym typeface="Libre Baskerville"/>
              </a:rPr>
              <a:t>Fake News Detection in OSM          </a:t>
            </a:r>
            <a:endParaRPr/>
          </a:p>
        </p:txBody>
      </p:sp>
      <p:sp>
        <p:nvSpPr>
          <p:cNvPr id="3157" name="Google Shape;3157;p28"/>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Source Sans Pro"/>
              <a:buNone/>
            </a:pPr>
            <a:fld id="{00000000-1234-1234-1234-123412341234}" type="slidenum">
              <a:rPr b="0" i="0" lang="en-US" sz="1400" u="none">
                <a:solidFill>
                  <a:srgbClr val="FFFFFF"/>
                </a:solidFill>
                <a:latin typeface="Source Sans Pro"/>
                <a:ea typeface="Source Sans Pro"/>
                <a:cs typeface="Source Sans Pro"/>
                <a:sym typeface="Source Sans Pro"/>
              </a:rP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1" name="Shape 3161"/>
        <p:cNvGrpSpPr/>
        <p:nvPr/>
      </p:nvGrpSpPr>
      <p:grpSpPr>
        <a:xfrm>
          <a:off x="0" y="0"/>
          <a:ext cx="0" cy="0"/>
          <a:chOff x="0" y="0"/>
          <a:chExt cx="0" cy="0"/>
        </a:xfrm>
      </p:grpSpPr>
      <p:sp>
        <p:nvSpPr>
          <p:cNvPr id="3162" name="Google Shape;3162;p29"/>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Source Sans Pro"/>
              <a:buNone/>
            </a:pPr>
            <a:fld id="{00000000-1234-1234-1234-123412341234}" type="slidenum">
              <a:rPr b="0" i="0" lang="en-US" sz="1400" u="none">
                <a:solidFill>
                  <a:srgbClr val="FFFFFF"/>
                </a:solidFill>
                <a:latin typeface="Source Sans Pro"/>
                <a:ea typeface="Source Sans Pro"/>
                <a:cs typeface="Source Sans Pro"/>
                <a:sym typeface="Source Sans Pro"/>
              </a:rPr>
              <a:t>‹#›</a:t>
            </a:fld>
            <a:endParaRPr/>
          </a:p>
        </p:txBody>
      </p:sp>
      <p:sp>
        <p:nvSpPr>
          <p:cNvPr id="3163" name="Google Shape;3163;p29"/>
          <p:cNvSpPr txBox="1"/>
          <p:nvPr/>
        </p:nvSpPr>
        <p:spPr>
          <a:xfrm>
            <a:off x="1981200" y="269875"/>
            <a:ext cx="5181600" cy="522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Times New Roman"/>
              <a:buNone/>
            </a:pPr>
            <a:r>
              <a:rPr b="1" i="0" lang="en-US" sz="2800" u="none">
                <a:solidFill>
                  <a:srgbClr val="000000"/>
                </a:solidFill>
                <a:latin typeface="Times New Roman"/>
                <a:ea typeface="Times New Roman"/>
                <a:cs typeface="Times New Roman"/>
                <a:sym typeface="Times New Roman"/>
              </a:rPr>
              <a:t>REFERENCES </a:t>
            </a:r>
            <a:endParaRPr/>
          </a:p>
        </p:txBody>
      </p:sp>
      <p:pic>
        <p:nvPicPr>
          <p:cNvPr id="3164" name="Google Shape;3164;p29"/>
          <p:cNvPicPr preferRelativeResize="0"/>
          <p:nvPr/>
        </p:nvPicPr>
        <p:blipFill rotWithShape="1">
          <a:blip r:embed="rId3">
            <a:alphaModFix/>
          </a:blip>
          <a:srcRect b="0" l="0" r="0" t="0"/>
          <a:stretch/>
        </p:blipFill>
        <p:spPr>
          <a:xfrm>
            <a:off x="8305800" y="6172200"/>
            <a:ext cx="533400" cy="523875"/>
          </a:xfrm>
          <a:prstGeom prst="rect">
            <a:avLst/>
          </a:prstGeom>
          <a:noFill/>
          <a:ln>
            <a:noFill/>
          </a:ln>
        </p:spPr>
      </p:pic>
      <p:sp>
        <p:nvSpPr>
          <p:cNvPr id="3165" name="Google Shape;3165;p29"/>
          <p:cNvSpPr txBox="1"/>
          <p:nvPr/>
        </p:nvSpPr>
        <p:spPr>
          <a:xfrm>
            <a:off x="674687" y="6126162"/>
            <a:ext cx="37815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1F497D"/>
              </a:buClr>
              <a:buSzPts val="1400"/>
              <a:buFont typeface="Libre Baskerville"/>
              <a:buNone/>
            </a:pPr>
            <a:r>
              <a:rPr b="0" i="0" lang="en-US" sz="1400" u="none">
                <a:solidFill>
                  <a:srgbClr val="1F497D"/>
                </a:solidFill>
                <a:latin typeface="Libre Baskerville"/>
                <a:ea typeface="Libre Baskerville"/>
                <a:cs typeface="Libre Baskerville"/>
                <a:sym typeface="Libre Baskerville"/>
              </a:rPr>
              <a:t>Fake News Detection in OSM            </a:t>
            </a:r>
            <a:endParaRPr/>
          </a:p>
        </p:txBody>
      </p:sp>
      <p:sp>
        <p:nvSpPr>
          <p:cNvPr id="3166" name="Google Shape;3166;p29"/>
          <p:cNvSpPr txBox="1"/>
          <p:nvPr/>
        </p:nvSpPr>
        <p:spPr>
          <a:xfrm>
            <a:off x="5665787" y="6237287"/>
            <a:ext cx="2476500" cy="4764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1F497D"/>
              </a:buClr>
              <a:buSzPts val="1400"/>
              <a:buFont typeface="Libre Baskerville"/>
              <a:buNone/>
            </a:pPr>
            <a:r>
              <a:rPr b="0" i="0" lang="en-US" sz="1400" u="none">
                <a:solidFill>
                  <a:srgbClr val="1F497D"/>
                </a:solidFill>
                <a:latin typeface="Libre Baskerville"/>
                <a:ea typeface="Libre Baskerville"/>
                <a:cs typeface="Libre Baskerville"/>
                <a:sym typeface="Libre Baskerville"/>
              </a:rPr>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4" name="Shape 3044"/>
        <p:cNvGrpSpPr/>
        <p:nvPr/>
      </p:nvGrpSpPr>
      <p:grpSpPr>
        <a:xfrm>
          <a:off x="0" y="0"/>
          <a:ext cx="0" cy="0"/>
          <a:chOff x="0" y="0"/>
          <a:chExt cx="0" cy="0"/>
        </a:xfrm>
      </p:grpSpPr>
      <p:sp>
        <p:nvSpPr>
          <p:cNvPr id="3045" name="Google Shape;3045;p18"/>
          <p:cNvSpPr txBox="1"/>
          <p:nvPr>
            <p:ph type="title"/>
          </p:nvPr>
        </p:nvSpPr>
        <p:spPr>
          <a:xfrm>
            <a:off x="371475" y="431800"/>
            <a:ext cx="7772400" cy="509700"/>
          </a:xfrm>
          <a:prstGeom prst="rect">
            <a:avLst/>
          </a:prstGeom>
          <a:noFill/>
          <a:ln>
            <a:noFill/>
          </a:ln>
        </p:spPr>
        <p:txBody>
          <a:bodyPr anchorCtr="0" anchor="b" bIns="91425" lIns="91425" spcFirstLastPara="1" rIns="91425" wrap="square" tIns="45700">
            <a:noAutofit/>
          </a:bodyPr>
          <a:lstStyle/>
          <a:p>
            <a:pPr indent="0" lvl="0" marL="0" rtl="0" algn="ctr">
              <a:lnSpc>
                <a:spcPct val="100000"/>
              </a:lnSpc>
              <a:spcBef>
                <a:spcPts val="0"/>
              </a:spcBef>
              <a:spcAft>
                <a:spcPts val="0"/>
              </a:spcAft>
              <a:buSzPts val="4000"/>
              <a:buNone/>
            </a:pPr>
            <a:r>
              <a:rPr b="1" i="0" lang="en-US" sz="4000" u="none">
                <a:solidFill>
                  <a:srgbClr val="000000"/>
                </a:solidFill>
                <a:latin typeface="Times New Roman"/>
                <a:ea typeface="Times New Roman"/>
                <a:cs typeface="Times New Roman"/>
                <a:sym typeface="Times New Roman"/>
              </a:rPr>
              <a:t>Content</a:t>
            </a:r>
            <a:endParaRPr/>
          </a:p>
        </p:txBody>
      </p:sp>
      <p:sp>
        <p:nvSpPr>
          <p:cNvPr id="3046" name="Google Shape;3046;p18"/>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Source Sans Pro"/>
              <a:buNone/>
            </a:pPr>
            <a:fld id="{00000000-1234-1234-1234-123412341234}" type="slidenum">
              <a:rPr b="0" i="0" lang="en-US" sz="1400" u="none">
                <a:solidFill>
                  <a:srgbClr val="FFFFFF"/>
                </a:solidFill>
                <a:latin typeface="Source Sans Pro"/>
                <a:ea typeface="Source Sans Pro"/>
                <a:cs typeface="Source Sans Pro"/>
                <a:sym typeface="Source Sans Pro"/>
              </a:rPr>
              <a:t>‹#›</a:t>
            </a:fld>
            <a:endParaRPr/>
          </a:p>
        </p:txBody>
      </p:sp>
      <p:sp>
        <p:nvSpPr>
          <p:cNvPr id="3047" name="Google Shape;3047;p18"/>
          <p:cNvSpPr txBox="1"/>
          <p:nvPr>
            <p:ph idx="1" type="body"/>
          </p:nvPr>
        </p:nvSpPr>
        <p:spPr>
          <a:xfrm>
            <a:off x="371475" y="339725"/>
            <a:ext cx="7632600" cy="5832600"/>
          </a:xfrm>
          <a:prstGeom prst="rect">
            <a:avLst/>
          </a:prstGeom>
          <a:noFill/>
          <a:ln>
            <a:noFill/>
          </a:ln>
        </p:spPr>
        <p:txBody>
          <a:bodyPr anchorCtr="0" anchor="t" bIns="45700" lIns="91425" spcFirstLastPara="1" rIns="91425" wrap="square" tIns="45700">
            <a:noAutofit/>
          </a:bodyPr>
          <a:lstStyle/>
          <a:p>
            <a:pPr indent="-122237" lvl="0" marL="273050" rtl="0" algn="l">
              <a:lnSpc>
                <a:spcPct val="100000"/>
              </a:lnSpc>
              <a:spcBef>
                <a:spcPts val="0"/>
              </a:spcBef>
              <a:spcAft>
                <a:spcPts val="0"/>
              </a:spcAft>
              <a:buSzPts val="2210"/>
              <a:buNone/>
            </a:pPr>
            <a:r>
              <a:t/>
            </a:r>
            <a:endParaRPr b="0" i="0" sz="2800" u="none">
              <a:solidFill>
                <a:srgbClr val="000000"/>
              </a:solidFill>
              <a:latin typeface="Times New Roman"/>
              <a:ea typeface="Times New Roman"/>
              <a:cs typeface="Times New Roman"/>
              <a:sym typeface="Times New Roman"/>
            </a:endParaRPr>
          </a:p>
          <a:p>
            <a:pPr indent="-122237" lvl="0" marL="273050" rtl="0" algn="l">
              <a:lnSpc>
                <a:spcPct val="100000"/>
              </a:lnSpc>
              <a:spcBef>
                <a:spcPts val="0"/>
              </a:spcBef>
              <a:spcAft>
                <a:spcPts val="0"/>
              </a:spcAft>
              <a:buClr>
                <a:schemeClr val="accent1"/>
              </a:buClr>
              <a:buSzPts val="300"/>
              <a:buFont typeface="Noto Sans Symbols"/>
              <a:buChar char="●"/>
            </a:pPr>
            <a:r>
              <a:rPr b="0" i="0" lang="en-US" sz="2800" u="none">
                <a:solidFill>
                  <a:srgbClr val="000000"/>
                </a:solidFill>
                <a:latin typeface="Times New Roman"/>
                <a:ea typeface="Times New Roman"/>
                <a:cs typeface="Times New Roman"/>
                <a:sym typeface="Times New Roman"/>
              </a:rPr>
              <a:t>Introduction </a:t>
            </a:r>
            <a:endParaRPr b="0" i="0" sz="2800" u="none">
              <a:solidFill>
                <a:srgbClr val="000000"/>
              </a:solidFill>
              <a:latin typeface="Times New Roman"/>
              <a:ea typeface="Times New Roman"/>
              <a:cs typeface="Times New Roman"/>
              <a:sym typeface="Times New Roman"/>
            </a:endParaRPr>
          </a:p>
          <a:p>
            <a:pPr indent="-122237" lvl="0" marL="273050" rtl="0" algn="l">
              <a:lnSpc>
                <a:spcPct val="100000"/>
              </a:lnSpc>
              <a:spcBef>
                <a:spcPts val="500"/>
              </a:spcBef>
              <a:spcAft>
                <a:spcPts val="0"/>
              </a:spcAft>
              <a:buClr>
                <a:schemeClr val="accent1"/>
              </a:buClr>
              <a:buSzPts val="300"/>
              <a:buFont typeface="Noto Sans Symbols"/>
              <a:buChar char="●"/>
            </a:pPr>
            <a:r>
              <a:rPr b="0" i="0" lang="en-US" sz="2800" u="none">
                <a:solidFill>
                  <a:srgbClr val="000000"/>
                </a:solidFill>
                <a:latin typeface="Times New Roman"/>
                <a:ea typeface="Times New Roman"/>
                <a:cs typeface="Times New Roman"/>
                <a:sym typeface="Times New Roman"/>
              </a:rPr>
              <a:t>Problem Definition </a:t>
            </a:r>
            <a:endParaRPr/>
          </a:p>
          <a:p>
            <a:pPr indent="-122237" lvl="0" marL="273050" rtl="0" algn="l">
              <a:lnSpc>
                <a:spcPct val="100000"/>
              </a:lnSpc>
              <a:spcBef>
                <a:spcPts val="500"/>
              </a:spcBef>
              <a:spcAft>
                <a:spcPts val="0"/>
              </a:spcAft>
              <a:buClr>
                <a:schemeClr val="accent1"/>
              </a:buClr>
              <a:buSzPts val="300"/>
              <a:buFont typeface="Noto Sans Symbols"/>
              <a:buChar char="●"/>
            </a:pPr>
            <a:r>
              <a:rPr b="0" i="0" lang="en-US" sz="2800" u="none">
                <a:solidFill>
                  <a:srgbClr val="000000"/>
                </a:solidFill>
                <a:latin typeface="Times New Roman"/>
                <a:ea typeface="Times New Roman"/>
                <a:cs typeface="Times New Roman"/>
                <a:sym typeface="Times New Roman"/>
              </a:rPr>
              <a:t>Review of Literature</a:t>
            </a:r>
            <a:endParaRPr/>
          </a:p>
          <a:p>
            <a:pPr indent="-122237" lvl="0" marL="273050" rtl="0" algn="l">
              <a:lnSpc>
                <a:spcPct val="100000"/>
              </a:lnSpc>
              <a:spcBef>
                <a:spcPts val="500"/>
              </a:spcBef>
              <a:spcAft>
                <a:spcPts val="0"/>
              </a:spcAft>
              <a:buClr>
                <a:schemeClr val="accent1"/>
              </a:buClr>
              <a:buSzPts val="300"/>
              <a:buFont typeface="Noto Sans Symbols"/>
              <a:buChar char="●"/>
            </a:pPr>
            <a:r>
              <a:rPr b="0" i="0" lang="en-US" sz="2800" u="none">
                <a:solidFill>
                  <a:srgbClr val="000000"/>
                </a:solidFill>
                <a:latin typeface="Times New Roman"/>
                <a:ea typeface="Times New Roman"/>
                <a:cs typeface="Times New Roman"/>
                <a:sym typeface="Times New Roman"/>
              </a:rPr>
              <a:t>Proposed Model/Solution</a:t>
            </a:r>
            <a:endParaRPr b="0" i="0" sz="2800" u="none">
              <a:solidFill>
                <a:srgbClr val="000000"/>
              </a:solidFill>
              <a:latin typeface="Times New Roman"/>
              <a:ea typeface="Times New Roman"/>
              <a:cs typeface="Times New Roman"/>
              <a:sym typeface="Times New Roman"/>
            </a:endParaRPr>
          </a:p>
          <a:p>
            <a:pPr indent="-122237" lvl="0" marL="273050" rtl="0" algn="l">
              <a:lnSpc>
                <a:spcPct val="100000"/>
              </a:lnSpc>
              <a:spcBef>
                <a:spcPts val="500"/>
              </a:spcBef>
              <a:spcAft>
                <a:spcPts val="0"/>
              </a:spcAft>
              <a:buClr>
                <a:schemeClr val="accent1"/>
              </a:buClr>
              <a:buSzPts val="300"/>
              <a:buFont typeface="Noto Sans Symbols"/>
              <a:buChar char="●"/>
            </a:pPr>
            <a:r>
              <a:rPr b="0" i="0" lang="en-US" sz="2800" u="none">
                <a:solidFill>
                  <a:srgbClr val="000000"/>
                </a:solidFill>
                <a:latin typeface="Times New Roman"/>
                <a:ea typeface="Times New Roman"/>
                <a:cs typeface="Times New Roman"/>
                <a:sym typeface="Times New Roman"/>
              </a:rPr>
              <a:t>Block Diagram/Architecture of Model</a:t>
            </a:r>
            <a:endParaRPr/>
          </a:p>
          <a:p>
            <a:pPr indent="-122237" lvl="0" marL="273050" rtl="0" algn="l">
              <a:lnSpc>
                <a:spcPct val="100000"/>
              </a:lnSpc>
              <a:spcBef>
                <a:spcPts val="500"/>
              </a:spcBef>
              <a:spcAft>
                <a:spcPts val="0"/>
              </a:spcAft>
              <a:buClr>
                <a:schemeClr val="accent1"/>
              </a:buClr>
              <a:buSzPts val="300"/>
              <a:buFont typeface="Noto Sans Symbols"/>
              <a:buChar char="●"/>
            </a:pPr>
            <a:r>
              <a:rPr b="0" i="0" lang="en-US" sz="2800" u="none">
                <a:solidFill>
                  <a:srgbClr val="000000"/>
                </a:solidFill>
                <a:latin typeface="Times New Roman"/>
                <a:ea typeface="Times New Roman"/>
                <a:cs typeface="Times New Roman"/>
                <a:sym typeface="Times New Roman"/>
              </a:rPr>
              <a:t>Hardware &amp; software requirements</a:t>
            </a:r>
            <a:endParaRPr/>
          </a:p>
          <a:p>
            <a:pPr indent="-122237" lvl="0" marL="273050" rtl="0" algn="l">
              <a:lnSpc>
                <a:spcPct val="100000"/>
              </a:lnSpc>
              <a:spcBef>
                <a:spcPts val="500"/>
              </a:spcBef>
              <a:spcAft>
                <a:spcPts val="0"/>
              </a:spcAft>
              <a:buClr>
                <a:schemeClr val="accent1"/>
              </a:buClr>
              <a:buSzPts val="300"/>
              <a:buFont typeface="Noto Sans Symbols"/>
              <a:buChar char="●"/>
            </a:pPr>
            <a:r>
              <a:rPr b="0" i="0" lang="en-US" sz="2800" u="none">
                <a:solidFill>
                  <a:srgbClr val="000000"/>
                </a:solidFill>
                <a:latin typeface="Times New Roman"/>
                <a:ea typeface="Times New Roman"/>
                <a:cs typeface="Times New Roman"/>
                <a:sym typeface="Times New Roman"/>
              </a:rPr>
              <a:t>Social Impact of the System</a:t>
            </a:r>
            <a:endParaRPr b="0" i="0" sz="2800" u="none">
              <a:solidFill>
                <a:srgbClr val="000000"/>
              </a:solidFill>
              <a:latin typeface="Times New Roman"/>
              <a:ea typeface="Times New Roman"/>
              <a:cs typeface="Times New Roman"/>
              <a:sym typeface="Times New Roman"/>
            </a:endParaRPr>
          </a:p>
          <a:p>
            <a:pPr indent="-122237" lvl="0" marL="273050" rtl="0" algn="l">
              <a:lnSpc>
                <a:spcPct val="100000"/>
              </a:lnSpc>
              <a:spcBef>
                <a:spcPts val="500"/>
              </a:spcBef>
              <a:spcAft>
                <a:spcPts val="0"/>
              </a:spcAft>
              <a:buClr>
                <a:schemeClr val="accent1"/>
              </a:buClr>
              <a:buSzPts val="300"/>
              <a:buFont typeface="Noto Sans Symbols"/>
              <a:buChar char="●"/>
            </a:pPr>
            <a:r>
              <a:rPr b="0" i="0" lang="en-US" sz="2800" u="none">
                <a:solidFill>
                  <a:srgbClr val="000000"/>
                </a:solidFill>
                <a:latin typeface="Times New Roman"/>
                <a:ea typeface="Times New Roman"/>
                <a:cs typeface="Times New Roman"/>
                <a:sym typeface="Times New Roman"/>
              </a:rPr>
              <a:t>Implementation Details(Algorithm used, snapshots of the output)</a:t>
            </a:r>
            <a:endParaRPr/>
          </a:p>
          <a:p>
            <a:pPr indent="-122237" lvl="0" marL="273050" rtl="0" algn="l">
              <a:lnSpc>
                <a:spcPct val="100000"/>
              </a:lnSpc>
              <a:spcBef>
                <a:spcPts val="500"/>
              </a:spcBef>
              <a:spcAft>
                <a:spcPts val="0"/>
              </a:spcAft>
              <a:buClr>
                <a:schemeClr val="accent1"/>
              </a:buClr>
              <a:buSzPts val="300"/>
              <a:buFont typeface="Noto Sans Symbols"/>
              <a:buChar char="●"/>
            </a:pPr>
            <a:r>
              <a:rPr b="0" i="0" lang="en-US" sz="2800" u="none">
                <a:solidFill>
                  <a:srgbClr val="000000"/>
                </a:solidFill>
                <a:latin typeface="Times New Roman"/>
                <a:ea typeface="Times New Roman"/>
                <a:cs typeface="Times New Roman"/>
                <a:sym typeface="Times New Roman"/>
              </a:rPr>
              <a:t>Conclusion</a:t>
            </a:r>
            <a:endParaRPr b="0" i="0" sz="2800" u="none">
              <a:solidFill>
                <a:srgbClr val="000000"/>
              </a:solidFill>
              <a:latin typeface="Times New Roman"/>
              <a:ea typeface="Times New Roman"/>
              <a:cs typeface="Times New Roman"/>
              <a:sym typeface="Times New Roman"/>
            </a:endParaRPr>
          </a:p>
          <a:p>
            <a:pPr indent="-122237" lvl="0" marL="273050" rtl="0" algn="l">
              <a:lnSpc>
                <a:spcPct val="100000"/>
              </a:lnSpc>
              <a:spcBef>
                <a:spcPts val="500"/>
              </a:spcBef>
              <a:spcAft>
                <a:spcPts val="0"/>
              </a:spcAft>
              <a:buClr>
                <a:schemeClr val="accent1"/>
              </a:buClr>
              <a:buSzPts val="300"/>
              <a:buFont typeface="Noto Sans Symbols"/>
              <a:buChar char="●"/>
            </a:pPr>
            <a:r>
              <a:rPr b="0" i="0" lang="en-US" sz="2800" u="none">
                <a:solidFill>
                  <a:srgbClr val="000000"/>
                </a:solidFill>
                <a:latin typeface="Times New Roman"/>
                <a:ea typeface="Times New Roman"/>
                <a:cs typeface="Times New Roman"/>
                <a:sym typeface="Times New Roman"/>
              </a:rPr>
              <a:t>References</a:t>
            </a:r>
            <a:endParaRPr/>
          </a:p>
        </p:txBody>
      </p:sp>
      <p:pic>
        <p:nvPicPr>
          <p:cNvPr id="3048" name="Google Shape;3048;p18"/>
          <p:cNvPicPr preferRelativeResize="0"/>
          <p:nvPr/>
        </p:nvPicPr>
        <p:blipFill rotWithShape="1">
          <a:blip r:embed="rId3">
            <a:alphaModFix/>
          </a:blip>
          <a:srcRect b="0" l="0" r="0" t="0"/>
          <a:stretch/>
        </p:blipFill>
        <p:spPr>
          <a:xfrm>
            <a:off x="8305800" y="6172200"/>
            <a:ext cx="533400" cy="523875"/>
          </a:xfrm>
          <a:prstGeom prst="rect">
            <a:avLst/>
          </a:prstGeom>
          <a:noFill/>
          <a:ln>
            <a:noFill/>
          </a:ln>
        </p:spPr>
      </p:pic>
      <p:sp>
        <p:nvSpPr>
          <p:cNvPr id="3049" name="Google Shape;3049;p18"/>
          <p:cNvSpPr txBox="1"/>
          <p:nvPr/>
        </p:nvSpPr>
        <p:spPr>
          <a:xfrm>
            <a:off x="5665787" y="6237287"/>
            <a:ext cx="2476500" cy="4764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1F497D"/>
              </a:buClr>
              <a:buSzPts val="1400"/>
              <a:buFont typeface="Libre Baskerville"/>
              <a:buNone/>
            </a:pPr>
            <a:r>
              <a:rPr b="0" i="0" lang="en-US" sz="1400" u="none">
                <a:solidFill>
                  <a:srgbClr val="1F497D"/>
                </a:solidFill>
                <a:latin typeface="Libre Baskerville"/>
                <a:ea typeface="Libre Baskerville"/>
                <a:cs typeface="Libre Baskerville"/>
                <a:sym typeface="Libre Baskerville"/>
              </a:rPr>
              <a:t>*</a:t>
            </a:r>
            <a:endParaRPr/>
          </a:p>
        </p:txBody>
      </p:sp>
      <p:sp>
        <p:nvSpPr>
          <p:cNvPr id="3050" name="Google Shape;3050;p18"/>
          <p:cNvSpPr txBox="1"/>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1F497D"/>
              </a:buClr>
              <a:buSzPts val="1400"/>
              <a:buFont typeface="Libre Baskerville"/>
              <a:buNone/>
            </a:pPr>
            <a:r>
              <a:rPr b="0" i="0" lang="en-US" sz="1400" u="none">
                <a:solidFill>
                  <a:srgbClr val="1F497D"/>
                </a:solidFill>
                <a:latin typeface="Libre Baskerville"/>
                <a:ea typeface="Libre Baskerville"/>
                <a:cs typeface="Libre Baskerville"/>
                <a:sym typeface="Libre Baskerville"/>
              </a:rPr>
              <a:t>Fake News Detection in OSM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5" name="Shape 3055"/>
        <p:cNvGrpSpPr/>
        <p:nvPr/>
      </p:nvGrpSpPr>
      <p:grpSpPr>
        <a:xfrm>
          <a:off x="0" y="0"/>
          <a:ext cx="0" cy="0"/>
          <a:chOff x="0" y="0"/>
          <a:chExt cx="0" cy="0"/>
        </a:xfrm>
      </p:grpSpPr>
      <p:sp>
        <p:nvSpPr>
          <p:cNvPr id="3056" name="Google Shape;3056;p19"/>
          <p:cNvSpPr txBox="1"/>
          <p:nvPr>
            <p:ph type="title"/>
          </p:nvPr>
        </p:nvSpPr>
        <p:spPr>
          <a:xfrm>
            <a:off x="914400" y="274637"/>
            <a:ext cx="7772400" cy="792300"/>
          </a:xfrm>
          <a:prstGeom prst="rect">
            <a:avLst/>
          </a:prstGeom>
          <a:noFill/>
          <a:ln>
            <a:noFill/>
          </a:ln>
        </p:spPr>
        <p:txBody>
          <a:bodyPr anchorCtr="0" anchor="b" bIns="91425" lIns="91425" spcFirstLastPara="1" rIns="91425" wrap="square" tIns="45700">
            <a:noAutofit/>
          </a:bodyPr>
          <a:lstStyle/>
          <a:p>
            <a:pPr indent="0" lvl="0" marL="0" rtl="0" algn="ctr">
              <a:lnSpc>
                <a:spcPct val="100000"/>
              </a:lnSpc>
              <a:spcBef>
                <a:spcPts val="0"/>
              </a:spcBef>
              <a:spcAft>
                <a:spcPts val="0"/>
              </a:spcAft>
              <a:buSzPts val="4000"/>
              <a:buNone/>
            </a:pPr>
            <a:r>
              <a:rPr b="1" i="0" lang="en-US" sz="4000" u="none">
                <a:solidFill>
                  <a:srgbClr val="000000"/>
                </a:solidFill>
                <a:latin typeface="Times New Roman"/>
                <a:ea typeface="Times New Roman"/>
                <a:cs typeface="Times New Roman"/>
                <a:sym typeface="Times New Roman"/>
              </a:rPr>
              <a:t>Introduction</a:t>
            </a:r>
            <a:endParaRPr/>
          </a:p>
        </p:txBody>
      </p:sp>
      <p:sp>
        <p:nvSpPr>
          <p:cNvPr id="3057" name="Google Shape;3057;p19"/>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Source Sans Pro"/>
              <a:buNone/>
            </a:pPr>
            <a:fld id="{00000000-1234-1234-1234-123412341234}" type="slidenum">
              <a:rPr b="0" i="0" lang="en-US" sz="1400" u="none">
                <a:solidFill>
                  <a:srgbClr val="FFFFFF"/>
                </a:solidFill>
                <a:latin typeface="Source Sans Pro"/>
                <a:ea typeface="Source Sans Pro"/>
                <a:cs typeface="Source Sans Pro"/>
                <a:sym typeface="Source Sans Pro"/>
              </a:rPr>
              <a:t>‹#›</a:t>
            </a:fld>
            <a:endParaRPr/>
          </a:p>
        </p:txBody>
      </p:sp>
      <p:sp>
        <p:nvSpPr>
          <p:cNvPr id="3058" name="Google Shape;3058;p19"/>
          <p:cNvSpPr txBox="1"/>
          <p:nvPr>
            <p:ph idx="1" type="body"/>
          </p:nvPr>
        </p:nvSpPr>
        <p:spPr>
          <a:xfrm>
            <a:off x="304800" y="904875"/>
            <a:ext cx="8382000" cy="5267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1"/>
              </a:buClr>
              <a:buSzPts val="300"/>
              <a:buFont typeface="Noto Sans Symbols"/>
              <a:buChar char="●"/>
            </a:pPr>
            <a:r>
              <a:rPr b="0" i="0" lang="en-US" sz="2000" u="none">
                <a:solidFill>
                  <a:srgbClr val="000000"/>
                </a:solidFill>
                <a:latin typeface="Libre Baskerville"/>
                <a:ea typeface="Libre Baskerville"/>
                <a:cs typeface="Libre Baskerville"/>
                <a:sym typeface="Libre Baskerville"/>
              </a:rPr>
              <a:t>Digital media has transformed the way we consume and share information. News spreads within seconds across social platforms, reaching millions instantly. While this enables quick access to updates, it also increases the risk of misinformation. Understanding how information flows in the digital age is essential for staying well-informed.</a:t>
            </a:r>
            <a:endParaRPr/>
          </a:p>
          <a:p>
            <a:pPr indent="-323850" lvl="0" marL="342900" rtl="0" algn="l">
              <a:lnSpc>
                <a:spcPct val="100000"/>
              </a:lnSpc>
              <a:spcBef>
                <a:spcPts val="0"/>
              </a:spcBef>
              <a:spcAft>
                <a:spcPts val="0"/>
              </a:spcAft>
              <a:buClr>
                <a:schemeClr val="accent1"/>
              </a:buClr>
              <a:buSzPts val="300"/>
              <a:buFont typeface="Noto Sans Symbols"/>
              <a:buNone/>
            </a:pPr>
            <a:r>
              <a:t/>
            </a:r>
            <a:endParaRPr b="0" i="0" sz="2000" u="none">
              <a:solidFill>
                <a:srgbClr val="000000"/>
              </a:solidFill>
              <a:latin typeface="Libre Baskerville"/>
              <a:ea typeface="Libre Baskerville"/>
              <a:cs typeface="Libre Baskerville"/>
              <a:sym typeface="Libre Baskerville"/>
            </a:endParaRPr>
          </a:p>
          <a:p>
            <a:pPr indent="-342900" lvl="0" marL="342900" rtl="0" algn="l">
              <a:lnSpc>
                <a:spcPct val="100000"/>
              </a:lnSpc>
              <a:spcBef>
                <a:spcPts val="0"/>
              </a:spcBef>
              <a:spcAft>
                <a:spcPts val="0"/>
              </a:spcAft>
              <a:buClr>
                <a:schemeClr val="accent1"/>
              </a:buClr>
              <a:buSzPts val="300"/>
              <a:buFont typeface="Noto Sans Symbols"/>
              <a:buChar char="●"/>
            </a:pPr>
            <a:r>
              <a:rPr b="0" i="0" lang="en-US" sz="2000" u="none">
                <a:solidFill>
                  <a:srgbClr val="000000"/>
                </a:solidFill>
                <a:latin typeface="Libre Baskerville"/>
                <a:ea typeface="Libre Baskerville"/>
                <a:cs typeface="Libre Baskerville"/>
                <a:sym typeface="Libre Baskerville"/>
              </a:rPr>
              <a:t>In today’s fast-paced digital world, staying updated with accurate news is crucial. With the rise of social media, misinformation spreads rapidly, influencing public opinion and decision-making. Fake news can create confusion, fuel misinformation, and even lead to serious consequences. Therefore, having reliable tools to detect and verify news sources is essential for ensuring trustworthy information.</a:t>
            </a:r>
            <a:endParaRPr/>
          </a:p>
          <a:p>
            <a:pPr indent="-323850" lvl="0" marL="342900" rtl="0" algn="l">
              <a:lnSpc>
                <a:spcPct val="100000"/>
              </a:lnSpc>
              <a:spcBef>
                <a:spcPts val="0"/>
              </a:spcBef>
              <a:spcAft>
                <a:spcPts val="0"/>
              </a:spcAft>
              <a:buClr>
                <a:schemeClr val="accent1"/>
              </a:buClr>
              <a:buSzPts val="300"/>
              <a:buFont typeface="Noto Sans Symbols"/>
              <a:buNone/>
            </a:pPr>
            <a:r>
              <a:t/>
            </a:r>
            <a:endParaRPr b="0" i="0" sz="2000" u="none">
              <a:solidFill>
                <a:srgbClr val="000000"/>
              </a:solidFill>
              <a:latin typeface="Libre Baskerville"/>
              <a:ea typeface="Libre Baskerville"/>
              <a:cs typeface="Libre Baskerville"/>
              <a:sym typeface="Libre Baskerville"/>
            </a:endParaRPr>
          </a:p>
          <a:p>
            <a:pPr indent="-228600" lvl="0" marL="457200" marR="0" rtl="0" algn="l">
              <a:spcBef>
                <a:spcPts val="580"/>
              </a:spcBef>
              <a:spcAft>
                <a:spcPts val="0"/>
              </a:spcAft>
              <a:buClr>
                <a:schemeClr val="accent1"/>
              </a:buClr>
              <a:buSzPts val="2210"/>
              <a:buFont typeface="Noto Sans Symbols"/>
              <a:buNone/>
            </a:pPr>
            <a:r>
              <a:t/>
            </a:r>
            <a:endParaRPr b="0" i="0" sz="2000" u="none">
              <a:solidFill>
                <a:srgbClr val="000000"/>
              </a:solidFill>
              <a:latin typeface="Libre Baskerville"/>
              <a:ea typeface="Libre Baskerville"/>
              <a:cs typeface="Libre Baskerville"/>
              <a:sym typeface="Libre Baskerville"/>
            </a:endParaRPr>
          </a:p>
        </p:txBody>
      </p:sp>
      <p:pic>
        <p:nvPicPr>
          <p:cNvPr id="3059" name="Google Shape;3059;p19"/>
          <p:cNvPicPr preferRelativeResize="0"/>
          <p:nvPr/>
        </p:nvPicPr>
        <p:blipFill rotWithShape="1">
          <a:blip r:embed="rId3">
            <a:alphaModFix/>
          </a:blip>
          <a:srcRect b="0" l="0" r="0" t="0"/>
          <a:stretch/>
        </p:blipFill>
        <p:spPr>
          <a:xfrm>
            <a:off x="8305800" y="6172200"/>
            <a:ext cx="533400" cy="523875"/>
          </a:xfrm>
          <a:prstGeom prst="rect">
            <a:avLst/>
          </a:prstGeom>
          <a:noFill/>
          <a:ln>
            <a:noFill/>
          </a:ln>
        </p:spPr>
      </p:pic>
      <p:sp>
        <p:nvSpPr>
          <p:cNvPr id="3060" name="Google Shape;3060;p19"/>
          <p:cNvSpPr txBox="1"/>
          <p:nvPr/>
        </p:nvSpPr>
        <p:spPr>
          <a:xfrm>
            <a:off x="5665787" y="6237287"/>
            <a:ext cx="2476500" cy="4764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1F497D"/>
              </a:buClr>
              <a:buSzPts val="1400"/>
              <a:buFont typeface="Libre Baskerville"/>
              <a:buNone/>
            </a:pPr>
            <a:r>
              <a:rPr b="0" i="0" lang="en-US" sz="1400" u="none">
                <a:solidFill>
                  <a:srgbClr val="1F497D"/>
                </a:solidFill>
                <a:latin typeface="Libre Baskerville"/>
                <a:ea typeface="Libre Baskerville"/>
                <a:cs typeface="Libre Baskerville"/>
                <a:sym typeface="Libre Baskerville"/>
              </a:rPr>
              <a:t>*</a:t>
            </a:r>
            <a:endParaRPr/>
          </a:p>
        </p:txBody>
      </p:sp>
      <p:sp>
        <p:nvSpPr>
          <p:cNvPr id="3061" name="Google Shape;3061;p19"/>
          <p:cNvSpPr txBox="1"/>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1F497D"/>
              </a:buClr>
              <a:buSzPts val="1400"/>
              <a:buFont typeface="Libre Baskerville"/>
              <a:buNone/>
            </a:pPr>
            <a:r>
              <a:rPr b="0" i="0" lang="en-US" sz="1400" u="none">
                <a:solidFill>
                  <a:srgbClr val="1F497D"/>
                </a:solidFill>
                <a:latin typeface="Libre Baskerville"/>
                <a:ea typeface="Libre Baskerville"/>
                <a:cs typeface="Libre Baskerville"/>
                <a:sym typeface="Libre Baskerville"/>
              </a:rPr>
              <a:t>Fake News Detection in OSM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6" name="Shape 3066"/>
        <p:cNvGrpSpPr/>
        <p:nvPr/>
      </p:nvGrpSpPr>
      <p:grpSpPr>
        <a:xfrm>
          <a:off x="0" y="0"/>
          <a:ext cx="0" cy="0"/>
          <a:chOff x="0" y="0"/>
          <a:chExt cx="0" cy="0"/>
        </a:xfrm>
      </p:grpSpPr>
      <p:sp>
        <p:nvSpPr>
          <p:cNvPr id="3067" name="Google Shape;3067;p20"/>
          <p:cNvSpPr txBox="1"/>
          <p:nvPr>
            <p:ph type="title"/>
          </p:nvPr>
        </p:nvSpPr>
        <p:spPr>
          <a:xfrm>
            <a:off x="914400" y="274637"/>
            <a:ext cx="7772400" cy="792300"/>
          </a:xfrm>
          <a:prstGeom prst="rect">
            <a:avLst/>
          </a:prstGeom>
          <a:noFill/>
          <a:ln>
            <a:noFill/>
          </a:ln>
        </p:spPr>
        <p:txBody>
          <a:bodyPr anchorCtr="0" anchor="b" bIns="91425" lIns="91425" spcFirstLastPara="1" rIns="91425" wrap="square" tIns="45700">
            <a:noAutofit/>
          </a:bodyPr>
          <a:lstStyle/>
          <a:p>
            <a:pPr indent="0" lvl="0" marL="0" rtl="0" algn="ctr">
              <a:lnSpc>
                <a:spcPct val="100000"/>
              </a:lnSpc>
              <a:spcBef>
                <a:spcPts val="0"/>
              </a:spcBef>
              <a:spcAft>
                <a:spcPts val="0"/>
              </a:spcAft>
              <a:buSzPts val="4000"/>
              <a:buNone/>
            </a:pPr>
            <a:r>
              <a:rPr b="1" i="0" lang="en-US" sz="4000" u="none">
                <a:solidFill>
                  <a:srgbClr val="000000"/>
                </a:solidFill>
                <a:latin typeface="Times New Roman"/>
                <a:ea typeface="Times New Roman"/>
                <a:cs typeface="Times New Roman"/>
                <a:sym typeface="Times New Roman"/>
              </a:rPr>
              <a:t>Problem Definition</a:t>
            </a:r>
            <a:endParaRPr/>
          </a:p>
        </p:txBody>
      </p:sp>
      <p:sp>
        <p:nvSpPr>
          <p:cNvPr id="3068" name="Google Shape;3068;p20"/>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Source Sans Pro"/>
              <a:buNone/>
            </a:pPr>
            <a:fld id="{00000000-1234-1234-1234-123412341234}" type="slidenum">
              <a:rPr b="0" i="0" lang="en-US" sz="1400" u="none">
                <a:solidFill>
                  <a:srgbClr val="FFFFFF"/>
                </a:solidFill>
                <a:latin typeface="Source Sans Pro"/>
                <a:ea typeface="Source Sans Pro"/>
                <a:cs typeface="Source Sans Pro"/>
                <a:sym typeface="Source Sans Pro"/>
              </a:rPr>
              <a:t>‹#›</a:t>
            </a:fld>
            <a:endParaRPr/>
          </a:p>
        </p:txBody>
      </p:sp>
      <p:sp>
        <p:nvSpPr>
          <p:cNvPr id="3069" name="Google Shape;3069;p20"/>
          <p:cNvSpPr txBox="1"/>
          <p:nvPr>
            <p:ph idx="1" type="body"/>
          </p:nvPr>
        </p:nvSpPr>
        <p:spPr>
          <a:xfrm>
            <a:off x="304800" y="990600"/>
            <a:ext cx="8613900" cy="5181600"/>
          </a:xfrm>
          <a:prstGeom prst="rect">
            <a:avLst/>
          </a:prstGeom>
          <a:noFill/>
          <a:ln>
            <a:noFill/>
          </a:ln>
        </p:spPr>
        <p:txBody>
          <a:bodyPr anchorCtr="0" anchor="t" bIns="45700" lIns="91425" spcFirstLastPara="1" rIns="91425" wrap="square" tIns="45700">
            <a:noAutofit/>
          </a:bodyPr>
          <a:lstStyle/>
          <a:p>
            <a:pPr indent="-342900" lvl="0" marL="493712" rtl="0" algn="l">
              <a:lnSpc>
                <a:spcPct val="100000"/>
              </a:lnSpc>
              <a:spcBef>
                <a:spcPts val="0"/>
              </a:spcBef>
              <a:spcAft>
                <a:spcPts val="0"/>
              </a:spcAft>
              <a:buClr>
                <a:schemeClr val="accent1"/>
              </a:buClr>
              <a:buSzPts val="300"/>
              <a:buFont typeface="Noto Sans Symbols"/>
              <a:buChar char="●"/>
            </a:pPr>
            <a:r>
              <a:rPr b="0" i="0" lang="en-US" sz="2000" u="none">
                <a:solidFill>
                  <a:srgbClr val="000000"/>
                </a:solidFill>
                <a:latin typeface="Libre Baskerville"/>
                <a:ea typeface="Libre Baskerville"/>
                <a:cs typeface="Libre Baskerville"/>
                <a:sym typeface="Libre Baskerville"/>
              </a:rPr>
              <a:t>Misinformation on social media platforms poses significant risks, affecting various aspects of society.</a:t>
            </a:r>
            <a:endParaRPr/>
          </a:p>
          <a:p>
            <a:pPr indent="-342900" lvl="0" marL="493712" rtl="0" algn="l">
              <a:lnSpc>
                <a:spcPct val="100000"/>
              </a:lnSpc>
              <a:spcBef>
                <a:spcPts val="0"/>
              </a:spcBef>
              <a:spcAft>
                <a:spcPts val="0"/>
              </a:spcAft>
              <a:buClr>
                <a:schemeClr val="accent1"/>
              </a:buClr>
              <a:buSzPts val="300"/>
              <a:buFont typeface="Noto Sans Symbols"/>
              <a:buChar char="●"/>
            </a:pPr>
            <a:r>
              <a:rPr b="0" i="0" lang="en-US" sz="2000" u="none">
                <a:solidFill>
                  <a:srgbClr val="000000"/>
                </a:solidFill>
                <a:latin typeface="Libre Baskerville"/>
                <a:ea typeface="Libre Baskerville"/>
                <a:cs typeface="Libre Baskerville"/>
                <a:sym typeface="Libre Baskerville"/>
              </a:rPr>
              <a:t>False news about emergencies or health crises can cause widespread panic, while political propaganda manipulates public opinion and influences elections.</a:t>
            </a:r>
            <a:endParaRPr b="0" i="0" sz="2000" u="none">
              <a:solidFill>
                <a:srgbClr val="000000"/>
              </a:solidFill>
              <a:latin typeface="Libre Baskerville"/>
              <a:ea typeface="Libre Baskerville"/>
              <a:cs typeface="Libre Baskerville"/>
              <a:sym typeface="Libre Baskerville"/>
            </a:endParaRPr>
          </a:p>
          <a:p>
            <a:pPr indent="-342900" lvl="0" marL="493712" rtl="0" algn="l">
              <a:lnSpc>
                <a:spcPct val="100000"/>
              </a:lnSpc>
              <a:spcBef>
                <a:spcPts val="0"/>
              </a:spcBef>
              <a:spcAft>
                <a:spcPts val="0"/>
              </a:spcAft>
              <a:buClr>
                <a:schemeClr val="accent1"/>
              </a:buClr>
              <a:buSzPts val="300"/>
              <a:buFont typeface="Noto Sans Symbols"/>
              <a:buChar char="●"/>
            </a:pPr>
            <a:r>
              <a:rPr b="0" i="0" lang="en-US" sz="2000" u="none">
                <a:solidFill>
                  <a:srgbClr val="000000"/>
                </a:solidFill>
                <a:latin typeface="Libre Baskerville"/>
                <a:ea typeface="Libre Baskerville"/>
                <a:cs typeface="Libre Baskerville"/>
                <a:sym typeface="Libre Baskerville"/>
              </a:rPr>
              <a:t>Misinformation in healthcare leads to harmful decisions, and financial scams result in monetary losses.</a:t>
            </a:r>
            <a:endParaRPr/>
          </a:p>
          <a:p>
            <a:pPr indent="-342900" lvl="0" marL="493712" rtl="0" algn="l">
              <a:lnSpc>
                <a:spcPct val="100000"/>
              </a:lnSpc>
              <a:spcBef>
                <a:spcPts val="0"/>
              </a:spcBef>
              <a:spcAft>
                <a:spcPts val="0"/>
              </a:spcAft>
              <a:buClr>
                <a:schemeClr val="accent1"/>
              </a:buClr>
              <a:buSzPts val="300"/>
              <a:buFont typeface="Noto Sans Symbols"/>
              <a:buChar char="●"/>
            </a:pPr>
            <a:r>
              <a:rPr b="0" i="0" lang="en-US" sz="2000" u="none">
                <a:solidFill>
                  <a:srgbClr val="000000"/>
                </a:solidFill>
                <a:latin typeface="Libre Baskerville"/>
                <a:ea typeface="Libre Baskerville"/>
                <a:cs typeface="Libre Baskerville"/>
                <a:sym typeface="Libre Baskerville"/>
              </a:rPr>
              <a:t>Social unrest can arise from fake news promoting hate speech and discrimination, further eroding trust in legitimate institutions. </a:t>
            </a:r>
            <a:endParaRPr/>
          </a:p>
          <a:p>
            <a:pPr indent="-342900" lvl="0" marL="493712" rtl="0" algn="l">
              <a:lnSpc>
                <a:spcPct val="100000"/>
              </a:lnSpc>
              <a:spcBef>
                <a:spcPts val="0"/>
              </a:spcBef>
              <a:spcAft>
                <a:spcPts val="0"/>
              </a:spcAft>
              <a:buClr>
                <a:schemeClr val="accent1"/>
              </a:buClr>
              <a:buSzPts val="300"/>
              <a:buFont typeface="Noto Sans Symbols"/>
              <a:buChar char="●"/>
            </a:pPr>
            <a:r>
              <a:rPr b="0" i="0" lang="en-US" sz="2000" u="none">
                <a:solidFill>
                  <a:srgbClr val="000000"/>
                </a:solidFill>
                <a:latin typeface="Libre Baskerville"/>
                <a:ea typeface="Libre Baskerville"/>
                <a:cs typeface="Libre Baskerville"/>
                <a:sym typeface="Libre Baskerville"/>
              </a:rPr>
              <a:t>Businesses and individuals may suffer reputational damage due to false allegations, sometimes leading to legal consequences.</a:t>
            </a:r>
            <a:endParaRPr/>
          </a:p>
        </p:txBody>
      </p:sp>
      <p:pic>
        <p:nvPicPr>
          <p:cNvPr id="3070" name="Google Shape;3070;p20"/>
          <p:cNvPicPr preferRelativeResize="0"/>
          <p:nvPr/>
        </p:nvPicPr>
        <p:blipFill rotWithShape="1">
          <a:blip r:embed="rId3">
            <a:alphaModFix/>
          </a:blip>
          <a:srcRect b="0" l="0" r="0" t="0"/>
          <a:stretch/>
        </p:blipFill>
        <p:spPr>
          <a:xfrm>
            <a:off x="8305800" y="6172200"/>
            <a:ext cx="533400" cy="523875"/>
          </a:xfrm>
          <a:prstGeom prst="rect">
            <a:avLst/>
          </a:prstGeom>
          <a:noFill/>
          <a:ln>
            <a:noFill/>
          </a:ln>
        </p:spPr>
      </p:pic>
      <p:sp>
        <p:nvSpPr>
          <p:cNvPr id="3071" name="Google Shape;3071;p20"/>
          <p:cNvSpPr txBox="1"/>
          <p:nvPr/>
        </p:nvSpPr>
        <p:spPr>
          <a:xfrm>
            <a:off x="5665787" y="6237287"/>
            <a:ext cx="2476500" cy="4764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1F497D"/>
              </a:buClr>
              <a:buSzPts val="1400"/>
              <a:buFont typeface="Libre Baskerville"/>
              <a:buNone/>
            </a:pPr>
            <a:r>
              <a:rPr b="0" i="0" lang="en-US" sz="1400" u="none">
                <a:solidFill>
                  <a:srgbClr val="1F497D"/>
                </a:solidFill>
                <a:latin typeface="Libre Baskerville"/>
                <a:ea typeface="Libre Baskerville"/>
                <a:cs typeface="Libre Baskerville"/>
                <a:sym typeface="Libre Baskerville"/>
              </a:rPr>
              <a:t>*</a:t>
            </a:r>
            <a:endParaRPr/>
          </a:p>
        </p:txBody>
      </p:sp>
      <p:sp>
        <p:nvSpPr>
          <p:cNvPr id="3072" name="Google Shape;3072;p20"/>
          <p:cNvSpPr txBox="1"/>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1F497D"/>
              </a:buClr>
              <a:buSzPts val="1400"/>
              <a:buFont typeface="Libre Baskerville"/>
              <a:buNone/>
            </a:pPr>
            <a:r>
              <a:rPr b="0" i="0" lang="en-US" sz="1400" u="none">
                <a:solidFill>
                  <a:srgbClr val="1F497D"/>
                </a:solidFill>
                <a:latin typeface="Libre Baskerville"/>
                <a:ea typeface="Libre Baskerville"/>
                <a:cs typeface="Libre Baskerville"/>
                <a:sym typeface="Libre Baskerville"/>
              </a:rPr>
              <a:t>Fake News Detection in OSM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7" name="Shape 3077"/>
        <p:cNvGrpSpPr/>
        <p:nvPr/>
      </p:nvGrpSpPr>
      <p:grpSpPr>
        <a:xfrm>
          <a:off x="0" y="0"/>
          <a:ext cx="0" cy="0"/>
          <a:chOff x="0" y="0"/>
          <a:chExt cx="0" cy="0"/>
        </a:xfrm>
      </p:grpSpPr>
      <p:sp>
        <p:nvSpPr>
          <p:cNvPr id="3078" name="Google Shape;3078;p21"/>
          <p:cNvSpPr txBox="1"/>
          <p:nvPr>
            <p:ph type="title"/>
          </p:nvPr>
        </p:nvSpPr>
        <p:spPr>
          <a:xfrm>
            <a:off x="914400" y="274637"/>
            <a:ext cx="7772400" cy="792300"/>
          </a:xfrm>
          <a:prstGeom prst="rect">
            <a:avLst/>
          </a:prstGeom>
          <a:noFill/>
          <a:ln>
            <a:noFill/>
          </a:ln>
        </p:spPr>
        <p:txBody>
          <a:bodyPr anchorCtr="0" anchor="b" bIns="91425" lIns="91425" spcFirstLastPara="1" rIns="91425" wrap="square" tIns="45700">
            <a:noAutofit/>
          </a:bodyPr>
          <a:lstStyle/>
          <a:p>
            <a:pPr indent="0" lvl="0" marL="0" rtl="0" algn="ctr">
              <a:lnSpc>
                <a:spcPct val="100000"/>
              </a:lnSpc>
              <a:spcBef>
                <a:spcPts val="0"/>
              </a:spcBef>
              <a:spcAft>
                <a:spcPts val="0"/>
              </a:spcAft>
              <a:buSzPts val="4000"/>
              <a:buNone/>
            </a:pPr>
            <a:r>
              <a:rPr b="1" i="0" lang="en-US" sz="4000" u="none">
                <a:solidFill>
                  <a:srgbClr val="000000"/>
                </a:solidFill>
                <a:latin typeface="Times New Roman"/>
                <a:ea typeface="Times New Roman"/>
                <a:cs typeface="Times New Roman"/>
                <a:sym typeface="Times New Roman"/>
              </a:rPr>
              <a:t>Review of Literature</a:t>
            </a:r>
            <a:endParaRPr/>
          </a:p>
        </p:txBody>
      </p:sp>
      <p:sp>
        <p:nvSpPr>
          <p:cNvPr id="3079" name="Google Shape;3079;p21"/>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Source Sans Pro"/>
              <a:buNone/>
            </a:pPr>
            <a:fld id="{00000000-1234-1234-1234-123412341234}" type="slidenum">
              <a:rPr b="0" i="0" lang="en-US" sz="1400" u="none">
                <a:solidFill>
                  <a:srgbClr val="FFFFFF"/>
                </a:solidFill>
                <a:latin typeface="Source Sans Pro"/>
                <a:ea typeface="Source Sans Pro"/>
                <a:cs typeface="Source Sans Pro"/>
                <a:sym typeface="Source Sans Pro"/>
              </a:rPr>
              <a:t>‹#›</a:t>
            </a:fld>
            <a:endParaRPr/>
          </a:p>
        </p:txBody>
      </p:sp>
      <p:sp>
        <p:nvSpPr>
          <p:cNvPr id="3080" name="Google Shape;3080;p21"/>
          <p:cNvSpPr txBox="1"/>
          <p:nvPr>
            <p:ph idx="1" type="body"/>
          </p:nvPr>
        </p:nvSpPr>
        <p:spPr>
          <a:xfrm>
            <a:off x="682625" y="990600"/>
            <a:ext cx="7772400" cy="5181600"/>
          </a:xfrm>
          <a:prstGeom prst="rect">
            <a:avLst/>
          </a:prstGeom>
          <a:noFill/>
          <a:ln>
            <a:noFill/>
          </a:ln>
        </p:spPr>
        <p:txBody>
          <a:bodyPr anchorCtr="0" anchor="t" bIns="45700" lIns="91425" spcFirstLastPara="1" rIns="91425" wrap="square" tIns="45700">
            <a:noAutofit/>
          </a:bodyPr>
          <a:lstStyle/>
          <a:p>
            <a:pPr indent="-228600" lvl="0" marL="457200" marR="0" rtl="0" algn="l">
              <a:spcBef>
                <a:spcPts val="580"/>
              </a:spcBef>
              <a:spcAft>
                <a:spcPts val="0"/>
              </a:spcAft>
              <a:buClr>
                <a:schemeClr val="accent1"/>
              </a:buClr>
              <a:buSzPts val="2210"/>
              <a:buFont typeface="Noto Sans Symbols"/>
              <a:buNone/>
            </a:pPr>
            <a:r>
              <a:t/>
            </a:r>
            <a:endParaRPr b="0" i="0" sz="2600" u="none" cap="none" strike="noStrike">
              <a:solidFill>
                <a:schemeClr val="dk1"/>
              </a:solidFill>
              <a:latin typeface="Libre Baskerville"/>
              <a:ea typeface="Libre Baskerville"/>
              <a:cs typeface="Libre Baskerville"/>
              <a:sym typeface="Libre Baskerville"/>
            </a:endParaRPr>
          </a:p>
        </p:txBody>
      </p:sp>
      <p:pic>
        <p:nvPicPr>
          <p:cNvPr id="3081" name="Google Shape;3081;p21"/>
          <p:cNvPicPr preferRelativeResize="0"/>
          <p:nvPr/>
        </p:nvPicPr>
        <p:blipFill rotWithShape="1">
          <a:blip r:embed="rId3">
            <a:alphaModFix/>
          </a:blip>
          <a:srcRect b="0" l="0" r="0" t="0"/>
          <a:stretch/>
        </p:blipFill>
        <p:spPr>
          <a:xfrm>
            <a:off x="8305800" y="6172200"/>
            <a:ext cx="533400" cy="523875"/>
          </a:xfrm>
          <a:prstGeom prst="rect">
            <a:avLst/>
          </a:prstGeom>
          <a:noFill/>
          <a:ln>
            <a:noFill/>
          </a:ln>
        </p:spPr>
      </p:pic>
      <p:sp>
        <p:nvSpPr>
          <p:cNvPr id="3082" name="Google Shape;3082;p21"/>
          <p:cNvSpPr txBox="1"/>
          <p:nvPr/>
        </p:nvSpPr>
        <p:spPr>
          <a:xfrm>
            <a:off x="5665787" y="6237287"/>
            <a:ext cx="2476500" cy="4764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1F497D"/>
              </a:buClr>
              <a:buSzPts val="1400"/>
              <a:buFont typeface="Libre Baskerville"/>
              <a:buNone/>
            </a:pPr>
            <a:r>
              <a:rPr b="0" i="0" lang="en-US" sz="1400" u="none">
                <a:solidFill>
                  <a:srgbClr val="1F497D"/>
                </a:solidFill>
                <a:latin typeface="Libre Baskerville"/>
                <a:ea typeface="Libre Baskerville"/>
                <a:cs typeface="Libre Baskerville"/>
                <a:sym typeface="Libre Baskerville"/>
              </a:rPr>
              <a:t>*</a:t>
            </a:r>
            <a:endParaRPr/>
          </a:p>
        </p:txBody>
      </p:sp>
      <p:sp>
        <p:nvSpPr>
          <p:cNvPr id="3083" name="Google Shape;3083;p21"/>
          <p:cNvSpPr txBox="1"/>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1F497D"/>
              </a:buClr>
              <a:buSzPts val="1400"/>
              <a:buFont typeface="Libre Baskerville"/>
              <a:buNone/>
            </a:pPr>
            <a:r>
              <a:rPr b="0" i="0" lang="en-US" sz="1400" u="none">
                <a:solidFill>
                  <a:srgbClr val="1F497D"/>
                </a:solidFill>
                <a:latin typeface="Libre Baskerville"/>
                <a:ea typeface="Libre Baskerville"/>
                <a:cs typeface="Libre Baskerville"/>
                <a:sym typeface="Libre Baskerville"/>
              </a:rPr>
              <a:t>Fake News Detection in OSM</a:t>
            </a:r>
            <a:endParaRPr/>
          </a:p>
        </p:txBody>
      </p:sp>
      <p:graphicFrame>
        <p:nvGraphicFramePr>
          <p:cNvPr id="3084" name="Google Shape;3084;p21"/>
          <p:cNvGraphicFramePr/>
          <p:nvPr/>
        </p:nvGraphicFramePr>
        <p:xfrm>
          <a:off x="724700" y="990612"/>
          <a:ext cx="3000000" cy="3000000"/>
        </p:xfrm>
        <a:graphic>
          <a:graphicData uri="http://schemas.openxmlformats.org/drawingml/2006/table">
            <a:tbl>
              <a:tblPr>
                <a:noFill/>
                <a:tableStyleId>{CCF2285E-1875-4943-B6CE-9108B8CDCD34}</a:tableStyleId>
              </a:tblPr>
              <a:tblGrid>
                <a:gridCol w="1491925"/>
                <a:gridCol w="1491925"/>
                <a:gridCol w="1491925"/>
                <a:gridCol w="1491925"/>
                <a:gridCol w="1491925"/>
              </a:tblGrid>
              <a:tr h="613075">
                <a:tc gridSpan="5" rowSpan="3">
                  <a:txBody>
                    <a:bodyPr/>
                    <a:lstStyle/>
                    <a:p>
                      <a:pPr indent="0" lvl="0" marL="0" rtl="0" algn="l">
                        <a:spcBef>
                          <a:spcPts val="0"/>
                        </a:spcBef>
                        <a:spcAft>
                          <a:spcPts val="0"/>
                        </a:spcAft>
                        <a:buNone/>
                      </a:pPr>
                      <a:r>
                        <a:rPr lang="en-US"/>
                        <a:t>Sr No.</a:t>
                      </a:r>
                      <a:endParaRPr/>
                    </a:p>
                    <a:p>
                      <a:pPr indent="0" lvl="0" marL="0" rtl="0" algn="l">
                        <a:spcBef>
                          <a:spcPts val="0"/>
                        </a:spcBef>
                        <a:spcAft>
                          <a:spcPts val="0"/>
                        </a:spcAft>
                        <a:buNone/>
                      </a:pPr>
                      <a:r>
                        <a:rPr lang="en-US"/>
                        <a:t>Title of Paper</a:t>
                      </a:r>
                      <a:endParaRPr/>
                    </a:p>
                    <a:p>
                      <a:pPr indent="0" lvl="0" marL="0" rtl="0" algn="l">
                        <a:spcBef>
                          <a:spcPts val="0"/>
                        </a:spcBef>
                        <a:spcAft>
                          <a:spcPts val="0"/>
                        </a:spcAft>
                        <a:buNone/>
                      </a:pPr>
                      <a:r>
                        <a:rPr lang="en-US"/>
                        <a:t>Year of Publication </a:t>
                      </a:r>
                      <a:endParaRPr/>
                    </a:p>
                    <a:p>
                      <a:pPr indent="0" lvl="0" marL="0" rtl="0" algn="l">
                        <a:spcBef>
                          <a:spcPts val="0"/>
                        </a:spcBef>
                        <a:spcAft>
                          <a:spcPts val="0"/>
                        </a:spcAft>
                        <a:buNone/>
                      </a:pPr>
                      <a:r>
                        <a:rPr lang="en-US"/>
                        <a:t>System Description (Findings)</a:t>
                      </a:r>
                      <a:endParaRPr/>
                    </a:p>
                    <a:p>
                      <a:pPr indent="0" lvl="0" marL="0" rtl="0" algn="l">
                        <a:spcBef>
                          <a:spcPts val="0"/>
                        </a:spcBef>
                        <a:spcAft>
                          <a:spcPts val="0"/>
                        </a:spcAft>
                        <a:buNone/>
                      </a:pPr>
                      <a:r>
                        <a:rPr lang="en-US"/>
                        <a:t>Disadvantages/ Paucity </a:t>
                      </a:r>
                      <a:endParaRPr/>
                    </a:p>
                    <a:p>
                      <a:pPr indent="-317500" lvl="0" marL="457200" rtl="0" algn="l">
                        <a:spcBef>
                          <a:spcPts val="0"/>
                        </a:spcBef>
                        <a:spcAft>
                          <a:spcPts val="0"/>
                        </a:spcAft>
                        <a:buSzPts val="1400"/>
                        <a:buAutoNum type="arabicPeriod"/>
                      </a:pPr>
                      <a:r>
                        <a:rPr lang="en-US"/>
                        <a:t>2021</a:t>
                      </a:r>
                      <a:endParaRPr/>
                    </a:p>
                    <a:p>
                      <a:pPr indent="0" lvl="0" marL="0" rtl="0" algn="l">
                        <a:spcBef>
                          <a:spcPts val="0"/>
                        </a:spcBef>
                        <a:spcAft>
                          <a:spcPts val="0"/>
                        </a:spcAft>
                        <a:buNone/>
                      </a:pPr>
                      <a:r>
                        <a:rPr lang="en-US"/>
                        <a:t>CharacteCharacterization, Classification and Detection of Fake News in Online Social Media Networksrization, Classification and Detection of Fake News in Online Social Media Networks</a:t>
                      </a:r>
                      <a:endParaRPr/>
                    </a:p>
                    <a:p>
                      <a:pPr indent="0" lvl="0" marL="0" rtl="0" algn="l">
                        <a:spcBef>
                          <a:spcPts val="0"/>
                        </a:spcBef>
                        <a:spcAft>
                          <a:spcPts val="0"/>
                        </a:spcAft>
                        <a:buNone/>
                      </a:pPr>
                      <a:r>
                        <a:rPr lang="en-US"/>
                        <a:t>The proposed solution consists of two main components: a stance detection model and a fabricated content classifier.</a:t>
                      </a:r>
                      <a:endParaRPr/>
                    </a:p>
                    <a:p>
                      <a:pPr indent="0" lvl="0" marL="0" rtl="0" algn="l">
                        <a:spcBef>
                          <a:spcPts val="0"/>
                        </a:spcBef>
                        <a:spcAft>
                          <a:spcPts val="0"/>
                        </a:spcAft>
                        <a:buNone/>
                      </a:pPr>
                      <a:r>
                        <a:rPr lang="en-US"/>
                        <a:t>It's possible that achieving high accuracy comes at the cost of speed, which could be a disadvantage in real-time applications.</a:t>
                      </a:r>
                      <a:endParaRPr/>
                    </a:p>
                    <a:p>
                      <a:pPr indent="0" lvl="0" marL="0" rtl="0" algn="l">
                        <a:spcBef>
                          <a:spcPts val="0"/>
                        </a:spcBef>
                        <a:spcAft>
                          <a:spcPts val="0"/>
                        </a:spcAft>
                        <a:buNone/>
                      </a:pPr>
                      <a:r>
                        <a:rPr lang="en-US"/>
                        <a:t>2. 2022</a:t>
                      </a:r>
                      <a:endParaRPr/>
                    </a:p>
                    <a:p>
                      <a:pPr indent="0" lvl="0" marL="0" rtl="0" algn="l">
                        <a:spcBef>
                          <a:spcPts val="0"/>
                        </a:spcBef>
                        <a:spcAft>
                          <a:spcPts val="0"/>
                        </a:spcAft>
                        <a:buNone/>
                      </a:pPr>
                      <a:r>
                        <a:rPr lang="en-US"/>
                        <a:t>A novel approach to fake news detection in social networks using genetic algorithm applying machine learning classifiers</a:t>
                      </a:r>
                      <a:endParaRPr/>
                    </a:p>
                    <a:p>
                      <a:pPr indent="0" lvl="0" marL="0" rtl="0" algn="l">
                        <a:spcBef>
                          <a:spcPts val="0"/>
                        </a:spcBef>
                        <a:spcAft>
                          <a:spcPts val="0"/>
                        </a:spcAft>
                        <a:buNone/>
                      </a:pPr>
                      <a:r>
                        <a:rPr lang="en-US"/>
                        <a:t>The paper proposes a new approach using a genetic algorithm (GA) for fake news detection, SVM and LR classifiers both achieved 61% accuracy in the LIAR dataset, and SVM and RF attained the highest accuracy of 97% in the fake job posting dataset</a:t>
                      </a:r>
                      <a:endParaRPr/>
                    </a:p>
                    <a:p>
                      <a:pPr indent="0" lvl="0" marL="0" rtl="0" algn="l">
                        <a:spcBef>
                          <a:spcPts val="0"/>
                        </a:spcBef>
                        <a:spcAft>
                          <a:spcPts val="0"/>
                        </a:spcAft>
                        <a:buNone/>
                      </a:pPr>
                      <a:r>
                        <a:rPr lang="en-US"/>
                        <a:t>The relatively low accuracy of the SVM classifier (61%) on the LIAR dataset highlights a significant limitation of using this classifier on certain types of fake news data.</a:t>
                      </a:r>
                      <a:endParaRPr/>
                    </a:p>
                  </a:txBody>
                  <a:tcPr marT="91425" marB="91425" marR="91425" marL="91425"/>
                </a:tc>
                <a:tc rowSpan="3" hMerge="1"/>
                <a:tc rowSpan="3" hMerge="1"/>
                <a:tc rowSpan="3" hMerge="1"/>
                <a:tc rowSpan="3" hMerge="1"/>
              </a:tr>
              <a:tr h="1879600">
                <a:tc gridSpan="5" vMerge="1"/>
                <a:tc hMerge="1" vMerge="1"/>
                <a:tc hMerge="1" vMerge="1"/>
                <a:tc hMerge="1" vMerge="1"/>
                <a:tc hMerge="1" vMerge="1"/>
              </a:tr>
              <a:tr h="3146125">
                <a:tc gridSpan="5" vMerge="1"/>
                <a:tc hMerge="1" vMerge="1"/>
                <a:tc hMerge="1" vMerge="1"/>
                <a:tc hMerge="1" vMerge="1"/>
                <a:tc hMerge="1" vMerge="1"/>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9" name="Shape 3089"/>
        <p:cNvGrpSpPr/>
        <p:nvPr/>
      </p:nvGrpSpPr>
      <p:grpSpPr>
        <a:xfrm>
          <a:off x="0" y="0"/>
          <a:ext cx="0" cy="0"/>
          <a:chOff x="0" y="0"/>
          <a:chExt cx="0" cy="0"/>
        </a:xfrm>
      </p:grpSpPr>
      <p:sp>
        <p:nvSpPr>
          <p:cNvPr id="3090" name="Google Shape;3090;p22"/>
          <p:cNvSpPr txBox="1"/>
          <p:nvPr>
            <p:ph type="title"/>
          </p:nvPr>
        </p:nvSpPr>
        <p:spPr>
          <a:xfrm>
            <a:off x="914400" y="-15875"/>
            <a:ext cx="7772400" cy="792300"/>
          </a:xfrm>
          <a:prstGeom prst="rect">
            <a:avLst/>
          </a:prstGeom>
          <a:noFill/>
          <a:ln>
            <a:noFill/>
          </a:ln>
        </p:spPr>
        <p:txBody>
          <a:bodyPr anchorCtr="0" anchor="b" bIns="91425" lIns="91425" spcFirstLastPara="1" rIns="91425" wrap="square" tIns="45700">
            <a:noAutofit/>
          </a:bodyPr>
          <a:lstStyle/>
          <a:p>
            <a:pPr indent="0" lvl="0" marL="0" rtl="0" algn="ctr">
              <a:lnSpc>
                <a:spcPct val="100000"/>
              </a:lnSpc>
              <a:spcBef>
                <a:spcPts val="0"/>
              </a:spcBef>
              <a:spcAft>
                <a:spcPts val="0"/>
              </a:spcAft>
              <a:buSzPts val="4000"/>
              <a:buNone/>
            </a:pPr>
            <a:r>
              <a:rPr b="1" i="0" lang="en-US" sz="4000" u="none">
                <a:solidFill>
                  <a:srgbClr val="000000"/>
                </a:solidFill>
                <a:latin typeface="Times New Roman"/>
                <a:ea typeface="Times New Roman"/>
                <a:cs typeface="Times New Roman"/>
                <a:sym typeface="Times New Roman"/>
              </a:rPr>
              <a:t>Proposed Model/Solution</a:t>
            </a:r>
            <a:endParaRPr/>
          </a:p>
        </p:txBody>
      </p:sp>
      <p:sp>
        <p:nvSpPr>
          <p:cNvPr id="3091" name="Google Shape;3091;p22"/>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Source Sans Pro"/>
              <a:buNone/>
            </a:pPr>
            <a:fld id="{00000000-1234-1234-1234-123412341234}" type="slidenum">
              <a:rPr b="0" i="0" lang="en-US" sz="1400" u="none">
                <a:solidFill>
                  <a:srgbClr val="FFFFFF"/>
                </a:solidFill>
                <a:latin typeface="Source Sans Pro"/>
                <a:ea typeface="Source Sans Pro"/>
                <a:cs typeface="Source Sans Pro"/>
                <a:sym typeface="Source Sans Pro"/>
              </a:rPr>
              <a:t>‹#›</a:t>
            </a:fld>
            <a:endParaRPr/>
          </a:p>
        </p:txBody>
      </p:sp>
      <p:sp>
        <p:nvSpPr>
          <p:cNvPr id="3092" name="Google Shape;3092;p22"/>
          <p:cNvSpPr txBox="1"/>
          <p:nvPr>
            <p:ph idx="1" type="body"/>
          </p:nvPr>
        </p:nvSpPr>
        <p:spPr>
          <a:xfrm>
            <a:off x="373062" y="776287"/>
            <a:ext cx="8770800" cy="5592900"/>
          </a:xfrm>
          <a:prstGeom prst="rect">
            <a:avLst/>
          </a:prstGeom>
          <a:noFill/>
          <a:ln>
            <a:noFill/>
          </a:ln>
        </p:spPr>
        <p:txBody>
          <a:bodyPr anchorCtr="0" anchor="t" bIns="45700" lIns="91425" spcFirstLastPara="1" rIns="91425" wrap="square" tIns="45700">
            <a:noAutofit/>
          </a:bodyPr>
          <a:lstStyle/>
          <a:p>
            <a:pPr indent="-368300" lvl="0" marL="457200" rtl="0" algn="l">
              <a:lnSpc>
                <a:spcPct val="100000"/>
              </a:lnSpc>
              <a:spcBef>
                <a:spcPts val="500"/>
              </a:spcBef>
              <a:spcAft>
                <a:spcPts val="0"/>
              </a:spcAft>
              <a:buClr>
                <a:schemeClr val="accent1"/>
              </a:buClr>
              <a:buSzPts val="200"/>
              <a:buFont typeface="Noto Sans Symbols"/>
              <a:buChar char="●"/>
            </a:pPr>
            <a:r>
              <a:rPr b="0" i="0" lang="en-US" sz="2000" u="none">
                <a:solidFill>
                  <a:srgbClr val="000000"/>
                </a:solidFill>
                <a:latin typeface="Libre Baskerville"/>
                <a:ea typeface="Libre Baskerville"/>
                <a:cs typeface="Libre Baskerville"/>
                <a:sym typeface="Libre Baskerville"/>
              </a:rPr>
              <a:t>The proposed solution is a Streamlit-based web application that analyzes Reddit posts using a Random Forest classifier trained on various features including text sentiment, domain credibility, user metrics, and content characteristics. The system fetches real-time data from Reddit using the PRAW API, extracts meaningful features from posts and comments, and generates credibility scores with confidence levels for each analyzed post. </a:t>
            </a:r>
            <a:endParaRPr/>
          </a:p>
          <a:p>
            <a:pPr indent="-368300" lvl="0" marL="457200" rtl="0" algn="l">
              <a:lnSpc>
                <a:spcPct val="100000"/>
              </a:lnSpc>
              <a:spcBef>
                <a:spcPts val="500"/>
              </a:spcBef>
              <a:spcAft>
                <a:spcPts val="0"/>
              </a:spcAft>
              <a:buClr>
                <a:schemeClr val="accent1"/>
              </a:buClr>
              <a:buSzPts val="200"/>
              <a:buFont typeface="Noto Sans Symbols"/>
              <a:buChar char="●"/>
            </a:pPr>
            <a:r>
              <a:rPr b="0" i="0" lang="en-US" sz="2000" u="none">
                <a:solidFill>
                  <a:srgbClr val="000000"/>
                </a:solidFill>
                <a:latin typeface="Libre Baskerville"/>
                <a:ea typeface="Libre Baskerville"/>
                <a:cs typeface="Libre Baskerville"/>
                <a:sym typeface="Libre Baskerville"/>
              </a:rPr>
              <a:t>The model incorporates both content-based features (such as text complexity, sentiment analysis, and clickbait detection) and contextual features (including user account age, karma scores, and community engagement patterns). This multi-faceted approach provides a comprehensive credibility assessment framework that can adapt to different subreddits and content types while maintaining transparency by explaining the factors influencing each prediction.</a:t>
            </a:r>
            <a:endParaRPr/>
          </a:p>
          <a:p>
            <a:pPr indent="-228600" lvl="0" marL="457200" marR="0" rtl="0" algn="l">
              <a:spcBef>
                <a:spcPts val="580"/>
              </a:spcBef>
              <a:spcAft>
                <a:spcPts val="0"/>
              </a:spcAft>
              <a:buClr>
                <a:schemeClr val="accent1"/>
              </a:buClr>
              <a:buSzPts val="2210"/>
              <a:buFont typeface="Noto Sans Symbols"/>
              <a:buNone/>
            </a:pPr>
            <a:r>
              <a:t/>
            </a:r>
            <a:endParaRPr b="0" i="0" sz="2000" u="none">
              <a:solidFill>
                <a:srgbClr val="000000"/>
              </a:solidFill>
              <a:latin typeface="Libre Baskerville"/>
              <a:ea typeface="Libre Baskerville"/>
              <a:cs typeface="Libre Baskerville"/>
              <a:sym typeface="Libre Baskerville"/>
            </a:endParaRPr>
          </a:p>
        </p:txBody>
      </p:sp>
      <p:pic>
        <p:nvPicPr>
          <p:cNvPr id="3093" name="Google Shape;3093;p22"/>
          <p:cNvPicPr preferRelativeResize="0"/>
          <p:nvPr/>
        </p:nvPicPr>
        <p:blipFill rotWithShape="1">
          <a:blip r:embed="rId3">
            <a:alphaModFix/>
          </a:blip>
          <a:srcRect b="0" l="0" r="0" t="0"/>
          <a:stretch/>
        </p:blipFill>
        <p:spPr>
          <a:xfrm>
            <a:off x="8305800" y="6172200"/>
            <a:ext cx="533400" cy="523875"/>
          </a:xfrm>
          <a:prstGeom prst="rect">
            <a:avLst/>
          </a:prstGeom>
          <a:noFill/>
          <a:ln>
            <a:noFill/>
          </a:ln>
        </p:spPr>
      </p:pic>
      <p:sp>
        <p:nvSpPr>
          <p:cNvPr id="3094" name="Google Shape;3094;p22"/>
          <p:cNvSpPr txBox="1"/>
          <p:nvPr/>
        </p:nvSpPr>
        <p:spPr>
          <a:xfrm>
            <a:off x="5665787" y="6237287"/>
            <a:ext cx="2476500" cy="4764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1F497D"/>
              </a:buClr>
              <a:buSzPts val="1400"/>
              <a:buFont typeface="Libre Baskerville"/>
              <a:buNone/>
            </a:pPr>
            <a:r>
              <a:rPr b="0" i="0" lang="en-US" sz="1400" u="none">
                <a:solidFill>
                  <a:srgbClr val="1F497D"/>
                </a:solidFill>
                <a:latin typeface="Libre Baskerville"/>
                <a:ea typeface="Libre Baskerville"/>
                <a:cs typeface="Libre Baskerville"/>
                <a:sym typeface="Libre Baskerville"/>
              </a:rPr>
              <a:t>*</a:t>
            </a:r>
            <a:endParaRPr/>
          </a:p>
        </p:txBody>
      </p:sp>
      <p:sp>
        <p:nvSpPr>
          <p:cNvPr id="3095" name="Google Shape;3095;p22"/>
          <p:cNvSpPr txBox="1"/>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1F497D"/>
              </a:buClr>
              <a:buSzPts val="1400"/>
              <a:buFont typeface="Libre Baskerville"/>
              <a:buNone/>
            </a:pPr>
            <a:r>
              <a:rPr b="0" i="0" lang="en-US" sz="1400" u="none">
                <a:solidFill>
                  <a:srgbClr val="1F497D"/>
                </a:solidFill>
                <a:latin typeface="Libre Baskerville"/>
                <a:ea typeface="Libre Baskerville"/>
                <a:cs typeface="Libre Baskerville"/>
                <a:sym typeface="Libre Baskerville"/>
              </a:rPr>
              <a:t>Fake News Detection in OSM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0" name="Shape 3100"/>
        <p:cNvGrpSpPr/>
        <p:nvPr/>
      </p:nvGrpSpPr>
      <p:grpSpPr>
        <a:xfrm>
          <a:off x="0" y="0"/>
          <a:ext cx="0" cy="0"/>
          <a:chOff x="0" y="0"/>
          <a:chExt cx="0" cy="0"/>
        </a:xfrm>
      </p:grpSpPr>
      <p:sp>
        <p:nvSpPr>
          <p:cNvPr id="3101" name="Google Shape;3101;p23"/>
          <p:cNvSpPr txBox="1"/>
          <p:nvPr>
            <p:ph type="title"/>
          </p:nvPr>
        </p:nvSpPr>
        <p:spPr>
          <a:xfrm>
            <a:off x="914400" y="12700"/>
            <a:ext cx="7772400" cy="792300"/>
          </a:xfrm>
          <a:prstGeom prst="rect">
            <a:avLst/>
          </a:prstGeom>
          <a:noFill/>
          <a:ln>
            <a:noFill/>
          </a:ln>
        </p:spPr>
        <p:txBody>
          <a:bodyPr anchorCtr="0" anchor="b" bIns="91425" lIns="91425" spcFirstLastPara="1" rIns="91425" wrap="square" tIns="45700">
            <a:noAutofit/>
          </a:bodyPr>
          <a:lstStyle/>
          <a:p>
            <a:pPr indent="0" lvl="0" marL="0" rtl="0" algn="ctr">
              <a:lnSpc>
                <a:spcPct val="100000"/>
              </a:lnSpc>
              <a:spcBef>
                <a:spcPts val="0"/>
              </a:spcBef>
              <a:spcAft>
                <a:spcPts val="0"/>
              </a:spcAft>
              <a:buSzPts val="4000"/>
              <a:buNone/>
            </a:pPr>
            <a:r>
              <a:rPr b="1" i="0" lang="en-US" sz="4000" u="none">
                <a:solidFill>
                  <a:srgbClr val="000000"/>
                </a:solidFill>
                <a:latin typeface="Times New Roman"/>
                <a:ea typeface="Times New Roman"/>
                <a:cs typeface="Times New Roman"/>
                <a:sym typeface="Times New Roman"/>
              </a:rPr>
              <a:t>Block Diagram</a:t>
            </a:r>
            <a:endParaRPr/>
          </a:p>
        </p:txBody>
      </p:sp>
      <p:sp>
        <p:nvSpPr>
          <p:cNvPr id="3102" name="Google Shape;3102;p23"/>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Source Sans Pro"/>
              <a:buNone/>
            </a:pPr>
            <a:fld id="{00000000-1234-1234-1234-123412341234}" type="slidenum">
              <a:rPr b="0" i="0" lang="en-US" sz="1400" u="none">
                <a:solidFill>
                  <a:srgbClr val="FFFFFF"/>
                </a:solidFill>
                <a:latin typeface="Source Sans Pro"/>
                <a:ea typeface="Source Sans Pro"/>
                <a:cs typeface="Source Sans Pro"/>
                <a:sym typeface="Source Sans Pro"/>
              </a:rPr>
              <a:t>‹#›</a:t>
            </a:fld>
            <a:endParaRPr/>
          </a:p>
        </p:txBody>
      </p:sp>
      <p:pic>
        <p:nvPicPr>
          <p:cNvPr id="3103" name="Google Shape;3103;p23"/>
          <p:cNvPicPr preferRelativeResize="0"/>
          <p:nvPr/>
        </p:nvPicPr>
        <p:blipFill rotWithShape="1">
          <a:blip r:embed="rId3">
            <a:alphaModFix/>
          </a:blip>
          <a:srcRect b="0" l="0" r="0" t="0"/>
          <a:stretch/>
        </p:blipFill>
        <p:spPr>
          <a:xfrm>
            <a:off x="8305800" y="6172200"/>
            <a:ext cx="533400" cy="523875"/>
          </a:xfrm>
          <a:prstGeom prst="rect">
            <a:avLst/>
          </a:prstGeom>
          <a:noFill/>
          <a:ln>
            <a:noFill/>
          </a:ln>
        </p:spPr>
      </p:pic>
      <p:sp>
        <p:nvSpPr>
          <p:cNvPr id="3104" name="Google Shape;3104;p23"/>
          <p:cNvSpPr txBox="1"/>
          <p:nvPr/>
        </p:nvSpPr>
        <p:spPr>
          <a:xfrm>
            <a:off x="5665787" y="6237287"/>
            <a:ext cx="2476500" cy="4764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1F497D"/>
              </a:buClr>
              <a:buSzPts val="1400"/>
              <a:buFont typeface="Libre Baskerville"/>
              <a:buNone/>
            </a:pPr>
            <a:r>
              <a:rPr b="0" i="0" lang="en-US" sz="1400" u="none">
                <a:solidFill>
                  <a:srgbClr val="1F497D"/>
                </a:solidFill>
                <a:latin typeface="Libre Baskerville"/>
                <a:ea typeface="Libre Baskerville"/>
                <a:cs typeface="Libre Baskerville"/>
                <a:sym typeface="Libre Baskerville"/>
              </a:rPr>
              <a:t>*</a:t>
            </a:r>
            <a:endParaRPr/>
          </a:p>
        </p:txBody>
      </p:sp>
      <p:sp>
        <p:nvSpPr>
          <p:cNvPr id="3105" name="Google Shape;3105;p23"/>
          <p:cNvSpPr txBox="1"/>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1F497D"/>
              </a:buClr>
              <a:buSzPts val="1400"/>
              <a:buFont typeface="Libre Baskerville"/>
              <a:buNone/>
            </a:pPr>
            <a:r>
              <a:rPr b="0" i="0" lang="en-US" sz="1400" u="none">
                <a:solidFill>
                  <a:srgbClr val="1F497D"/>
                </a:solidFill>
                <a:latin typeface="Libre Baskerville"/>
                <a:ea typeface="Libre Baskerville"/>
                <a:cs typeface="Libre Baskerville"/>
                <a:sym typeface="Libre Baskerville"/>
              </a:rPr>
              <a:t>Fake News Detection in OSM</a:t>
            </a:r>
            <a:endParaRPr/>
          </a:p>
        </p:txBody>
      </p:sp>
      <p:pic>
        <p:nvPicPr>
          <p:cNvPr id="3106" name="Google Shape;3106;p23"/>
          <p:cNvPicPr preferRelativeResize="0"/>
          <p:nvPr/>
        </p:nvPicPr>
        <p:blipFill rotWithShape="1">
          <a:blip r:embed="rId4">
            <a:alphaModFix/>
          </a:blip>
          <a:srcRect b="0" l="0" r="0" t="0"/>
          <a:stretch/>
        </p:blipFill>
        <p:spPr>
          <a:xfrm>
            <a:off x="304800" y="627062"/>
            <a:ext cx="8699501" cy="554513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0" name="Shape 3110"/>
        <p:cNvGrpSpPr/>
        <p:nvPr/>
      </p:nvGrpSpPr>
      <p:grpSpPr>
        <a:xfrm>
          <a:off x="0" y="0"/>
          <a:ext cx="0" cy="0"/>
          <a:chOff x="0" y="0"/>
          <a:chExt cx="0" cy="0"/>
        </a:xfrm>
      </p:grpSpPr>
      <p:sp>
        <p:nvSpPr>
          <p:cNvPr id="3111" name="Google Shape;3111;p24"/>
          <p:cNvSpPr txBox="1"/>
          <p:nvPr>
            <p:ph type="title"/>
          </p:nvPr>
        </p:nvSpPr>
        <p:spPr>
          <a:xfrm>
            <a:off x="914400" y="17462"/>
            <a:ext cx="7483500" cy="841500"/>
          </a:xfrm>
          <a:prstGeom prst="rect">
            <a:avLst/>
          </a:prstGeom>
          <a:noFill/>
          <a:ln>
            <a:noFill/>
          </a:ln>
        </p:spPr>
        <p:txBody>
          <a:bodyPr anchorCtr="0" anchor="b" bIns="91425" lIns="91425" spcFirstLastPara="1" rIns="91425" wrap="square" tIns="45700">
            <a:noAutofit/>
          </a:bodyPr>
          <a:lstStyle/>
          <a:p>
            <a:pPr indent="0" lvl="0" marL="0" rtl="0" algn="ctr">
              <a:lnSpc>
                <a:spcPct val="100000"/>
              </a:lnSpc>
              <a:spcBef>
                <a:spcPts val="0"/>
              </a:spcBef>
              <a:spcAft>
                <a:spcPts val="0"/>
              </a:spcAft>
              <a:buSzPts val="4000"/>
              <a:buNone/>
            </a:pPr>
            <a:r>
              <a:rPr b="1" i="0" lang="en-US" sz="4000" u="none">
                <a:solidFill>
                  <a:schemeClr val="dk1"/>
                </a:solidFill>
                <a:latin typeface="Times New Roman"/>
                <a:ea typeface="Times New Roman"/>
                <a:cs typeface="Times New Roman"/>
                <a:sym typeface="Times New Roman"/>
              </a:rPr>
              <a:t>Use Case Diagram</a:t>
            </a:r>
            <a:endParaRPr/>
          </a:p>
        </p:txBody>
      </p:sp>
      <p:sp>
        <p:nvSpPr>
          <p:cNvPr id="3112" name="Google Shape;3112;p24"/>
          <p:cNvSpPr txBox="1"/>
          <p:nvPr/>
        </p:nvSpPr>
        <p:spPr>
          <a:xfrm>
            <a:off x="6172200" y="6191250"/>
            <a:ext cx="2476500" cy="4764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1F497D"/>
              </a:buClr>
              <a:buSzPts val="1400"/>
              <a:buFont typeface="Libre Baskerville"/>
              <a:buNone/>
            </a:pPr>
            <a:r>
              <a:rPr b="0" i="0" lang="en-US" sz="1400" u="none">
                <a:solidFill>
                  <a:srgbClr val="1F497D"/>
                </a:solidFill>
                <a:latin typeface="Libre Baskerville"/>
                <a:ea typeface="Libre Baskerville"/>
                <a:cs typeface="Libre Baskerville"/>
                <a:sym typeface="Libre Baskerville"/>
              </a:rPr>
              <a:t>*</a:t>
            </a:r>
            <a:endParaRPr/>
          </a:p>
        </p:txBody>
      </p:sp>
      <p:sp>
        <p:nvSpPr>
          <p:cNvPr id="3113" name="Google Shape;3113;p24"/>
          <p:cNvSpPr txBox="1"/>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1F497D"/>
              </a:buClr>
              <a:buSzPts val="1400"/>
              <a:buFont typeface="Libre Baskerville"/>
              <a:buNone/>
            </a:pPr>
            <a:r>
              <a:rPr b="0" i="0" lang="en-US" sz="1400" u="none">
                <a:solidFill>
                  <a:srgbClr val="1F497D"/>
                </a:solidFill>
                <a:latin typeface="Libre Baskerville"/>
                <a:ea typeface="Libre Baskerville"/>
                <a:cs typeface="Libre Baskerville"/>
                <a:sym typeface="Libre Baskerville"/>
              </a:rPr>
              <a:t>Fake News Detection in OSM</a:t>
            </a:r>
            <a:endParaRPr/>
          </a:p>
        </p:txBody>
      </p:sp>
      <p:sp>
        <p:nvSpPr>
          <p:cNvPr id="3114" name="Google Shape;3114;p24"/>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Source Sans Pro"/>
              <a:buNone/>
            </a:pPr>
            <a:fld id="{00000000-1234-1234-1234-123412341234}" type="slidenum">
              <a:rPr b="0" i="0" lang="en-US" sz="1400" u="none">
                <a:solidFill>
                  <a:srgbClr val="FFFFFF"/>
                </a:solidFill>
                <a:latin typeface="Source Sans Pro"/>
                <a:ea typeface="Source Sans Pro"/>
                <a:cs typeface="Source Sans Pro"/>
                <a:sym typeface="Source Sans Pro"/>
              </a:rPr>
              <a:t>‹#›</a:t>
            </a:fld>
            <a:endParaRPr/>
          </a:p>
        </p:txBody>
      </p:sp>
      <p:pic>
        <p:nvPicPr>
          <p:cNvPr descr="PlantUML diagram" id="3115" name="Google Shape;3115;p24"/>
          <p:cNvPicPr preferRelativeResize="0"/>
          <p:nvPr/>
        </p:nvPicPr>
        <p:blipFill rotWithShape="1">
          <a:blip r:embed="rId3">
            <a:alphaModFix/>
          </a:blip>
          <a:srcRect b="0" l="0" r="0" t="0"/>
          <a:stretch/>
        </p:blipFill>
        <p:spPr>
          <a:xfrm>
            <a:off x="142875" y="709612"/>
            <a:ext cx="8858249" cy="548163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0" name="Shape 3120"/>
        <p:cNvGrpSpPr/>
        <p:nvPr/>
      </p:nvGrpSpPr>
      <p:grpSpPr>
        <a:xfrm>
          <a:off x="0" y="0"/>
          <a:ext cx="0" cy="0"/>
          <a:chOff x="0" y="0"/>
          <a:chExt cx="0" cy="0"/>
        </a:xfrm>
      </p:grpSpPr>
      <p:sp>
        <p:nvSpPr>
          <p:cNvPr id="3121" name="Google Shape;3121;p25"/>
          <p:cNvSpPr txBox="1"/>
          <p:nvPr>
            <p:ph type="title"/>
          </p:nvPr>
        </p:nvSpPr>
        <p:spPr>
          <a:xfrm>
            <a:off x="374650" y="-315912"/>
            <a:ext cx="8682000" cy="1287600"/>
          </a:xfrm>
          <a:prstGeom prst="rect">
            <a:avLst/>
          </a:prstGeom>
          <a:noFill/>
          <a:ln>
            <a:noFill/>
          </a:ln>
        </p:spPr>
        <p:txBody>
          <a:bodyPr anchorCtr="0" anchor="b" bIns="91425" lIns="91425" spcFirstLastPara="1" rIns="91425" wrap="square" tIns="45700">
            <a:noAutofit/>
          </a:bodyPr>
          <a:lstStyle/>
          <a:p>
            <a:pPr indent="0" lvl="0" marL="0" rtl="0" algn="ctr">
              <a:lnSpc>
                <a:spcPct val="100000"/>
              </a:lnSpc>
              <a:spcBef>
                <a:spcPts val="0"/>
              </a:spcBef>
              <a:spcAft>
                <a:spcPts val="0"/>
              </a:spcAft>
              <a:buSzPts val="4000"/>
              <a:buNone/>
            </a:pPr>
            <a:r>
              <a:rPr b="1" i="0" lang="en-US" sz="4000" u="none">
                <a:solidFill>
                  <a:srgbClr val="000000"/>
                </a:solidFill>
                <a:latin typeface="Times New Roman"/>
                <a:ea typeface="Times New Roman"/>
                <a:cs typeface="Times New Roman"/>
                <a:sym typeface="Times New Roman"/>
              </a:rPr>
              <a:t>Hardware and Software Requirements </a:t>
            </a:r>
            <a:endParaRPr/>
          </a:p>
        </p:txBody>
      </p:sp>
      <p:sp>
        <p:nvSpPr>
          <p:cNvPr id="3122" name="Google Shape;3122;p25"/>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Source Sans Pro"/>
              <a:buNone/>
            </a:pPr>
            <a:fld id="{00000000-1234-1234-1234-123412341234}" type="slidenum">
              <a:rPr b="0" i="0" lang="en-US" sz="1400" u="none">
                <a:solidFill>
                  <a:srgbClr val="FFFFFF"/>
                </a:solidFill>
                <a:latin typeface="Source Sans Pro"/>
                <a:ea typeface="Source Sans Pro"/>
                <a:cs typeface="Source Sans Pro"/>
                <a:sym typeface="Source Sans Pro"/>
              </a:rPr>
              <a:t>‹#›</a:t>
            </a:fld>
            <a:endParaRPr/>
          </a:p>
        </p:txBody>
      </p:sp>
      <p:sp>
        <p:nvSpPr>
          <p:cNvPr id="3123" name="Google Shape;3123;p25"/>
          <p:cNvSpPr txBox="1"/>
          <p:nvPr>
            <p:ph idx="1" type="body"/>
          </p:nvPr>
        </p:nvSpPr>
        <p:spPr>
          <a:xfrm>
            <a:off x="490537" y="971550"/>
            <a:ext cx="8348700" cy="4422900"/>
          </a:xfrm>
          <a:prstGeom prst="rect">
            <a:avLst/>
          </a:prstGeom>
          <a:noFill/>
          <a:ln>
            <a:noFill/>
          </a:ln>
        </p:spPr>
        <p:txBody>
          <a:bodyPr anchorCtr="0" anchor="t" bIns="45700" lIns="91425" spcFirstLastPara="1" rIns="91425" wrap="square" tIns="45700">
            <a:noAutofit/>
          </a:bodyPr>
          <a:lstStyle/>
          <a:p>
            <a:pPr indent="-174625" lvl="0" marL="263525" rtl="0" algn="l">
              <a:lnSpc>
                <a:spcPct val="100000"/>
              </a:lnSpc>
              <a:spcBef>
                <a:spcPts val="500"/>
              </a:spcBef>
              <a:spcAft>
                <a:spcPts val="0"/>
              </a:spcAft>
              <a:buClr>
                <a:schemeClr val="accent1"/>
              </a:buClr>
              <a:buSzPts val="200"/>
              <a:buFont typeface="Noto Sans Symbols"/>
              <a:buChar char="●"/>
            </a:pPr>
            <a:r>
              <a:rPr b="0" i="0" lang="en-US" sz="2000" u="none">
                <a:solidFill>
                  <a:srgbClr val="000000"/>
                </a:solidFill>
                <a:latin typeface="Libre Baskerville"/>
                <a:ea typeface="Libre Baskerville"/>
                <a:cs typeface="Libre Baskerville"/>
                <a:sym typeface="Libre Baskerville"/>
              </a:rPr>
              <a:t>The application requires a standard computer with internet connectivity and sufficient processing power to handle machine learning operations. Minimal hardware specifications include a multi-core processor, at least 4GB of RAM, and adequate storage for model storage and data processing.</a:t>
            </a:r>
            <a:endParaRPr/>
          </a:p>
          <a:p>
            <a:pPr indent="-161925" lvl="0" marL="263525" rtl="0" algn="l">
              <a:lnSpc>
                <a:spcPct val="100000"/>
              </a:lnSpc>
              <a:spcBef>
                <a:spcPts val="500"/>
              </a:spcBef>
              <a:spcAft>
                <a:spcPts val="0"/>
              </a:spcAft>
              <a:buClr>
                <a:schemeClr val="accent1"/>
              </a:buClr>
              <a:buSzPts val="200"/>
              <a:buFont typeface="Noto Sans Symbols"/>
              <a:buNone/>
            </a:pPr>
            <a:r>
              <a:t/>
            </a:r>
            <a:endParaRPr b="0" i="0" sz="2000" u="none">
              <a:solidFill>
                <a:srgbClr val="000000"/>
              </a:solidFill>
              <a:latin typeface="Libre Baskerville"/>
              <a:ea typeface="Libre Baskerville"/>
              <a:cs typeface="Libre Baskerville"/>
              <a:sym typeface="Libre Baskerville"/>
            </a:endParaRPr>
          </a:p>
          <a:p>
            <a:pPr indent="-174625" lvl="0" marL="263525" rtl="0" algn="l">
              <a:lnSpc>
                <a:spcPct val="100000"/>
              </a:lnSpc>
              <a:spcBef>
                <a:spcPts val="500"/>
              </a:spcBef>
              <a:spcAft>
                <a:spcPts val="0"/>
              </a:spcAft>
              <a:buClr>
                <a:schemeClr val="accent1"/>
              </a:buClr>
              <a:buSzPts val="200"/>
              <a:buFont typeface="Noto Sans Symbols"/>
              <a:buChar char="●"/>
            </a:pPr>
            <a:r>
              <a:rPr b="0" i="0" lang="en-US" sz="2000" u="none">
                <a:solidFill>
                  <a:srgbClr val="000000"/>
                </a:solidFill>
                <a:latin typeface="Libre Baskerville"/>
                <a:ea typeface="Libre Baskerville"/>
                <a:cs typeface="Libre Baskerville"/>
                <a:sym typeface="Libre Baskerville"/>
              </a:rPr>
              <a:t>The software stack includes Python 3.7+, Streamlit for the web interface, PRAW for Reddit API interaction, scikit-learn for machine learning functionality, NLTK for natural language processing, and pandas for data manipulation. Additional dependencies include numpy for numerical operations, joblib for model persistence, and datetime for timestamp processing.</a:t>
            </a:r>
            <a:endParaRPr/>
          </a:p>
          <a:p>
            <a:pPr indent="-228600" lvl="0" marL="457200" marR="0" rtl="0" algn="l">
              <a:spcBef>
                <a:spcPts val="580"/>
              </a:spcBef>
              <a:spcAft>
                <a:spcPts val="0"/>
              </a:spcAft>
              <a:buClr>
                <a:schemeClr val="accent1"/>
              </a:buClr>
              <a:buSzPts val="2210"/>
              <a:buFont typeface="Noto Sans Symbols"/>
              <a:buNone/>
            </a:pPr>
            <a:r>
              <a:t/>
            </a:r>
            <a:endParaRPr b="0" i="0" sz="2000" u="none">
              <a:solidFill>
                <a:srgbClr val="000000"/>
              </a:solidFill>
              <a:latin typeface="Libre Baskerville"/>
              <a:ea typeface="Libre Baskerville"/>
              <a:cs typeface="Libre Baskerville"/>
              <a:sym typeface="Libre Baskerville"/>
            </a:endParaRPr>
          </a:p>
        </p:txBody>
      </p:sp>
      <p:pic>
        <p:nvPicPr>
          <p:cNvPr id="3124" name="Google Shape;3124;p25"/>
          <p:cNvPicPr preferRelativeResize="0"/>
          <p:nvPr/>
        </p:nvPicPr>
        <p:blipFill rotWithShape="1">
          <a:blip r:embed="rId3">
            <a:alphaModFix/>
          </a:blip>
          <a:srcRect b="0" l="0" r="0" t="0"/>
          <a:stretch/>
        </p:blipFill>
        <p:spPr>
          <a:xfrm>
            <a:off x="8305800" y="6172200"/>
            <a:ext cx="533400" cy="523875"/>
          </a:xfrm>
          <a:prstGeom prst="rect">
            <a:avLst/>
          </a:prstGeom>
          <a:noFill/>
          <a:ln>
            <a:noFill/>
          </a:ln>
        </p:spPr>
      </p:pic>
      <p:sp>
        <p:nvSpPr>
          <p:cNvPr id="3125" name="Google Shape;3125;p25"/>
          <p:cNvSpPr txBox="1"/>
          <p:nvPr/>
        </p:nvSpPr>
        <p:spPr>
          <a:xfrm>
            <a:off x="5665787" y="6237287"/>
            <a:ext cx="2476500" cy="4764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1F497D"/>
              </a:buClr>
              <a:buSzPts val="1400"/>
              <a:buFont typeface="Libre Baskerville"/>
              <a:buNone/>
            </a:pPr>
            <a:r>
              <a:rPr b="0" i="0" lang="en-US" sz="1400" u="none">
                <a:solidFill>
                  <a:srgbClr val="1F497D"/>
                </a:solidFill>
                <a:latin typeface="Libre Baskerville"/>
                <a:ea typeface="Libre Baskerville"/>
                <a:cs typeface="Libre Baskerville"/>
                <a:sym typeface="Libre Baskerville"/>
              </a:rPr>
              <a:t>*</a:t>
            </a:r>
            <a:endParaRPr/>
          </a:p>
        </p:txBody>
      </p:sp>
      <p:sp>
        <p:nvSpPr>
          <p:cNvPr id="3126" name="Google Shape;3126;p25"/>
          <p:cNvSpPr txBox="1"/>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1F497D"/>
              </a:buClr>
              <a:buSzPts val="1400"/>
              <a:buFont typeface="Libre Baskerville"/>
              <a:buNone/>
            </a:pPr>
            <a:r>
              <a:rPr b="0" i="0" lang="en-US" sz="1400" u="none">
                <a:solidFill>
                  <a:srgbClr val="1F497D"/>
                </a:solidFill>
                <a:latin typeface="Libre Baskerville"/>
                <a:ea typeface="Libre Baskerville"/>
                <a:cs typeface="Libre Baskerville"/>
                <a:sym typeface="Libre Baskerville"/>
              </a:rPr>
              <a:t>Fake News Detection on OSM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1_Equity">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_Equity">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4_Equity">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Equity">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3_Equity">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