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>
        <p:scale>
          <a:sx n="75" d="100"/>
          <a:sy n="75" d="100"/>
        </p:scale>
        <p:origin x="18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0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8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9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3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8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9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70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34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04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9AA15-31ED-4C1C-88F7-EAF35507DDB8}" type="datetimeFigureOut">
              <a:rPr lang="ru-RU" smtClean="0"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000F-C4D0-430A-8E4F-81A603D528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47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/ Redo</a:t>
            </a:r>
            <a:r>
              <a:rPr lang="ru-RU" dirty="0" smtClean="0"/>
              <a:t> и шаблон «</a:t>
            </a:r>
            <a:r>
              <a:rPr lang="ru-RU" dirty="0" err="1" smtClean="0"/>
              <a:t>Комманда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939800" y="2042160"/>
            <a:ext cx="4399280" cy="1686560"/>
          </a:xfrm>
          <a:custGeom>
            <a:avLst/>
            <a:gdLst>
              <a:gd name="connsiteX0" fmla="*/ 0 w 4399280"/>
              <a:gd name="connsiteY0" fmla="*/ 0 h 1686560"/>
              <a:gd name="connsiteX1" fmla="*/ 4399280 w 4399280"/>
              <a:gd name="connsiteY1" fmla="*/ 0 h 1686560"/>
              <a:gd name="connsiteX2" fmla="*/ 4399280 w 4399280"/>
              <a:gd name="connsiteY2" fmla="*/ 1686560 h 1686560"/>
              <a:gd name="connsiteX3" fmla="*/ 0 w 4399280"/>
              <a:gd name="connsiteY3" fmla="*/ 1686560 h 1686560"/>
              <a:gd name="connsiteX4" fmla="*/ 0 w 4399280"/>
              <a:gd name="connsiteY4" fmla="*/ 0 h 1686560"/>
              <a:gd name="connsiteX0" fmla="*/ 4399280 w 4490720"/>
              <a:gd name="connsiteY0" fmla="*/ 1686560 h 1778000"/>
              <a:gd name="connsiteX1" fmla="*/ 0 w 4490720"/>
              <a:gd name="connsiteY1" fmla="*/ 1686560 h 1778000"/>
              <a:gd name="connsiteX2" fmla="*/ 0 w 4490720"/>
              <a:gd name="connsiteY2" fmla="*/ 0 h 1778000"/>
              <a:gd name="connsiteX3" fmla="*/ 4399280 w 4490720"/>
              <a:gd name="connsiteY3" fmla="*/ 0 h 1778000"/>
              <a:gd name="connsiteX4" fmla="*/ 4490720 w 4490720"/>
              <a:gd name="connsiteY4" fmla="*/ 1778000 h 1778000"/>
              <a:gd name="connsiteX0" fmla="*/ 4399280 w 5669280"/>
              <a:gd name="connsiteY0" fmla="*/ 1686560 h 1686560"/>
              <a:gd name="connsiteX1" fmla="*/ 0 w 5669280"/>
              <a:gd name="connsiteY1" fmla="*/ 1686560 h 1686560"/>
              <a:gd name="connsiteX2" fmla="*/ 0 w 5669280"/>
              <a:gd name="connsiteY2" fmla="*/ 0 h 1686560"/>
              <a:gd name="connsiteX3" fmla="*/ 4399280 w 5669280"/>
              <a:gd name="connsiteY3" fmla="*/ 0 h 1686560"/>
              <a:gd name="connsiteX4" fmla="*/ 5669280 w 5669280"/>
              <a:gd name="connsiteY4" fmla="*/ 1422400 h 1686560"/>
              <a:gd name="connsiteX0" fmla="*/ 4399280 w 4399280"/>
              <a:gd name="connsiteY0" fmla="*/ 1686560 h 1686560"/>
              <a:gd name="connsiteX1" fmla="*/ 0 w 4399280"/>
              <a:gd name="connsiteY1" fmla="*/ 1686560 h 1686560"/>
              <a:gd name="connsiteX2" fmla="*/ 0 w 4399280"/>
              <a:gd name="connsiteY2" fmla="*/ 0 h 1686560"/>
              <a:gd name="connsiteX3" fmla="*/ 4399280 w 4399280"/>
              <a:gd name="connsiteY3" fmla="*/ 0 h 168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280" h="1686560">
                <a:moveTo>
                  <a:pt x="4399280" y="1686560"/>
                </a:moveTo>
                <a:lnTo>
                  <a:pt x="0" y="1686560"/>
                </a:lnTo>
                <a:lnTo>
                  <a:pt x="0" y="0"/>
                </a:lnTo>
                <a:lnTo>
                  <a:pt x="4399280" y="0"/>
                </a:lnTo>
              </a:path>
            </a:pathLst>
          </a:cu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5"/>
          <p:cNvSpPr/>
          <p:nvPr/>
        </p:nvSpPr>
        <p:spPr>
          <a:xfrm>
            <a:off x="939800" y="4206240"/>
            <a:ext cx="4399280" cy="1686560"/>
          </a:xfrm>
          <a:custGeom>
            <a:avLst/>
            <a:gdLst>
              <a:gd name="connsiteX0" fmla="*/ 0 w 4399280"/>
              <a:gd name="connsiteY0" fmla="*/ 0 h 1686560"/>
              <a:gd name="connsiteX1" fmla="*/ 4399280 w 4399280"/>
              <a:gd name="connsiteY1" fmla="*/ 0 h 1686560"/>
              <a:gd name="connsiteX2" fmla="*/ 4399280 w 4399280"/>
              <a:gd name="connsiteY2" fmla="*/ 1686560 h 1686560"/>
              <a:gd name="connsiteX3" fmla="*/ 0 w 4399280"/>
              <a:gd name="connsiteY3" fmla="*/ 1686560 h 1686560"/>
              <a:gd name="connsiteX4" fmla="*/ 0 w 4399280"/>
              <a:gd name="connsiteY4" fmla="*/ 0 h 1686560"/>
              <a:gd name="connsiteX0" fmla="*/ 4399280 w 4490720"/>
              <a:gd name="connsiteY0" fmla="*/ 1686560 h 1778000"/>
              <a:gd name="connsiteX1" fmla="*/ 0 w 4490720"/>
              <a:gd name="connsiteY1" fmla="*/ 1686560 h 1778000"/>
              <a:gd name="connsiteX2" fmla="*/ 0 w 4490720"/>
              <a:gd name="connsiteY2" fmla="*/ 0 h 1778000"/>
              <a:gd name="connsiteX3" fmla="*/ 4399280 w 4490720"/>
              <a:gd name="connsiteY3" fmla="*/ 0 h 1778000"/>
              <a:gd name="connsiteX4" fmla="*/ 4490720 w 4490720"/>
              <a:gd name="connsiteY4" fmla="*/ 1778000 h 1778000"/>
              <a:gd name="connsiteX0" fmla="*/ 4399280 w 5669280"/>
              <a:gd name="connsiteY0" fmla="*/ 1686560 h 1686560"/>
              <a:gd name="connsiteX1" fmla="*/ 0 w 5669280"/>
              <a:gd name="connsiteY1" fmla="*/ 1686560 h 1686560"/>
              <a:gd name="connsiteX2" fmla="*/ 0 w 5669280"/>
              <a:gd name="connsiteY2" fmla="*/ 0 h 1686560"/>
              <a:gd name="connsiteX3" fmla="*/ 4399280 w 5669280"/>
              <a:gd name="connsiteY3" fmla="*/ 0 h 1686560"/>
              <a:gd name="connsiteX4" fmla="*/ 5669280 w 5669280"/>
              <a:gd name="connsiteY4" fmla="*/ 1422400 h 1686560"/>
              <a:gd name="connsiteX0" fmla="*/ 4399280 w 4399280"/>
              <a:gd name="connsiteY0" fmla="*/ 1686560 h 1686560"/>
              <a:gd name="connsiteX1" fmla="*/ 0 w 4399280"/>
              <a:gd name="connsiteY1" fmla="*/ 1686560 h 1686560"/>
              <a:gd name="connsiteX2" fmla="*/ 0 w 4399280"/>
              <a:gd name="connsiteY2" fmla="*/ 0 h 1686560"/>
              <a:gd name="connsiteX3" fmla="*/ 4399280 w 4399280"/>
              <a:gd name="connsiteY3" fmla="*/ 0 h 168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280" h="1686560">
                <a:moveTo>
                  <a:pt x="4399280" y="1686560"/>
                </a:moveTo>
                <a:lnTo>
                  <a:pt x="0" y="1686560"/>
                </a:lnTo>
                <a:lnTo>
                  <a:pt x="0" y="0"/>
                </a:lnTo>
                <a:lnTo>
                  <a:pt x="4399280" y="0"/>
                </a:lnTo>
              </a:path>
            </a:pathLst>
          </a:cu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372360" y="2077720"/>
            <a:ext cx="1784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done stack</a:t>
            </a:r>
            <a:endParaRPr lang="ru-RU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3760" y="4262120"/>
            <a:ext cx="2130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undone stack</a:t>
            </a:r>
            <a:endParaRPr lang="ru-RU" sz="2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132840" y="2600940"/>
            <a:ext cx="1010920" cy="90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Cmd1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372360" y="2600940"/>
            <a:ext cx="1010920" cy="904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Cmd2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617958" y="2600940"/>
            <a:ext cx="1010920" cy="904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Cmd3</a:t>
            </a:r>
            <a:endParaRPr lang="ru-RU" dirty="0"/>
          </a:p>
        </p:txBody>
      </p:sp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6327410" y="1962974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Cmd1.Do();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327410" y="248412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Cmd2.Do();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327410" y="301752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Cmd3.Do();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7380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939800" y="2042160"/>
            <a:ext cx="4399280" cy="1686560"/>
          </a:xfrm>
          <a:custGeom>
            <a:avLst/>
            <a:gdLst>
              <a:gd name="connsiteX0" fmla="*/ 0 w 4399280"/>
              <a:gd name="connsiteY0" fmla="*/ 0 h 1686560"/>
              <a:gd name="connsiteX1" fmla="*/ 4399280 w 4399280"/>
              <a:gd name="connsiteY1" fmla="*/ 0 h 1686560"/>
              <a:gd name="connsiteX2" fmla="*/ 4399280 w 4399280"/>
              <a:gd name="connsiteY2" fmla="*/ 1686560 h 1686560"/>
              <a:gd name="connsiteX3" fmla="*/ 0 w 4399280"/>
              <a:gd name="connsiteY3" fmla="*/ 1686560 h 1686560"/>
              <a:gd name="connsiteX4" fmla="*/ 0 w 4399280"/>
              <a:gd name="connsiteY4" fmla="*/ 0 h 1686560"/>
              <a:gd name="connsiteX0" fmla="*/ 4399280 w 4490720"/>
              <a:gd name="connsiteY0" fmla="*/ 1686560 h 1778000"/>
              <a:gd name="connsiteX1" fmla="*/ 0 w 4490720"/>
              <a:gd name="connsiteY1" fmla="*/ 1686560 h 1778000"/>
              <a:gd name="connsiteX2" fmla="*/ 0 w 4490720"/>
              <a:gd name="connsiteY2" fmla="*/ 0 h 1778000"/>
              <a:gd name="connsiteX3" fmla="*/ 4399280 w 4490720"/>
              <a:gd name="connsiteY3" fmla="*/ 0 h 1778000"/>
              <a:gd name="connsiteX4" fmla="*/ 4490720 w 4490720"/>
              <a:gd name="connsiteY4" fmla="*/ 1778000 h 1778000"/>
              <a:gd name="connsiteX0" fmla="*/ 4399280 w 5669280"/>
              <a:gd name="connsiteY0" fmla="*/ 1686560 h 1686560"/>
              <a:gd name="connsiteX1" fmla="*/ 0 w 5669280"/>
              <a:gd name="connsiteY1" fmla="*/ 1686560 h 1686560"/>
              <a:gd name="connsiteX2" fmla="*/ 0 w 5669280"/>
              <a:gd name="connsiteY2" fmla="*/ 0 h 1686560"/>
              <a:gd name="connsiteX3" fmla="*/ 4399280 w 5669280"/>
              <a:gd name="connsiteY3" fmla="*/ 0 h 1686560"/>
              <a:gd name="connsiteX4" fmla="*/ 5669280 w 5669280"/>
              <a:gd name="connsiteY4" fmla="*/ 1422400 h 1686560"/>
              <a:gd name="connsiteX0" fmla="*/ 4399280 w 4399280"/>
              <a:gd name="connsiteY0" fmla="*/ 1686560 h 1686560"/>
              <a:gd name="connsiteX1" fmla="*/ 0 w 4399280"/>
              <a:gd name="connsiteY1" fmla="*/ 1686560 h 1686560"/>
              <a:gd name="connsiteX2" fmla="*/ 0 w 4399280"/>
              <a:gd name="connsiteY2" fmla="*/ 0 h 1686560"/>
              <a:gd name="connsiteX3" fmla="*/ 4399280 w 4399280"/>
              <a:gd name="connsiteY3" fmla="*/ 0 h 168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280" h="1686560">
                <a:moveTo>
                  <a:pt x="4399280" y="1686560"/>
                </a:moveTo>
                <a:lnTo>
                  <a:pt x="0" y="1686560"/>
                </a:lnTo>
                <a:lnTo>
                  <a:pt x="0" y="0"/>
                </a:lnTo>
                <a:lnTo>
                  <a:pt x="4399280" y="0"/>
                </a:lnTo>
              </a:path>
            </a:pathLst>
          </a:cu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5"/>
          <p:cNvSpPr/>
          <p:nvPr/>
        </p:nvSpPr>
        <p:spPr>
          <a:xfrm>
            <a:off x="939800" y="4206240"/>
            <a:ext cx="4399280" cy="1686560"/>
          </a:xfrm>
          <a:custGeom>
            <a:avLst/>
            <a:gdLst>
              <a:gd name="connsiteX0" fmla="*/ 0 w 4399280"/>
              <a:gd name="connsiteY0" fmla="*/ 0 h 1686560"/>
              <a:gd name="connsiteX1" fmla="*/ 4399280 w 4399280"/>
              <a:gd name="connsiteY1" fmla="*/ 0 h 1686560"/>
              <a:gd name="connsiteX2" fmla="*/ 4399280 w 4399280"/>
              <a:gd name="connsiteY2" fmla="*/ 1686560 h 1686560"/>
              <a:gd name="connsiteX3" fmla="*/ 0 w 4399280"/>
              <a:gd name="connsiteY3" fmla="*/ 1686560 h 1686560"/>
              <a:gd name="connsiteX4" fmla="*/ 0 w 4399280"/>
              <a:gd name="connsiteY4" fmla="*/ 0 h 1686560"/>
              <a:gd name="connsiteX0" fmla="*/ 4399280 w 4490720"/>
              <a:gd name="connsiteY0" fmla="*/ 1686560 h 1778000"/>
              <a:gd name="connsiteX1" fmla="*/ 0 w 4490720"/>
              <a:gd name="connsiteY1" fmla="*/ 1686560 h 1778000"/>
              <a:gd name="connsiteX2" fmla="*/ 0 w 4490720"/>
              <a:gd name="connsiteY2" fmla="*/ 0 h 1778000"/>
              <a:gd name="connsiteX3" fmla="*/ 4399280 w 4490720"/>
              <a:gd name="connsiteY3" fmla="*/ 0 h 1778000"/>
              <a:gd name="connsiteX4" fmla="*/ 4490720 w 4490720"/>
              <a:gd name="connsiteY4" fmla="*/ 1778000 h 1778000"/>
              <a:gd name="connsiteX0" fmla="*/ 4399280 w 5669280"/>
              <a:gd name="connsiteY0" fmla="*/ 1686560 h 1686560"/>
              <a:gd name="connsiteX1" fmla="*/ 0 w 5669280"/>
              <a:gd name="connsiteY1" fmla="*/ 1686560 h 1686560"/>
              <a:gd name="connsiteX2" fmla="*/ 0 w 5669280"/>
              <a:gd name="connsiteY2" fmla="*/ 0 h 1686560"/>
              <a:gd name="connsiteX3" fmla="*/ 4399280 w 5669280"/>
              <a:gd name="connsiteY3" fmla="*/ 0 h 1686560"/>
              <a:gd name="connsiteX4" fmla="*/ 5669280 w 5669280"/>
              <a:gd name="connsiteY4" fmla="*/ 1422400 h 1686560"/>
              <a:gd name="connsiteX0" fmla="*/ 4399280 w 4399280"/>
              <a:gd name="connsiteY0" fmla="*/ 1686560 h 1686560"/>
              <a:gd name="connsiteX1" fmla="*/ 0 w 4399280"/>
              <a:gd name="connsiteY1" fmla="*/ 1686560 h 1686560"/>
              <a:gd name="connsiteX2" fmla="*/ 0 w 4399280"/>
              <a:gd name="connsiteY2" fmla="*/ 0 h 1686560"/>
              <a:gd name="connsiteX3" fmla="*/ 4399280 w 4399280"/>
              <a:gd name="connsiteY3" fmla="*/ 0 h 168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280" h="1686560">
                <a:moveTo>
                  <a:pt x="4399280" y="1686560"/>
                </a:moveTo>
                <a:lnTo>
                  <a:pt x="0" y="1686560"/>
                </a:lnTo>
                <a:lnTo>
                  <a:pt x="0" y="0"/>
                </a:lnTo>
                <a:lnTo>
                  <a:pt x="4399280" y="0"/>
                </a:lnTo>
              </a:path>
            </a:pathLst>
          </a:cu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372360" y="2077720"/>
            <a:ext cx="1784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done stack</a:t>
            </a:r>
            <a:endParaRPr lang="ru-RU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3760" y="4262120"/>
            <a:ext cx="2130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undone stack</a:t>
            </a:r>
            <a:endParaRPr lang="ru-RU" sz="2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132840" y="2600940"/>
            <a:ext cx="1010920" cy="90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Cmd1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372360" y="2600940"/>
            <a:ext cx="1010920" cy="904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Cmd2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617958" y="2600940"/>
            <a:ext cx="1010920" cy="904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Cmd3</a:t>
            </a:r>
            <a:endParaRPr lang="ru-RU" dirty="0"/>
          </a:p>
        </p:txBody>
      </p:sp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Undo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28758" y="4785340"/>
            <a:ext cx="1010920" cy="904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Cmd3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372360" y="4795490"/>
            <a:ext cx="1010920" cy="904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Cmd2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327410" y="3486974"/>
            <a:ext cx="223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Cmd3.Undo();</a:t>
            </a:r>
            <a:endParaRPr lang="ru-RU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327410" y="4008120"/>
            <a:ext cx="223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Cmd2.Undo();</a:t>
            </a:r>
            <a:endParaRPr lang="ru-RU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7410" y="1962974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Cmd1.Do();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27410" y="248412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Cmd2.Do();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7410" y="301752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Cmd3.Do();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4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1" grpId="0" animBg="1"/>
      <p:bldP spid="12" grpId="0" animBg="1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939800" y="2042160"/>
            <a:ext cx="4399280" cy="1686560"/>
          </a:xfrm>
          <a:custGeom>
            <a:avLst/>
            <a:gdLst>
              <a:gd name="connsiteX0" fmla="*/ 0 w 4399280"/>
              <a:gd name="connsiteY0" fmla="*/ 0 h 1686560"/>
              <a:gd name="connsiteX1" fmla="*/ 4399280 w 4399280"/>
              <a:gd name="connsiteY1" fmla="*/ 0 h 1686560"/>
              <a:gd name="connsiteX2" fmla="*/ 4399280 w 4399280"/>
              <a:gd name="connsiteY2" fmla="*/ 1686560 h 1686560"/>
              <a:gd name="connsiteX3" fmla="*/ 0 w 4399280"/>
              <a:gd name="connsiteY3" fmla="*/ 1686560 h 1686560"/>
              <a:gd name="connsiteX4" fmla="*/ 0 w 4399280"/>
              <a:gd name="connsiteY4" fmla="*/ 0 h 1686560"/>
              <a:gd name="connsiteX0" fmla="*/ 4399280 w 4490720"/>
              <a:gd name="connsiteY0" fmla="*/ 1686560 h 1778000"/>
              <a:gd name="connsiteX1" fmla="*/ 0 w 4490720"/>
              <a:gd name="connsiteY1" fmla="*/ 1686560 h 1778000"/>
              <a:gd name="connsiteX2" fmla="*/ 0 w 4490720"/>
              <a:gd name="connsiteY2" fmla="*/ 0 h 1778000"/>
              <a:gd name="connsiteX3" fmla="*/ 4399280 w 4490720"/>
              <a:gd name="connsiteY3" fmla="*/ 0 h 1778000"/>
              <a:gd name="connsiteX4" fmla="*/ 4490720 w 4490720"/>
              <a:gd name="connsiteY4" fmla="*/ 1778000 h 1778000"/>
              <a:gd name="connsiteX0" fmla="*/ 4399280 w 5669280"/>
              <a:gd name="connsiteY0" fmla="*/ 1686560 h 1686560"/>
              <a:gd name="connsiteX1" fmla="*/ 0 w 5669280"/>
              <a:gd name="connsiteY1" fmla="*/ 1686560 h 1686560"/>
              <a:gd name="connsiteX2" fmla="*/ 0 w 5669280"/>
              <a:gd name="connsiteY2" fmla="*/ 0 h 1686560"/>
              <a:gd name="connsiteX3" fmla="*/ 4399280 w 5669280"/>
              <a:gd name="connsiteY3" fmla="*/ 0 h 1686560"/>
              <a:gd name="connsiteX4" fmla="*/ 5669280 w 5669280"/>
              <a:gd name="connsiteY4" fmla="*/ 1422400 h 1686560"/>
              <a:gd name="connsiteX0" fmla="*/ 4399280 w 4399280"/>
              <a:gd name="connsiteY0" fmla="*/ 1686560 h 1686560"/>
              <a:gd name="connsiteX1" fmla="*/ 0 w 4399280"/>
              <a:gd name="connsiteY1" fmla="*/ 1686560 h 1686560"/>
              <a:gd name="connsiteX2" fmla="*/ 0 w 4399280"/>
              <a:gd name="connsiteY2" fmla="*/ 0 h 1686560"/>
              <a:gd name="connsiteX3" fmla="*/ 4399280 w 4399280"/>
              <a:gd name="connsiteY3" fmla="*/ 0 h 168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280" h="1686560">
                <a:moveTo>
                  <a:pt x="4399280" y="1686560"/>
                </a:moveTo>
                <a:lnTo>
                  <a:pt x="0" y="1686560"/>
                </a:lnTo>
                <a:lnTo>
                  <a:pt x="0" y="0"/>
                </a:lnTo>
                <a:lnTo>
                  <a:pt x="4399280" y="0"/>
                </a:lnTo>
              </a:path>
            </a:pathLst>
          </a:cu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5"/>
          <p:cNvSpPr/>
          <p:nvPr/>
        </p:nvSpPr>
        <p:spPr>
          <a:xfrm>
            <a:off x="939800" y="4206240"/>
            <a:ext cx="4399280" cy="1686560"/>
          </a:xfrm>
          <a:custGeom>
            <a:avLst/>
            <a:gdLst>
              <a:gd name="connsiteX0" fmla="*/ 0 w 4399280"/>
              <a:gd name="connsiteY0" fmla="*/ 0 h 1686560"/>
              <a:gd name="connsiteX1" fmla="*/ 4399280 w 4399280"/>
              <a:gd name="connsiteY1" fmla="*/ 0 h 1686560"/>
              <a:gd name="connsiteX2" fmla="*/ 4399280 w 4399280"/>
              <a:gd name="connsiteY2" fmla="*/ 1686560 h 1686560"/>
              <a:gd name="connsiteX3" fmla="*/ 0 w 4399280"/>
              <a:gd name="connsiteY3" fmla="*/ 1686560 h 1686560"/>
              <a:gd name="connsiteX4" fmla="*/ 0 w 4399280"/>
              <a:gd name="connsiteY4" fmla="*/ 0 h 1686560"/>
              <a:gd name="connsiteX0" fmla="*/ 4399280 w 4490720"/>
              <a:gd name="connsiteY0" fmla="*/ 1686560 h 1778000"/>
              <a:gd name="connsiteX1" fmla="*/ 0 w 4490720"/>
              <a:gd name="connsiteY1" fmla="*/ 1686560 h 1778000"/>
              <a:gd name="connsiteX2" fmla="*/ 0 w 4490720"/>
              <a:gd name="connsiteY2" fmla="*/ 0 h 1778000"/>
              <a:gd name="connsiteX3" fmla="*/ 4399280 w 4490720"/>
              <a:gd name="connsiteY3" fmla="*/ 0 h 1778000"/>
              <a:gd name="connsiteX4" fmla="*/ 4490720 w 4490720"/>
              <a:gd name="connsiteY4" fmla="*/ 1778000 h 1778000"/>
              <a:gd name="connsiteX0" fmla="*/ 4399280 w 5669280"/>
              <a:gd name="connsiteY0" fmla="*/ 1686560 h 1686560"/>
              <a:gd name="connsiteX1" fmla="*/ 0 w 5669280"/>
              <a:gd name="connsiteY1" fmla="*/ 1686560 h 1686560"/>
              <a:gd name="connsiteX2" fmla="*/ 0 w 5669280"/>
              <a:gd name="connsiteY2" fmla="*/ 0 h 1686560"/>
              <a:gd name="connsiteX3" fmla="*/ 4399280 w 5669280"/>
              <a:gd name="connsiteY3" fmla="*/ 0 h 1686560"/>
              <a:gd name="connsiteX4" fmla="*/ 5669280 w 5669280"/>
              <a:gd name="connsiteY4" fmla="*/ 1422400 h 1686560"/>
              <a:gd name="connsiteX0" fmla="*/ 4399280 w 4399280"/>
              <a:gd name="connsiteY0" fmla="*/ 1686560 h 1686560"/>
              <a:gd name="connsiteX1" fmla="*/ 0 w 4399280"/>
              <a:gd name="connsiteY1" fmla="*/ 1686560 h 1686560"/>
              <a:gd name="connsiteX2" fmla="*/ 0 w 4399280"/>
              <a:gd name="connsiteY2" fmla="*/ 0 h 1686560"/>
              <a:gd name="connsiteX3" fmla="*/ 4399280 w 4399280"/>
              <a:gd name="connsiteY3" fmla="*/ 0 h 168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280" h="1686560">
                <a:moveTo>
                  <a:pt x="4399280" y="1686560"/>
                </a:moveTo>
                <a:lnTo>
                  <a:pt x="0" y="1686560"/>
                </a:lnTo>
                <a:lnTo>
                  <a:pt x="0" y="0"/>
                </a:lnTo>
                <a:lnTo>
                  <a:pt x="4399280" y="0"/>
                </a:lnTo>
              </a:path>
            </a:pathLst>
          </a:cu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372360" y="2077720"/>
            <a:ext cx="1784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done stack</a:t>
            </a:r>
            <a:endParaRPr lang="ru-RU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3760" y="4262120"/>
            <a:ext cx="2130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undone stack</a:t>
            </a:r>
            <a:endParaRPr lang="ru-RU" sz="2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132840" y="2600940"/>
            <a:ext cx="1010920" cy="90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Cmd1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372360" y="2600940"/>
            <a:ext cx="1010920" cy="904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Cmd2</a:t>
            </a:r>
            <a:endParaRPr lang="ru-RU" dirty="0"/>
          </a:p>
        </p:txBody>
      </p:sp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Redo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28758" y="4785340"/>
            <a:ext cx="1010920" cy="904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Cmd3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372360" y="4795490"/>
            <a:ext cx="1010920" cy="904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Cmd2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327410" y="4502974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Cmd2.Do();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327410" y="3486974"/>
            <a:ext cx="223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Cmd3.Undo();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7410" y="4008120"/>
            <a:ext cx="223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Cmd2.Undo();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7410" y="1962974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Cmd1.Do();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7410" y="248412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Cmd2.Do();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7410" y="301752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Cmd3.Do();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3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939800" y="2042160"/>
            <a:ext cx="4399280" cy="1686560"/>
          </a:xfrm>
          <a:custGeom>
            <a:avLst/>
            <a:gdLst>
              <a:gd name="connsiteX0" fmla="*/ 0 w 4399280"/>
              <a:gd name="connsiteY0" fmla="*/ 0 h 1686560"/>
              <a:gd name="connsiteX1" fmla="*/ 4399280 w 4399280"/>
              <a:gd name="connsiteY1" fmla="*/ 0 h 1686560"/>
              <a:gd name="connsiteX2" fmla="*/ 4399280 w 4399280"/>
              <a:gd name="connsiteY2" fmla="*/ 1686560 h 1686560"/>
              <a:gd name="connsiteX3" fmla="*/ 0 w 4399280"/>
              <a:gd name="connsiteY3" fmla="*/ 1686560 h 1686560"/>
              <a:gd name="connsiteX4" fmla="*/ 0 w 4399280"/>
              <a:gd name="connsiteY4" fmla="*/ 0 h 1686560"/>
              <a:gd name="connsiteX0" fmla="*/ 4399280 w 4490720"/>
              <a:gd name="connsiteY0" fmla="*/ 1686560 h 1778000"/>
              <a:gd name="connsiteX1" fmla="*/ 0 w 4490720"/>
              <a:gd name="connsiteY1" fmla="*/ 1686560 h 1778000"/>
              <a:gd name="connsiteX2" fmla="*/ 0 w 4490720"/>
              <a:gd name="connsiteY2" fmla="*/ 0 h 1778000"/>
              <a:gd name="connsiteX3" fmla="*/ 4399280 w 4490720"/>
              <a:gd name="connsiteY3" fmla="*/ 0 h 1778000"/>
              <a:gd name="connsiteX4" fmla="*/ 4490720 w 4490720"/>
              <a:gd name="connsiteY4" fmla="*/ 1778000 h 1778000"/>
              <a:gd name="connsiteX0" fmla="*/ 4399280 w 5669280"/>
              <a:gd name="connsiteY0" fmla="*/ 1686560 h 1686560"/>
              <a:gd name="connsiteX1" fmla="*/ 0 w 5669280"/>
              <a:gd name="connsiteY1" fmla="*/ 1686560 h 1686560"/>
              <a:gd name="connsiteX2" fmla="*/ 0 w 5669280"/>
              <a:gd name="connsiteY2" fmla="*/ 0 h 1686560"/>
              <a:gd name="connsiteX3" fmla="*/ 4399280 w 5669280"/>
              <a:gd name="connsiteY3" fmla="*/ 0 h 1686560"/>
              <a:gd name="connsiteX4" fmla="*/ 5669280 w 5669280"/>
              <a:gd name="connsiteY4" fmla="*/ 1422400 h 1686560"/>
              <a:gd name="connsiteX0" fmla="*/ 4399280 w 4399280"/>
              <a:gd name="connsiteY0" fmla="*/ 1686560 h 1686560"/>
              <a:gd name="connsiteX1" fmla="*/ 0 w 4399280"/>
              <a:gd name="connsiteY1" fmla="*/ 1686560 h 1686560"/>
              <a:gd name="connsiteX2" fmla="*/ 0 w 4399280"/>
              <a:gd name="connsiteY2" fmla="*/ 0 h 1686560"/>
              <a:gd name="connsiteX3" fmla="*/ 4399280 w 4399280"/>
              <a:gd name="connsiteY3" fmla="*/ 0 h 168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280" h="1686560">
                <a:moveTo>
                  <a:pt x="4399280" y="1686560"/>
                </a:moveTo>
                <a:lnTo>
                  <a:pt x="0" y="1686560"/>
                </a:lnTo>
                <a:lnTo>
                  <a:pt x="0" y="0"/>
                </a:lnTo>
                <a:lnTo>
                  <a:pt x="4399280" y="0"/>
                </a:lnTo>
              </a:path>
            </a:pathLst>
          </a:cu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5"/>
          <p:cNvSpPr/>
          <p:nvPr/>
        </p:nvSpPr>
        <p:spPr>
          <a:xfrm>
            <a:off x="939800" y="4206240"/>
            <a:ext cx="4399280" cy="1686560"/>
          </a:xfrm>
          <a:custGeom>
            <a:avLst/>
            <a:gdLst>
              <a:gd name="connsiteX0" fmla="*/ 0 w 4399280"/>
              <a:gd name="connsiteY0" fmla="*/ 0 h 1686560"/>
              <a:gd name="connsiteX1" fmla="*/ 4399280 w 4399280"/>
              <a:gd name="connsiteY1" fmla="*/ 0 h 1686560"/>
              <a:gd name="connsiteX2" fmla="*/ 4399280 w 4399280"/>
              <a:gd name="connsiteY2" fmla="*/ 1686560 h 1686560"/>
              <a:gd name="connsiteX3" fmla="*/ 0 w 4399280"/>
              <a:gd name="connsiteY3" fmla="*/ 1686560 h 1686560"/>
              <a:gd name="connsiteX4" fmla="*/ 0 w 4399280"/>
              <a:gd name="connsiteY4" fmla="*/ 0 h 1686560"/>
              <a:gd name="connsiteX0" fmla="*/ 4399280 w 4490720"/>
              <a:gd name="connsiteY0" fmla="*/ 1686560 h 1778000"/>
              <a:gd name="connsiteX1" fmla="*/ 0 w 4490720"/>
              <a:gd name="connsiteY1" fmla="*/ 1686560 h 1778000"/>
              <a:gd name="connsiteX2" fmla="*/ 0 w 4490720"/>
              <a:gd name="connsiteY2" fmla="*/ 0 h 1778000"/>
              <a:gd name="connsiteX3" fmla="*/ 4399280 w 4490720"/>
              <a:gd name="connsiteY3" fmla="*/ 0 h 1778000"/>
              <a:gd name="connsiteX4" fmla="*/ 4490720 w 4490720"/>
              <a:gd name="connsiteY4" fmla="*/ 1778000 h 1778000"/>
              <a:gd name="connsiteX0" fmla="*/ 4399280 w 5669280"/>
              <a:gd name="connsiteY0" fmla="*/ 1686560 h 1686560"/>
              <a:gd name="connsiteX1" fmla="*/ 0 w 5669280"/>
              <a:gd name="connsiteY1" fmla="*/ 1686560 h 1686560"/>
              <a:gd name="connsiteX2" fmla="*/ 0 w 5669280"/>
              <a:gd name="connsiteY2" fmla="*/ 0 h 1686560"/>
              <a:gd name="connsiteX3" fmla="*/ 4399280 w 5669280"/>
              <a:gd name="connsiteY3" fmla="*/ 0 h 1686560"/>
              <a:gd name="connsiteX4" fmla="*/ 5669280 w 5669280"/>
              <a:gd name="connsiteY4" fmla="*/ 1422400 h 1686560"/>
              <a:gd name="connsiteX0" fmla="*/ 4399280 w 4399280"/>
              <a:gd name="connsiteY0" fmla="*/ 1686560 h 1686560"/>
              <a:gd name="connsiteX1" fmla="*/ 0 w 4399280"/>
              <a:gd name="connsiteY1" fmla="*/ 1686560 h 1686560"/>
              <a:gd name="connsiteX2" fmla="*/ 0 w 4399280"/>
              <a:gd name="connsiteY2" fmla="*/ 0 h 1686560"/>
              <a:gd name="connsiteX3" fmla="*/ 4399280 w 4399280"/>
              <a:gd name="connsiteY3" fmla="*/ 0 h 168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280" h="1686560">
                <a:moveTo>
                  <a:pt x="4399280" y="1686560"/>
                </a:moveTo>
                <a:lnTo>
                  <a:pt x="0" y="1686560"/>
                </a:lnTo>
                <a:lnTo>
                  <a:pt x="0" y="0"/>
                </a:lnTo>
                <a:lnTo>
                  <a:pt x="4399280" y="0"/>
                </a:lnTo>
              </a:path>
            </a:pathLst>
          </a:custGeom>
          <a:noFill/>
          <a:ln w="762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372360" y="2077720"/>
            <a:ext cx="1784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done stack</a:t>
            </a:r>
            <a:endParaRPr lang="ru-RU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143760" y="4262120"/>
            <a:ext cx="2130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undone stack</a:t>
            </a:r>
            <a:endParaRPr lang="ru-RU" sz="2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132840" y="2600940"/>
            <a:ext cx="1010920" cy="904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Cmd1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372360" y="2600940"/>
            <a:ext cx="1010920" cy="904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Cmd2</a:t>
            </a:r>
            <a:endParaRPr lang="ru-RU" dirty="0"/>
          </a:p>
        </p:txBody>
      </p:sp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 (</a:t>
            </a:r>
            <a:r>
              <a:rPr lang="ru-RU" dirty="0" smtClean="0"/>
              <a:t>когда </a:t>
            </a:r>
            <a:r>
              <a:rPr lang="en-US" dirty="0" smtClean="0"/>
              <a:t>undone</a:t>
            </a:r>
            <a:r>
              <a:rPr lang="ru-RU" dirty="0" smtClean="0"/>
              <a:t> не пуст)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128758" y="4785340"/>
            <a:ext cx="1010920" cy="904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Cmd3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327410" y="5010974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Cmd</a:t>
            </a:r>
            <a:r>
              <a:rPr lang="ru-RU" sz="2800" dirty="0" smtClean="0"/>
              <a:t>4</a:t>
            </a:r>
            <a:r>
              <a:rPr lang="en-US" sz="2800" dirty="0" smtClean="0"/>
              <a:t>.Do();</a:t>
            </a:r>
            <a:endParaRPr lang="ru-RU" sz="2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576320" y="2600940"/>
            <a:ext cx="1010920" cy="904260"/>
          </a:xfrm>
          <a:prstGeom prst="rect">
            <a:avLst/>
          </a:prstGeom>
          <a:solidFill>
            <a:srgbClr val="9900CC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Cmd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327410" y="4502974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Cmd2.Do();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7410" y="3486974"/>
            <a:ext cx="223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Cmd3.Undo();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7410" y="4008120"/>
            <a:ext cx="223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Cmd2.Undo();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7410" y="1962974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Cmd1.Do();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27410" y="248412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Cmd2.Do();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7410" y="3017520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Cmd3.Do();</a:t>
            </a:r>
            <a:endParaRPr lang="ru-RU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8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5814</TotalTime>
  <Words>95</Words>
  <Application>Microsoft Office PowerPoint</Application>
  <PresentationFormat>Широкоэкранный</PresentationFormat>
  <Paragraphs>50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Undo / Redo и шаблон «Комманда»</vt:lpstr>
      <vt:lpstr>Do</vt:lpstr>
      <vt:lpstr>Undo</vt:lpstr>
      <vt:lpstr>Redo</vt:lpstr>
      <vt:lpstr>Do (когда undone не пуст)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Егоров Павел Владимирович</dc:creator>
  <cp:lastModifiedBy>Егоров Павел Владимирович</cp:lastModifiedBy>
  <cp:revision>7</cp:revision>
  <dcterms:created xsi:type="dcterms:W3CDTF">2016-02-04T14:25:01Z</dcterms:created>
  <dcterms:modified xsi:type="dcterms:W3CDTF">2016-02-08T15:19:44Z</dcterms:modified>
</cp:coreProperties>
</file>