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50" d="100"/>
          <a:sy n="50" d="100"/>
        </p:scale>
        <p:origin x="1694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8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6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7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43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D021-D120-4FAE-99A2-6C034F5A5C03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8067-3A0F-42E0-9D6A-94492F00E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93864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-1" y="990600"/>
            <a:ext cx="12192000" cy="217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</a:rPr>
              <a:t>Проектирование на </a:t>
            </a:r>
            <a:r>
              <a:rPr lang="en-US" sz="8000" dirty="0" smtClean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</a:rPr>
              <a:t>C#</a:t>
            </a:r>
            <a:endParaRPr lang="en-US" sz="3600" dirty="0" smtClean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Егоров Павел Владимирович</dc:creator>
  <cp:lastModifiedBy>Егоров Павел Владимирович</cp:lastModifiedBy>
  <cp:revision>5</cp:revision>
  <dcterms:created xsi:type="dcterms:W3CDTF">2016-02-15T08:32:25Z</dcterms:created>
  <dcterms:modified xsi:type="dcterms:W3CDTF">2016-02-17T10:00:42Z</dcterms:modified>
</cp:coreProperties>
</file>