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63" r:id="rId4"/>
    <p:sldId id="258" r:id="rId5"/>
    <p:sldId id="261" r:id="rId6"/>
    <p:sldId id="269" r:id="rId7"/>
    <p:sldId id="267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1F2EB-D9AE-48CA-B9DE-C98DB75A98E8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393C7-7532-4017-9A99-7ABB5D341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хрупкость — коварная жесткость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немобильность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жесткость, вид сбоку.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80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E881-D46B-41C2-9ED4-68961B1F3187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10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E881-D46B-41C2-9ED4-68961B1F3187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2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E881-D46B-41C2-9ED4-68961B1F3187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79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E881-D46B-41C2-9ED4-68961B1F3187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75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E881-D46B-41C2-9ED4-68961B1F3187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7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E881-D46B-41C2-9ED4-68961B1F3187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35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E881-D46B-41C2-9ED4-68961B1F3187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49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E881-D46B-41C2-9ED4-68961B1F3187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21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E881-D46B-41C2-9ED4-68961B1F3187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03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E881-D46B-41C2-9ED4-68961B1F3187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98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E881-D46B-41C2-9ED4-68961B1F3187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09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9E881-D46B-41C2-9ED4-68961B1F3187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DC9CB-CC29-4724-A457-D30EC771D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3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pin.atomicobject.com/2015/01/12/worse-is-better-vs-right-th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eamsongs.com/RiseOfWorseIsBetter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Детальное проектирование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86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культуры «</a:t>
            </a:r>
            <a:r>
              <a:rPr lang="en-US" dirty="0" smtClean="0"/>
              <a:t>Worse Is Better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«</a:t>
            </a:r>
            <a:r>
              <a:rPr lang="en-US" dirty="0" smtClean="0"/>
              <a:t>We’ve </a:t>
            </a:r>
            <a:r>
              <a:rPr lang="en-US" dirty="0"/>
              <a:t>started to think small and take small risks. And given our large scale slide towards worse-is-better, </a:t>
            </a:r>
            <a:r>
              <a:rPr lang="en-US" b="1" dirty="0"/>
              <a:t>there’s a real possibility that worse-is-better will simply become bad-lazy-design</a:t>
            </a:r>
            <a:r>
              <a:rPr lang="en-US" dirty="0"/>
              <a:t>, and we will lose the ability to recognize the right-thing</a:t>
            </a:r>
            <a:r>
              <a:rPr lang="en-US" dirty="0" smtClean="0"/>
              <a:t>.</a:t>
            </a:r>
            <a:r>
              <a:rPr lang="ru-RU" dirty="0" smtClean="0"/>
              <a:t>»</a:t>
            </a:r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http://spin.atomicobject.com/2015/01/12/worse-is-better-vs-right-thing/</a:t>
            </a:r>
            <a:endParaRPr lang="ru-RU" sz="2400" dirty="0" smtClean="0"/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9213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проектирования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4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74913" y="405880"/>
            <a:ext cx="7005464" cy="1143000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Архитектура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762945" y="4142521"/>
            <a:ext cx="6717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ru-RU" dirty="0">
                <a:solidFill>
                  <a:srgbClr val="C00000"/>
                </a:solidFill>
                <a:latin typeface="Segoe UI Light" panose="020B0502040204020203" pitchFamily="34" charset="0"/>
              </a:rPr>
              <a:t>Детальный дизайн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3546" y="1400002"/>
            <a:ext cx="8326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Платформа, язык программирования, другие ключевые технологии, </a:t>
            </a:r>
            <a:r>
              <a:rPr lang="ru-RU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ru-RU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разбиение на высокоуровневые подсистемы</a:t>
            </a:r>
            <a:endParaRPr lang="ru-RU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7162" y="5144987"/>
            <a:ext cx="8463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Выработка наилучшего способа организации кода одной подсистемы</a:t>
            </a:r>
            <a:endParaRPr lang="ru-RU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765717" y="2632376"/>
            <a:ext cx="6717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b="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...</a:t>
            </a:r>
            <a:endParaRPr lang="ru-RU" b="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32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процесс проектирования?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Простота и </a:t>
            </a:r>
            <a:r>
              <a:rPr lang="ru-RU" dirty="0" smtClean="0"/>
              <a:t>понятность.</a:t>
            </a:r>
            <a:r>
              <a:rPr lang="en-US" dirty="0" smtClean="0"/>
              <a:t> </a:t>
            </a:r>
            <a:r>
              <a:rPr lang="ru-RU" dirty="0" smtClean="0"/>
              <a:t>Чтобы </a:t>
            </a:r>
            <a:r>
              <a:rPr lang="ru-RU" dirty="0" smtClean="0"/>
              <a:t>в будущем инженер смог быстро разобраться и доработать компонент под изменившиеся требования.</a:t>
            </a:r>
          </a:p>
          <a:p>
            <a:r>
              <a:rPr lang="ru-RU" dirty="0" smtClean="0"/>
              <a:t>Корректность.</a:t>
            </a:r>
            <a:r>
              <a:rPr lang="en-US" dirty="0" smtClean="0"/>
              <a:t> </a:t>
            </a:r>
            <a:r>
              <a:rPr lang="ru-RU" dirty="0" smtClean="0"/>
              <a:t>Чтобы </a:t>
            </a:r>
            <a:r>
              <a:rPr lang="ru-RU" dirty="0" smtClean="0"/>
              <a:t>в будущем инженер своими правками случайно не сломал работоспособность системы.</a:t>
            </a:r>
          </a:p>
          <a:p>
            <a:r>
              <a:rPr lang="ru-RU" dirty="0" smtClean="0"/>
              <a:t>Расширяемость. Чтобы в будущем инженеру проще было вносить доработки под новые требования</a:t>
            </a:r>
          </a:p>
          <a:p>
            <a:r>
              <a:rPr lang="ru-RU" dirty="0" smtClean="0"/>
              <a:t>Универсальность. </a:t>
            </a:r>
            <a:r>
              <a:rPr lang="ru-RU" dirty="0" smtClean="0"/>
              <a:t>Чтобы в будущем инженеру было проще использовать этот код в контексте другой задачи или проекта.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9361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процесс проектирования?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Простота и понятность. Чтобы в </a:t>
            </a:r>
            <a:r>
              <a:rPr lang="ru-RU" b="1" dirty="0" smtClean="0">
                <a:solidFill>
                  <a:srgbClr val="C00000"/>
                </a:solidFill>
              </a:rPr>
              <a:t>будущем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инженер смог быстро разобраться и доработать компонент под изменившиеся требования.</a:t>
            </a:r>
          </a:p>
          <a:p>
            <a:r>
              <a:rPr lang="ru-RU" dirty="0" smtClean="0"/>
              <a:t>Корректность. Чтобы в </a:t>
            </a:r>
            <a:r>
              <a:rPr lang="ru-RU" b="1" dirty="0" smtClean="0">
                <a:solidFill>
                  <a:srgbClr val="C00000"/>
                </a:solidFill>
              </a:rPr>
              <a:t>будущем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инженер своими правками случайно не сломал работоспособность системы.</a:t>
            </a:r>
          </a:p>
          <a:p>
            <a:r>
              <a:rPr lang="ru-RU" dirty="0" smtClean="0"/>
              <a:t>Расширяемость. Чтобы в </a:t>
            </a:r>
            <a:r>
              <a:rPr lang="ru-RU" b="1" dirty="0" smtClean="0">
                <a:solidFill>
                  <a:srgbClr val="C00000"/>
                </a:solidFill>
              </a:rPr>
              <a:t>будущем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инженеру проще было вносить доработки под новые требования</a:t>
            </a:r>
          </a:p>
          <a:p>
            <a:r>
              <a:rPr lang="ru-RU" dirty="0" smtClean="0"/>
              <a:t>Универсальность. Чтобы в </a:t>
            </a:r>
            <a:r>
              <a:rPr lang="ru-RU" b="1" dirty="0" smtClean="0">
                <a:solidFill>
                  <a:srgbClr val="C00000"/>
                </a:solidFill>
              </a:rPr>
              <a:t>будущем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инженеру было проще использовать этот код в контексте другой задачи или проекта.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888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7403" y="2747947"/>
            <a:ext cx="42910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/>
              <a:t>Дизайн плох, </a:t>
            </a:r>
            <a:r>
              <a:rPr lang="ru-RU" sz="4000" b="1" dirty="0" smtClean="0"/>
              <a:t>если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ru-RU" sz="2400" dirty="0" smtClean="0"/>
              <a:t>когда </a:t>
            </a:r>
            <a:r>
              <a:rPr lang="ru-RU" sz="2400" dirty="0"/>
              <a:t>приходит новая задача</a:t>
            </a:r>
            <a:r>
              <a:rPr lang="en-US" sz="2400" dirty="0"/>
              <a:t>...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59335" y="1921965"/>
            <a:ext cx="3840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+mj-lt"/>
              </a:rPr>
              <a:t>…надо много переделывать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17005" y="4138222"/>
            <a:ext cx="2864887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+mj-lt"/>
              </a:rPr>
              <a:t>…трогать код </a:t>
            </a:r>
            <a:r>
              <a:rPr lang="ru-RU" sz="2400" dirty="0" smtClean="0">
                <a:latin typeface="+mj-lt"/>
              </a:rPr>
              <a:t>опасно</a:t>
            </a:r>
            <a:endParaRPr lang="ru-RU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8628" y="1892469"/>
            <a:ext cx="3720762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+mj-lt"/>
              </a:rPr>
              <a:t>…проще сделать «в обход»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0745" y="4108725"/>
            <a:ext cx="4033476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…не получается использовать</a:t>
            </a:r>
            <a:br>
              <a:rPr lang="ru-RU" sz="2400" dirty="0" smtClean="0">
                <a:latin typeface="+mj-lt"/>
              </a:rPr>
            </a:br>
            <a:r>
              <a:rPr lang="ru-RU" sz="2400" dirty="0" smtClean="0">
                <a:latin typeface="+mj-lt"/>
              </a:rPr>
              <a:t>готовое решение</a:t>
            </a:r>
            <a:endParaRPr lang="ru-RU" sz="2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3037" y="1064709"/>
            <a:ext cx="2727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жесткость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19524" y="4709726"/>
            <a:ext cx="2680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хрупкость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8628" y="1068250"/>
            <a:ext cx="2353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вязкость</a:t>
            </a:r>
            <a:endParaRPr lang="ru-RU" sz="4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8628" y="4713267"/>
            <a:ext cx="4136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48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немобильность</a:t>
            </a:r>
            <a:endParaRPr lang="ru-RU" sz="4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05508" y="723895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rigidity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8628" y="727436"/>
            <a:ext cx="1412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viscosity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21511" y="5424105"/>
            <a:ext cx="1278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fragility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8628" y="5427646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immobility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139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Приоритеты проектирования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79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Worse Is Better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«Подход </a:t>
            </a:r>
            <a:r>
              <a:rPr lang="en-US" dirty="0" smtClean="0"/>
              <a:t>MIT</a:t>
            </a:r>
            <a:r>
              <a:rPr lang="ru-RU" dirty="0" smtClean="0"/>
              <a:t>»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Корректность</a:t>
            </a:r>
            <a:r>
              <a:rPr lang="ru-RU" dirty="0" smtClean="0"/>
              <a:t>, логичность и расширяемость важнее простоты. Простота интерфейсов</a:t>
            </a:r>
            <a:r>
              <a:rPr lang="en-US" dirty="0" smtClean="0"/>
              <a:t> </a:t>
            </a:r>
            <a:r>
              <a:rPr lang="ru-RU" dirty="0" smtClean="0"/>
              <a:t>важнее простоты реализации.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«Подход чем хуже тем лучше»:</a:t>
            </a:r>
          </a:p>
          <a:p>
            <a:pPr marL="0" indent="0">
              <a:buNone/>
            </a:pPr>
            <a:r>
              <a:rPr lang="ru-RU" dirty="0" smtClean="0"/>
              <a:t>Простота важнее всего. Требования нарушающие простоту стоит попытаться отбросить. Простота реализации важнее простоты интерфейса.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https://www.dreamsongs.com/RiseOfWorseIsBetter.html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763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Простота — это действительно важно!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KISS — Keep it simple stupid</a:t>
            </a:r>
          </a:p>
          <a:p>
            <a:r>
              <a:rPr lang="en-US" dirty="0" smtClean="0"/>
              <a:t>YAGNI — </a:t>
            </a:r>
            <a:r>
              <a:rPr lang="en-US" dirty="0"/>
              <a:t>You </a:t>
            </a:r>
            <a:r>
              <a:rPr lang="en-US" dirty="0" err="1"/>
              <a:t>Ain't</a:t>
            </a:r>
            <a:r>
              <a:rPr lang="en-US" dirty="0"/>
              <a:t> </a:t>
            </a:r>
            <a:r>
              <a:rPr lang="en-US" dirty="0" err="1"/>
              <a:t>Gonna</a:t>
            </a:r>
            <a:r>
              <a:rPr lang="en-US" dirty="0"/>
              <a:t> Need </a:t>
            </a:r>
            <a:r>
              <a:rPr lang="en-US" dirty="0" smtClean="0"/>
              <a:t>It</a:t>
            </a:r>
          </a:p>
          <a:p>
            <a:r>
              <a:rPr lang="ru-RU" dirty="0" smtClean="0"/>
              <a:t>Принцип Парето — 20% усилий дают 80% результата</a:t>
            </a:r>
          </a:p>
          <a:p>
            <a:r>
              <a:rPr lang="ru-RU" dirty="0" err="1" smtClean="0"/>
              <a:t>Инрементальный</a:t>
            </a:r>
            <a:r>
              <a:rPr lang="ru-RU" dirty="0" smtClean="0"/>
              <a:t> дизайн</a:t>
            </a:r>
          </a:p>
          <a:p>
            <a:r>
              <a:rPr lang="en-US" dirty="0" smtClean="0"/>
              <a:t>Agile</a:t>
            </a:r>
            <a:endParaRPr lang="ru-RU" dirty="0"/>
          </a:p>
          <a:p>
            <a:r>
              <a:rPr lang="en-US" dirty="0" smtClean="0"/>
              <a:t>TDD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8882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312</Words>
  <Application>Microsoft Office PowerPoint</Application>
  <PresentationFormat>Широкоэкранный</PresentationFormat>
  <Paragraphs>52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Light</vt:lpstr>
      <vt:lpstr>Тема Office</vt:lpstr>
      <vt:lpstr>Детальное проектирование</vt:lpstr>
      <vt:lpstr>Цели проектирования</vt:lpstr>
      <vt:lpstr>Архитектура</vt:lpstr>
      <vt:lpstr>Зачем нужен процесс проектирования?</vt:lpstr>
      <vt:lpstr>Зачем нужен процесс проектирования?</vt:lpstr>
      <vt:lpstr>Презентация PowerPoint</vt:lpstr>
      <vt:lpstr>Приоритеты проектирования</vt:lpstr>
      <vt:lpstr>The Worse Is Better</vt:lpstr>
      <vt:lpstr>Простота — это действительно важно!</vt:lpstr>
      <vt:lpstr>Проблемы культуры «Worse Is Better»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Детальное проектирование</dc:title>
  <dc:creator>Егоров Павел Владимирович</dc:creator>
  <cp:lastModifiedBy>Егоров Павел Владимирович</cp:lastModifiedBy>
  <cp:revision>16</cp:revision>
  <dcterms:created xsi:type="dcterms:W3CDTF">2015-12-24T09:40:19Z</dcterms:created>
  <dcterms:modified xsi:type="dcterms:W3CDTF">2015-12-24T12:31:11Z</dcterms:modified>
</cp:coreProperties>
</file>