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24" r:id="rId2"/>
    <p:sldId id="257" r:id="rId3"/>
    <p:sldId id="370" r:id="rId4"/>
    <p:sldId id="371" r:id="rId5"/>
    <p:sldId id="372" r:id="rId6"/>
    <p:sldId id="373" r:id="rId7"/>
    <p:sldId id="263" r:id="rId8"/>
    <p:sldId id="419" r:id="rId9"/>
    <p:sldId id="407" r:id="rId10"/>
    <p:sldId id="365" r:id="rId11"/>
    <p:sldId id="425" r:id="rId12"/>
    <p:sldId id="427" r:id="rId13"/>
    <p:sldId id="426" r:id="rId14"/>
    <p:sldId id="264" r:id="rId15"/>
    <p:sldId id="324" r:id="rId16"/>
    <p:sldId id="422" r:id="rId17"/>
    <p:sldId id="423" r:id="rId18"/>
    <p:sldId id="421" r:id="rId19"/>
    <p:sldId id="428" r:id="rId20"/>
    <p:sldId id="429" r:id="rId21"/>
    <p:sldId id="3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/>
        </p14:section>
        <p14:section name="Fluent Interface 20м + 30м" id="{1F3C0A3C-BB04-4882-8853-81F3B2467B0F}">
          <p14:sldIdLst>
            <p14:sldId id="424"/>
            <p14:sldId id="257"/>
            <p14:sldId id="370"/>
            <p14:sldId id="371"/>
            <p14:sldId id="372"/>
            <p14:sldId id="373"/>
            <p14:sldId id="263"/>
            <p14:sldId id="419"/>
            <p14:sldId id="407"/>
            <p14:sldId id="365"/>
            <p14:sldId id="425"/>
            <p14:sldId id="427"/>
            <p14:sldId id="426"/>
            <p14:sldId id="264"/>
            <p14:sldId id="324"/>
            <p14:sldId id="422"/>
            <p14:sldId id="423"/>
            <p14:sldId id="421"/>
            <p14:sldId id="428"/>
            <p14:sldId id="429"/>
            <p14:sldId id="376"/>
          </p14:sldIdLst>
        </p14:section>
        <p14:section name="Immutability 15м" id="{2AC8ECC3-6D1F-4AE4-AEAB-6FB03ABECEFE}">
          <p14:sldIdLst/>
        </p14:section>
        <p14:section name="using 15м + 20м" id="{273C0022-A200-4FAE-A222-8CFE1B41C32D}">
          <p14:sldIdLst/>
        </p14:section>
        <p14:section name="SOLID 20м" id="{CEBCC917-9817-46B3-B5B5-458C62504D3F}">
          <p14:sldIdLst/>
        </p14:section>
        <p14:section name="DI 10м" id="{87D19550-FFD3-4887-8AEB-FCB99BD3B909}">
          <p14:sldIdLst/>
        </p14:section>
        <p14:section name="DI-container 30м +30м" id="{F5578F80-3184-43AA-8EB8-5CE56A969CAE}">
          <p14:sldIdLst/>
        </p14:section>
        <p14:section name="Mock Frameworks 10м" id="{9E06D3EF-68E0-4A24-A1A0-92C45C89135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80" autoAdjust="0"/>
    <p:restoredTop sz="87885" autoAdjust="0"/>
  </p:normalViewPr>
  <p:slideViewPr>
    <p:cSldViewPr snapToGrid="0">
      <p:cViewPr varScale="1">
        <p:scale>
          <a:sx n="57" d="100"/>
          <a:sy n="57" d="100"/>
        </p:scale>
        <p:origin x="7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Нарушение правил</a:t>
            </a:r>
            <a:r>
              <a:rPr lang="ru-RU" baseline="0" dirty="0" smtClean="0"/>
              <a:t> Класс – Существительное, Метод — глагол.</a:t>
            </a:r>
          </a:p>
          <a:p>
            <a:r>
              <a:rPr lang="ru-RU" baseline="0" dirty="0" smtClean="0"/>
              <a:t>Если это улучшает читаемость и не раздражает других программистов, то это стоит того. </a:t>
            </a:r>
          </a:p>
          <a:p>
            <a:r>
              <a:rPr lang="ru-RU" baseline="0" dirty="0" smtClean="0"/>
              <a:t>В </a:t>
            </a:r>
            <a:r>
              <a:rPr lang="en-US" baseline="0" dirty="0" err="1" smtClean="0"/>
              <a:t>FluentAPI</a:t>
            </a:r>
            <a:r>
              <a:rPr lang="ru-RU" baseline="0" dirty="0" smtClean="0"/>
              <a:t> программисты уже привыкли к подобным нарушениям и готовы это воспринять без раздражения.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классы, а </a:t>
            </a:r>
            <a:r>
              <a:rPr lang="en-US" dirty="0" smtClean="0"/>
              <a:t>That </a:t>
            </a:r>
            <a:r>
              <a:rPr lang="ru-RU" dirty="0" smtClean="0"/>
              <a:t>и </a:t>
            </a:r>
            <a:r>
              <a:rPr lang="en-US" dirty="0" smtClean="0"/>
              <a:t>Greater Than</a:t>
            </a:r>
            <a:r>
              <a:rPr lang="ru-RU" dirty="0" smtClean="0"/>
              <a:t> — 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Play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Play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0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Play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1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0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3933"/>
            <a:ext cx="10515600" cy="1325563"/>
          </a:xfrm>
        </p:spPr>
        <p:txBody>
          <a:bodyPr/>
          <a:lstStyle/>
          <a:p>
            <a:r>
              <a:rPr lang="en-US" dirty="0" smtClean="0"/>
              <a:t>Fluent — </a:t>
            </a:r>
            <a:r>
              <a:rPr lang="ru-RU" dirty="0" smtClean="0"/>
              <a:t>это стиль организации </a:t>
            </a:r>
            <a:br>
              <a:rPr lang="ru-RU" dirty="0" smtClean="0"/>
            </a:br>
            <a:r>
              <a:rPr lang="ru-RU" dirty="0" smtClean="0"/>
              <a:t>публичных интерфейсов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3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91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9742" y="3418114"/>
            <a:ext cx="306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а что дальше писать?!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7394973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650" y="3310901"/>
            <a:ext cx="843974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That — </a:t>
            </a:r>
            <a:r>
              <a:rPr lang="ru-RU" sz="2800" dirty="0" smtClean="0"/>
              <a:t>статический метод</a:t>
            </a:r>
          </a:p>
          <a:p>
            <a:r>
              <a:rPr lang="en-US" sz="2800" dirty="0" err="1" smtClean="0"/>
              <a:t>Is</a:t>
            </a:r>
            <a:r>
              <a:rPr lang="en-US" sz="2800" dirty="0" err="1" smtClean="0"/>
              <a:t>GreaterThan</a:t>
            </a:r>
            <a:r>
              <a:rPr lang="en-US" sz="2800" dirty="0" smtClean="0"/>
              <a:t> — </a:t>
            </a:r>
            <a:r>
              <a:rPr lang="ru-RU" sz="2800" dirty="0" smtClean="0"/>
              <a:t>метод</a:t>
            </a:r>
            <a:r>
              <a:rPr lang="ru-RU" sz="2800" dirty="0"/>
              <a:t> </a:t>
            </a:r>
            <a:r>
              <a:rPr lang="ru-RU" sz="2800" dirty="0" smtClean="0"/>
              <a:t>расширения или просто метод</a:t>
            </a:r>
          </a:p>
          <a:p>
            <a:endParaRPr lang="ru-RU" sz="2800" dirty="0"/>
          </a:p>
          <a:p>
            <a:r>
              <a:rPr lang="ru-RU" sz="2800" dirty="0" smtClean="0"/>
              <a:t>Но где будет сама проверка и проброс исключения?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23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8754320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.Check()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650" y="3310901"/>
            <a:ext cx="892000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Check </a:t>
            </a:r>
            <a:r>
              <a:rPr lang="ru-RU" sz="2800" dirty="0" smtClean="0"/>
              <a:t>— проверяет условие и пробрасывает исключение</a:t>
            </a:r>
          </a:p>
          <a:p>
            <a:endParaRPr lang="en-US" sz="2800" dirty="0"/>
          </a:p>
          <a:p>
            <a:r>
              <a:rPr lang="ru-RU" sz="2800" dirty="0" smtClean="0"/>
              <a:t>Но что если пользователь забудет вызвать </a:t>
            </a:r>
            <a:r>
              <a:rPr lang="en-US" sz="2800" dirty="0" smtClean="0"/>
              <a:t>Check</a:t>
            </a:r>
            <a:r>
              <a:rPr lang="ru-RU" sz="2800" dirty="0" smtClean="0"/>
              <a:t>?</a:t>
            </a:r>
          </a:p>
          <a:p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7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858440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2650" y="3339477"/>
            <a:ext cx="685085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That — </a:t>
            </a:r>
            <a:r>
              <a:rPr lang="ru-RU" sz="2800" dirty="0" smtClean="0"/>
              <a:t>статический метод</a:t>
            </a:r>
          </a:p>
          <a:p>
            <a:r>
              <a:rPr lang="ru-RU" sz="2800" dirty="0" smtClean="0"/>
              <a:t>Второй параметр </a:t>
            </a:r>
            <a:r>
              <a:rPr lang="en-US" sz="2800" dirty="0" smtClean="0"/>
              <a:t>That — Action&lt;Constraint&gt;</a:t>
            </a:r>
          </a:p>
          <a:p>
            <a:r>
              <a:rPr lang="en-US" sz="2800" dirty="0" err="1" smtClean="0"/>
              <a:t>GreaterThan</a:t>
            </a:r>
            <a:r>
              <a:rPr lang="en-US" sz="2800" dirty="0" smtClean="0"/>
              <a:t> — </a:t>
            </a:r>
            <a:r>
              <a:rPr lang="ru-RU" sz="2800" dirty="0" smtClean="0"/>
              <a:t>метод класса </a:t>
            </a:r>
            <a:r>
              <a:rPr lang="en-US" sz="2800" dirty="0" smtClean="0"/>
              <a:t>Constraint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ru-RU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luent API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721304"/>
            <a:ext cx="67110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821317"/>
            <a:ext cx="67110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821317"/>
            <a:ext cx="6711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1" y="1821317"/>
            <a:ext cx="67110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5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Концентрируется на удобстве трех сценариев: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Изучение </a:t>
            </a:r>
            <a:r>
              <a:rPr lang="en-US" dirty="0" smtClean="0"/>
              <a:t>API</a:t>
            </a:r>
            <a:r>
              <a:rPr lang="ru-RU" dirty="0" smtClean="0"/>
              <a:t> с нуля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Чтение чужого кода, использующего </a:t>
            </a:r>
            <a:r>
              <a:rPr lang="en-US" dirty="0" smtClean="0"/>
              <a:t>API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Написание кода, использующего </a:t>
            </a:r>
            <a:r>
              <a:rPr lang="en-US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0918" y="1806963"/>
            <a:ext cx="87484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greetAndAsk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Как дела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greetAndBye.Play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95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ru-RU" dirty="0" smtClean="0"/>
              <a:t>Много пользователей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Изучение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и подсказки </a:t>
            </a:r>
            <a:r>
              <a:rPr lang="en-US" dirty="0" smtClean="0"/>
              <a:t>IDE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71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кода. </a:t>
            </a:r>
            <a:r>
              <a:rPr lang="ru-RU" dirty="0" err="1" smtClean="0"/>
              <a:t>Самообъясняющий</a:t>
            </a:r>
            <a:r>
              <a:rPr lang="ru-RU" dirty="0" smtClean="0"/>
              <a:t> код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52649" y="1957797"/>
            <a:ext cx="867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52651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Код читается как обычный текст</a:t>
            </a:r>
            <a:endParaRPr lang="en-US" sz="2800" dirty="0"/>
          </a:p>
        </p:txBody>
      </p:sp>
      <p:pic>
        <p:nvPicPr>
          <p:cNvPr id="6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75" y="4747216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Удобство набора кода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690690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3467100" y="1284761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Неудобство </a:t>
            </a:r>
            <a:r>
              <a:rPr lang="ru-RU" dirty="0"/>
              <a:t>набора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551215"/>
            <a:ext cx="7886700" cy="463391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|))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sz="2600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 	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:(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Step1(...).Step2(a).Step3(b, c); 	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3587" y="2084533"/>
            <a:ext cx="283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приходится прыгать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между</a:t>
            </a:r>
            <a:r>
              <a:rPr lang="en-US" dirty="0"/>
              <a:t> </a:t>
            </a:r>
            <a:r>
              <a:rPr lang="ru-RU" dirty="0"/>
              <a:t>кодом и блоком </a:t>
            </a:r>
            <a:r>
              <a:rPr lang="en-US" dirty="0" err="1"/>
              <a:t>var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1886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 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GraphBuilder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WithNodes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WithDirectedEdge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WithLoop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WithUndirectedEdge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BuildAdjacencyMatrix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83504" y="5136001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Подсказки </a:t>
            </a:r>
            <a:r>
              <a:rPr lang="en-US" sz="2800" dirty="0"/>
              <a:t>IDE</a:t>
            </a:r>
            <a:r>
              <a:rPr lang="ru-RU" sz="2800" dirty="0"/>
              <a:t> помогают освоению </a:t>
            </a:r>
            <a:r>
              <a:rPr lang="en-US" sz="2800" dirty="0"/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Можно писать код слева направо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r>
              <a:rPr lang="ru-RU" dirty="0"/>
              <a:t> </a:t>
            </a:r>
            <a:r>
              <a:rPr lang="ru-RU" dirty="0" smtClean="0"/>
              <a:t>проектируется так, чтобы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ru-RU" dirty="0" smtClean="0"/>
              <a:t>подсказки </a:t>
            </a:r>
            <a:r>
              <a:rPr lang="en-US" dirty="0" smtClean="0"/>
              <a:t>IDE</a:t>
            </a:r>
            <a:r>
              <a:rPr lang="ru-RU" dirty="0" smtClean="0"/>
              <a:t> помогали изучать </a:t>
            </a:r>
            <a:r>
              <a:rPr lang="en-US" dirty="0" smtClean="0"/>
              <a:t>API</a:t>
            </a:r>
            <a:endParaRPr lang="en-US" b="1" dirty="0" smtClean="0"/>
          </a:p>
          <a:p>
            <a:r>
              <a:rPr lang="ru-RU" dirty="0" smtClean="0"/>
              <a:t>код читался как документация на него</a:t>
            </a:r>
            <a:endParaRPr lang="en-US" b="1" dirty="0" smtClean="0"/>
          </a:p>
          <a:p>
            <a:r>
              <a:rPr lang="ru-RU" dirty="0" smtClean="0"/>
              <a:t>благодаря </a:t>
            </a:r>
            <a:r>
              <a:rPr lang="en-US" dirty="0" smtClean="0"/>
              <a:t>Method chaining</a:t>
            </a:r>
            <a:r>
              <a:rPr lang="ru-RU" dirty="0" smtClean="0"/>
              <a:t> не нужно было отвлекаться на навигацию и подглядывание в документацию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2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52651" y="1637689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52650" y="3310901"/>
            <a:ext cx="537403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Assert —</a:t>
            </a:r>
            <a:r>
              <a:rPr lang="ru-RU" sz="2800" dirty="0"/>
              <a:t> </a:t>
            </a:r>
            <a:r>
              <a:rPr lang="ru-RU" sz="2800" dirty="0" smtClean="0"/>
              <a:t>класс</a:t>
            </a:r>
          </a:p>
          <a:p>
            <a:r>
              <a:rPr lang="en-US" sz="2800" dirty="0" smtClean="0"/>
              <a:t>That — </a:t>
            </a:r>
            <a:r>
              <a:rPr lang="ru-RU" sz="2800" dirty="0" smtClean="0"/>
              <a:t>статический метод</a:t>
            </a:r>
          </a:p>
          <a:p>
            <a:r>
              <a:rPr lang="en-US" sz="2800" dirty="0" smtClean="0"/>
              <a:t>Is — </a:t>
            </a:r>
            <a:r>
              <a:rPr lang="ru-RU" sz="2800" dirty="0" smtClean="0"/>
              <a:t>класс</a:t>
            </a:r>
          </a:p>
          <a:p>
            <a:r>
              <a:rPr lang="en-US" sz="2800" dirty="0" err="1" smtClean="0"/>
              <a:t>GreaterThan</a:t>
            </a:r>
            <a:r>
              <a:rPr lang="en-US" sz="2800" dirty="0" smtClean="0"/>
              <a:t> — </a:t>
            </a:r>
            <a:r>
              <a:rPr lang="ru-RU" sz="2800" dirty="0" smtClean="0"/>
              <a:t>статический метод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8544</TotalTime>
  <Words>430</Words>
  <Application>Microsoft Office PowerPoint</Application>
  <PresentationFormat>Широкоэкранный</PresentationFormat>
  <Paragraphs>138</Paragraphs>
  <Slides>21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Тема Office</vt:lpstr>
      <vt:lpstr>Fluent — это стиль организации  публичных интерфейсов библиотек</vt:lpstr>
      <vt:lpstr>Fluent API </vt:lpstr>
      <vt:lpstr>Изучение API и подсказки IDE</vt:lpstr>
      <vt:lpstr>Чтение кода. Самообъясняющий код</vt:lpstr>
      <vt:lpstr>Удобство набора кода</vt:lpstr>
      <vt:lpstr>Неудобство набора</vt:lpstr>
      <vt:lpstr>Method chaining</vt:lpstr>
      <vt:lpstr>Fluent API проектируется так, чтобы</vt:lpstr>
      <vt:lpstr>Пример NUnit</vt:lpstr>
      <vt:lpstr>Презентация PowerPoint</vt:lpstr>
      <vt:lpstr>Презентация PowerPoint</vt:lpstr>
      <vt:lpstr>Презентация PowerPoint</vt:lpstr>
      <vt:lpstr>Презентация PowerPoint</vt:lpstr>
      <vt:lpstr>jQuery fluent API</vt:lpstr>
      <vt:lpstr>FluentApi exercise</vt:lpstr>
      <vt:lpstr>FluentApi exercise</vt:lpstr>
      <vt:lpstr>FluentApi exercise</vt:lpstr>
      <vt:lpstr>FluentApi exercise</vt:lpstr>
      <vt:lpstr>Immutable → Fluent</vt:lpstr>
      <vt:lpstr>Fluent → Immutable</vt:lpstr>
      <vt:lpstr>Когда использовать Fluent?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224</cp:revision>
  <dcterms:created xsi:type="dcterms:W3CDTF">2015-02-05T09:30:20Z</dcterms:created>
  <dcterms:modified xsi:type="dcterms:W3CDTF">2015-12-14T13:43:07Z</dcterms:modified>
</cp:coreProperties>
</file>