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85" r:id="rId9"/>
    <p:sldId id="265" r:id="rId10"/>
    <p:sldId id="286" r:id="rId11"/>
    <p:sldId id="266" r:id="rId12"/>
    <p:sldId id="287" r:id="rId13"/>
    <p:sldId id="267" r:id="rId14"/>
    <p:sldId id="290" r:id="rId15"/>
    <p:sldId id="289" r:id="rId16"/>
    <p:sldId id="28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21995" autoAdjust="0"/>
    <p:restoredTop sz="94660"/>
  </p:normalViewPr>
  <p:slideViewPr>
    <p:cSldViewPr>
      <p:cViewPr varScale="1">
        <p:scale>
          <a:sx n="98" d="100"/>
          <a:sy n="98" d="100"/>
        </p:scale>
        <p:origin x="84" y="8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04.02.2018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cr201802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cr20180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ru-RU" dirty="0" smtClean="0"/>
              <a:t>Анкета!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bit.ly/cr201802</a:t>
            </a:r>
            <a:r>
              <a:rPr lang="en-US" sz="4400" dirty="0" smtClean="0"/>
              <a:t> </a:t>
            </a:r>
            <a:r>
              <a:rPr lang="ru-RU" sz="4400" dirty="0" smtClean="0"/>
              <a:t>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18361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Первые 10 минут нельзя программировать</a:t>
            </a:r>
            <a:endParaRPr lang="en-US" dirty="0" smtClean="0"/>
          </a:p>
          <a:p>
            <a:r>
              <a:rPr lang="ru-RU" dirty="0"/>
              <a:t>Игровое поле бесконечно</a:t>
            </a:r>
          </a:p>
          <a:p>
            <a:r>
              <a:rPr lang="en-US" dirty="0" smtClean="0"/>
              <a:t>[</a:t>
            </a:r>
            <a:r>
              <a:rPr lang="ru-RU" dirty="0" smtClean="0"/>
              <a:t>Без мышки</a:t>
            </a:r>
            <a:r>
              <a:rPr lang="en-US" dirty="0" smtClean="0"/>
              <a:t>]</a:t>
            </a:r>
            <a:endParaRPr lang="en-US" dirty="0" smtClean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944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bit.ly/cr201802</a:t>
            </a:r>
            <a:endParaRPr lang="ru-RU" sz="4400" dirty="0"/>
          </a:p>
        </p:txBody>
      </p:sp>
      <p:pic>
        <p:nvPicPr>
          <p:cNvPr id="1026" name="Picture 2" descr="Картинки по запросу котик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312969" cy="69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Не более 3 строк на метод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ru-RU" dirty="0" smtClean="0"/>
              <a:t>На каждый метод хотя бы один тест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[</a:t>
            </a:r>
            <a:r>
              <a:rPr lang="en-US" dirty="0" err="1" smtClean="0"/>
              <a:t>WriteOnlyMode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стирать можно только строку целиком!</a:t>
            </a:r>
            <a:r>
              <a:rPr lang="en-US" dirty="0" smtClean="0"/>
              <a:t>]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en-US" dirty="0" smtClean="0"/>
          </a:p>
          <a:p>
            <a:pPr>
              <a:buFont typeface="Arial" charset="0"/>
              <a:buChar char="•"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bestwall.com.ua/data/media/20/ptici_bwua_15.01.2013_073__1920x14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38080" y="5517232"/>
            <a:ext cx="9182080" cy="1445544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3"/>
              </a:rPr>
              <a:t>bit.ly/cr201802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0151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Обобщите правила игры жизнь!</a:t>
            </a:r>
          </a:p>
          <a:p>
            <a:pPr>
              <a:buFont typeface="Arial" charset="0"/>
              <a:buChar char="•"/>
            </a:pPr>
            <a:r>
              <a:rPr lang="ru-RU" dirty="0" smtClean="0"/>
              <a:t>На </a:t>
            </a:r>
            <a:r>
              <a:rPr lang="ru-RU" dirty="0"/>
              <a:t>выбор: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циклов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переменных</a:t>
            </a:r>
          </a:p>
          <a:p>
            <a:pPr lvl="1">
              <a:buFont typeface="Arial" charset="0"/>
              <a:buChar char="•"/>
            </a:pPr>
            <a:r>
              <a:rPr lang="ru-RU" dirty="0"/>
              <a:t>Без условных </a:t>
            </a:r>
            <a:r>
              <a:rPr lang="ru-RU" dirty="0" smtClean="0"/>
              <a:t>операторов</a:t>
            </a:r>
          </a:p>
          <a:p>
            <a:pPr lvl="1">
              <a:buFont typeface="Arial" charset="0"/>
              <a:buChar char="•"/>
            </a:pPr>
            <a:r>
              <a:rPr lang="ru-RU" dirty="0" smtClean="0"/>
              <a:t>Без методов кроме </a:t>
            </a:r>
            <a:r>
              <a:rPr lang="en-US" dirty="0" smtClean="0"/>
              <a:t>Main</a:t>
            </a:r>
            <a:endParaRPr lang="ru-RU" dirty="0" smtClean="0"/>
          </a:p>
          <a:p>
            <a:pPr>
              <a:buFont typeface="Arial" charset="0"/>
              <a:buChar char="•"/>
            </a:pP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937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944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hlinkClick r:id="rId2"/>
              </a:rPr>
              <a:t>bit.ly/cr201802</a:t>
            </a:r>
            <a:r>
              <a:rPr lang="en-US" sz="4400" dirty="0"/>
              <a:t> </a:t>
            </a:r>
            <a:endParaRPr lang="ru-RU" sz="4400" dirty="0"/>
          </a:p>
        </p:txBody>
      </p:sp>
      <p:pic>
        <p:nvPicPr>
          <p:cNvPr id="2052" name="Picture 4" descr="Картинки по запросу линус одобряет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6912768" cy="461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08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4 сессии кодирования по 45 минут.</a:t>
            </a:r>
          </a:p>
          <a:p>
            <a:r>
              <a:rPr lang="ru-RU" dirty="0" smtClean="0"/>
              <a:t>В парах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Учитесь у напарника!</a:t>
            </a:r>
            <a:endParaRPr lang="ru-RU" dirty="0" smtClean="0"/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</a:t>
            </a:r>
            <a:r>
              <a:rPr lang="ru-RU" dirty="0" smtClean="0"/>
              <a:t>код удаляется. </a:t>
            </a:r>
            <a:br>
              <a:rPr lang="ru-RU" dirty="0" smtClean="0"/>
            </a:br>
            <a:r>
              <a:rPr lang="ru-RU" dirty="0" smtClean="0"/>
              <a:t>Пробуйте новое — так интереснее!</a:t>
            </a:r>
            <a:endParaRPr lang="ru-RU" dirty="0" smtClean="0"/>
          </a:p>
          <a:p>
            <a:r>
              <a:rPr lang="ru-RU" dirty="0" smtClean="0"/>
              <a:t>Ограничения будут подталкивать к новому</a:t>
            </a:r>
            <a:endParaRPr lang="ru-RU" dirty="0"/>
          </a:p>
          <a:p>
            <a:r>
              <a:rPr lang="ru-RU" dirty="0" smtClean="0"/>
              <a:t>Пишите тесты!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что-нибудь.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клавиатурой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21785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8191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14202"/>
          </a:xfrm>
        </p:spPr>
        <p:txBody>
          <a:bodyPr>
            <a:normAutofit/>
          </a:bodyPr>
          <a:lstStyle/>
          <a:p>
            <a:r>
              <a:rPr lang="ru-RU" dirty="0" smtClean="0"/>
              <a:t>Заполните анкету </a:t>
            </a:r>
            <a:br>
              <a:rPr lang="ru-RU" dirty="0" smtClean="0"/>
            </a:br>
            <a:r>
              <a:rPr lang="ru-RU" dirty="0" smtClean="0"/>
              <a:t>про эту сессию!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hlinkClick r:id="rId2"/>
              </a:rPr>
              <a:t>bit.ly/cr201802</a:t>
            </a:r>
            <a:r>
              <a:rPr lang="en-US" sz="4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0318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Один простейший </a:t>
            </a:r>
            <a:r>
              <a:rPr lang="en-US" dirty="0" smtClean="0"/>
              <a:t>Assert</a:t>
            </a:r>
            <a:r>
              <a:rPr lang="ru-RU" dirty="0" smtClean="0"/>
              <a:t> на тест</a:t>
            </a:r>
            <a:endParaRPr lang="en-US" dirty="0" smtClean="0"/>
          </a:p>
          <a:p>
            <a:r>
              <a:rPr lang="ru-RU" dirty="0"/>
              <a:t>5</a:t>
            </a:r>
            <a:r>
              <a:rPr lang="ru-RU" dirty="0" smtClean="0"/>
              <a:t>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Words>180</Words>
  <Application>Microsoft Office PowerPoint</Application>
  <PresentationFormat>Экран (4:3)</PresentationFormat>
  <Paragraphs>75</Paragraphs>
  <Slides>16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Segoe UI</vt:lpstr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Заполните анкету  про эту сессию!</vt:lpstr>
      <vt:lpstr>Сессия 2</vt:lpstr>
      <vt:lpstr>Анкета!</vt:lpstr>
      <vt:lpstr>Сессия 3</vt:lpstr>
      <vt:lpstr>Презентация PowerPoint</vt:lpstr>
      <vt:lpstr>Сессия 4</vt:lpstr>
      <vt:lpstr>Презентация PowerPoint</vt:lpstr>
      <vt:lpstr>Сессия 5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95</cp:revision>
  <dcterms:created xsi:type="dcterms:W3CDTF">2013-06-28T10:07:11Z</dcterms:created>
  <dcterms:modified xsi:type="dcterms:W3CDTF">2018-02-03T22:08:13Z</dcterms:modified>
</cp:coreProperties>
</file>