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6" r:id="rId2"/>
    <p:sldId id="284" r:id="rId3"/>
    <p:sldId id="257" r:id="rId4"/>
    <p:sldId id="258" r:id="rId5"/>
    <p:sldId id="262" r:id="rId6"/>
    <p:sldId id="259" r:id="rId7"/>
    <p:sldId id="264" r:id="rId8"/>
    <p:sldId id="265" r:id="rId9"/>
    <p:sldId id="289" r:id="rId10"/>
    <p:sldId id="266" r:id="rId11"/>
    <p:sldId id="285" r:id="rId12"/>
    <p:sldId id="28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7" autoAdjust="0"/>
    <p:restoredTop sz="79152" autoAdjust="0"/>
  </p:normalViewPr>
  <p:slideViewPr>
    <p:cSldViewPr>
      <p:cViewPr varScale="1">
        <p:scale>
          <a:sx n="96" d="100"/>
          <a:sy n="96" d="100"/>
        </p:scale>
        <p:origin x="190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773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 правило большинство программистов начав кодировать</a:t>
            </a:r>
            <a:r>
              <a:rPr lang="ru-RU" baseline="0" dirty="0" smtClean="0"/>
              <a:t> придерживаются определённого стиля (рельсы) и самостоятельно выходить из зоны комфорта мало кому хочется </a:t>
            </a:r>
            <a:r>
              <a:rPr lang="ru-RU" baseline="0" dirty="0" smtClean="0">
                <a:sym typeface="Wingdings" panose="05000000000000000000" pitchFamily="2" charset="2"/>
              </a:rPr>
              <a:t> Цель сегодняшнего мероприятия слезть с накатанных рельсов и попробовать новые методы.</a:t>
            </a:r>
            <a:r>
              <a:rPr lang="ru-RU" baseline="0" dirty="0" smtClean="0"/>
              <a:t> Один из которых мы опробуем сегодня.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858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Кто знаком с Игрой «Жизнь» ?</a:t>
            </a:r>
            <a:endParaRPr lang="en-US" dirty="0" smtClean="0"/>
          </a:p>
          <a:p>
            <a:r>
              <a:rPr lang="ru-RU" dirty="0" smtClean="0"/>
              <a:t>Перерывы</a:t>
            </a:r>
            <a:r>
              <a:rPr lang="ru-RU" baseline="0" dirty="0" smtClean="0"/>
              <a:t> на обсуждения между сессиями 15 мин. Обсуждение не за компом – важно!</a:t>
            </a:r>
          </a:p>
          <a:p>
            <a:r>
              <a:rPr lang="ru-RU" baseline="0" dirty="0" smtClean="0"/>
              <a:t>Обсуждаем: что пробовали, что получилось, что нет, что сделать чтобы получилось ?</a:t>
            </a:r>
          </a:p>
          <a:p>
            <a:r>
              <a:rPr lang="ru-RU" baseline="0" dirty="0" smtClean="0"/>
              <a:t>После каждой сессии пары меняются.</a:t>
            </a:r>
          </a:p>
          <a:p>
            <a:r>
              <a:rPr lang="ru-RU" baseline="0" dirty="0" smtClean="0"/>
              <a:t>Принцип формирования пар: Общее знание языка программирования.</a:t>
            </a:r>
          </a:p>
          <a:p>
            <a:r>
              <a:rPr lang="ru-RU" baseline="0" dirty="0" smtClean="0"/>
              <a:t>Перед началом кодирования обязательное обсуждение.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7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438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Общее время на сессию 45 мин.</a:t>
            </a:r>
          </a:p>
          <a:p>
            <a:r>
              <a:rPr lang="ru-RU" dirty="0" smtClean="0"/>
              <a:t>Один пишет (кодер), второй наблюдает и подсказывает (навигатор)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264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aseline="0" dirty="0" smtClean="0"/>
              <a:t>Разбиваемся на пары по принципу: с нем еще не работал до этого.</a:t>
            </a:r>
          </a:p>
          <a:p>
            <a:endParaRPr lang="ru-RU" baseline="0" dirty="0" smtClean="0"/>
          </a:p>
          <a:p>
            <a:r>
              <a:rPr lang="ru-RU" baseline="0" dirty="0" smtClean="0"/>
              <a:t>Работайте по 5ти мин тайм-фреймам.</a:t>
            </a:r>
          </a:p>
          <a:p>
            <a:r>
              <a:rPr lang="ru-RU" baseline="0" dirty="0" smtClean="0"/>
              <a:t>Обсуждаем-планируем шаги (сколько угодно времени)</a:t>
            </a:r>
          </a:p>
          <a:p>
            <a:r>
              <a:rPr lang="ru-RU" baseline="0" dirty="0" smtClean="0"/>
              <a:t>Делаем запланированное (5 мин), успел – оставил, не успел-откатил.</a:t>
            </a:r>
          </a:p>
          <a:p>
            <a:endParaRPr lang="ru-RU" dirty="0" smtClean="0"/>
          </a:p>
          <a:p>
            <a:r>
              <a:rPr lang="ru-RU" dirty="0" smtClean="0"/>
              <a:t>Кто </a:t>
            </a:r>
            <a:r>
              <a:rPr lang="ru-RU" dirty="0" smtClean="0"/>
              <a:t>знаком с модульным </a:t>
            </a:r>
            <a:r>
              <a:rPr lang="ru-RU" dirty="0" smtClean="0"/>
              <a:t>тестированием? Пишите тесты на каждый кусочек кода.</a:t>
            </a:r>
            <a:endParaRPr lang="ru-RU" dirty="0" smtClean="0"/>
          </a:p>
          <a:p>
            <a:r>
              <a:rPr lang="ru-RU" dirty="0" smtClean="0"/>
              <a:t>Кто</a:t>
            </a:r>
            <a:r>
              <a:rPr lang="ru-RU" baseline="0" dirty="0" smtClean="0"/>
              <a:t> знаком с </a:t>
            </a:r>
            <a:r>
              <a:rPr lang="en-US" baseline="0" dirty="0" smtClean="0"/>
              <a:t>TDD (Test Driven Development)</a:t>
            </a:r>
            <a:r>
              <a:rPr lang="ru-RU" baseline="0" dirty="0" smtClean="0"/>
              <a:t>? </a:t>
            </a:r>
            <a:r>
              <a:rPr lang="ru-RU" baseline="0" dirty="0" smtClean="0"/>
              <a:t>используйте его.</a:t>
            </a:r>
            <a:endParaRPr lang="ru-RU" dirty="0" smtClean="0"/>
          </a:p>
          <a:p>
            <a:endParaRPr lang="ru-RU" baseline="0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645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smtClean="0"/>
              <a:t>У кого какого размера </a:t>
            </a:r>
            <a:r>
              <a:rPr lang="ru-RU" b="0" dirty="0" smtClean="0"/>
              <a:t>было игровое поле в прошлой сессии? На самом деле оно должно быть бесконечным. Сделайте его бесконечным!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ECB10-9972-4830-A584-02C41DAFD45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51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11.04.2017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Segoe UI" pitchFamily="34" charset="0"/>
                <a:ea typeface="Segoe UI" pitchFamily="34" charset="0"/>
                <a:cs typeface="Segoe UI" pitchFamily="34" charset="0"/>
              </a:rPr>
              <a:t>Code Retreat</a:t>
            </a:r>
            <a:endParaRPr lang="ru-RU" sz="5400" b="1" dirty="0"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27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/>
          <a:lstStyle/>
          <a:p>
            <a:r>
              <a:rPr lang="ru-RU" dirty="0" smtClean="0"/>
              <a:t>Игровое </a:t>
            </a:r>
            <a:r>
              <a:rPr lang="ru-RU" dirty="0"/>
              <a:t>поле бесконечно</a:t>
            </a:r>
          </a:p>
          <a:p>
            <a:r>
              <a:rPr lang="ru-RU" dirty="0" smtClean="0"/>
              <a:t>Не должно быть методов длиннее </a:t>
            </a:r>
            <a:r>
              <a:rPr lang="en-US" dirty="0" smtClean="0"/>
              <a:t>4</a:t>
            </a:r>
            <a:r>
              <a:rPr lang="ru-RU" dirty="0" smtClean="0"/>
              <a:t> строк.</a:t>
            </a:r>
            <a:endParaRPr lang="en-US" dirty="0" smtClean="0"/>
          </a:p>
          <a:p>
            <a:r>
              <a:rPr lang="ru-RU" dirty="0"/>
              <a:t>Первые 10 минут нельзя </a:t>
            </a:r>
            <a:r>
              <a:rPr lang="ru-RU" dirty="0" smtClean="0"/>
              <a:t>программировать</a:t>
            </a:r>
            <a:endParaRPr lang="en-US" dirty="0" smtClean="0"/>
          </a:p>
          <a:p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16632"/>
            <a:ext cx="8229600" cy="5184576"/>
          </a:xfrm>
        </p:spPr>
        <p:txBody>
          <a:bodyPr>
            <a:normAutofit/>
          </a:bodyPr>
          <a:lstStyle/>
          <a:p>
            <a:r>
              <a:rPr lang="ru-RU" dirty="0" smtClean="0"/>
              <a:t>Перерыв 15 мин!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ru-RU" b="0" dirty="0" smtClean="0"/>
              <a:t>У кого какие были методы </a:t>
            </a:r>
            <a:br>
              <a:rPr lang="ru-RU" b="0" dirty="0" smtClean="0"/>
            </a:br>
            <a:r>
              <a:rPr lang="ru-RU" b="0" dirty="0" smtClean="0"/>
              <a:t>реализации бесконечности игрового поля?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31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332657"/>
            <a:ext cx="8229600" cy="194421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0070C0"/>
                </a:solidFill>
              </a:rPr>
              <a:t>http://</a:t>
            </a:r>
            <a:r>
              <a:rPr lang="en-US" sz="4400" dirty="0" smtClean="0">
                <a:solidFill>
                  <a:srgbClr val="0070C0"/>
                </a:solidFill>
              </a:rPr>
              <a:t>bit.ly/ugatu_ulearn</a:t>
            </a:r>
            <a:endParaRPr lang="ru-RU" sz="4400" dirty="0">
              <a:solidFill>
                <a:srgbClr val="0070C0"/>
              </a:solidFill>
            </a:endParaRPr>
          </a:p>
        </p:txBody>
      </p:sp>
      <p:pic>
        <p:nvPicPr>
          <p:cNvPr id="1026" name="Picture 2" descr="Картинки по запросу коти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848"/>
            <a:ext cx="9312969" cy="693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71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papers.ru/wallpapers/Moods/9314/1280x1024_%D0%A0%D0%B5%D0%BB%D1%8C%D1%81%D1%8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87424"/>
            <a:ext cx="91440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9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Retreat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Задача: Игра «Жизнь»</a:t>
            </a:r>
          </a:p>
          <a:p>
            <a:r>
              <a:rPr lang="ru-RU" dirty="0"/>
              <a:t>3</a:t>
            </a:r>
            <a:r>
              <a:rPr lang="ru-RU" dirty="0" smtClean="0"/>
              <a:t> сессии кодирования по 45 минут.</a:t>
            </a:r>
          </a:p>
          <a:p>
            <a:r>
              <a:rPr lang="ru-RU" dirty="0" smtClean="0"/>
              <a:t>В парах.</a:t>
            </a:r>
          </a:p>
          <a:p>
            <a:r>
              <a:rPr lang="ru-RU" dirty="0" smtClean="0"/>
              <a:t>Каждую сессию пары меняются.</a:t>
            </a:r>
          </a:p>
          <a:p>
            <a:r>
              <a:rPr lang="ru-RU" dirty="0" smtClean="0"/>
              <a:t>В конце сессии весь код удаляется</a:t>
            </a:r>
          </a:p>
          <a:p>
            <a:r>
              <a:rPr lang="ru-RU" dirty="0" smtClean="0"/>
              <a:t>Когда освоитесь, пишите тесты</a:t>
            </a:r>
          </a:p>
          <a:p>
            <a:r>
              <a:rPr lang="ru-RU" dirty="0" smtClean="0"/>
              <a:t>Весь интерес в ограничениях!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325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611560" y="1340768"/>
            <a:ext cx="8075240" cy="4525963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Бесконечное двумерное клеточное поле</a:t>
            </a:r>
          </a:p>
          <a:p>
            <a:r>
              <a:rPr lang="ru-RU" sz="2800" dirty="0" smtClean="0"/>
              <a:t>Клетка </a:t>
            </a:r>
            <a:r>
              <a:rPr lang="ru-RU" sz="2800" dirty="0" err="1" smtClean="0"/>
              <a:t>м.б</a:t>
            </a:r>
            <a:r>
              <a:rPr lang="ru-RU" sz="2800" dirty="0" smtClean="0"/>
              <a:t>. жива (черная) или мертва (белая)</a:t>
            </a:r>
          </a:p>
          <a:p>
            <a:r>
              <a:rPr lang="ru-RU" sz="2800" dirty="0"/>
              <a:t>Пошаговая игра</a:t>
            </a:r>
          </a:p>
          <a:p>
            <a:pPr lvl="1"/>
            <a:r>
              <a:rPr lang="ru-RU" sz="2400" dirty="0" smtClean="0"/>
              <a:t>Менее двух живых соседей → смерть</a:t>
            </a:r>
          </a:p>
          <a:p>
            <a:pPr lvl="1"/>
            <a:r>
              <a:rPr lang="ru-RU" sz="2400" dirty="0" smtClean="0"/>
              <a:t>Более трех живых соседей → смерть</a:t>
            </a:r>
          </a:p>
          <a:p>
            <a:pPr lvl="1"/>
            <a:r>
              <a:rPr lang="ru-RU" sz="2400" dirty="0" smtClean="0"/>
              <a:t>Ровно три живых соседа → жизнь</a:t>
            </a:r>
          </a:p>
          <a:p>
            <a:pPr marL="457200" lvl="1" indent="0">
              <a:buNone/>
            </a:pPr>
            <a:r>
              <a:rPr lang="ru-RU" sz="1800" dirty="0" smtClean="0"/>
              <a:t>* соседи в смысле 8-связности</a:t>
            </a:r>
            <a:endParaRPr lang="ru-RU" sz="1800" dirty="0"/>
          </a:p>
        </p:txBody>
      </p:sp>
      <p:pic>
        <p:nvPicPr>
          <p:cNvPr id="1026" name="Picture 2" descr="Breeder that leaves gliders guns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709951"/>
            <a:ext cx="23812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9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03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жизнь</a:t>
            </a:r>
            <a:endParaRPr lang="ru-RU" dirty="0"/>
          </a:p>
        </p:txBody>
      </p:sp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7" y="1412777"/>
            <a:ext cx="7223743" cy="4464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Game of life block with border.sv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1718668"/>
            <a:ext cx="62865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Game of life beehive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362" y="2375850"/>
            <a:ext cx="9334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ame of life blinker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711845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me of life animated glider.gif"/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718668"/>
            <a:ext cx="8001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Game of life beacon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950" y="2519190"/>
            <a:ext cx="933450" cy="9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4" descr="http://upload.wikimedia.org/wikipedia/commons/thumb/b/b9/Game_of_life_acorn.svg/146px-Game_of_life_acorn.svg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719" y="4862442"/>
            <a:ext cx="13906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upload.wikimedia.org/wikipedia/commons/thumb/1/1c/Game_of_life_fpento.svg/82px-Game_of_life_fpento.svg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862442"/>
            <a:ext cx="7810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15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Освойтесь с задачей.</a:t>
            </a:r>
          </a:p>
          <a:p>
            <a:r>
              <a:rPr lang="ru-RU" dirty="0" smtClean="0"/>
              <a:t>Запрограммируйте что-нибудь.</a:t>
            </a:r>
            <a:endParaRPr lang="en-US" dirty="0" smtClean="0"/>
          </a:p>
          <a:p>
            <a:r>
              <a:rPr lang="ru-RU" dirty="0"/>
              <a:t>Каждые 1</a:t>
            </a:r>
            <a:r>
              <a:rPr lang="en-US" dirty="0"/>
              <a:t>1</a:t>
            </a:r>
            <a:r>
              <a:rPr lang="ru-RU" dirty="0"/>
              <a:t> минут — смена человека за клавиатурой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21785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88191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3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Сессия 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5-</a:t>
            </a:r>
            <a:r>
              <a:rPr lang="en-US" dirty="0"/>
              <a:t>min timeframe</a:t>
            </a:r>
            <a:endParaRPr lang="ru-RU" dirty="0"/>
          </a:p>
          <a:p>
            <a:r>
              <a:rPr lang="ru-RU" dirty="0" smtClean="0"/>
              <a:t>Если умеете юнит-тесты, то каждый кусочек кода покрывайте тестами</a:t>
            </a:r>
            <a:endParaRPr lang="ru-RU" dirty="0"/>
          </a:p>
          <a:p>
            <a:r>
              <a:rPr lang="ru-RU" dirty="0" smtClean="0"/>
              <a:t>Если </a:t>
            </a:r>
            <a:r>
              <a:rPr lang="ru-RU" dirty="0"/>
              <a:t>знакомы с </a:t>
            </a:r>
            <a:r>
              <a:rPr lang="en-US" dirty="0"/>
              <a:t>TDD</a:t>
            </a:r>
            <a:r>
              <a:rPr lang="ru-RU" dirty="0"/>
              <a:t>, используйте </a:t>
            </a:r>
            <a:r>
              <a:rPr lang="ru-RU" dirty="0" smtClean="0"/>
              <a:t>его</a:t>
            </a:r>
            <a:endParaRPr lang="ru-RU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4193793"/>
            <a:ext cx="42839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&lt; 2 </a:t>
            </a:r>
            <a:r>
              <a:rPr lang="ru-RU" sz="2000" dirty="0" smtClean="0"/>
              <a:t>соседей </a:t>
            </a:r>
            <a:r>
              <a:rPr lang="ru-RU" sz="2000" dirty="0"/>
              <a:t>→ смерть</a:t>
            </a:r>
          </a:p>
          <a:p>
            <a:r>
              <a:rPr lang="en-US" sz="2000" dirty="0" smtClean="0"/>
              <a:t>&gt; 3 </a:t>
            </a:r>
            <a:r>
              <a:rPr lang="ru-RU" sz="2000" dirty="0" smtClean="0"/>
              <a:t>соседей </a:t>
            </a:r>
            <a:r>
              <a:rPr lang="ru-RU" sz="2000" dirty="0"/>
              <a:t>→ смерть</a:t>
            </a:r>
          </a:p>
          <a:p>
            <a:r>
              <a:rPr lang="en-US" sz="2000" dirty="0" smtClean="0"/>
              <a:t>= 3 </a:t>
            </a:r>
            <a:r>
              <a:rPr lang="ru-RU" sz="2000" dirty="0" smtClean="0"/>
              <a:t>соседа </a:t>
            </a:r>
            <a:r>
              <a:rPr lang="ru-RU" sz="2000" dirty="0"/>
              <a:t>→ </a:t>
            </a:r>
            <a:r>
              <a:rPr lang="ru-RU" sz="2000" dirty="0" smtClean="0"/>
              <a:t>жизнь</a:t>
            </a:r>
          </a:p>
          <a:p>
            <a:r>
              <a:rPr lang="ru-RU" sz="2000" dirty="0" smtClean="0"/>
              <a:t>= 2 соседа → состояние</a:t>
            </a:r>
            <a:r>
              <a:rPr lang="en-US" sz="2000" dirty="0" smtClean="0"/>
              <a:t> </a:t>
            </a:r>
            <a:r>
              <a:rPr lang="ru-RU" sz="2000" dirty="0" smtClean="0"/>
              <a:t>не меняется</a:t>
            </a:r>
            <a:endParaRPr lang="en-US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60199"/>
            <a:ext cx="41624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23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46650"/>
          </a:xfrm>
        </p:spPr>
        <p:txBody>
          <a:bodyPr>
            <a:normAutofit/>
          </a:bodyPr>
          <a:lstStyle/>
          <a:p>
            <a:r>
              <a:rPr lang="ru-RU" dirty="0" smtClean="0"/>
              <a:t>Перерыв 15 мин!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b="0" dirty="0" smtClean="0"/>
              <a:t>Кто какие тесты создал?</a:t>
            </a:r>
            <a:br>
              <a:rPr lang="ru-RU" b="0" dirty="0" smtClean="0"/>
            </a:br>
            <a:r>
              <a:rPr lang="ru-RU" b="0" dirty="0" smtClean="0"/>
              <a:t>Сколько раз откатывали изменения?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511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5087</TotalTime>
  <Words>367</Words>
  <Application>Microsoft Office PowerPoint</Application>
  <PresentationFormat>Экран (4:3)</PresentationFormat>
  <Paragraphs>71</Paragraphs>
  <Slides>12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Segoe UI</vt:lpstr>
      <vt:lpstr>Wingdings</vt:lpstr>
      <vt:lpstr>Тема Office</vt:lpstr>
      <vt:lpstr>Code Retreat</vt:lpstr>
      <vt:lpstr>Презентация PowerPoint</vt:lpstr>
      <vt:lpstr>Code Retreat</vt:lpstr>
      <vt:lpstr>Игра жизнь</vt:lpstr>
      <vt:lpstr>Игра жизнь</vt:lpstr>
      <vt:lpstr>Игра жизнь</vt:lpstr>
      <vt:lpstr>Сессия 1</vt:lpstr>
      <vt:lpstr>Сессия 2</vt:lpstr>
      <vt:lpstr>Перерыв 15 мин!  Кто какие тесты создал? Сколько раз откатывали изменения?  </vt:lpstr>
      <vt:lpstr>Сессия 3</vt:lpstr>
      <vt:lpstr>Перерыв 15 мин!  У кого какие были методы  реализации бесконечности игрового поля?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Егоров Павел Владимирович</cp:lastModifiedBy>
  <cp:revision>102</cp:revision>
  <dcterms:created xsi:type="dcterms:W3CDTF">2013-06-28T10:07:11Z</dcterms:created>
  <dcterms:modified xsi:type="dcterms:W3CDTF">2017-04-11T12:39:38Z</dcterms:modified>
</cp:coreProperties>
</file>