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91" r:id="rId2"/>
    <p:sldId id="256" r:id="rId3"/>
    <p:sldId id="284" r:id="rId4"/>
    <p:sldId id="257" r:id="rId5"/>
    <p:sldId id="258" r:id="rId6"/>
    <p:sldId id="262" r:id="rId7"/>
    <p:sldId id="259" r:id="rId8"/>
    <p:sldId id="289" r:id="rId9"/>
    <p:sldId id="264" r:id="rId10"/>
    <p:sldId id="294" r:id="rId11"/>
    <p:sldId id="265" r:id="rId12"/>
    <p:sldId id="295" r:id="rId13"/>
    <p:sldId id="292" r:id="rId14"/>
    <p:sldId id="267" r:id="rId15"/>
    <p:sldId id="266" r:id="rId16"/>
    <p:sldId id="296" r:id="rId17"/>
    <p:sldId id="293" r:id="rId18"/>
    <p:sldId id="29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5" autoAdjust="0"/>
    <p:restoredTop sz="94660"/>
  </p:normalViewPr>
  <p:slideViewPr>
    <p:cSldViewPr>
      <p:cViewPr varScale="1">
        <p:scale>
          <a:sx n="88" d="100"/>
          <a:sy n="88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36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ontur2048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hpora-c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hpora-c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hpora-c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hpora-c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Картинки по запросу gif 2048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76" y="1600200"/>
            <a:ext cx="4561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bit.ly/kontur2048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5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Заполни анкету про эту сессию!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http://</a:t>
            </a:r>
            <a:r>
              <a:rPr lang="en-US" sz="6000" dirty="0" smtClean="0">
                <a:hlinkClick r:id="rId2"/>
              </a:rPr>
              <a:t>bit.ly/shpora-cr</a:t>
            </a:r>
            <a:r>
              <a:rPr lang="en-US" sz="6000" dirty="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01241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2.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  <a:r>
              <a:rPr lang="ru-RU" dirty="0" smtClean="0"/>
              <a:t> (начинайте </a:t>
            </a:r>
            <a:r>
              <a:rPr lang="ru-RU" dirty="0"/>
              <a:t>с </a:t>
            </a:r>
            <a:r>
              <a:rPr lang="ru-RU" dirty="0" smtClean="0"/>
              <a:t>теста)</a:t>
            </a:r>
            <a:endParaRPr lang="ru-RU" dirty="0"/>
          </a:p>
          <a:p>
            <a:r>
              <a:rPr lang="ru-RU" dirty="0" smtClean="0"/>
              <a:t>Как можно больше методов должно стать повторно-используемым вне контекста игры 2048.</a:t>
            </a:r>
          </a:p>
          <a:p>
            <a:r>
              <a:rPr lang="ru-RU" dirty="0"/>
              <a:t>Если останется </a:t>
            </a:r>
            <a:r>
              <a:rPr lang="ru-RU" dirty="0" smtClean="0"/>
              <a:t>время — обобщите на все направления, но </a:t>
            </a:r>
            <a:r>
              <a:rPr lang="ru-RU" b="1" dirty="0" smtClean="0"/>
              <a:t>без </a:t>
            </a:r>
            <a:r>
              <a:rPr lang="ru-RU" b="1" dirty="0" err="1" smtClean="0"/>
              <a:t>копипасты</a:t>
            </a:r>
            <a:r>
              <a:rPr lang="ru-RU" dirty="0" smtClean="0"/>
              <a:t>!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Анкета!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http://</a:t>
            </a:r>
            <a:r>
              <a:rPr lang="en-US" sz="6000" dirty="0" smtClean="0">
                <a:hlinkClick r:id="rId2"/>
              </a:rPr>
              <a:t>bit.ly/shpora-cr</a:t>
            </a:r>
            <a:r>
              <a:rPr lang="en-US" sz="6000" dirty="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4867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3.</a:t>
            </a:r>
            <a:r>
              <a:rPr lang="en-US" dirty="0" smtClean="0"/>
              <a:t> </a:t>
            </a:r>
            <a:r>
              <a:rPr lang="ru-RU" dirty="0" smtClean="0"/>
              <a:t>Без циклов!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вместо циклов:</a:t>
            </a:r>
          </a:p>
          <a:p>
            <a:r>
              <a:rPr lang="en-US" dirty="0" err="1" smtClean="0"/>
              <a:t>Enumerable.Range</a:t>
            </a:r>
            <a:r>
              <a:rPr lang="en-US" dirty="0" smtClean="0"/>
              <a:t>(start, count)</a:t>
            </a:r>
          </a:p>
          <a:p>
            <a:r>
              <a:rPr lang="en-US" dirty="0" err="1" smtClean="0"/>
              <a:t>Enumerable.Repeat</a:t>
            </a:r>
            <a:r>
              <a:rPr lang="en-US" dirty="0" smtClean="0"/>
              <a:t>(value, count)</a:t>
            </a:r>
            <a:endParaRPr lang="ru-RU" dirty="0" smtClean="0"/>
          </a:p>
          <a:p>
            <a:r>
              <a:rPr lang="en-US" dirty="0" smtClean="0"/>
              <a:t>LINQ</a:t>
            </a:r>
            <a:endParaRPr lang="ru-RU" dirty="0" smtClean="0"/>
          </a:p>
          <a:p>
            <a:r>
              <a:rPr lang="ru-RU" dirty="0" smtClean="0"/>
              <a:t>Рекурсия</a:t>
            </a:r>
          </a:p>
          <a:p>
            <a:r>
              <a:rPr lang="en-US" dirty="0" err="1"/>
              <a:t>List.ForEach</a:t>
            </a:r>
            <a:r>
              <a:rPr lang="ru-RU" dirty="0"/>
              <a:t> (постарайтесь без него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Сессия </a:t>
            </a:r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Но у нас </a:t>
            </a:r>
            <a:r>
              <a:rPr lang="en-US" dirty="0" smtClean="0"/>
              <a:t>2D</a:t>
            </a:r>
            <a:r>
              <a:rPr lang="ru-RU" dirty="0"/>
              <a:t>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67941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row)</a:t>
            </a:r>
          </a:p>
          <a:p>
            <a:pPr marL="0" indent="0">
              <a:buNone/>
            </a:pPr>
            <a:r>
              <a:rPr lang="ru-RU" dirty="0"/>
              <a:t>Остальное выражается через этот </a:t>
            </a:r>
            <a:r>
              <a:rPr lang="ru-RU" dirty="0" smtClean="0"/>
              <a:t>метод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Например, </a:t>
            </a:r>
            <a:r>
              <a:rPr lang="en-US" dirty="0" err="1" smtClean="0"/>
              <a:t>MoveUp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разобрать на столбцы</a:t>
            </a:r>
          </a:p>
          <a:p>
            <a:r>
              <a:rPr lang="ru-RU" dirty="0" smtClean="0"/>
              <a:t>для каждого сделать </a:t>
            </a:r>
            <a:r>
              <a:rPr lang="en-US" dirty="0" err="1" smtClean="0"/>
              <a:t>MoveLeft</a:t>
            </a:r>
            <a:endParaRPr lang="ru-RU" dirty="0" smtClean="0"/>
          </a:p>
          <a:p>
            <a:r>
              <a:rPr lang="ru-RU" dirty="0" smtClean="0"/>
              <a:t>собрать квадратный массив из столбцов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3. Без циклов!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[,]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008B8B"/>
                </a:solidFill>
                <a:latin typeface="Consolas" panose="020B0609020204030204" pitchFamily="49" charset="0"/>
              </a:rPr>
              <a:t>Move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field, </a:t>
            </a:r>
            <a:b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Direction direction)</a:t>
            </a:r>
            <a:endParaRPr 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Без циклов</a:t>
            </a:r>
          </a:p>
          <a:p>
            <a:r>
              <a:rPr lang="ru-RU" dirty="0"/>
              <a:t>Не более трёх минут за клавиатурой</a:t>
            </a:r>
          </a:p>
          <a:p>
            <a:pPr lvl="1"/>
            <a:r>
              <a:rPr lang="ru-RU" dirty="0"/>
              <a:t>откатывать код, если не успели запланированное </a:t>
            </a:r>
          </a:p>
          <a:p>
            <a:r>
              <a:rPr lang="ru-RU" dirty="0" smtClean="0"/>
              <a:t>Сведите решение к 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600" dirty="0" err="1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row)</a:t>
            </a:r>
            <a:endParaRPr lang="ru-RU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/>
              <a:t>Реализацию </a:t>
            </a:r>
            <a:r>
              <a:rPr lang="en-US" sz="2600" dirty="0" err="1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row)</a:t>
            </a:r>
            <a:r>
              <a:rPr lang="ru-RU" dirty="0"/>
              <a:t> откладывайте на самый </a:t>
            </a:r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про эту сессию тоже!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http://</a:t>
            </a:r>
            <a:r>
              <a:rPr lang="en-US" sz="6000" dirty="0" smtClean="0">
                <a:hlinkClick r:id="rId2"/>
              </a:rPr>
              <a:t>bit.ly/shpora-cr</a:t>
            </a:r>
            <a:r>
              <a:rPr lang="en-US" sz="6000" dirty="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3664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Сессия 4. </a:t>
            </a:r>
            <a:br>
              <a:rPr lang="ru-RU" dirty="0" smtClean="0"/>
            </a:br>
            <a:r>
              <a:rPr lang="ru-RU" dirty="0" smtClean="0"/>
              <a:t>Одномерная анимации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Move[] </a:t>
            </a:r>
            <a:r>
              <a:rPr lang="en-US" sz="24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row);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16,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2, 4 }) →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Move[]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передвинуть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на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позицию 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передвинуть на позицию 1 и удвоить значение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передвинуть на позицию 1 и убрать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передвинуть на позицию 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600" dirty="0" smtClean="0"/>
              <a:t>Первые </a:t>
            </a:r>
            <a:r>
              <a:rPr lang="ru-RU" sz="2600" dirty="0"/>
              <a:t>5 минут не программировать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5158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последний разик!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hlinkClick r:id="rId2"/>
              </a:rPr>
              <a:t>http://</a:t>
            </a:r>
            <a:r>
              <a:rPr lang="en-US" sz="6000" dirty="0" smtClean="0">
                <a:hlinkClick r:id="rId2"/>
              </a:rPr>
              <a:t>bit.ly/shpora-cr</a:t>
            </a:r>
            <a:r>
              <a:rPr lang="en-US" sz="6000" dirty="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0599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 </a:t>
            </a:r>
            <a:r>
              <a:rPr lang="ru-RU" dirty="0" smtClean="0"/>
              <a:t>сессии кодирования по 45 минут.</a:t>
            </a:r>
          </a:p>
          <a:p>
            <a:r>
              <a:rPr lang="ru-RU" dirty="0" smtClean="0"/>
              <a:t>Одна </a:t>
            </a:r>
            <a:r>
              <a:rPr lang="ru-RU" dirty="0"/>
              <a:t>и та же задача</a:t>
            </a:r>
          </a:p>
          <a:p>
            <a:r>
              <a:rPr lang="ru-RU" dirty="0"/>
              <a:t>В конце сессии весь код удаляется</a:t>
            </a:r>
          </a:p>
          <a:p>
            <a:r>
              <a:rPr lang="ru-RU" dirty="0"/>
              <a:t>Весь интерес в </a:t>
            </a:r>
            <a:r>
              <a:rPr lang="ru-RU" dirty="0" err="1" smtClean="0"/>
              <a:t>доп</a:t>
            </a:r>
            <a:r>
              <a:rPr lang="ru-RU" dirty="0" smtClean="0"/>
              <a:t>-ограничениях</a:t>
            </a:r>
            <a:r>
              <a:rPr lang="ru-RU" dirty="0"/>
              <a:t>!</a:t>
            </a:r>
          </a:p>
          <a:p>
            <a:r>
              <a:rPr lang="ru-RU" dirty="0" smtClean="0"/>
              <a:t>В </a:t>
            </a:r>
            <a:r>
              <a:rPr lang="ru-RU" dirty="0"/>
              <a:t>парах</a:t>
            </a:r>
          </a:p>
          <a:p>
            <a:r>
              <a:rPr lang="ru-RU" dirty="0"/>
              <a:t>Каждую сессию пары </a:t>
            </a:r>
            <a:r>
              <a:rPr lang="ru-RU" dirty="0" smtClean="0"/>
              <a:t>меняются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ru-RU" dirty="0"/>
          </a:p>
        </p:txBody>
      </p:sp>
      <p:pic>
        <p:nvPicPr>
          <p:cNvPr id="6" name="Picture 2" descr="Картинки по запросу gif 2048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76" y="1600200"/>
            <a:ext cx="456104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43980" y="716434"/>
            <a:ext cx="35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новая 2 (90% случаев)</a:t>
            </a:r>
            <a:endParaRPr lang="ru-RU" sz="28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6" y="251034"/>
            <a:ext cx="2002706" cy="2002706"/>
          </a:xfrm>
          <a:prstGeom prst="rect">
            <a:avLst/>
          </a:prstGeom>
        </p:spPr>
      </p:pic>
      <p:sp>
        <p:nvSpPr>
          <p:cNvPr id="30" name="Стрелка вниз 29"/>
          <p:cNvSpPr/>
          <p:nvPr/>
        </p:nvSpPr>
        <p:spPr>
          <a:xfrm rot="5400000" flipV="1">
            <a:off x="2417332" y="945042"/>
            <a:ext cx="576064" cy="6146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16" y="244872"/>
            <a:ext cx="2008868" cy="2008868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 rot="5400000">
            <a:off x="4949978" y="825544"/>
            <a:ext cx="432048" cy="39617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2437387"/>
            <a:ext cx="1986491" cy="1990464"/>
          </a:xfrm>
          <a:prstGeom prst="rect">
            <a:avLst/>
          </a:prstGeom>
        </p:spPr>
      </p:pic>
      <p:sp>
        <p:nvSpPr>
          <p:cNvPr id="33" name="Стрелка вниз 32"/>
          <p:cNvSpPr/>
          <p:nvPr/>
        </p:nvSpPr>
        <p:spPr>
          <a:xfrm rot="5400000" flipV="1">
            <a:off x="2417332" y="3125274"/>
            <a:ext cx="576064" cy="6146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" name="Рисунок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069" y="2433037"/>
            <a:ext cx="2002915" cy="201089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38585" y="2451016"/>
            <a:ext cx="353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новая 4 (10% случаев)</a:t>
            </a:r>
            <a:endParaRPr lang="ru-RU" sz="2800" dirty="0"/>
          </a:p>
        </p:txBody>
      </p:sp>
      <p:pic>
        <p:nvPicPr>
          <p:cNvPr id="2049" name="Рисунок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1" y="4611499"/>
            <a:ext cx="1997793" cy="1985854"/>
          </a:xfrm>
          <a:prstGeom prst="rect">
            <a:avLst/>
          </a:prstGeom>
        </p:spPr>
      </p:pic>
      <p:sp>
        <p:nvSpPr>
          <p:cNvPr id="38" name="Стрелка вниз 37"/>
          <p:cNvSpPr/>
          <p:nvPr/>
        </p:nvSpPr>
        <p:spPr>
          <a:xfrm rot="5400000" flipV="1">
            <a:off x="2417332" y="5297081"/>
            <a:ext cx="576064" cy="6146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273" y="4611499"/>
            <a:ext cx="1997793" cy="198585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220072" y="5342816"/>
            <a:ext cx="280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ход невозможен</a:t>
            </a:r>
            <a:endParaRPr lang="ru-RU" sz="2800" dirty="0"/>
          </a:p>
        </p:txBody>
      </p:sp>
      <p:pic>
        <p:nvPicPr>
          <p:cNvPr id="2050" name="Рисунок 20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2469203"/>
            <a:ext cx="498818" cy="486846"/>
          </a:xfrm>
          <a:prstGeom prst="rect">
            <a:avLst/>
          </a:prstGeom>
        </p:spPr>
      </p:pic>
      <p:sp>
        <p:nvSpPr>
          <p:cNvPr id="36" name="Стрелка вниз 35"/>
          <p:cNvSpPr/>
          <p:nvPr/>
        </p:nvSpPr>
        <p:spPr>
          <a:xfrm rot="5400000">
            <a:off x="4618035" y="2354012"/>
            <a:ext cx="432048" cy="7720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33" grpId="0" animBg="1"/>
      <p:bldP spid="35" grpId="0"/>
      <p:bldP spid="38" grpId="0" animBg="1"/>
      <p:bldP spid="40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охожее изображение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55" y="1196752"/>
            <a:ext cx="443969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программировать?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B"/>
                </a:solidFill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field)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r>
              <a:rPr lang="en-US" dirty="0" smtClean="0"/>
              <a:t>. </a:t>
            </a:r>
            <a:r>
              <a:rPr lang="ru-RU" dirty="0" smtClean="0"/>
              <a:t>Работа в паре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 field)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 panose="020B0609020204030204" pitchFamily="49" charset="0"/>
              </a:rPr>
              <a:t>MoveLeft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/>
              <a:t>Каждые 11 минут смена человека за </a:t>
            </a:r>
            <a:r>
              <a:rPr lang="ru-RU" sz="2800" dirty="0" smtClean="0"/>
              <a:t>клавиатурой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Если останется время — поддержите все направления!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6280</TotalTime>
  <Words>240</Words>
  <Application>Microsoft Office PowerPoint</Application>
  <PresentationFormat>Экран (4:3)</PresentationFormat>
  <Paragraphs>71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Тема Office</vt:lpstr>
      <vt:lpstr>http://bit.ly/kontur2048 </vt:lpstr>
      <vt:lpstr>Code Retreat</vt:lpstr>
      <vt:lpstr>Презентация PowerPoint</vt:lpstr>
      <vt:lpstr>Code Retreat</vt:lpstr>
      <vt:lpstr>Задача</vt:lpstr>
      <vt:lpstr>Презентация PowerPoint</vt:lpstr>
      <vt:lpstr>Презентация PowerPoint</vt:lpstr>
      <vt:lpstr>Что программировать?</vt:lpstr>
      <vt:lpstr>Сессия 1. Работа в паре</vt:lpstr>
      <vt:lpstr>Заполни анкету про эту сессию!</vt:lpstr>
      <vt:lpstr>Сессия 2. TDD</vt:lpstr>
      <vt:lpstr>Анкета!</vt:lpstr>
      <vt:lpstr>Сессия 3. Без циклов!</vt:lpstr>
      <vt:lpstr>Сессия 3. Но у нас 2D!</vt:lpstr>
      <vt:lpstr>Сессия 3. Без циклов!</vt:lpstr>
      <vt:lpstr>И про эту сессию тоже!</vt:lpstr>
      <vt:lpstr>Сессия 4.  Одномерная анимации</vt:lpstr>
      <vt:lpstr>И последний разик!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137</cp:revision>
  <dcterms:created xsi:type="dcterms:W3CDTF">2013-06-28T10:07:11Z</dcterms:created>
  <dcterms:modified xsi:type="dcterms:W3CDTF">2017-11-12T05:36:20Z</dcterms:modified>
</cp:coreProperties>
</file>