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68" r:id="rId3"/>
    <p:sldId id="269" r:id="rId4"/>
    <p:sldId id="257" r:id="rId5"/>
    <p:sldId id="258" r:id="rId6"/>
    <p:sldId id="262" r:id="rId7"/>
    <p:sldId id="259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1995" autoAdjust="0"/>
    <p:restoredTop sz="87665" autoAdjust="0"/>
  </p:normalViewPr>
  <p:slideViewPr>
    <p:cSldViewPr>
      <p:cViewPr varScale="1">
        <p:scale>
          <a:sx n="64" d="100"/>
          <a:sy n="64" d="100"/>
        </p:scale>
        <p:origin x="48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Кому показалось, что 11 минут</a:t>
            </a:r>
            <a:r>
              <a:rPr lang="ru-RU" baseline="0" dirty="0" smtClean="0"/>
              <a:t> — это мало?</a:t>
            </a:r>
          </a:p>
          <a:p>
            <a:r>
              <a:rPr lang="ru-RU" baseline="0" dirty="0" smtClean="0"/>
              <a:t>Много?</a:t>
            </a:r>
          </a:p>
          <a:p>
            <a:r>
              <a:rPr lang="ru-RU" baseline="0" dirty="0" smtClean="0"/>
              <a:t>В самый раз? (обычно большинству в самый раз)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83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19.05.2017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js-c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xoposhiy/js-code-retrea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gif"/><Relationship Id="rId5" Type="http://schemas.openxmlformats.org/officeDocument/2006/relationships/image" Target="../media/image7.gif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13310" y="3789040"/>
            <a:ext cx="52550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smtClean="0"/>
              <a:t>Starting pack: </a:t>
            </a:r>
            <a:r>
              <a:rPr lang="en-US" sz="4000" dirty="0" smtClean="0">
                <a:hlinkClick r:id="rId3"/>
              </a:rPr>
              <a:t>bit.ly/</a:t>
            </a:r>
            <a:r>
              <a:rPr lang="en-US" sz="4000" dirty="0" err="1" smtClean="0">
                <a:hlinkClick r:id="rId3"/>
              </a:rPr>
              <a:t>js-cr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000" dirty="0" smtClean="0"/>
              <a:t>(</a:t>
            </a:r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github.com/xoposhiy/js-code-retreat</a:t>
            </a:r>
            <a:r>
              <a:rPr lang="en-US" sz="2000" dirty="0" smtClean="0"/>
              <a:t>)</a:t>
            </a:r>
            <a:r>
              <a:rPr lang="en-US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Игровое </a:t>
            </a:r>
            <a:r>
              <a:rPr lang="ru-RU" dirty="0"/>
              <a:t>поле бесконечно</a:t>
            </a:r>
          </a:p>
          <a:p>
            <a:r>
              <a:rPr lang="ru-RU" dirty="0" smtClean="0"/>
              <a:t>Решение должно быть </a:t>
            </a:r>
            <a:r>
              <a:rPr lang="en-US" dirty="0" smtClean="0"/>
              <a:t>immutable</a:t>
            </a:r>
            <a:r>
              <a:rPr lang="ru-RU" dirty="0" smtClean="0"/>
              <a:t>-</a:t>
            </a:r>
            <a:r>
              <a:rPr lang="en-US" dirty="0" smtClean="0"/>
              <a:t>style</a:t>
            </a:r>
          </a:p>
          <a:p>
            <a:r>
              <a:rPr lang="ru-RU" dirty="0"/>
              <a:t>Первые 10 минут нельзя программировать</a:t>
            </a:r>
            <a:endParaRPr lang="en-US" dirty="0"/>
          </a:p>
          <a:p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4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713387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ru-RU" dirty="0" smtClean="0"/>
              <a:t>Все методы не более 3 строк кода</a:t>
            </a:r>
          </a:p>
          <a:p>
            <a:pPr>
              <a:buFont typeface="Arial" charset="0"/>
              <a:buChar char="•"/>
            </a:pPr>
            <a:r>
              <a:rPr lang="en-US" dirty="0" smtClean="0"/>
              <a:t>[</a:t>
            </a:r>
            <a:r>
              <a:rPr lang="ru-RU" dirty="0" smtClean="0"/>
              <a:t>Нет </a:t>
            </a:r>
            <a:r>
              <a:rPr lang="en-US" dirty="0" smtClean="0"/>
              <a:t>for </a:t>
            </a:r>
            <a:r>
              <a:rPr lang="ru-RU" dirty="0" smtClean="0"/>
              <a:t>и </a:t>
            </a:r>
            <a:r>
              <a:rPr lang="en-US" dirty="0" smtClean="0"/>
              <a:t>while]</a:t>
            </a:r>
            <a:endParaRPr lang="ru-RU" dirty="0" smtClean="0"/>
          </a:p>
          <a:p>
            <a:pPr>
              <a:buFont typeface="Arial" charset="0"/>
              <a:buChar char="•"/>
            </a:pPr>
            <a:r>
              <a:rPr lang="en-US" dirty="0" smtClean="0"/>
              <a:t>[</a:t>
            </a:r>
            <a:r>
              <a:rPr lang="ru-RU" dirty="0" smtClean="0"/>
              <a:t>Нет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let</a:t>
            </a:r>
            <a:r>
              <a:rPr lang="en-US" dirty="0" smtClean="0"/>
              <a:t>]</a:t>
            </a:r>
          </a:p>
          <a:p>
            <a:pPr>
              <a:buFont typeface="Arial" charset="0"/>
              <a:buChar char="•"/>
            </a:pPr>
            <a:r>
              <a:rPr lang="en-US" dirty="0"/>
              <a:t>[</a:t>
            </a:r>
            <a:r>
              <a:rPr lang="ru-RU" dirty="0" smtClean="0"/>
              <a:t>Без мышки</a:t>
            </a:r>
            <a:r>
              <a:rPr lang="en-US" dirty="0" smtClean="0"/>
              <a:t>]</a:t>
            </a:r>
            <a:endParaRPr lang="en-US" dirty="0" smtClean="0"/>
          </a:p>
        </p:txBody>
      </p:sp>
      <p:grpSp>
        <p:nvGrpSpPr>
          <p:cNvPr id="6" name="Группа 5"/>
          <p:cNvGrpSpPr/>
          <p:nvPr/>
        </p:nvGrpSpPr>
        <p:grpSpPr>
          <a:xfrm>
            <a:off x="385192" y="4941168"/>
            <a:ext cx="8614792" cy="1323439"/>
            <a:chOff x="385192" y="4941168"/>
            <a:chExt cx="8614792" cy="1323439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716016" y="4941168"/>
              <a:ext cx="428396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&lt; 2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 смерть</a:t>
              </a:r>
            </a:p>
            <a:p>
              <a:r>
                <a:rPr lang="en-US" sz="2000" dirty="0" smtClean="0"/>
                <a:t>&gt; 3 </a:t>
              </a:r>
              <a:r>
                <a:rPr lang="ru-RU" sz="2000" dirty="0" smtClean="0"/>
                <a:t>соседей </a:t>
              </a:r>
              <a:r>
                <a:rPr lang="ru-RU" sz="2000" dirty="0"/>
                <a:t>→ смерть</a:t>
              </a:r>
            </a:p>
            <a:p>
              <a:r>
                <a:rPr lang="en-US" sz="2000" dirty="0" smtClean="0"/>
                <a:t>= 3 </a:t>
              </a:r>
              <a:r>
                <a:rPr lang="ru-RU" sz="2000" dirty="0" smtClean="0"/>
                <a:t>соседа </a:t>
              </a:r>
              <a:r>
                <a:rPr lang="ru-RU" sz="2000" dirty="0"/>
                <a:t>→ </a:t>
              </a:r>
              <a:r>
                <a:rPr lang="ru-RU" sz="2000" dirty="0" smtClean="0"/>
                <a:t>жизнь</a:t>
              </a:r>
            </a:p>
            <a:p>
              <a:r>
                <a:rPr lang="ru-RU" sz="2000" dirty="0" smtClean="0"/>
                <a:t>= 2 соседа → состояние</a:t>
              </a:r>
              <a:r>
                <a:rPr lang="en-US" sz="2000" dirty="0" smtClean="0"/>
                <a:t> </a:t>
              </a:r>
              <a:r>
                <a:rPr lang="ru-RU" sz="2000" dirty="0" smtClean="0"/>
                <a:t>не меняется</a:t>
              </a:r>
              <a:endParaRPr lang="en-US" sz="2000" dirty="0" smtClean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192" y="5007574"/>
              <a:ext cx="4162425" cy="1190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2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Обычная работа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зоне комфорта</a:t>
            </a:r>
          </a:p>
          <a:p>
            <a:r>
              <a:rPr lang="ru-RU" dirty="0"/>
              <a:t>В одиночку</a:t>
            </a:r>
          </a:p>
          <a:p>
            <a:r>
              <a:rPr lang="ru-RU" dirty="0" smtClean="0"/>
              <a:t>Без тестов</a:t>
            </a:r>
          </a:p>
          <a:p>
            <a:r>
              <a:rPr lang="ru-RU" dirty="0" smtClean="0"/>
              <a:t>Известными способами</a:t>
            </a:r>
          </a:p>
          <a:p>
            <a:r>
              <a:rPr lang="ru-RU" dirty="0" smtClean="0"/>
              <a:t>Фокус на результат</a:t>
            </a:r>
          </a:p>
          <a:p>
            <a:r>
              <a:rPr lang="ru-RU" dirty="0" smtClean="0"/>
              <a:t>Давление </a:t>
            </a:r>
            <a:r>
              <a:rPr lang="ru-RU" dirty="0" err="1" smtClean="0"/>
              <a:t>дедлайнов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413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r>
              <a:rPr lang="ru-RU" dirty="0" smtClean="0"/>
              <a:t> — это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Учиться у напарника</a:t>
            </a:r>
          </a:p>
          <a:p>
            <a:r>
              <a:rPr lang="ru-RU" dirty="0" smtClean="0"/>
              <a:t>Расширять зону комфорта</a:t>
            </a:r>
            <a:endParaRPr lang="ru-RU" dirty="0"/>
          </a:p>
          <a:p>
            <a:r>
              <a:rPr lang="ru-RU" dirty="0" smtClean="0"/>
              <a:t>Экспериментировать</a:t>
            </a:r>
          </a:p>
          <a:p>
            <a:r>
              <a:rPr lang="ru-RU" dirty="0" smtClean="0"/>
              <a:t>Пробовать новые инженерные практики</a:t>
            </a:r>
          </a:p>
          <a:p>
            <a:r>
              <a:rPr lang="ru-RU" dirty="0" smtClean="0"/>
              <a:t>Фокус на качество дизайна кода</a:t>
            </a:r>
          </a:p>
          <a:p>
            <a:r>
              <a:rPr lang="ru-RU" dirty="0" smtClean="0"/>
              <a:t>Не пытаться успеть любой ценой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938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 smtClean="0"/>
              <a:t>Несколько сессий по 45 минут</a:t>
            </a:r>
          </a:p>
          <a:p>
            <a:r>
              <a:rPr lang="ru-RU" dirty="0" smtClean="0"/>
              <a:t>В парах</a:t>
            </a:r>
          </a:p>
          <a:p>
            <a:r>
              <a:rPr lang="ru-RU" dirty="0" smtClean="0"/>
              <a:t>Каждую сессию пары меняются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Пишите тесты</a:t>
            </a:r>
          </a:p>
          <a:p>
            <a:r>
              <a:rPr lang="ru-RU" dirty="0" smtClean="0"/>
              <a:t>Учитесь новому через ограничения!</a:t>
            </a:r>
          </a:p>
          <a:p>
            <a:r>
              <a:rPr lang="ru-RU" dirty="0" smtClean="0"/>
              <a:t>Прочувствовать важнее, чем доделать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задачей.</a:t>
            </a:r>
          </a:p>
          <a:p>
            <a:r>
              <a:rPr lang="ru-RU" dirty="0" smtClean="0"/>
              <a:t>Запрограммируйте что-нибудь.</a:t>
            </a:r>
            <a:endParaRPr lang="en-US" dirty="0" smtClean="0"/>
          </a:p>
          <a:p>
            <a:r>
              <a:rPr lang="ru-RU" dirty="0"/>
              <a:t>Каждые 1</a:t>
            </a:r>
            <a:r>
              <a:rPr lang="en-US" dirty="0"/>
              <a:t>1</a:t>
            </a:r>
            <a:r>
              <a:rPr lang="ru-RU" dirty="0"/>
              <a:t> минут — смена человека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за </a:t>
            </a:r>
            <a:r>
              <a:rPr lang="ru-RU" dirty="0"/>
              <a:t>клавиатурой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21785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88191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TDD</a:t>
            </a:r>
          </a:p>
          <a:p>
            <a:pPr lvl="1"/>
            <a:r>
              <a:rPr lang="ru-RU" sz="3900" b="1" dirty="0"/>
              <a:t>Начинать с </a:t>
            </a:r>
            <a:r>
              <a:rPr lang="ru-RU" sz="3900" b="1" dirty="0" smtClean="0"/>
              <a:t>теста</a:t>
            </a:r>
            <a:endParaRPr lang="ru-RU" b="1" dirty="0" smtClean="0"/>
          </a:p>
          <a:p>
            <a:pPr lvl="1"/>
            <a:r>
              <a:rPr lang="ru-RU" dirty="0" smtClean="0"/>
              <a:t>Один простейший </a:t>
            </a:r>
            <a:r>
              <a:rPr lang="en-US" dirty="0" smtClean="0"/>
              <a:t>assert</a:t>
            </a:r>
            <a:r>
              <a:rPr lang="ru-RU" dirty="0" smtClean="0"/>
              <a:t> на тест</a:t>
            </a:r>
            <a:endParaRPr lang="en-US" dirty="0" smtClean="0"/>
          </a:p>
          <a:p>
            <a:r>
              <a:rPr lang="en-US" dirty="0"/>
              <a:t>3</a:t>
            </a:r>
            <a:r>
              <a:rPr lang="ru-RU" dirty="0" smtClean="0"/>
              <a:t>-</a:t>
            </a:r>
            <a:r>
              <a:rPr lang="en-US" dirty="0" smtClean="0"/>
              <a:t>min timeframe</a:t>
            </a:r>
            <a:endParaRPr lang="ru-RU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5072</TotalTime>
  <Words>227</Words>
  <Application>Microsoft Office PowerPoint</Application>
  <PresentationFormat>Экран (4:3)</PresentationFormat>
  <Paragraphs>75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Тема Office</vt:lpstr>
      <vt:lpstr>Code Retreat</vt:lpstr>
      <vt:lpstr>Обычная работа</vt:lpstr>
      <vt:lpstr>Code Retreat — это</vt:lpstr>
      <vt:lpstr>Code Retreat</vt:lpstr>
      <vt:lpstr>Игра жизнь</vt:lpstr>
      <vt:lpstr>Игра жизнь</vt:lpstr>
      <vt:lpstr>Игра жизнь</vt:lpstr>
      <vt:lpstr>Сессия 1</vt:lpstr>
      <vt:lpstr>Сессия 2</vt:lpstr>
      <vt:lpstr>Сессия 3</vt:lpstr>
      <vt:lpstr>Сессия 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104</cp:revision>
  <dcterms:created xsi:type="dcterms:W3CDTF">2013-06-28T10:07:11Z</dcterms:created>
  <dcterms:modified xsi:type="dcterms:W3CDTF">2017-05-19T17:24:56Z</dcterms:modified>
</cp:coreProperties>
</file>