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6"/>
  </p:notesMasterIdLst>
  <p:sldIdLst>
    <p:sldId id="256" r:id="rId2"/>
    <p:sldId id="284" r:id="rId3"/>
    <p:sldId id="257" r:id="rId4"/>
    <p:sldId id="258" r:id="rId5"/>
    <p:sldId id="262" r:id="rId6"/>
    <p:sldId id="259" r:id="rId7"/>
    <p:sldId id="264" r:id="rId8"/>
    <p:sldId id="285" r:id="rId9"/>
    <p:sldId id="265" r:id="rId10"/>
    <p:sldId id="286" r:id="rId11"/>
    <p:sldId id="266" r:id="rId12"/>
    <p:sldId id="287" r:id="rId13"/>
    <p:sldId id="267" r:id="rId14"/>
    <p:sldId id="288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995" autoAdjust="0"/>
    <p:restoredTop sz="94660"/>
  </p:normalViewPr>
  <p:slideViewPr>
    <p:cSldViewPr>
      <p:cViewPr>
        <p:scale>
          <a:sx n="33" d="100"/>
          <a:sy n="33" d="100"/>
        </p:scale>
        <p:origin x="3204" y="18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17.02.2017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17.02.2017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17.02.2017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17.02.2017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17.02.2017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17.02.2017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17.02.2017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17.02.2017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17.02.2017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17.02.2017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17.02.2017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17.02.2017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17.02.2017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coderetreat2017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bit.ly/coderetreat2017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bit.ly/coderetreat201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coderetreat201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Code Retreat</a:t>
            </a:r>
            <a:endParaRPr lang="ru-RU" sz="54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>
            <a:normAutofit/>
          </a:bodyPr>
          <a:lstStyle/>
          <a:p>
            <a:r>
              <a:rPr lang="ru-RU" dirty="0" smtClean="0"/>
              <a:t>Анкета!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hlinkClick r:id="rId2"/>
              </a:rPr>
              <a:t>bit.ly/coderetreat2017</a:t>
            </a:r>
            <a:r>
              <a:rPr lang="ru-RU" sz="4400" dirty="0" smtClean="0"/>
              <a:t> 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183618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r>
              <a:rPr lang="ru-RU" dirty="0" smtClean="0"/>
              <a:t>Первые 10 минут нельзя программировать</a:t>
            </a:r>
            <a:endParaRPr lang="en-US" dirty="0" smtClean="0"/>
          </a:p>
          <a:p>
            <a:r>
              <a:rPr lang="ru-RU" dirty="0"/>
              <a:t>Игровое поле бесконечно</a:t>
            </a:r>
          </a:p>
          <a:p>
            <a:r>
              <a:rPr lang="ru-RU" dirty="0" smtClean="0"/>
              <a:t>Не </a:t>
            </a:r>
            <a:r>
              <a:rPr lang="ru-RU" dirty="0" smtClean="0"/>
              <a:t>должно быть методов длиннее </a:t>
            </a:r>
            <a:r>
              <a:rPr lang="en-US" dirty="0" smtClean="0"/>
              <a:t>4</a:t>
            </a:r>
            <a:r>
              <a:rPr lang="ru-RU" dirty="0" smtClean="0"/>
              <a:t> </a:t>
            </a:r>
            <a:r>
              <a:rPr lang="ru-RU" dirty="0" smtClean="0"/>
              <a:t>строк</a:t>
            </a:r>
            <a:r>
              <a:rPr lang="ru-RU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4193793"/>
            <a:ext cx="4283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 2 </a:t>
            </a:r>
            <a:r>
              <a:rPr lang="ru-RU" sz="2000" dirty="0" smtClean="0"/>
              <a:t>соседей </a:t>
            </a:r>
            <a:r>
              <a:rPr lang="ru-RU" sz="2000" dirty="0"/>
              <a:t>→ смерть</a:t>
            </a:r>
          </a:p>
          <a:p>
            <a:r>
              <a:rPr lang="en-US" sz="2000" dirty="0" smtClean="0"/>
              <a:t>&gt; 3 </a:t>
            </a:r>
            <a:r>
              <a:rPr lang="ru-RU" sz="2000" dirty="0" smtClean="0"/>
              <a:t>соседей </a:t>
            </a:r>
            <a:r>
              <a:rPr lang="ru-RU" sz="2000" dirty="0"/>
              <a:t>→ смерть</a:t>
            </a:r>
          </a:p>
          <a:p>
            <a:r>
              <a:rPr lang="en-US" sz="2000" dirty="0" smtClean="0"/>
              <a:t>= 3 </a:t>
            </a:r>
            <a:r>
              <a:rPr lang="ru-RU" sz="2000" dirty="0" smtClean="0"/>
              <a:t>соседа </a:t>
            </a:r>
            <a:r>
              <a:rPr lang="ru-RU" sz="2000" dirty="0"/>
              <a:t>→ </a:t>
            </a:r>
            <a:r>
              <a:rPr lang="ru-RU" sz="2000" dirty="0" smtClean="0"/>
              <a:t>жизнь</a:t>
            </a:r>
          </a:p>
          <a:p>
            <a:r>
              <a:rPr lang="ru-RU" sz="2000" dirty="0" smtClean="0"/>
              <a:t>= 2 соседа → состояние</a:t>
            </a:r>
            <a:r>
              <a:rPr lang="en-US" sz="2000" dirty="0" smtClean="0"/>
              <a:t> </a:t>
            </a:r>
            <a:r>
              <a:rPr lang="ru-RU" sz="2000" dirty="0" smtClean="0"/>
              <a:t>не меняется</a:t>
            </a:r>
            <a:endParaRPr lang="en-US" sz="20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260199"/>
            <a:ext cx="41624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4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332657"/>
            <a:ext cx="8229600" cy="19442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hlinkClick r:id="rId2"/>
              </a:rPr>
              <a:t>bit.ly/coderetreat2017</a:t>
            </a:r>
            <a:r>
              <a:rPr lang="ru-RU" sz="4400" dirty="0" smtClean="0"/>
              <a:t> </a:t>
            </a:r>
            <a:endParaRPr lang="ru-RU" sz="4400" dirty="0"/>
          </a:p>
        </p:txBody>
      </p:sp>
      <p:pic>
        <p:nvPicPr>
          <p:cNvPr id="1026" name="Picture 2" descr="Картинки по запросу котик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848"/>
            <a:ext cx="9312969" cy="693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1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07901"/>
            <a:ext cx="8229600" cy="4713387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ru-RU" dirty="0" smtClean="0"/>
              <a:t>Без мышки / </a:t>
            </a:r>
            <a:r>
              <a:rPr lang="ru-RU" dirty="0" err="1" smtClean="0"/>
              <a:t>тачпада</a:t>
            </a:r>
            <a:r>
              <a:rPr lang="ru-RU" dirty="0" smtClean="0"/>
              <a:t> / </a:t>
            </a:r>
            <a:r>
              <a:rPr lang="ru-RU" dirty="0" err="1" smtClean="0"/>
              <a:t>трекпоинта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или хотя бы без правой кнопки мыши</a:t>
            </a:r>
            <a:endParaRPr lang="ru-RU" dirty="0" smtClean="0"/>
          </a:p>
          <a:p>
            <a:pPr>
              <a:buFont typeface="Arial" charset="0"/>
              <a:buChar char="•"/>
            </a:pPr>
            <a:r>
              <a:rPr lang="ru-RU" dirty="0" smtClean="0"/>
              <a:t>Возможность отката игры назад на несколько ходов</a:t>
            </a: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grpSp>
        <p:nvGrpSpPr>
          <p:cNvPr id="6" name="Группа 5"/>
          <p:cNvGrpSpPr/>
          <p:nvPr/>
        </p:nvGrpSpPr>
        <p:grpSpPr>
          <a:xfrm>
            <a:off x="385192" y="4941168"/>
            <a:ext cx="8614792" cy="1323439"/>
            <a:chOff x="385192" y="4941168"/>
            <a:chExt cx="8614792" cy="1323439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4716016" y="4941168"/>
              <a:ext cx="4283968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&lt; 2 </a:t>
              </a:r>
              <a:r>
                <a:rPr lang="ru-RU" sz="2000" dirty="0" smtClean="0"/>
                <a:t>соседей </a:t>
              </a:r>
              <a:r>
                <a:rPr lang="ru-RU" sz="2000" dirty="0"/>
                <a:t>→ смерть</a:t>
              </a:r>
            </a:p>
            <a:p>
              <a:r>
                <a:rPr lang="en-US" sz="2000" dirty="0" smtClean="0"/>
                <a:t>&gt; 3 </a:t>
              </a:r>
              <a:r>
                <a:rPr lang="ru-RU" sz="2000" dirty="0" smtClean="0"/>
                <a:t>соседей </a:t>
              </a:r>
              <a:r>
                <a:rPr lang="ru-RU" sz="2000" dirty="0"/>
                <a:t>→ смерть</a:t>
              </a:r>
            </a:p>
            <a:p>
              <a:r>
                <a:rPr lang="en-US" sz="2000" dirty="0" smtClean="0"/>
                <a:t>= 3 </a:t>
              </a:r>
              <a:r>
                <a:rPr lang="ru-RU" sz="2000" dirty="0" smtClean="0"/>
                <a:t>соседа </a:t>
              </a:r>
              <a:r>
                <a:rPr lang="ru-RU" sz="2000" dirty="0"/>
                <a:t>→ </a:t>
              </a:r>
              <a:r>
                <a:rPr lang="ru-RU" sz="2000" dirty="0" smtClean="0"/>
                <a:t>жизнь</a:t>
              </a:r>
            </a:p>
            <a:p>
              <a:r>
                <a:rPr lang="ru-RU" sz="2000" dirty="0" smtClean="0"/>
                <a:t>= 2 соседа → состояние</a:t>
              </a:r>
              <a:r>
                <a:rPr lang="en-US" sz="2000" dirty="0" smtClean="0"/>
                <a:t> </a:t>
              </a:r>
              <a:r>
                <a:rPr lang="ru-RU" sz="2000" dirty="0" smtClean="0"/>
                <a:t>не меняется</a:t>
              </a:r>
              <a:endParaRPr lang="en-US" sz="2000" dirty="0" smtClean="0"/>
            </a:p>
          </p:txBody>
        </p:sp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192" y="5007574"/>
              <a:ext cx="4162425" cy="1190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522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332657"/>
            <a:ext cx="8229600" cy="19442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hlinkClick r:id="rId2"/>
              </a:rPr>
              <a:t>bit.ly/coderetreat2017</a:t>
            </a:r>
            <a:r>
              <a:rPr lang="ru-RU" sz="4400" dirty="0" smtClean="0"/>
              <a:t> </a:t>
            </a:r>
            <a:endParaRPr lang="ru-RU" sz="4400" dirty="0"/>
          </a:p>
        </p:txBody>
      </p:sp>
      <p:pic>
        <p:nvPicPr>
          <p:cNvPr id="2052" name="Picture 4" descr="Картинки по запросу линус одобряе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6912768" cy="461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08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papers.ru/wallpapers/Moods/9314/1280x1024_%D0%A0%D0%B5%D0%BB%D1%8C%D1%81%D1%8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7424"/>
            <a:ext cx="91440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5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Retreat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Задача: Игра «Жизнь»</a:t>
            </a:r>
          </a:p>
          <a:p>
            <a:r>
              <a:rPr lang="ru-RU" dirty="0" smtClean="0"/>
              <a:t>4 сессии кодирования по 45 минут.</a:t>
            </a:r>
          </a:p>
          <a:p>
            <a:r>
              <a:rPr lang="ru-RU" dirty="0" smtClean="0"/>
              <a:t>В парах.</a:t>
            </a:r>
          </a:p>
          <a:p>
            <a:r>
              <a:rPr lang="ru-RU" dirty="0" smtClean="0"/>
              <a:t>Каждую сессию пары меняются.</a:t>
            </a:r>
          </a:p>
          <a:p>
            <a:r>
              <a:rPr lang="ru-RU" dirty="0" smtClean="0"/>
              <a:t>В конце сессии весь код удаляется</a:t>
            </a:r>
          </a:p>
          <a:p>
            <a:r>
              <a:rPr lang="ru-RU" dirty="0" smtClean="0"/>
              <a:t>Когда освоитесь, пишите тесты</a:t>
            </a:r>
            <a:endParaRPr lang="ru-RU" dirty="0" smtClean="0"/>
          </a:p>
          <a:p>
            <a:r>
              <a:rPr lang="ru-RU" dirty="0" smtClean="0"/>
              <a:t>Весь интерес в ограничениях!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325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11560" y="1340768"/>
            <a:ext cx="8075240" cy="45259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Бесконечное двумерное клеточное поле</a:t>
            </a:r>
          </a:p>
          <a:p>
            <a:r>
              <a:rPr lang="ru-RU" sz="2800" dirty="0" smtClean="0"/>
              <a:t>Клетка </a:t>
            </a:r>
            <a:r>
              <a:rPr lang="ru-RU" sz="2800" dirty="0" err="1" smtClean="0"/>
              <a:t>м.б</a:t>
            </a:r>
            <a:r>
              <a:rPr lang="ru-RU" sz="2800" dirty="0" smtClean="0"/>
              <a:t>. жива (черная) или мертва (белая)</a:t>
            </a:r>
          </a:p>
          <a:p>
            <a:r>
              <a:rPr lang="ru-RU" sz="2800" dirty="0"/>
              <a:t>Пошаговая игра</a:t>
            </a:r>
          </a:p>
          <a:p>
            <a:pPr lvl="1"/>
            <a:r>
              <a:rPr lang="ru-RU" sz="2400" dirty="0" smtClean="0"/>
              <a:t>Менее двух живых соседей → смерть</a:t>
            </a:r>
          </a:p>
          <a:p>
            <a:pPr lvl="1"/>
            <a:r>
              <a:rPr lang="ru-RU" sz="2400" dirty="0" smtClean="0"/>
              <a:t>Более трех живых соседей → смерть</a:t>
            </a:r>
          </a:p>
          <a:p>
            <a:pPr lvl="1"/>
            <a:r>
              <a:rPr lang="ru-RU" sz="2400" dirty="0" smtClean="0"/>
              <a:t>Ровно три живых соседа → жизнь</a:t>
            </a:r>
          </a:p>
          <a:p>
            <a:pPr marL="457200" lvl="1" indent="0">
              <a:buNone/>
            </a:pPr>
            <a:r>
              <a:rPr lang="ru-RU" sz="1800" dirty="0" smtClean="0"/>
              <a:t>* соседи в смысле 8-связности</a:t>
            </a:r>
            <a:endParaRPr lang="ru-RU" sz="1800" dirty="0"/>
          </a:p>
        </p:txBody>
      </p:sp>
      <p:pic>
        <p:nvPicPr>
          <p:cNvPr id="1026" name="Picture 2" descr="Breeder that leaves gliders gun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709951"/>
            <a:ext cx="23812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29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12777"/>
            <a:ext cx="722374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719" y="4862442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862442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03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12777"/>
            <a:ext cx="722374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Game of life block with border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62" y="1718668"/>
            <a:ext cx="62865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Game of life beehive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62" y="2375850"/>
            <a:ext cx="933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Game of life blinker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1845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Game of life animated glider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718668"/>
            <a:ext cx="8001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Game of life beacon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950" y="2519190"/>
            <a:ext cx="9334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719" y="4862442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862442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15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Освойтесь с задачей.</a:t>
            </a:r>
          </a:p>
          <a:p>
            <a:r>
              <a:rPr lang="ru-RU" dirty="0" smtClean="0"/>
              <a:t>Запрограммируйте что-нибудь.</a:t>
            </a:r>
            <a:endParaRPr lang="en-US" dirty="0" smtClean="0"/>
          </a:p>
          <a:p>
            <a:r>
              <a:rPr lang="ru-RU" dirty="0"/>
              <a:t>Каждые 1</a:t>
            </a:r>
            <a:r>
              <a:rPr lang="en-US" dirty="0"/>
              <a:t>1</a:t>
            </a:r>
            <a:r>
              <a:rPr lang="ru-RU" dirty="0"/>
              <a:t> минут — смена человека за клавиатурой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4121785"/>
            <a:ext cx="4283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 2 </a:t>
            </a:r>
            <a:r>
              <a:rPr lang="ru-RU" sz="2000" dirty="0" smtClean="0"/>
              <a:t>соседей </a:t>
            </a:r>
            <a:r>
              <a:rPr lang="ru-RU" sz="2000" dirty="0"/>
              <a:t>→ смерть</a:t>
            </a:r>
          </a:p>
          <a:p>
            <a:r>
              <a:rPr lang="en-US" sz="2000" dirty="0" smtClean="0"/>
              <a:t>&gt; 3 </a:t>
            </a:r>
            <a:r>
              <a:rPr lang="ru-RU" sz="2000" dirty="0" smtClean="0"/>
              <a:t>соседей </a:t>
            </a:r>
            <a:r>
              <a:rPr lang="ru-RU" sz="2000" dirty="0"/>
              <a:t>→ смерть</a:t>
            </a:r>
          </a:p>
          <a:p>
            <a:r>
              <a:rPr lang="en-US" sz="2000" dirty="0" smtClean="0"/>
              <a:t>= 3 </a:t>
            </a:r>
            <a:r>
              <a:rPr lang="ru-RU" sz="2000" dirty="0" smtClean="0"/>
              <a:t>соседа </a:t>
            </a:r>
            <a:r>
              <a:rPr lang="ru-RU" sz="2000" dirty="0"/>
              <a:t>→ </a:t>
            </a:r>
            <a:r>
              <a:rPr lang="ru-RU" sz="2000" dirty="0" smtClean="0"/>
              <a:t>жизнь</a:t>
            </a:r>
          </a:p>
          <a:p>
            <a:r>
              <a:rPr lang="ru-RU" sz="2000" dirty="0" smtClean="0"/>
              <a:t>= 2 соседа → состояние</a:t>
            </a:r>
            <a:r>
              <a:rPr lang="en-US" sz="2000" dirty="0" smtClean="0"/>
              <a:t> </a:t>
            </a:r>
            <a:r>
              <a:rPr lang="ru-RU" sz="2000" dirty="0" smtClean="0"/>
              <a:t>не меняется</a:t>
            </a:r>
            <a:endParaRPr lang="en-US" sz="2000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88191"/>
            <a:ext cx="41624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3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>
            <a:normAutofit/>
          </a:bodyPr>
          <a:lstStyle/>
          <a:p>
            <a:r>
              <a:rPr lang="ru-RU" dirty="0" smtClean="0"/>
              <a:t>Заполните анкету </a:t>
            </a:r>
            <a:br>
              <a:rPr lang="ru-RU" dirty="0" smtClean="0"/>
            </a:br>
            <a:r>
              <a:rPr lang="ru-RU" dirty="0" smtClean="0"/>
              <a:t>про эту сессию!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hlinkClick r:id="rId2"/>
              </a:rPr>
              <a:t>bit.ly/coderetreat2017</a:t>
            </a:r>
            <a:r>
              <a:rPr lang="ru-RU" sz="4400" dirty="0" smtClean="0"/>
              <a:t> 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320318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Используйте </a:t>
            </a:r>
            <a:r>
              <a:rPr lang="en-US" dirty="0" smtClean="0"/>
              <a:t>TDD</a:t>
            </a:r>
          </a:p>
          <a:p>
            <a:pPr lvl="1"/>
            <a:r>
              <a:rPr lang="ru-RU" sz="3900" b="1" dirty="0"/>
              <a:t>Начинать с </a:t>
            </a:r>
            <a:r>
              <a:rPr lang="ru-RU" sz="3900" b="1" dirty="0" smtClean="0"/>
              <a:t>теста</a:t>
            </a:r>
            <a:endParaRPr lang="ru-RU" b="1" dirty="0" smtClean="0"/>
          </a:p>
          <a:p>
            <a:pPr lvl="1"/>
            <a:r>
              <a:rPr lang="ru-RU" dirty="0" smtClean="0"/>
              <a:t>Один простейший </a:t>
            </a:r>
            <a:r>
              <a:rPr lang="en-US" dirty="0" smtClean="0"/>
              <a:t>Assert</a:t>
            </a:r>
            <a:r>
              <a:rPr lang="ru-RU" dirty="0" smtClean="0"/>
              <a:t> на тест</a:t>
            </a:r>
            <a:endParaRPr lang="en-US" dirty="0" smtClean="0"/>
          </a:p>
          <a:p>
            <a:r>
              <a:rPr lang="ru-RU" dirty="0"/>
              <a:t>5</a:t>
            </a:r>
            <a:r>
              <a:rPr lang="ru-RU" dirty="0" smtClean="0"/>
              <a:t>-</a:t>
            </a:r>
            <a:r>
              <a:rPr lang="en-US" dirty="0" smtClean="0"/>
              <a:t>min timeframe</a:t>
            </a:r>
            <a:endParaRPr lang="ru-RU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4193793"/>
            <a:ext cx="4283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 2 </a:t>
            </a:r>
            <a:r>
              <a:rPr lang="ru-RU" sz="2000" dirty="0" smtClean="0"/>
              <a:t>соседей </a:t>
            </a:r>
            <a:r>
              <a:rPr lang="ru-RU" sz="2000" dirty="0"/>
              <a:t>→ смерть</a:t>
            </a:r>
          </a:p>
          <a:p>
            <a:r>
              <a:rPr lang="en-US" sz="2000" dirty="0" smtClean="0"/>
              <a:t>&gt; 3 </a:t>
            </a:r>
            <a:r>
              <a:rPr lang="ru-RU" sz="2000" dirty="0" smtClean="0"/>
              <a:t>соседей </a:t>
            </a:r>
            <a:r>
              <a:rPr lang="ru-RU" sz="2000" dirty="0"/>
              <a:t>→ смерть</a:t>
            </a:r>
          </a:p>
          <a:p>
            <a:r>
              <a:rPr lang="en-US" sz="2000" dirty="0" smtClean="0"/>
              <a:t>= 3 </a:t>
            </a:r>
            <a:r>
              <a:rPr lang="ru-RU" sz="2000" dirty="0" smtClean="0"/>
              <a:t>соседа </a:t>
            </a:r>
            <a:r>
              <a:rPr lang="ru-RU" sz="2000" dirty="0"/>
              <a:t>→ </a:t>
            </a:r>
            <a:r>
              <a:rPr lang="ru-RU" sz="2000" dirty="0" smtClean="0"/>
              <a:t>жизнь</a:t>
            </a:r>
          </a:p>
          <a:p>
            <a:r>
              <a:rPr lang="ru-RU" sz="2000" dirty="0" smtClean="0"/>
              <a:t>= 2 соседа → состояние</a:t>
            </a:r>
            <a:r>
              <a:rPr lang="en-US" sz="2000" dirty="0" smtClean="0"/>
              <a:t> </a:t>
            </a:r>
            <a:r>
              <a:rPr lang="ru-RU" sz="2000" dirty="0" smtClean="0"/>
              <a:t>не меняется</a:t>
            </a:r>
            <a:endParaRPr lang="en-US" sz="20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260199"/>
            <a:ext cx="41624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4719</TotalTime>
  <Words>154</Words>
  <Application>Microsoft Office PowerPoint</Application>
  <PresentationFormat>Экран (4:3)</PresentationFormat>
  <Paragraphs>61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Segoe UI</vt:lpstr>
      <vt:lpstr>Тема Office</vt:lpstr>
      <vt:lpstr>Code Retreat</vt:lpstr>
      <vt:lpstr>Презентация PowerPoint</vt:lpstr>
      <vt:lpstr>Code Retreat</vt:lpstr>
      <vt:lpstr>Игра жизнь</vt:lpstr>
      <vt:lpstr>Игра жизнь</vt:lpstr>
      <vt:lpstr>Игра жизнь</vt:lpstr>
      <vt:lpstr>Сессия 1</vt:lpstr>
      <vt:lpstr>Заполните анкету  про эту сессию!</vt:lpstr>
      <vt:lpstr>Сессия 2</vt:lpstr>
      <vt:lpstr>Анкета!</vt:lpstr>
      <vt:lpstr>Сессия 3</vt:lpstr>
      <vt:lpstr>Презентация PowerPoint</vt:lpstr>
      <vt:lpstr>Сессия 4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Егоров Павел Владимирович</cp:lastModifiedBy>
  <cp:revision>91</cp:revision>
  <dcterms:created xsi:type="dcterms:W3CDTF">2013-06-28T10:07:11Z</dcterms:created>
  <dcterms:modified xsi:type="dcterms:W3CDTF">2017-02-17T16:42:17Z</dcterms:modified>
</cp:coreProperties>
</file>