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62" r:id="rId6"/>
    <p:sldId id="259" r:id="rId7"/>
    <p:sldId id="264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5" autoAdjust="0"/>
    <p:restoredTop sz="94660"/>
  </p:normalViewPr>
  <p:slideViewPr>
    <p:cSldViewPr>
      <p:cViewPr varScale="1">
        <p:scale>
          <a:sx n="88" d="100"/>
          <a:sy n="88" d="100"/>
        </p:scale>
        <p:origin x="51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.ggtimer.com/45mi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10 минут нельзя программировать</a:t>
            </a:r>
            <a:endParaRPr lang="en-US" dirty="0" smtClean="0"/>
          </a:p>
          <a:p>
            <a:r>
              <a:rPr lang="ru-RU" dirty="0"/>
              <a:t>Игровое поле бесконечно</a:t>
            </a:r>
          </a:p>
          <a:p>
            <a:r>
              <a:rPr lang="ru-RU" dirty="0" smtClean="0"/>
              <a:t>Не должно быть методов длиннее </a:t>
            </a:r>
            <a:r>
              <a:rPr lang="en-US" dirty="0" smtClean="0"/>
              <a:t>4</a:t>
            </a:r>
            <a:r>
              <a:rPr lang="ru-RU" dirty="0" smtClean="0"/>
              <a:t> строк.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/>
              <a:t>Обобщите правила игры жизнь!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выбор: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циклов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переменных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условных операторов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методов кроме </a:t>
            </a:r>
            <a:r>
              <a:rPr lang="en-US" dirty="0"/>
              <a:t>Main</a:t>
            </a:r>
            <a:endParaRPr lang="ru-RU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Исследуем </a:t>
            </a:r>
            <a:r>
              <a:rPr lang="ru-RU" dirty="0" smtClean="0"/>
              <a:t>задачу</a:t>
            </a:r>
            <a:endParaRPr lang="ru-RU" dirty="0"/>
          </a:p>
          <a:p>
            <a:r>
              <a:rPr lang="ru-RU" dirty="0" smtClean="0"/>
              <a:t>Пробуем новые практики</a:t>
            </a:r>
          </a:p>
          <a:p>
            <a:r>
              <a:rPr lang="ru-RU" dirty="0" smtClean="0"/>
              <a:t>Учимся друг у друга</a:t>
            </a:r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</a:t>
            </a:r>
          </a:p>
          <a:p>
            <a:r>
              <a:rPr lang="ru-RU" dirty="0" smtClean="0"/>
              <a:t>В парах</a:t>
            </a:r>
          </a:p>
          <a:p>
            <a:r>
              <a:rPr lang="ru-RU" dirty="0" smtClean="0"/>
              <a:t>Каждую сессию пары меняются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Когда освоитесь, пишите тесты</a:t>
            </a:r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ru-RU" dirty="0" smtClean="0"/>
              <a:t>Запрограммируйте логику игры</a:t>
            </a:r>
          </a:p>
          <a:p>
            <a:r>
              <a:rPr lang="ru-RU" dirty="0" smtClean="0"/>
              <a:t>Не начинайте с визуализации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</a:t>
            </a:r>
            <a:r>
              <a:rPr lang="ru-RU" dirty="0" smtClean="0"/>
              <a:t>кодера</a:t>
            </a:r>
          </a:p>
          <a:p>
            <a:r>
              <a:rPr lang="ru-RU" dirty="0" err="1" smtClean="0"/>
              <a:t>Порефакторите</a:t>
            </a:r>
            <a:r>
              <a:rPr lang="ru-RU" dirty="0" smtClean="0"/>
              <a:t> в последние 10 минут!</a:t>
            </a:r>
            <a:endParaRPr lang="en-US" dirty="0" smtClean="0"/>
          </a:p>
          <a:p>
            <a:pPr lvl="1"/>
            <a:r>
              <a:rPr lang="en-US" sz="2400" dirty="0" err="1" smtClean="0"/>
              <a:t>Ctrl+R+R</a:t>
            </a:r>
            <a:r>
              <a:rPr lang="en-US" sz="2400" dirty="0" smtClean="0"/>
              <a:t> — Rename</a:t>
            </a:r>
          </a:p>
          <a:p>
            <a:pPr lvl="1"/>
            <a:r>
              <a:rPr lang="en-US" sz="2400" dirty="0" err="1" smtClean="0"/>
              <a:t>Ctrl+R+M</a:t>
            </a:r>
            <a:r>
              <a:rPr lang="en-US" sz="2400" dirty="0" smtClean="0"/>
              <a:t> — Extract Method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437112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03518"/>
            <a:ext cx="4162425" cy="11906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8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на тест</a:t>
            </a:r>
            <a:endParaRPr lang="en-US" dirty="0" smtClean="0"/>
          </a:p>
          <a:p>
            <a:r>
              <a:rPr lang="en-US" dirty="0"/>
              <a:t>3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71184" y="661472"/>
            <a:ext cx="111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hlinkClick r:id="rId3"/>
              </a:rPr>
              <a:t>Таймер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4799</TotalTime>
  <Words>178</Words>
  <Application>Microsoft Office PowerPoint</Application>
  <PresentationFormat>Экран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Тема Office</vt:lpstr>
      <vt:lpstr>Code Retreat</vt:lpstr>
      <vt:lpstr>Code Retreat</vt:lpstr>
      <vt:lpstr>Code Retreat</vt:lpstr>
      <vt:lpstr>Игра жизнь</vt:lpstr>
      <vt:lpstr>Игра жизнь</vt:lpstr>
      <vt:lpstr>Игра жизнь</vt:lpstr>
      <vt:lpstr>Сессия 1</vt:lpstr>
      <vt:lpstr>Презентация PowerPoint</vt:lpstr>
      <vt:lpstr>Сессия 2</vt:lpstr>
      <vt:lpstr>Сессия 3</vt:lpstr>
      <vt:lpstr>Сессия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99</cp:revision>
  <dcterms:created xsi:type="dcterms:W3CDTF">2013-06-28T10:07:11Z</dcterms:created>
  <dcterms:modified xsi:type="dcterms:W3CDTF">2018-04-15T07:25:55Z</dcterms:modified>
</cp:coreProperties>
</file>