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85" r:id="rId9"/>
    <p:sldId id="265" r:id="rId10"/>
    <p:sldId id="286" r:id="rId11"/>
    <p:sldId id="266" r:id="rId12"/>
    <p:sldId id="287" r:id="rId13"/>
    <p:sldId id="267" r:id="rId14"/>
    <p:sldId id="290" r:id="rId15"/>
    <p:sldId id="289" r:id="rId16"/>
    <p:sldId id="28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94660"/>
  </p:normalViewPr>
  <p:slideViewPr>
    <p:cSldViewPr>
      <p:cViewPr varScale="1">
        <p:scale>
          <a:sx n="88" d="100"/>
          <a:sy n="88" d="100"/>
        </p:scale>
        <p:origin x="55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r201802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Анкета!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r>
              <a:rPr lang="en-US" sz="4400" dirty="0" smtClean="0"/>
              <a:t> </a:t>
            </a:r>
            <a:r>
              <a:rPr lang="ru-RU" sz="4400" dirty="0" smtClean="0"/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836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/>
              <a:t>Игровое поле бесконечно</a:t>
            </a:r>
          </a:p>
          <a:p>
            <a:r>
              <a:rPr lang="en-US" dirty="0" smtClean="0"/>
              <a:t>[</a:t>
            </a:r>
            <a:r>
              <a:rPr lang="ru-RU" dirty="0" smtClean="0"/>
              <a:t>Без мышки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endParaRPr lang="ru-RU" sz="4400" dirty="0"/>
          </a:p>
        </p:txBody>
      </p:sp>
      <p:pic>
        <p:nvPicPr>
          <p:cNvPr id="1026" name="Picture 2" descr="Картинки по запросу кот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312969" cy="69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Не более </a:t>
            </a:r>
            <a:r>
              <a:rPr lang="ru-RU" dirty="0"/>
              <a:t>3</a:t>
            </a:r>
            <a:r>
              <a:rPr lang="ru-RU" dirty="0" smtClean="0"/>
              <a:t> </a:t>
            </a:r>
            <a:r>
              <a:rPr lang="ru-RU" dirty="0" smtClean="0"/>
              <a:t>строк на метод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На каждый метод хотя бы один тест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WriteOnlyMode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стирать можно только строку целиком!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estwall.com.ua/data/media/20/ptici_bwua_15.01.2013_073__1920x14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8080" y="5517232"/>
            <a:ext cx="9182080" cy="144554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bit.ly/cr201802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01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Обобщите правила игры жизнь!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выбор: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циклов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переменных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условных </a:t>
            </a:r>
            <a:r>
              <a:rPr lang="ru-RU" dirty="0" smtClean="0"/>
              <a:t>операторов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Без методов кроме </a:t>
            </a:r>
            <a:r>
              <a:rPr lang="en-US" dirty="0" smtClean="0"/>
              <a:t>Main</a:t>
            </a: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bit.ly/cr201802</a:t>
            </a:r>
            <a:r>
              <a:rPr lang="en-US" sz="4400" dirty="0"/>
              <a:t> </a:t>
            </a:r>
            <a:endParaRPr lang="ru-RU" sz="4400" dirty="0"/>
          </a:p>
        </p:txBody>
      </p:sp>
      <p:pic>
        <p:nvPicPr>
          <p:cNvPr id="2052" name="Picture 4" descr="Картинки по запросу линус одобряе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6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  <a:r>
              <a:rPr lang="en-US" dirty="0" smtClean="0"/>
              <a:t> </a:t>
            </a:r>
            <a:r>
              <a:rPr lang="ru-RU" dirty="0" smtClean="0"/>
              <a:t>Учитесь у напарника!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код удаляется. </a:t>
            </a:r>
            <a:br>
              <a:rPr lang="ru-RU" dirty="0" smtClean="0"/>
            </a:br>
            <a:r>
              <a:rPr lang="ru-RU" dirty="0" smtClean="0"/>
              <a:t>Пробуйте новое — так интереснее!</a:t>
            </a:r>
          </a:p>
          <a:p>
            <a:r>
              <a:rPr lang="ru-RU" dirty="0" smtClean="0"/>
              <a:t>Ограничения будут подталкивать к новому</a:t>
            </a:r>
            <a:endParaRPr lang="ru-RU" dirty="0"/>
          </a:p>
          <a:p>
            <a:r>
              <a:rPr lang="ru-RU" dirty="0" smtClean="0"/>
              <a:t>Пишите тесты!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Заполните анкету </a:t>
            </a:r>
            <a:br>
              <a:rPr lang="ru-RU" dirty="0" smtClean="0"/>
            </a:br>
            <a:r>
              <a:rPr lang="ru-RU" dirty="0" smtClean="0"/>
              <a:t>про эту сессию!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r>
              <a:rPr lang="en-US" sz="4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31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ru-RU" dirty="0"/>
              <a:t>3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6221</TotalTime>
  <Words>180</Words>
  <Application>Microsoft Office PowerPoint</Application>
  <PresentationFormat>Экран 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Заполните анкету  про эту сессию!</vt:lpstr>
      <vt:lpstr>Сессия 2</vt:lpstr>
      <vt:lpstr>Анкета!</vt:lpstr>
      <vt:lpstr>Сессия 3</vt:lpstr>
      <vt:lpstr>Презентация PowerPoint</vt:lpstr>
      <vt:lpstr>Сессия 4</vt:lpstr>
      <vt:lpstr>Презентация PowerPoint</vt:lpstr>
      <vt:lpstr>Сессия 5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98</cp:revision>
  <dcterms:created xsi:type="dcterms:W3CDTF">2013-06-28T10:07:11Z</dcterms:created>
  <dcterms:modified xsi:type="dcterms:W3CDTF">2018-02-05T05:21:08Z</dcterms:modified>
</cp:coreProperties>
</file>