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7" r:id="rId10"/>
    <p:sldId id="268" r:id="rId11"/>
    <p:sldId id="269" r:id="rId12"/>
    <p:sldId id="263" r:id="rId13"/>
    <p:sldId id="270" r:id="rId14"/>
    <p:sldId id="271" r:id="rId15"/>
    <p:sldId id="272" r:id="rId16"/>
    <p:sldId id="27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6/14/2022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Java </a:t>
            </a:r>
            <a:r>
              <a:rPr lang="en-US" sz="7200" dirty="0" err="1"/>
              <a:t>programma</a:t>
            </a:r>
            <a:r>
              <a:rPr lang="en-US" sz="7200" dirty="0"/>
              <a:t> </a:t>
            </a:r>
            <a:r>
              <a:rPr lang="en-US" sz="7200" dirty="0" err="1"/>
              <a:t>ar</a:t>
            </a:r>
            <a:r>
              <a:rPr lang="en-US" sz="7200" dirty="0"/>
              <a:t> </a:t>
            </a:r>
            <a:r>
              <a:rPr lang="en-US" sz="7200" dirty="0" err="1"/>
              <a:t>viktorīnu</a:t>
            </a:r>
            <a:endParaRPr lang="en-US" sz="7200" dirty="0"/>
          </a:p>
        </p:txBody>
      </p:sp>
      <p:sp>
        <p:nvSpPr>
          <p:cNvPr id="3" name="Subtitle 2"/>
          <p:cNvSpPr>
            <a:spLocks noGrp="1"/>
          </p:cNvSpPr>
          <p:nvPr>
            <p:ph type="subTitle" idx="1"/>
          </p:nvPr>
        </p:nvSpPr>
        <p:spPr/>
        <p:txBody>
          <a:bodyPr/>
          <a:lstStyle/>
          <a:p>
            <a:r>
              <a:rPr lang="lv-LV" dirty="0" smtClean="0"/>
              <a:t>Oskars </a:t>
            </a:r>
            <a:r>
              <a:rPr lang="lv-LV" dirty="0" err="1" smtClean="0"/>
              <a:t>Raščevskis</a:t>
            </a:r>
            <a:r>
              <a:rPr lang="lv-LV" dirty="0" smtClean="0"/>
              <a:t> PR-21</a:t>
            </a:r>
            <a:endParaRPr lang="en-US" dirty="0"/>
          </a:p>
        </p:txBody>
      </p:sp>
    </p:spTree>
    <p:extLst>
      <p:ext uri="{BB962C8B-B14F-4D97-AF65-F5344CB8AC3E}">
        <p14:creationId xmlns:p14="http://schemas.microsoft.com/office/powerpoint/2010/main" val="287147155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US" dirty="0" err="1"/>
              <a:t>Testēšanas</a:t>
            </a:r>
            <a:r>
              <a:rPr lang="en-US" dirty="0"/>
              <a:t> </a:t>
            </a:r>
            <a:r>
              <a:rPr lang="en-US" dirty="0" err="1"/>
              <a:t>apraksts</a:t>
            </a:r>
            <a:r>
              <a:rPr lang="en-US" dirty="0"/>
              <a:t> (</a:t>
            </a:r>
            <a:r>
              <a:rPr lang="en-US" dirty="0" err="1"/>
              <a:t>katrs</a:t>
            </a:r>
            <a:r>
              <a:rPr lang="en-US" dirty="0"/>
              <a:t> tests </a:t>
            </a:r>
            <a:r>
              <a:rPr lang="en-US" dirty="0" err="1"/>
              <a:t>vienā</a:t>
            </a:r>
            <a:r>
              <a:rPr lang="en-US" dirty="0"/>
              <a:t> </a:t>
            </a:r>
            <a:r>
              <a:rPr lang="en-US" dirty="0" err="1"/>
              <a:t>slaidā</a:t>
            </a:r>
            <a:r>
              <a:rPr lang="en-US" dirty="0"/>
              <a:t> </a:t>
            </a:r>
            <a:r>
              <a:rPr lang="en-US" dirty="0" err="1"/>
              <a:t>ar</a:t>
            </a:r>
            <a:r>
              <a:rPr lang="en-US" dirty="0"/>
              <a:t> </a:t>
            </a:r>
            <a:r>
              <a:rPr lang="en-US" dirty="0" err="1"/>
              <a:t>animāciju</a:t>
            </a:r>
            <a:r>
              <a:rPr lang="en-US" dirty="0"/>
              <a:t>)</a:t>
            </a:r>
          </a:p>
        </p:txBody>
      </p:sp>
      <p:sp>
        <p:nvSpPr>
          <p:cNvPr id="3" name="Content Placeholder 2"/>
          <p:cNvSpPr>
            <a:spLocks noGrp="1"/>
          </p:cNvSpPr>
          <p:nvPr>
            <p:ph idx="1"/>
          </p:nvPr>
        </p:nvSpPr>
        <p:spPr/>
        <p:txBody>
          <a:bodyPr/>
          <a:lstStyle/>
          <a:p>
            <a:r>
              <a:rPr lang="lv-LV" dirty="0" smtClean="0"/>
              <a:t>Viktorīnu </a:t>
            </a:r>
            <a:r>
              <a:rPr lang="lv-LV" dirty="0" err="1" smtClean="0"/>
              <a:t>ielogošānas</a:t>
            </a:r>
            <a:r>
              <a:rPr lang="lv-LV" dirty="0" smtClean="0"/>
              <a:t> loga: </a:t>
            </a:r>
            <a:r>
              <a:rPr lang="lv-LV" b="0" dirty="0"/>
              <a:t>Ļauj izvēlēties iespēju </a:t>
            </a:r>
            <a:r>
              <a:rPr lang="lv-LV" b="0" dirty="0" smtClean="0"/>
              <a:t>vai </a:t>
            </a:r>
            <a:r>
              <a:rPr lang="lv-LV" b="0" dirty="0"/>
              <a:t>pildīt testu, vai skatīt atbildes, taču atbildes iepriekš ir pieejamas tikai administratoram.</a:t>
            </a:r>
            <a:endParaRPr lang="en-US" b="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19400"/>
            <a:ext cx="4285753" cy="3733800"/>
          </a:xfrm>
          <a:prstGeom prst="rect">
            <a:avLst/>
          </a:prstGeom>
        </p:spPr>
      </p:pic>
    </p:spTree>
    <p:extLst>
      <p:ext uri="{BB962C8B-B14F-4D97-AF65-F5344CB8AC3E}">
        <p14:creationId xmlns:p14="http://schemas.microsoft.com/office/powerpoint/2010/main" val="24016374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US" dirty="0" err="1"/>
              <a:t>Testēšanas</a:t>
            </a:r>
            <a:r>
              <a:rPr lang="en-US" dirty="0"/>
              <a:t> </a:t>
            </a:r>
            <a:r>
              <a:rPr lang="en-US" dirty="0" err="1"/>
              <a:t>apraksts</a:t>
            </a:r>
            <a:r>
              <a:rPr lang="en-US" dirty="0"/>
              <a:t> (</a:t>
            </a:r>
            <a:r>
              <a:rPr lang="en-US" dirty="0" err="1"/>
              <a:t>katrs</a:t>
            </a:r>
            <a:r>
              <a:rPr lang="en-US" dirty="0"/>
              <a:t> tests </a:t>
            </a:r>
            <a:r>
              <a:rPr lang="en-US" dirty="0" err="1"/>
              <a:t>vienā</a:t>
            </a:r>
            <a:r>
              <a:rPr lang="en-US" dirty="0"/>
              <a:t> </a:t>
            </a:r>
            <a:r>
              <a:rPr lang="en-US" dirty="0" err="1"/>
              <a:t>slaidā</a:t>
            </a:r>
            <a:r>
              <a:rPr lang="en-US" dirty="0"/>
              <a:t> </a:t>
            </a:r>
            <a:r>
              <a:rPr lang="en-US" dirty="0" err="1"/>
              <a:t>ar</a:t>
            </a:r>
            <a:r>
              <a:rPr lang="en-US" dirty="0"/>
              <a:t> </a:t>
            </a:r>
            <a:r>
              <a:rPr lang="en-US" dirty="0" err="1"/>
              <a:t>animāciju</a:t>
            </a:r>
            <a:r>
              <a:rPr lang="en-US" dirty="0"/>
              <a:t>)</a:t>
            </a:r>
          </a:p>
        </p:txBody>
      </p:sp>
      <p:sp>
        <p:nvSpPr>
          <p:cNvPr id="3" name="Content Placeholder 2"/>
          <p:cNvSpPr>
            <a:spLocks noGrp="1"/>
          </p:cNvSpPr>
          <p:nvPr>
            <p:ph idx="1"/>
          </p:nvPr>
        </p:nvSpPr>
        <p:spPr/>
        <p:txBody>
          <a:bodyPr/>
          <a:lstStyle/>
          <a:p>
            <a:r>
              <a:rPr lang="lv-LV" dirty="0"/>
              <a:t>Viktorīnu loga: </a:t>
            </a:r>
            <a:r>
              <a:rPr lang="lv-LV" b="0" dirty="0"/>
              <a:t>Šajā logā varat aizpildīt viktorīnu. Pēc visu atbilžu variantu izvēles jums jānoklikšķina uz pieejamās pogas, kurā tiks parādītas visas pareizās atbildes, pēc tam, kad varēsit beigt viktorīnu, noklikšķinot uz </a:t>
            </a:r>
            <a:r>
              <a:rPr lang="lv-LV" b="0" dirty="0" smtClean="0"/>
              <a:t>pogas «</a:t>
            </a:r>
            <a:r>
              <a:rPr lang="lv-LV" b="0" dirty="0"/>
              <a:t>Pabeigt». Pēc tam jūs tiksit atgriezts galvenajā logā.</a:t>
            </a:r>
            <a:endParaRPr lang="en-US" b="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89608"/>
            <a:ext cx="3432212" cy="3595939"/>
          </a:xfrm>
          <a:prstGeom prst="rect">
            <a:avLst/>
          </a:prstGeom>
        </p:spPr>
      </p:pic>
    </p:spTree>
    <p:extLst>
      <p:ext uri="{BB962C8B-B14F-4D97-AF65-F5344CB8AC3E}">
        <p14:creationId xmlns:p14="http://schemas.microsoft.com/office/powerpoint/2010/main" val="415891022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1371600"/>
          </a:xfrm>
        </p:spPr>
        <p:txBody>
          <a:bodyPr>
            <a:normAutofit fontScale="90000"/>
          </a:bodyPr>
          <a:lstStyle/>
          <a:p>
            <a:r>
              <a:rPr lang="en-US" dirty="0" err="1"/>
              <a:t>Lietotāja</a:t>
            </a:r>
            <a:r>
              <a:rPr lang="en-US" dirty="0"/>
              <a:t> </a:t>
            </a:r>
            <a:r>
              <a:rPr lang="en-US" dirty="0" err="1"/>
              <a:t>ekspluatācijas</a:t>
            </a:r>
            <a:r>
              <a:rPr lang="en-US" dirty="0"/>
              <a:t> </a:t>
            </a:r>
            <a:r>
              <a:rPr lang="en-US" dirty="0" err="1"/>
              <a:t>instrukcija</a:t>
            </a:r>
            <a:r>
              <a:rPr lang="en-US" dirty="0"/>
              <a:t> </a:t>
            </a:r>
          </a:p>
        </p:txBody>
      </p:sp>
      <p:sp>
        <p:nvSpPr>
          <p:cNvPr id="3" name="Content Placeholder 2"/>
          <p:cNvSpPr>
            <a:spLocks noGrp="1"/>
          </p:cNvSpPr>
          <p:nvPr>
            <p:ph idx="1"/>
          </p:nvPr>
        </p:nvSpPr>
        <p:spPr/>
        <p:txBody>
          <a:bodyPr/>
          <a:lstStyle/>
          <a:p>
            <a:r>
              <a:rPr lang="en-US" b="0" dirty="0" err="1"/>
              <a:t>Palaižot</a:t>
            </a:r>
            <a:r>
              <a:rPr lang="en-US" b="0" dirty="0"/>
              <a:t> </a:t>
            </a:r>
            <a:r>
              <a:rPr lang="en-US" b="0" dirty="0" err="1"/>
              <a:t>programmu</a:t>
            </a:r>
            <a:r>
              <a:rPr lang="en-US" b="0" dirty="0"/>
              <a:t>, </a:t>
            </a:r>
            <a:r>
              <a:rPr lang="en-US" b="0" dirty="0" err="1"/>
              <a:t>jūs</a:t>
            </a:r>
            <a:r>
              <a:rPr lang="en-US" b="0" dirty="0"/>
              <a:t> </a:t>
            </a:r>
            <a:r>
              <a:rPr lang="en-US" b="0" dirty="0" err="1"/>
              <a:t>varat</a:t>
            </a:r>
            <a:r>
              <a:rPr lang="en-US" b="0" dirty="0"/>
              <a:t> </a:t>
            </a:r>
            <a:r>
              <a:rPr lang="en-US" b="0" dirty="0" err="1"/>
              <a:t>redzēt</a:t>
            </a:r>
            <a:r>
              <a:rPr lang="en-US" b="0" dirty="0"/>
              <a:t> </a:t>
            </a:r>
            <a:r>
              <a:rPr lang="en-US" b="0" dirty="0" err="1"/>
              <a:t>galveno</a:t>
            </a:r>
            <a:r>
              <a:rPr lang="en-US" b="0" dirty="0"/>
              <a:t> </a:t>
            </a:r>
            <a:r>
              <a:rPr lang="en-US" b="0" dirty="0" err="1"/>
              <a:t>logu</a:t>
            </a:r>
            <a:r>
              <a:rPr lang="en-US" b="0" dirty="0"/>
              <a:t>, </a:t>
            </a:r>
            <a:r>
              <a:rPr lang="en-US" b="0" dirty="0" err="1"/>
              <a:t>kurā</a:t>
            </a:r>
            <a:r>
              <a:rPr lang="en-US" b="0" dirty="0"/>
              <a:t> </a:t>
            </a:r>
            <a:r>
              <a:rPr lang="en-US" b="0" dirty="0" err="1"/>
              <a:t>jums</a:t>
            </a:r>
            <a:r>
              <a:rPr lang="en-US" b="0" dirty="0"/>
              <a:t> </a:t>
            </a:r>
            <a:r>
              <a:rPr lang="en-US" b="0" dirty="0" err="1"/>
              <a:t>tiek</a:t>
            </a:r>
            <a:r>
              <a:rPr lang="en-US" b="0" dirty="0"/>
              <a:t> </a:t>
            </a:r>
            <a:r>
              <a:rPr lang="en-US" b="0" dirty="0" err="1"/>
              <a:t>lūgts</a:t>
            </a:r>
            <a:r>
              <a:rPr lang="en-US" b="0" dirty="0"/>
              <a:t> </a:t>
            </a:r>
            <a:r>
              <a:rPr lang="en-US" b="0" dirty="0" err="1"/>
              <a:t>aizpildīt</a:t>
            </a:r>
            <a:r>
              <a:rPr lang="en-US" b="0" dirty="0"/>
              <a:t> </a:t>
            </a:r>
            <a:r>
              <a:rPr lang="en-US" b="0" dirty="0" err="1"/>
              <a:t>informāciju</a:t>
            </a:r>
            <a:r>
              <a:rPr lang="en-US" b="0" dirty="0"/>
              <a:t>, </a:t>
            </a:r>
            <a:r>
              <a:rPr lang="en-US" b="0" dirty="0" err="1"/>
              <a:t>lai</a:t>
            </a:r>
            <a:r>
              <a:rPr lang="en-US" b="0" dirty="0"/>
              <a:t> to </a:t>
            </a:r>
            <a:r>
              <a:rPr lang="en-US" b="0" dirty="0" err="1"/>
              <a:t>izmantotu</a:t>
            </a:r>
            <a:r>
              <a:rPr lang="en-US" b="0" dirty="0"/>
              <a:t> </a:t>
            </a:r>
            <a:r>
              <a:rPr lang="en-US" b="0" dirty="0" err="1"/>
              <a:t>sistēmā</a:t>
            </a:r>
            <a:r>
              <a:rPr lang="en-US" b="0" dirty="0" smtClean="0"/>
              <a:t>.</a:t>
            </a:r>
            <a:r>
              <a:rPr lang="lv-LV" b="0" dirty="0"/>
              <a:t> Pēc aizpildīšanas jums jāapstiprina reģistrācija, noklikšķinot uz zemāk esošā lauka, pēc tam noklikšķiniet uz </a:t>
            </a:r>
            <a:r>
              <a:rPr lang="lv-LV" b="0" dirty="0" smtClean="0"/>
              <a:t>pogas «Reģistrēties».</a:t>
            </a:r>
            <a:endParaRPr lang="en-US" b="0"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111861"/>
            <a:ext cx="4572000" cy="3631701"/>
          </a:xfrm>
          <a:prstGeom prst="rect">
            <a:avLst/>
          </a:prstGeom>
        </p:spPr>
      </p:pic>
      <p:sp>
        <p:nvSpPr>
          <p:cNvPr id="5" name="Rectangle 4"/>
          <p:cNvSpPr/>
          <p:nvPr/>
        </p:nvSpPr>
        <p:spPr>
          <a:xfrm>
            <a:off x="4038600" y="5110163"/>
            <a:ext cx="914400" cy="166686"/>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p:cNvSpPr/>
          <p:nvPr/>
        </p:nvSpPr>
        <p:spPr>
          <a:xfrm>
            <a:off x="3962400" y="5345906"/>
            <a:ext cx="1143000" cy="292894"/>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706779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1371600"/>
          </a:xfrm>
        </p:spPr>
        <p:txBody>
          <a:bodyPr>
            <a:normAutofit fontScale="90000"/>
          </a:bodyPr>
          <a:lstStyle/>
          <a:p>
            <a:r>
              <a:rPr lang="en-US" dirty="0" err="1"/>
              <a:t>Lietotāja</a:t>
            </a:r>
            <a:r>
              <a:rPr lang="en-US" dirty="0"/>
              <a:t> </a:t>
            </a:r>
            <a:r>
              <a:rPr lang="en-US" dirty="0" err="1"/>
              <a:t>ekspluatācijas</a:t>
            </a:r>
            <a:r>
              <a:rPr lang="en-US" dirty="0"/>
              <a:t> </a:t>
            </a:r>
            <a:r>
              <a:rPr lang="en-US" dirty="0" err="1"/>
              <a:t>instrukcija</a:t>
            </a:r>
            <a:r>
              <a:rPr lang="en-US" dirty="0"/>
              <a:t> </a:t>
            </a:r>
          </a:p>
        </p:txBody>
      </p:sp>
      <p:sp>
        <p:nvSpPr>
          <p:cNvPr id="3" name="Content Placeholder 2"/>
          <p:cNvSpPr>
            <a:spLocks noGrp="1"/>
          </p:cNvSpPr>
          <p:nvPr>
            <p:ph idx="1"/>
          </p:nvPr>
        </p:nvSpPr>
        <p:spPr/>
        <p:txBody>
          <a:bodyPr/>
          <a:lstStyle/>
          <a:p>
            <a:r>
              <a:rPr lang="lv-LV" b="0" dirty="0"/>
              <a:t>Pēc reģistrācijas jūs redzēsiet jaunu logu ar autorizāciju sistēmā. Lai pieteiktos, jāievada visi nepieciešamie dati un jānoklikšķina uz </a:t>
            </a:r>
            <a:r>
              <a:rPr lang="lv-LV" b="0" dirty="0" smtClean="0"/>
              <a:t>pogas </a:t>
            </a:r>
            <a:r>
              <a:rPr lang="lv-LV" b="0" dirty="0"/>
              <a:t>«Ielogoties». Varat arī atgriezties un izveidot jaunu kontu, lai no tā pieteiktos. Lai to izdarītu, noklikšķiniet uz </a:t>
            </a:r>
            <a:r>
              <a:rPr lang="lv-LV" b="0" dirty="0" smtClean="0"/>
              <a:t>pogas </a:t>
            </a:r>
            <a:r>
              <a:rPr lang="lv-LV" b="0" dirty="0"/>
              <a:t>«Reģistrēties», </a:t>
            </a:r>
            <a:r>
              <a:rPr lang="lv-LV" b="0" dirty="0" smtClean="0"/>
              <a:t>tas </a:t>
            </a:r>
            <a:r>
              <a:rPr lang="lv-LV" b="0" dirty="0"/>
              <a:t>atgriezīs jūs galvenajā logā.</a:t>
            </a:r>
            <a:endParaRPr lang="en-US" b="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8998"/>
            <a:ext cx="4800600" cy="3306915"/>
          </a:xfrm>
          <a:prstGeom prst="rect">
            <a:avLst/>
          </a:prstGeom>
        </p:spPr>
      </p:pic>
      <p:sp>
        <p:nvSpPr>
          <p:cNvPr id="8" name="Rectangle 7"/>
          <p:cNvSpPr/>
          <p:nvPr/>
        </p:nvSpPr>
        <p:spPr>
          <a:xfrm>
            <a:off x="3467100" y="6096000"/>
            <a:ext cx="1333500" cy="3810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4876800" y="6096000"/>
            <a:ext cx="1600200" cy="3810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8934570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1371600"/>
          </a:xfrm>
        </p:spPr>
        <p:txBody>
          <a:bodyPr>
            <a:normAutofit fontScale="90000"/>
          </a:bodyPr>
          <a:lstStyle/>
          <a:p>
            <a:r>
              <a:rPr lang="en-US" dirty="0" err="1"/>
              <a:t>Lietotāja</a:t>
            </a:r>
            <a:r>
              <a:rPr lang="en-US" dirty="0"/>
              <a:t> </a:t>
            </a:r>
            <a:r>
              <a:rPr lang="en-US" dirty="0" err="1"/>
              <a:t>ekspluatācijas</a:t>
            </a:r>
            <a:r>
              <a:rPr lang="en-US" dirty="0"/>
              <a:t> </a:t>
            </a:r>
            <a:r>
              <a:rPr lang="en-US" dirty="0" err="1"/>
              <a:t>instrukcija</a:t>
            </a:r>
            <a:r>
              <a:rPr lang="en-US" dirty="0"/>
              <a:t> </a:t>
            </a:r>
          </a:p>
        </p:txBody>
      </p:sp>
      <p:sp>
        <p:nvSpPr>
          <p:cNvPr id="5" name="Content Placeholder 4"/>
          <p:cNvSpPr>
            <a:spLocks noGrp="1"/>
          </p:cNvSpPr>
          <p:nvPr>
            <p:ph idx="1"/>
          </p:nvPr>
        </p:nvSpPr>
        <p:spPr/>
        <p:txBody>
          <a:bodyPr/>
          <a:lstStyle/>
          <a:p>
            <a:r>
              <a:rPr lang="en-US" b="0" dirty="0" err="1"/>
              <a:t>Pēc</a:t>
            </a:r>
            <a:r>
              <a:rPr lang="en-US" b="0" dirty="0"/>
              <a:t> tam </a:t>
            </a:r>
            <a:r>
              <a:rPr lang="en-US" b="0" dirty="0" err="1"/>
              <a:t>tiks</a:t>
            </a:r>
            <a:r>
              <a:rPr lang="en-US" b="0" dirty="0"/>
              <a:t> </a:t>
            </a:r>
            <a:r>
              <a:rPr lang="en-US" b="0" dirty="0" err="1"/>
              <a:t>atvērts</a:t>
            </a:r>
            <a:r>
              <a:rPr lang="en-US" b="0" dirty="0"/>
              <a:t> </a:t>
            </a:r>
            <a:r>
              <a:rPr lang="en-US" b="0" dirty="0" err="1"/>
              <a:t>jauns</a:t>
            </a:r>
            <a:r>
              <a:rPr lang="en-US" b="0" dirty="0"/>
              <a:t> logs </a:t>
            </a:r>
            <a:r>
              <a:rPr lang="en-US" b="0" dirty="0" err="1"/>
              <a:t>ar</a:t>
            </a:r>
            <a:r>
              <a:rPr lang="en-US" b="0" dirty="0"/>
              <a:t> </a:t>
            </a:r>
            <a:r>
              <a:rPr lang="en-US" b="0" dirty="0" err="1"/>
              <a:t>izvēli</a:t>
            </a:r>
            <a:r>
              <a:rPr lang="en-US" b="0" dirty="0"/>
              <a:t>, </a:t>
            </a:r>
            <a:r>
              <a:rPr lang="en-US" b="0" dirty="0" err="1"/>
              <a:t>vai</a:t>
            </a:r>
            <a:r>
              <a:rPr lang="en-US" b="0" dirty="0"/>
              <a:t> </a:t>
            </a:r>
            <a:r>
              <a:rPr lang="en-US" b="0" dirty="0" err="1"/>
              <a:t>vēlaties</a:t>
            </a:r>
            <a:r>
              <a:rPr lang="en-US" b="0" dirty="0"/>
              <a:t> </a:t>
            </a:r>
            <a:r>
              <a:rPr lang="en-US" b="0" dirty="0" err="1"/>
              <a:t>kārtot</a:t>
            </a:r>
            <a:r>
              <a:rPr lang="en-US" b="0" dirty="0"/>
              <a:t> </a:t>
            </a:r>
            <a:r>
              <a:rPr lang="en-US" b="0" dirty="0" err="1"/>
              <a:t>testu</a:t>
            </a:r>
            <a:r>
              <a:rPr lang="en-US" b="0" dirty="0"/>
              <a:t> </a:t>
            </a:r>
            <a:r>
              <a:rPr lang="en-US" b="0" dirty="0" err="1"/>
              <a:t>vai</a:t>
            </a:r>
            <a:r>
              <a:rPr lang="en-US" b="0" dirty="0"/>
              <a:t> </a:t>
            </a:r>
            <a:r>
              <a:rPr lang="en-US" b="0" dirty="0" err="1"/>
              <a:t>redzēt</a:t>
            </a:r>
            <a:r>
              <a:rPr lang="en-US" b="0" dirty="0"/>
              <a:t> </a:t>
            </a:r>
            <a:r>
              <a:rPr lang="en-US" b="0" dirty="0" err="1"/>
              <a:t>atbildes</a:t>
            </a:r>
            <a:r>
              <a:rPr lang="en-US" b="0" dirty="0"/>
              <a:t> </a:t>
            </a:r>
            <a:r>
              <a:rPr lang="en-US" b="0" dirty="0" err="1"/>
              <a:t>uz</a:t>
            </a:r>
            <a:r>
              <a:rPr lang="en-US" b="0" dirty="0"/>
              <a:t> to. </a:t>
            </a:r>
            <a:r>
              <a:rPr lang="en-US" b="0" dirty="0" err="1"/>
              <a:t>Atbildes</a:t>
            </a:r>
            <a:r>
              <a:rPr lang="en-US" b="0" dirty="0"/>
              <a:t> </a:t>
            </a:r>
            <a:r>
              <a:rPr lang="en-US" b="0" dirty="0" err="1"/>
              <a:t>var</a:t>
            </a:r>
            <a:r>
              <a:rPr lang="en-US" b="0" dirty="0"/>
              <a:t> </a:t>
            </a:r>
            <a:r>
              <a:rPr lang="en-US" b="0" dirty="0" err="1"/>
              <a:t>skatīt</a:t>
            </a:r>
            <a:r>
              <a:rPr lang="en-US" b="0" dirty="0"/>
              <a:t> </a:t>
            </a:r>
            <a:r>
              <a:rPr lang="en-US" b="0" dirty="0" err="1"/>
              <a:t>tikai</a:t>
            </a:r>
            <a:r>
              <a:rPr lang="en-US" b="0" dirty="0"/>
              <a:t> administrators.</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19400"/>
            <a:ext cx="4285753" cy="3733800"/>
          </a:xfrm>
          <a:prstGeom prst="rect">
            <a:avLst/>
          </a:prstGeom>
        </p:spPr>
      </p:pic>
      <p:sp>
        <p:nvSpPr>
          <p:cNvPr id="11" name="Rectangle 10"/>
          <p:cNvSpPr/>
          <p:nvPr/>
        </p:nvSpPr>
        <p:spPr>
          <a:xfrm>
            <a:off x="3390900" y="4200525"/>
            <a:ext cx="1866900" cy="10668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3733800" y="5486400"/>
            <a:ext cx="1219200" cy="3048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50008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1371600"/>
          </a:xfrm>
        </p:spPr>
        <p:txBody>
          <a:bodyPr>
            <a:normAutofit fontScale="90000"/>
          </a:bodyPr>
          <a:lstStyle/>
          <a:p>
            <a:r>
              <a:rPr lang="en-US" dirty="0" err="1"/>
              <a:t>Lietotāja</a:t>
            </a:r>
            <a:r>
              <a:rPr lang="en-US" dirty="0"/>
              <a:t> </a:t>
            </a:r>
            <a:r>
              <a:rPr lang="en-US" dirty="0" err="1"/>
              <a:t>ekspluatācijas</a:t>
            </a:r>
            <a:r>
              <a:rPr lang="en-US" dirty="0"/>
              <a:t> </a:t>
            </a:r>
            <a:r>
              <a:rPr lang="en-US" dirty="0" err="1"/>
              <a:t>instrukcija</a:t>
            </a:r>
            <a:r>
              <a:rPr lang="en-US" dirty="0"/>
              <a:t> </a:t>
            </a:r>
          </a:p>
        </p:txBody>
      </p:sp>
      <p:sp>
        <p:nvSpPr>
          <p:cNvPr id="5" name="Content Placeholder 4"/>
          <p:cNvSpPr>
            <a:spLocks noGrp="1"/>
          </p:cNvSpPr>
          <p:nvPr>
            <p:ph idx="1"/>
          </p:nvPr>
        </p:nvSpPr>
        <p:spPr/>
        <p:txBody>
          <a:bodyPr/>
          <a:lstStyle/>
          <a:p>
            <a:r>
              <a:rPr lang="en-US" b="0" dirty="0" err="1"/>
              <a:t>Pēc</a:t>
            </a:r>
            <a:r>
              <a:rPr lang="en-US" b="0" dirty="0"/>
              <a:t> tam </a:t>
            </a:r>
            <a:r>
              <a:rPr lang="en-US" b="0" dirty="0" err="1"/>
              <a:t>atkarībā</a:t>
            </a:r>
            <a:r>
              <a:rPr lang="en-US" b="0" dirty="0"/>
              <a:t> no </a:t>
            </a:r>
            <a:r>
              <a:rPr lang="en-US" b="0" dirty="0" err="1"/>
              <a:t>izvēles</a:t>
            </a:r>
            <a:r>
              <a:rPr lang="en-US" b="0" dirty="0"/>
              <a:t> </a:t>
            </a:r>
            <a:r>
              <a:rPr lang="en-US" b="0" dirty="0" err="1"/>
              <a:t>tiks</a:t>
            </a:r>
            <a:r>
              <a:rPr lang="en-US" b="0" dirty="0"/>
              <a:t> </a:t>
            </a:r>
            <a:r>
              <a:rPr lang="en-US" b="0" dirty="0" err="1"/>
              <a:t>atvērts</a:t>
            </a:r>
            <a:r>
              <a:rPr lang="en-US" b="0" dirty="0"/>
              <a:t> logs, </a:t>
            </a:r>
            <a:r>
              <a:rPr lang="en-US" b="0" dirty="0" err="1"/>
              <a:t>kurā</a:t>
            </a:r>
            <a:r>
              <a:rPr lang="en-US" b="0" dirty="0"/>
              <a:t> </a:t>
            </a:r>
            <a:r>
              <a:rPr lang="en-US" b="0" dirty="0" err="1"/>
              <a:t>varēsiet</a:t>
            </a:r>
            <a:r>
              <a:rPr lang="en-US" b="0" dirty="0"/>
              <a:t> </a:t>
            </a:r>
            <a:r>
              <a:rPr lang="en-US" b="0" dirty="0" err="1"/>
              <a:t>apskatīt</a:t>
            </a:r>
            <a:r>
              <a:rPr lang="en-US" b="0" dirty="0"/>
              <a:t> </a:t>
            </a:r>
            <a:r>
              <a:rPr lang="en-US" b="0" dirty="0" err="1"/>
              <a:t>atbildes</a:t>
            </a:r>
            <a:r>
              <a:rPr lang="en-US" b="0" dirty="0"/>
              <a:t> </a:t>
            </a:r>
            <a:r>
              <a:rPr lang="en-US" b="0" dirty="0" err="1"/>
              <a:t>vai</a:t>
            </a:r>
            <a:r>
              <a:rPr lang="en-US" b="0" dirty="0"/>
              <a:t> </a:t>
            </a:r>
            <a:r>
              <a:rPr lang="en-US" b="0" dirty="0" err="1"/>
              <a:t>pildīt</a:t>
            </a:r>
            <a:r>
              <a:rPr lang="en-US" b="0" dirty="0"/>
              <a:t> </a:t>
            </a:r>
            <a:r>
              <a:rPr lang="en-US" b="0" dirty="0" err="1"/>
              <a:t>testu</a:t>
            </a:r>
            <a:r>
              <a:rPr lang="en-US" b="0" dirty="0"/>
              <a:t>. </a:t>
            </a:r>
            <a:r>
              <a:rPr lang="en-US" b="0" dirty="0" err="1"/>
              <a:t>Apskatot</a:t>
            </a:r>
            <a:r>
              <a:rPr lang="en-US" b="0" dirty="0"/>
              <a:t> </a:t>
            </a:r>
            <a:r>
              <a:rPr lang="en-US" b="0" dirty="0" err="1"/>
              <a:t>atbildes</a:t>
            </a:r>
            <a:r>
              <a:rPr lang="en-US" b="0" dirty="0"/>
              <a:t>, </a:t>
            </a:r>
            <a:r>
              <a:rPr lang="en-US" b="0" dirty="0" err="1"/>
              <a:t>jūs</a:t>
            </a:r>
            <a:r>
              <a:rPr lang="en-US" b="0" dirty="0"/>
              <a:t> </a:t>
            </a:r>
            <a:r>
              <a:rPr lang="en-US" b="0" dirty="0" err="1"/>
              <a:t>varat</a:t>
            </a:r>
            <a:r>
              <a:rPr lang="en-US" b="0" dirty="0"/>
              <a:t> </a:t>
            </a:r>
            <a:r>
              <a:rPr lang="en-US" b="0" dirty="0" err="1"/>
              <a:t>atgriezties</a:t>
            </a:r>
            <a:r>
              <a:rPr lang="en-US" b="0" dirty="0"/>
              <a:t> </a:t>
            </a:r>
            <a:r>
              <a:rPr lang="en-US" b="0" dirty="0" err="1"/>
              <a:t>tikai</a:t>
            </a:r>
            <a:r>
              <a:rPr lang="en-US" b="0" dirty="0"/>
              <a:t> </a:t>
            </a:r>
            <a:r>
              <a:rPr lang="en-US" b="0" dirty="0" err="1"/>
              <a:t>galvenajā</a:t>
            </a:r>
            <a:r>
              <a:rPr lang="en-US" b="0" dirty="0"/>
              <a:t> </a:t>
            </a:r>
            <a:r>
              <a:rPr lang="en-US" b="0" dirty="0" err="1"/>
              <a:t>lapā</a:t>
            </a:r>
            <a:r>
              <a:rPr lang="en-US" b="0" dirty="0"/>
              <a:t>. </a:t>
            </a:r>
            <a:r>
              <a:rPr lang="en-US" b="0" dirty="0" err="1"/>
              <a:t>Nokārtojot</a:t>
            </a:r>
            <a:r>
              <a:rPr lang="en-US" b="0" dirty="0"/>
              <a:t> </a:t>
            </a:r>
            <a:r>
              <a:rPr lang="en-US" b="0" dirty="0" err="1"/>
              <a:t>viktorīnu</a:t>
            </a:r>
            <a:r>
              <a:rPr lang="en-US" b="0" dirty="0"/>
              <a:t>, </a:t>
            </a:r>
            <a:r>
              <a:rPr lang="en-US" b="0" dirty="0" err="1"/>
              <a:t>pēc</a:t>
            </a:r>
            <a:r>
              <a:rPr lang="en-US" b="0" dirty="0"/>
              <a:t> </a:t>
            </a:r>
            <a:r>
              <a:rPr lang="en-US" b="0" dirty="0" err="1"/>
              <a:t>visu</a:t>
            </a:r>
            <a:r>
              <a:rPr lang="en-US" b="0" dirty="0"/>
              <a:t> </a:t>
            </a:r>
            <a:r>
              <a:rPr lang="en-US" b="0" dirty="0" err="1"/>
              <a:t>lauku</a:t>
            </a:r>
            <a:r>
              <a:rPr lang="en-US" b="0" dirty="0"/>
              <a:t> </a:t>
            </a:r>
            <a:r>
              <a:rPr lang="en-US" b="0" dirty="0" err="1"/>
              <a:t>aizpildīšanas</a:t>
            </a:r>
            <a:r>
              <a:rPr lang="en-US" b="0" dirty="0"/>
              <a:t> </a:t>
            </a:r>
            <a:r>
              <a:rPr lang="en-US" b="0" dirty="0" err="1"/>
              <a:t>jūs</a:t>
            </a:r>
            <a:r>
              <a:rPr lang="en-US" b="0" dirty="0"/>
              <a:t> </a:t>
            </a:r>
            <a:r>
              <a:rPr lang="en-US" b="0" dirty="0" err="1"/>
              <a:t>varēsiet</a:t>
            </a:r>
            <a:r>
              <a:rPr lang="en-US" b="0" dirty="0"/>
              <a:t> </a:t>
            </a:r>
            <a:r>
              <a:rPr lang="en-US" b="0" dirty="0" err="1"/>
              <a:t>redzēt</a:t>
            </a:r>
            <a:r>
              <a:rPr lang="en-US" b="0" dirty="0"/>
              <a:t> </a:t>
            </a:r>
            <a:r>
              <a:rPr lang="en-US" b="0" dirty="0" err="1"/>
              <a:t>atbildes</a:t>
            </a:r>
            <a:r>
              <a:rPr lang="en-US" b="0" dirty="0"/>
              <a:t> un </a:t>
            </a:r>
            <a:r>
              <a:rPr lang="en-US" b="0" dirty="0" err="1"/>
              <a:t>pēc</a:t>
            </a:r>
            <a:r>
              <a:rPr lang="en-US" b="0" dirty="0"/>
              <a:t> tam </a:t>
            </a:r>
            <a:r>
              <a:rPr lang="en-US" b="0" dirty="0" err="1"/>
              <a:t>doties</a:t>
            </a:r>
            <a:r>
              <a:rPr lang="en-US" b="0" dirty="0"/>
              <a:t> </a:t>
            </a:r>
            <a:r>
              <a:rPr lang="en-US" b="0" dirty="0" err="1"/>
              <a:t>uz</a:t>
            </a:r>
            <a:r>
              <a:rPr lang="en-US" b="0" dirty="0"/>
              <a:t> </a:t>
            </a:r>
            <a:r>
              <a:rPr lang="en-US" b="0" dirty="0" err="1"/>
              <a:t>galveno</a:t>
            </a:r>
            <a:r>
              <a:rPr lang="en-US" b="0" dirty="0"/>
              <a:t> </a:t>
            </a:r>
            <a:r>
              <a:rPr lang="en-US" b="0" dirty="0" err="1"/>
              <a:t>ekrānu</a:t>
            </a:r>
            <a:r>
              <a:rPr lang="en-US" b="0" dirty="0"/>
              <a:t>. </a:t>
            </a:r>
            <a:r>
              <a:rPr lang="en-US" b="0" dirty="0" err="1"/>
              <a:t>Pēc</a:t>
            </a:r>
            <a:r>
              <a:rPr lang="en-US" b="0" dirty="0"/>
              <a:t> </a:t>
            </a:r>
            <a:r>
              <a:rPr lang="en-US" b="0" dirty="0" err="1"/>
              <a:t>nokārtošanas</a:t>
            </a:r>
            <a:r>
              <a:rPr lang="en-US" b="0" dirty="0"/>
              <a:t> </a:t>
            </a:r>
            <a:r>
              <a:rPr lang="en-US" b="0" dirty="0" err="1"/>
              <a:t>jūsu</a:t>
            </a:r>
            <a:r>
              <a:rPr lang="en-US" b="0" dirty="0"/>
              <a:t> </a:t>
            </a:r>
            <a:r>
              <a:rPr lang="en-US" b="0" dirty="0" err="1"/>
              <a:t>konts</a:t>
            </a:r>
            <a:r>
              <a:rPr lang="en-US" b="0" dirty="0"/>
              <a:t> </a:t>
            </a:r>
            <a:r>
              <a:rPr lang="en-US" b="0" dirty="0" err="1"/>
              <a:t>tiks</a:t>
            </a:r>
            <a:r>
              <a:rPr lang="en-US" b="0" dirty="0"/>
              <a:t> </a:t>
            </a:r>
            <a:r>
              <a:rPr lang="en-US" b="0" dirty="0" err="1" smtClean="0"/>
              <a:t>saglabāts</a:t>
            </a:r>
            <a:r>
              <a:rPr lang="lv-LV" b="0" dirty="0" smtClean="0"/>
              <a:t>.</a:t>
            </a:r>
            <a:endParaRPr lang="en-US" b="0" dirty="0"/>
          </a:p>
        </p:txBody>
      </p:sp>
    </p:spTree>
    <p:extLst>
      <p:ext uri="{BB962C8B-B14F-4D97-AF65-F5344CB8AC3E}">
        <p14:creationId xmlns:p14="http://schemas.microsoft.com/office/powerpoint/2010/main" val="124374945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err="1"/>
              <a:t>Lietotāja</a:t>
            </a:r>
            <a:r>
              <a:rPr lang="en-US" dirty="0"/>
              <a:t> </a:t>
            </a:r>
            <a:r>
              <a:rPr lang="en-US" dirty="0" err="1"/>
              <a:t>ekspluatācijas</a:t>
            </a:r>
            <a:r>
              <a:rPr lang="en-US" dirty="0"/>
              <a:t> </a:t>
            </a:r>
            <a:r>
              <a:rPr lang="en-US" dirty="0" err="1"/>
              <a:t>instrukcija</a:t>
            </a:r>
            <a:r>
              <a:rPr lang="en-US" dirty="0"/>
              <a:t> </a:t>
            </a:r>
          </a:p>
        </p:txBody>
      </p:sp>
      <p:sp>
        <p:nvSpPr>
          <p:cNvPr id="3" name="Text Placeholder 2"/>
          <p:cNvSpPr>
            <a:spLocks noGrp="1"/>
          </p:cNvSpPr>
          <p:nvPr>
            <p:ph type="body" idx="1"/>
          </p:nvPr>
        </p:nvSpPr>
        <p:spPr>
          <a:xfrm>
            <a:off x="1055610" y="1675955"/>
            <a:ext cx="3291840" cy="639762"/>
          </a:xfrm>
        </p:spPr>
        <p:txBody>
          <a:bodyPr/>
          <a:lstStyle/>
          <a:p>
            <a:pPr algn="ctr"/>
            <a:r>
              <a:rPr lang="en-US" dirty="0" err="1"/>
              <a:t>Atbildes</a:t>
            </a:r>
            <a:r>
              <a:rPr lang="en-US" dirty="0"/>
              <a:t> logs</a:t>
            </a:r>
          </a:p>
        </p:txBody>
      </p:sp>
      <p:pic>
        <p:nvPicPr>
          <p:cNvPr id="8" name="Content Placeholder 7"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2362200"/>
            <a:ext cx="2812006" cy="3840162"/>
          </a:xfrm>
        </p:spPr>
      </p:pic>
      <p:sp>
        <p:nvSpPr>
          <p:cNvPr id="5" name="Text Placeholder 4"/>
          <p:cNvSpPr>
            <a:spLocks noGrp="1"/>
          </p:cNvSpPr>
          <p:nvPr>
            <p:ph type="body" sz="quarter" idx="3"/>
          </p:nvPr>
        </p:nvSpPr>
        <p:spPr>
          <a:xfrm>
            <a:off x="4521186" y="1675955"/>
            <a:ext cx="3291840" cy="639762"/>
          </a:xfrm>
        </p:spPr>
        <p:txBody>
          <a:bodyPr/>
          <a:lstStyle/>
          <a:p>
            <a:pPr algn="ctr"/>
            <a:r>
              <a:rPr lang="en-US" dirty="0" err="1"/>
              <a:t>Viktorīnas</a:t>
            </a:r>
            <a:r>
              <a:rPr lang="en-US" dirty="0"/>
              <a:t> logs</a:t>
            </a:r>
          </a:p>
        </p:txBody>
      </p:sp>
      <p:pic>
        <p:nvPicPr>
          <p:cNvPr id="7" name="Content Placeholder 6" descr="Screen Clipping"/>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55772" y="2362200"/>
            <a:ext cx="2822287" cy="3840162"/>
          </a:xfrm>
        </p:spPr>
      </p:pic>
      <p:sp>
        <p:nvSpPr>
          <p:cNvPr id="11" name="Rectangle 10"/>
          <p:cNvSpPr/>
          <p:nvPr/>
        </p:nvSpPr>
        <p:spPr>
          <a:xfrm>
            <a:off x="1381125" y="6019800"/>
            <a:ext cx="533400" cy="1524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6019800" y="5791200"/>
            <a:ext cx="381000" cy="1524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6567486" y="5943600"/>
            <a:ext cx="976313" cy="2286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p:cNvSpPr/>
          <p:nvPr/>
        </p:nvSpPr>
        <p:spPr>
          <a:xfrm>
            <a:off x="2743200" y="6477000"/>
            <a:ext cx="190500" cy="152400"/>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2933700" y="6399311"/>
            <a:ext cx="3288080" cy="307777"/>
          </a:xfrm>
          <a:prstGeom prst="rect">
            <a:avLst/>
          </a:prstGeom>
        </p:spPr>
        <p:txBody>
          <a:bodyPr wrap="none">
            <a:spAutoFit/>
          </a:bodyPr>
          <a:lstStyle/>
          <a:p>
            <a:r>
              <a:rPr lang="lv-LV" sz="1400" dirty="0" smtClean="0"/>
              <a:t>- </a:t>
            </a:r>
            <a:r>
              <a:rPr lang="en-US" sz="1400" dirty="0" err="1" smtClean="0"/>
              <a:t>Pieejamās</a:t>
            </a:r>
            <a:r>
              <a:rPr lang="en-US" sz="1400" dirty="0" smtClean="0"/>
              <a:t> </a:t>
            </a:r>
            <a:r>
              <a:rPr lang="en-US" sz="1400" dirty="0" err="1"/>
              <a:t>pogas</a:t>
            </a:r>
            <a:r>
              <a:rPr lang="en-US" sz="1400" dirty="0"/>
              <a:t> </a:t>
            </a:r>
            <a:r>
              <a:rPr lang="en-US" sz="1400" dirty="0" err="1"/>
              <a:t>dažādām</a:t>
            </a:r>
            <a:r>
              <a:rPr lang="en-US" sz="1400" dirty="0"/>
              <a:t> </a:t>
            </a:r>
            <a:r>
              <a:rPr lang="lv-LV" sz="1400" dirty="0" err="1" smtClean="0"/>
              <a:t>variantām</a:t>
            </a:r>
            <a:endParaRPr lang="en-US" sz="1400" dirty="0"/>
          </a:p>
        </p:txBody>
      </p:sp>
    </p:spTree>
    <p:extLst>
      <p:ext uri="{BB962C8B-B14F-4D97-AF65-F5344CB8AC3E}">
        <p14:creationId xmlns:p14="http://schemas.microsoft.com/office/powerpoint/2010/main" val="158700279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Secinājumi</a:t>
            </a:r>
            <a:r>
              <a:rPr lang="en-US" dirty="0"/>
              <a:t> </a:t>
            </a:r>
          </a:p>
        </p:txBody>
      </p:sp>
      <p:sp>
        <p:nvSpPr>
          <p:cNvPr id="3" name="Content Placeholder 2"/>
          <p:cNvSpPr>
            <a:spLocks noGrp="1"/>
          </p:cNvSpPr>
          <p:nvPr>
            <p:ph idx="1"/>
          </p:nvPr>
        </p:nvSpPr>
        <p:spPr/>
        <p:txBody>
          <a:bodyPr/>
          <a:lstStyle/>
          <a:p>
            <a:r>
              <a:rPr lang="lv-LV" b="0" dirty="0"/>
              <a:t>Man bija ļoti interesanti izveidot savu pirmo neatkarīgo programmu. Kamēr veidoju savu programmu, uzzināju daudz jaunas informācijas un guvu sev svarīgu pieredzi, tā noteikti man turpmāk palīdzēs ņemt vērā visas šī brīža kļūdas.</a:t>
            </a:r>
            <a:endParaRPr lang="en-US" b="0" dirty="0"/>
          </a:p>
        </p:txBody>
      </p:sp>
    </p:spTree>
    <p:extLst>
      <p:ext uri="{BB962C8B-B14F-4D97-AF65-F5344CB8AC3E}">
        <p14:creationId xmlns:p14="http://schemas.microsoft.com/office/powerpoint/2010/main" val="63161447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0"/>
            <a:ext cx="8763000" cy="1371600"/>
          </a:xfrm>
        </p:spPr>
        <p:txBody>
          <a:bodyPr/>
          <a:lstStyle/>
          <a:p>
            <a:pPr algn="ctr"/>
            <a:r>
              <a:rPr lang="lv-LV" dirty="0" smtClean="0"/>
              <a:t>Paldies par uzmanību!</a:t>
            </a:r>
            <a:endParaRPr lang="en-US" dirty="0"/>
          </a:p>
        </p:txBody>
      </p:sp>
      <p:sp>
        <p:nvSpPr>
          <p:cNvPr id="3" name="AutoShape 2" descr="What Is Programming? [Beginner's Edition in 2022] - Coding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omputer programming Vectors &amp; Illustrations for Free Download |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l="-1" r="726"/>
          <a:stretch/>
        </p:blipFill>
        <p:spPr bwMode="auto">
          <a:xfrm>
            <a:off x="-3700" y="1"/>
            <a:ext cx="9005657"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4936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lstStyle/>
          <a:p>
            <a:r>
              <a:rPr lang="lv-LV" dirty="0" smtClean="0"/>
              <a:t>saturs</a:t>
            </a:r>
            <a:endParaRPr lang="lv-LV" dirty="0"/>
          </a:p>
        </p:txBody>
      </p:sp>
      <p:sp>
        <p:nvSpPr>
          <p:cNvPr id="3" name="Satura vietturis 2"/>
          <p:cNvSpPr>
            <a:spLocks noGrp="1"/>
          </p:cNvSpPr>
          <p:nvPr>
            <p:ph idx="1"/>
          </p:nvPr>
        </p:nvSpPr>
        <p:spPr/>
        <p:txBody>
          <a:bodyPr>
            <a:normAutofit lnSpcReduction="10000"/>
          </a:bodyPr>
          <a:lstStyle/>
          <a:p>
            <a:pPr marL="342900" indent="-342900">
              <a:buFont typeface="Arial" panose="020B0604020202020204" pitchFamily="34" charset="0"/>
              <a:buChar char="•"/>
            </a:pPr>
            <a:r>
              <a:rPr lang="lv-LV" b="0" dirty="0" err="1"/>
              <a:t>Titulslaids</a:t>
            </a:r>
            <a:r>
              <a:rPr lang="lv-LV" b="0" dirty="0"/>
              <a:t> ar prezentācijas tēmu, vārdu, uzvārdu un grupu.  </a:t>
            </a:r>
          </a:p>
          <a:p>
            <a:pPr marL="342900" indent="-342900">
              <a:buFont typeface="Arial" panose="020B0604020202020204" pitchFamily="34" charset="0"/>
              <a:buChar char="•"/>
            </a:pPr>
            <a:r>
              <a:rPr lang="lv-LV" b="0" dirty="0"/>
              <a:t>Uzdevuma formulējums </a:t>
            </a:r>
          </a:p>
          <a:p>
            <a:pPr marL="342900" indent="-342900">
              <a:buFont typeface="Arial" panose="020B0604020202020204" pitchFamily="34" charset="0"/>
              <a:buChar char="•"/>
            </a:pPr>
            <a:r>
              <a:rPr lang="lv-LV" b="0" dirty="0"/>
              <a:t>Sistēmas funkcionālās un nefunkcionālās prasības </a:t>
            </a:r>
          </a:p>
          <a:p>
            <a:pPr marL="342900" indent="-342900">
              <a:buFont typeface="Arial" panose="020B0604020202020204" pitchFamily="34" charset="0"/>
              <a:buChar char="•"/>
            </a:pPr>
            <a:r>
              <a:rPr lang="lv-LV" b="0" dirty="0"/>
              <a:t>Klašu diagramma </a:t>
            </a:r>
          </a:p>
          <a:p>
            <a:pPr marL="342900" indent="-342900">
              <a:buFont typeface="Arial" panose="020B0604020202020204" pitchFamily="34" charset="0"/>
              <a:buChar char="•"/>
            </a:pPr>
            <a:r>
              <a:rPr lang="lv-LV" b="0" dirty="0"/>
              <a:t>Galveno metožu algoritmu apraksts (blokshēmas) </a:t>
            </a:r>
          </a:p>
          <a:p>
            <a:pPr marL="342900" indent="-342900">
              <a:buFont typeface="Arial" panose="020B0604020202020204" pitchFamily="34" charset="0"/>
              <a:buChar char="•"/>
            </a:pPr>
            <a:r>
              <a:rPr lang="lv-LV" b="0" dirty="0"/>
              <a:t>Testēšanas metodikas </a:t>
            </a:r>
          </a:p>
          <a:p>
            <a:pPr marL="342900" indent="-342900">
              <a:buFont typeface="Arial" panose="020B0604020202020204" pitchFamily="34" charset="0"/>
              <a:buChar char="•"/>
            </a:pPr>
            <a:r>
              <a:rPr lang="lv-LV" b="0" dirty="0"/>
              <a:t>Testēšanas apraksts (katrs tests vienā slaidā ar animāciju) </a:t>
            </a:r>
          </a:p>
          <a:p>
            <a:pPr marL="342900" indent="-342900">
              <a:buFont typeface="Arial" panose="020B0604020202020204" pitchFamily="34" charset="0"/>
              <a:buChar char="•"/>
            </a:pPr>
            <a:r>
              <a:rPr lang="lv-LV" b="0" dirty="0"/>
              <a:t>Lietotāja ekspluatācijas instrukcija </a:t>
            </a:r>
            <a:endParaRPr lang="lv-LV" b="0" dirty="0" smtClean="0"/>
          </a:p>
          <a:p>
            <a:pPr marL="342900" indent="-342900">
              <a:buFont typeface="Arial" panose="020B0604020202020204" pitchFamily="34" charset="0"/>
              <a:buChar char="•"/>
            </a:pPr>
            <a:r>
              <a:rPr lang="lv-LV" b="0" dirty="0" smtClean="0"/>
              <a:t>Secinājumi </a:t>
            </a:r>
            <a:endParaRPr lang="lv-LV" b="0" dirty="0"/>
          </a:p>
          <a:p>
            <a:pPr marL="342900" indent="-342900">
              <a:buFont typeface="Arial" panose="020B0604020202020204" pitchFamily="34" charset="0"/>
              <a:buChar char="•"/>
            </a:pPr>
            <a:r>
              <a:rPr lang="lv-LV" b="0" dirty="0"/>
              <a:t>Pēdējā slaidā ievietot tekstu “Paldies par uzmanību!”</a:t>
            </a:r>
          </a:p>
          <a:p>
            <a:endParaRPr lang="lv-LV" dirty="0"/>
          </a:p>
        </p:txBody>
      </p:sp>
    </p:spTree>
    <p:extLst>
      <p:ext uri="{BB962C8B-B14F-4D97-AF65-F5344CB8AC3E}">
        <p14:creationId xmlns:p14="http://schemas.microsoft.com/office/powerpoint/2010/main" val="77026742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1371600"/>
          </a:xfrm>
        </p:spPr>
        <p:txBody>
          <a:bodyPr/>
          <a:lstStyle/>
          <a:p>
            <a:r>
              <a:rPr lang="en-US" dirty="0" err="1"/>
              <a:t>Uzdevuma</a:t>
            </a:r>
            <a:r>
              <a:rPr lang="en-US" dirty="0"/>
              <a:t> </a:t>
            </a:r>
            <a:r>
              <a:rPr lang="en-US" dirty="0" err="1"/>
              <a:t>formulējums</a:t>
            </a:r>
            <a:r>
              <a:rPr lang="en-US" dirty="0"/>
              <a:t> </a:t>
            </a:r>
          </a:p>
        </p:txBody>
      </p:sp>
      <p:sp>
        <p:nvSpPr>
          <p:cNvPr id="3" name="Content Placeholder 2"/>
          <p:cNvSpPr>
            <a:spLocks noGrp="1"/>
          </p:cNvSpPr>
          <p:nvPr>
            <p:ph idx="1"/>
          </p:nvPr>
        </p:nvSpPr>
        <p:spPr/>
        <p:txBody>
          <a:bodyPr>
            <a:normAutofit/>
          </a:bodyPr>
          <a:lstStyle/>
          <a:p>
            <a:r>
              <a:rPr lang="lv-LV" b="0" dirty="0" smtClean="0"/>
              <a:t>	Izveidot </a:t>
            </a:r>
            <a:r>
              <a:rPr lang="lv-LV" b="0" dirty="0"/>
              <a:t>projektu</a:t>
            </a:r>
            <a:r>
              <a:rPr lang="lv-LV" dirty="0"/>
              <a:t> </a:t>
            </a:r>
            <a:r>
              <a:rPr lang="lv-LV" dirty="0" err="1"/>
              <a:t>NetBeans</a:t>
            </a:r>
            <a:r>
              <a:rPr lang="lv-LV" dirty="0"/>
              <a:t> </a:t>
            </a:r>
            <a:r>
              <a:rPr lang="lv-LV" b="0" dirty="0"/>
              <a:t>vidē, kurš paredzēts testēšanas sistēmas izveidošanai. </a:t>
            </a:r>
            <a:r>
              <a:rPr lang="lv-LV" b="0" dirty="0" smtClean="0"/>
              <a:t>Izstrādāta programma </a:t>
            </a:r>
            <a:r>
              <a:rPr lang="lv-LV" b="0" dirty="0"/>
              <a:t>ļauj ievadīt, rediģēt, apstrādāt un izvadīt informāciju atbilstoši uzdevumam</a:t>
            </a:r>
            <a:r>
              <a:rPr lang="lv-LV" b="0" dirty="0" smtClean="0"/>
              <a:t>.</a:t>
            </a:r>
            <a:endParaRPr lang="en-US" b="0" dirty="0" smtClean="0"/>
          </a:p>
          <a:p>
            <a:r>
              <a:rPr lang="en-US" b="0" dirty="0" smtClean="0"/>
              <a:t>	</a:t>
            </a:r>
            <a:r>
              <a:rPr lang="lv-LV" b="0" dirty="0" smtClean="0"/>
              <a:t>Programmai </a:t>
            </a:r>
            <a:r>
              <a:rPr lang="lv-LV" b="0" dirty="0"/>
              <a:t>ir jāizstrādā un jārealizē lietotāja klašu hierarhija. Programmai ir jāizmanto </a:t>
            </a:r>
            <a:r>
              <a:rPr lang="lv-LV" b="0" dirty="0" smtClean="0"/>
              <a:t>datu</a:t>
            </a:r>
            <a:r>
              <a:rPr lang="en-US" b="0" dirty="0" smtClean="0"/>
              <a:t> </a:t>
            </a:r>
            <a:r>
              <a:rPr lang="lv-LV" b="0" dirty="0" smtClean="0"/>
              <a:t>slēpšana, </a:t>
            </a:r>
            <a:r>
              <a:rPr lang="lv-LV" b="0" dirty="0"/>
              <a:t>metodes pārslogošana, metodes pārdefinēšana, abstraktie datu </a:t>
            </a:r>
            <a:r>
              <a:rPr lang="lv-LV" b="0" dirty="0" smtClean="0"/>
              <a:t>tipi, </a:t>
            </a:r>
            <a:r>
              <a:rPr lang="lv-LV" b="0" dirty="0"/>
              <a:t>statiskās metodes, izņēmumu apstrāde.</a:t>
            </a:r>
          </a:p>
        </p:txBody>
      </p:sp>
    </p:spTree>
    <p:extLst>
      <p:ext uri="{BB962C8B-B14F-4D97-AF65-F5344CB8AC3E}">
        <p14:creationId xmlns:p14="http://schemas.microsoft.com/office/powerpoint/2010/main" val="387061260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a:bodyPr>
          <a:lstStyle/>
          <a:p>
            <a:r>
              <a:rPr lang="en-US" dirty="0" err="1"/>
              <a:t>Sistēmas</a:t>
            </a:r>
            <a:r>
              <a:rPr lang="en-US" dirty="0"/>
              <a:t> </a:t>
            </a:r>
            <a:r>
              <a:rPr lang="en-US" dirty="0" err="1"/>
              <a:t>funkcionālās</a:t>
            </a:r>
            <a:r>
              <a:rPr lang="en-US" dirty="0"/>
              <a:t> un </a:t>
            </a:r>
            <a:r>
              <a:rPr lang="en-US" dirty="0" err="1"/>
              <a:t>nefunkcionālās</a:t>
            </a:r>
            <a:r>
              <a:rPr lang="en-US" dirty="0"/>
              <a:t> </a:t>
            </a:r>
            <a:r>
              <a:rPr lang="en-US" dirty="0" err="1"/>
              <a:t>prasības</a:t>
            </a:r>
            <a:endParaRPr lang="en-US" dirty="0"/>
          </a:p>
        </p:txBody>
      </p:sp>
      <p:sp>
        <p:nvSpPr>
          <p:cNvPr id="3" name="Content Placeholder 2"/>
          <p:cNvSpPr>
            <a:spLocks noGrp="1"/>
          </p:cNvSpPr>
          <p:nvPr>
            <p:ph idx="1"/>
          </p:nvPr>
        </p:nvSpPr>
        <p:spPr/>
        <p:txBody>
          <a:bodyPr>
            <a:normAutofit fontScale="85000" lnSpcReduction="20000"/>
          </a:bodyPr>
          <a:lstStyle/>
          <a:p>
            <a:r>
              <a:rPr lang="ru-RU" b="0" dirty="0" smtClean="0"/>
              <a:t>	</a:t>
            </a:r>
            <a:r>
              <a:rPr lang="lv-LV" b="0" dirty="0" smtClean="0"/>
              <a:t>Programmas </a:t>
            </a:r>
            <a:r>
              <a:rPr lang="lv-LV" b="0" dirty="0"/>
              <a:t>bāzes prasības</a:t>
            </a:r>
            <a:r>
              <a:rPr lang="lv-LV" b="0" dirty="0" smtClean="0"/>
              <a:t>:</a:t>
            </a:r>
            <a:endParaRPr lang="ru-RU" b="0" dirty="0" smtClean="0"/>
          </a:p>
          <a:p>
            <a:r>
              <a:rPr lang="en-US" i="1" dirty="0" err="1" smtClean="0"/>
              <a:t>Funkcionālās</a:t>
            </a:r>
            <a:r>
              <a:rPr lang="ru-RU" i="1" dirty="0" smtClean="0"/>
              <a:t> </a:t>
            </a:r>
            <a:r>
              <a:rPr lang="en-US" i="1" dirty="0" err="1" smtClean="0"/>
              <a:t>prasības</a:t>
            </a:r>
            <a:r>
              <a:rPr lang="lv-LV" i="1" dirty="0" smtClean="0"/>
              <a:t>:</a:t>
            </a:r>
            <a:endParaRPr lang="lv-LV" b="0" i="1" dirty="0"/>
          </a:p>
          <a:p>
            <a:pPr marL="342900" indent="-342900">
              <a:buFont typeface="Arial" panose="020B0604020202020204" pitchFamily="34" charset="0"/>
              <a:buChar char="•"/>
            </a:pPr>
            <a:r>
              <a:rPr lang="lv-LV" b="0" dirty="0"/>
              <a:t>Izstrādāt grafisko lietotāju saskarni, lai strādātu ar testu;</a:t>
            </a:r>
          </a:p>
          <a:p>
            <a:pPr marL="342900" indent="-342900">
              <a:buFont typeface="Arial" panose="020B0604020202020204" pitchFamily="34" charset="0"/>
              <a:buChar char="•"/>
            </a:pPr>
            <a:r>
              <a:rPr lang="lv-LV" b="0" dirty="0"/>
              <a:t>Pievienot testu testēšanas sistēmai (vismaz 1 tests, uz augstāku atzīmi var būt vairāki testi);</a:t>
            </a:r>
          </a:p>
          <a:p>
            <a:pPr marL="342900" indent="-342900">
              <a:buFont typeface="Arial" panose="020B0604020202020204" pitchFamily="34" charset="0"/>
              <a:buChar char="•"/>
            </a:pPr>
            <a:r>
              <a:rPr lang="lv-LV" b="0" dirty="0"/>
              <a:t>Pievienot testa jautājamus (vismaz 10 jautājumi vienā testā, uz augstāku atzīmi var būt 20 jautājumi un/vai jautājumi tiek saglabāti failā);</a:t>
            </a:r>
          </a:p>
          <a:p>
            <a:pPr marL="342900" indent="-342900">
              <a:buFont typeface="Arial" panose="020B0604020202020204" pitchFamily="34" charset="0"/>
              <a:buChar char="•"/>
            </a:pPr>
            <a:r>
              <a:rPr lang="lv-LV" b="0" dirty="0"/>
              <a:t>Pievienot lietotājus testēšanas sistēmai (vismaz 1 lietotājs, uz augstāku atzīmi var būt vairāki lietotāji un arī var būt administrators, kurš izveido testu un pievieno tam jautājumus</a:t>
            </a:r>
            <a:r>
              <a:rPr lang="lv-LV" b="0" dirty="0" smtClean="0"/>
              <a:t>).</a:t>
            </a:r>
            <a:endParaRPr lang="ru-RU" b="0" dirty="0" smtClean="0"/>
          </a:p>
          <a:p>
            <a:r>
              <a:rPr lang="lv-LV" i="1" dirty="0" err="1" smtClean="0"/>
              <a:t>Nef</a:t>
            </a:r>
            <a:r>
              <a:rPr lang="en-US" i="1" dirty="0" err="1" smtClean="0"/>
              <a:t>unkcionālās</a:t>
            </a:r>
            <a:r>
              <a:rPr lang="ru-RU" i="1" dirty="0" smtClean="0"/>
              <a:t> </a:t>
            </a:r>
            <a:r>
              <a:rPr lang="en-US" i="1" dirty="0" err="1"/>
              <a:t>prasības</a:t>
            </a:r>
            <a:r>
              <a:rPr lang="lv-LV" i="1" dirty="0" smtClean="0"/>
              <a:t>:</a:t>
            </a:r>
            <a:endParaRPr lang="ru-RU" b="0" dirty="0"/>
          </a:p>
          <a:p>
            <a:pPr marL="342900" indent="-342900">
              <a:buFont typeface="Arial" panose="020B0604020202020204" pitchFamily="34" charset="0"/>
              <a:buChar char="•"/>
            </a:pPr>
            <a:r>
              <a:rPr lang="lv-LV" b="0" dirty="0" smtClean="0"/>
              <a:t>Izstrādāt </a:t>
            </a:r>
            <a:r>
              <a:rPr lang="lv-LV" b="0" dirty="0"/>
              <a:t>klašu hierarhiju, definēt bāzes un mantotās klases (3-5 klases);</a:t>
            </a:r>
          </a:p>
          <a:p>
            <a:pPr marL="342900" indent="-342900">
              <a:buFont typeface="Arial" panose="020B0604020202020204" pitchFamily="34" charset="0"/>
              <a:buChar char="•"/>
            </a:pPr>
            <a:r>
              <a:rPr lang="lv-LV" b="0" dirty="0" smtClean="0"/>
              <a:t>Izstrādāt </a:t>
            </a:r>
            <a:r>
              <a:rPr lang="lv-LV" b="0" dirty="0"/>
              <a:t>un aprakstīt katras klases struktūru atsevišķi, deklarēt klases laukus un metodes;</a:t>
            </a:r>
          </a:p>
          <a:p>
            <a:pPr marL="342900" indent="-342900">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124787028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Klašu</a:t>
            </a:r>
            <a:r>
              <a:rPr lang="en-US" dirty="0"/>
              <a:t> </a:t>
            </a:r>
            <a:r>
              <a:rPr lang="en-US" dirty="0" err="1"/>
              <a:t>diagramma</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57" t="26817" r="48322" b="22271"/>
          <a:stretch/>
        </p:blipFill>
        <p:spPr bwMode="auto">
          <a:xfrm>
            <a:off x="1524000" y="1572126"/>
            <a:ext cx="5604095" cy="5091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55186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fontScale="90000"/>
          </a:bodyPr>
          <a:lstStyle/>
          <a:p>
            <a:r>
              <a:rPr lang="en-US" dirty="0" err="1"/>
              <a:t>Galveno</a:t>
            </a:r>
            <a:r>
              <a:rPr lang="en-US" dirty="0"/>
              <a:t> </a:t>
            </a:r>
            <a:r>
              <a:rPr lang="en-US" dirty="0" err="1"/>
              <a:t>metožu</a:t>
            </a:r>
            <a:r>
              <a:rPr lang="en-US" dirty="0"/>
              <a:t> </a:t>
            </a:r>
            <a:r>
              <a:rPr lang="en-US" dirty="0" err="1"/>
              <a:t>algoritmu</a:t>
            </a:r>
            <a:r>
              <a:rPr lang="en-US" dirty="0"/>
              <a:t> </a:t>
            </a:r>
            <a:r>
              <a:rPr lang="en-US" dirty="0" err="1"/>
              <a:t>apraksts</a:t>
            </a:r>
            <a:r>
              <a:rPr lang="en-US" dirty="0"/>
              <a:t> (</a:t>
            </a:r>
            <a:r>
              <a:rPr lang="en-US" dirty="0" err="1"/>
              <a:t>blokshēmas</a:t>
            </a:r>
            <a:r>
              <a:rPr lang="en-US" dirty="0"/>
              <a:t>)</a:t>
            </a:r>
          </a:p>
        </p:txBody>
      </p:sp>
      <p:sp>
        <p:nvSpPr>
          <p:cNvPr id="5" name="Taisnstūris 4"/>
          <p:cNvSpPr/>
          <p:nvPr/>
        </p:nvSpPr>
        <p:spPr>
          <a:xfrm>
            <a:off x="3689683" y="3088105"/>
            <a:ext cx="1828800" cy="3970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lv-LV" dirty="0" err="1" smtClean="0"/>
              <a:t>Ga</a:t>
            </a:r>
            <a:r>
              <a:rPr lang="en-US" dirty="0" err="1" smtClean="0"/>
              <a:t>lveno</a:t>
            </a:r>
            <a:r>
              <a:rPr lang="en-US" dirty="0" smtClean="0"/>
              <a:t> </a:t>
            </a:r>
            <a:r>
              <a:rPr lang="en-US" dirty="0" err="1" smtClean="0"/>
              <a:t>izv</a:t>
            </a:r>
            <a:r>
              <a:rPr lang="lv-LV" dirty="0" err="1" smtClean="0"/>
              <a:t>ēlne</a:t>
            </a:r>
            <a:endParaRPr lang="lv-LV" dirty="0"/>
          </a:p>
        </p:txBody>
      </p:sp>
      <p:sp>
        <p:nvSpPr>
          <p:cNvPr id="7" name="Taisnstūris 6"/>
          <p:cNvSpPr/>
          <p:nvPr/>
        </p:nvSpPr>
        <p:spPr>
          <a:xfrm>
            <a:off x="3685672" y="2290011"/>
            <a:ext cx="1828800" cy="3970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lv-LV" dirty="0" smtClean="0"/>
              <a:t>Izeja</a:t>
            </a:r>
            <a:endParaRPr lang="lv-LV" dirty="0"/>
          </a:p>
        </p:txBody>
      </p:sp>
      <p:cxnSp>
        <p:nvCxnSpPr>
          <p:cNvPr id="9" name="Taisns bultveida savienotājs 8"/>
          <p:cNvCxnSpPr>
            <a:stCxn id="5" idx="0"/>
            <a:endCxn id="7" idx="2"/>
          </p:cNvCxnSpPr>
          <p:nvPr/>
        </p:nvCxnSpPr>
        <p:spPr>
          <a:xfrm flipH="1" flipV="1">
            <a:off x="4600072" y="2687053"/>
            <a:ext cx="4011" cy="4010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Taisns bultveida savienotājs 10"/>
          <p:cNvCxnSpPr>
            <a:stCxn id="5" idx="1"/>
            <a:endCxn id="46" idx="3"/>
          </p:cNvCxnSpPr>
          <p:nvPr/>
        </p:nvCxnSpPr>
        <p:spPr>
          <a:xfrm flipH="1">
            <a:off x="3076073" y="3286626"/>
            <a:ext cx="61361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aisnstūris 14"/>
          <p:cNvSpPr/>
          <p:nvPr/>
        </p:nvSpPr>
        <p:spPr>
          <a:xfrm>
            <a:off x="5899483" y="3088105"/>
            <a:ext cx="1828800" cy="3970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lv-LV" dirty="0" smtClean="0"/>
              <a:t>Reģistrēties</a:t>
            </a:r>
            <a:endParaRPr lang="lv-LV" dirty="0"/>
          </a:p>
        </p:txBody>
      </p:sp>
      <p:cxnSp>
        <p:nvCxnSpPr>
          <p:cNvPr id="16" name="Taisns bultveida savienotājs 15"/>
          <p:cNvCxnSpPr>
            <a:stCxn id="5" idx="3"/>
            <a:endCxn id="15" idx="1"/>
          </p:cNvCxnSpPr>
          <p:nvPr/>
        </p:nvCxnSpPr>
        <p:spPr>
          <a:xfrm>
            <a:off x="5518483" y="3286626"/>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Taisns bultveida savienotājs 26"/>
          <p:cNvCxnSpPr>
            <a:stCxn id="15" idx="2"/>
            <a:endCxn id="3" idx="1"/>
          </p:cNvCxnSpPr>
          <p:nvPr/>
        </p:nvCxnSpPr>
        <p:spPr>
          <a:xfrm>
            <a:off x="6813883" y="3485147"/>
            <a:ext cx="5766" cy="2747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Leņķveida savienotājs 30"/>
          <p:cNvCxnSpPr>
            <a:stCxn id="3" idx="2"/>
            <a:endCxn id="46" idx="0"/>
          </p:cNvCxnSpPr>
          <p:nvPr/>
        </p:nvCxnSpPr>
        <p:spPr>
          <a:xfrm flipH="1" flipV="1">
            <a:off x="2386263" y="2677026"/>
            <a:ext cx="5490411" cy="1302920"/>
          </a:xfrm>
          <a:prstGeom prst="bentConnector4">
            <a:avLst>
              <a:gd name="adj1" fmla="val -5166"/>
              <a:gd name="adj2" fmla="val 143401"/>
            </a:avLst>
          </a:prstGeom>
          <a:ln>
            <a:tailEnd type="arrow"/>
          </a:ln>
        </p:spPr>
        <p:style>
          <a:lnRef idx="2">
            <a:schemeClr val="dk1"/>
          </a:lnRef>
          <a:fillRef idx="0">
            <a:schemeClr val="dk1"/>
          </a:fillRef>
          <a:effectRef idx="1">
            <a:schemeClr val="dk1"/>
          </a:effectRef>
          <a:fontRef idx="minor">
            <a:schemeClr val="tx1"/>
          </a:fontRef>
        </p:style>
      </p:cxnSp>
      <p:sp>
        <p:nvSpPr>
          <p:cNvPr id="33" name="Taisnstūris 32"/>
          <p:cNvSpPr/>
          <p:nvPr/>
        </p:nvSpPr>
        <p:spPr>
          <a:xfrm>
            <a:off x="2500561" y="4355431"/>
            <a:ext cx="1828800" cy="3970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lv-LV" dirty="0" smtClean="0"/>
              <a:t>Testu pildīšana</a:t>
            </a:r>
            <a:endParaRPr lang="lv-LV" dirty="0"/>
          </a:p>
        </p:txBody>
      </p:sp>
      <p:sp>
        <p:nvSpPr>
          <p:cNvPr id="34" name="Taisnstūris 33"/>
          <p:cNvSpPr/>
          <p:nvPr/>
        </p:nvSpPr>
        <p:spPr>
          <a:xfrm>
            <a:off x="445167" y="4355431"/>
            <a:ext cx="1828800" cy="3970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lv-LV" sz="1400" dirty="0" smtClean="0"/>
              <a:t>Testu pārbaudīšana</a:t>
            </a:r>
            <a:endParaRPr lang="lv-LV" sz="1400" dirty="0"/>
          </a:p>
        </p:txBody>
      </p:sp>
      <p:cxnSp>
        <p:nvCxnSpPr>
          <p:cNvPr id="35" name="Leņķveida savienotājs 34"/>
          <p:cNvCxnSpPr>
            <a:stCxn id="46" idx="2"/>
            <a:endCxn id="33" idx="0"/>
          </p:cNvCxnSpPr>
          <p:nvPr/>
        </p:nvCxnSpPr>
        <p:spPr>
          <a:xfrm rot="16200000" flipH="1">
            <a:off x="2671010" y="3611479"/>
            <a:ext cx="459205" cy="102869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41" name="Leņķveida savienotājs 40"/>
          <p:cNvCxnSpPr>
            <a:stCxn id="46" idx="2"/>
            <a:endCxn id="34" idx="0"/>
          </p:cNvCxnSpPr>
          <p:nvPr/>
        </p:nvCxnSpPr>
        <p:spPr>
          <a:xfrm rot="5400000">
            <a:off x="1643313" y="3612480"/>
            <a:ext cx="459205" cy="102669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6" name="Rombs 45"/>
          <p:cNvSpPr/>
          <p:nvPr/>
        </p:nvSpPr>
        <p:spPr>
          <a:xfrm>
            <a:off x="1696452" y="2677026"/>
            <a:ext cx="1379621" cy="1219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lv-LV" dirty="0" smtClean="0"/>
              <a:t>Ieeja</a:t>
            </a:r>
            <a:endParaRPr lang="lv-LV" dirty="0"/>
          </a:p>
        </p:txBody>
      </p:sp>
      <p:sp>
        <p:nvSpPr>
          <p:cNvPr id="3" name="Parallelogram 2"/>
          <p:cNvSpPr/>
          <p:nvPr/>
        </p:nvSpPr>
        <p:spPr>
          <a:xfrm>
            <a:off x="5597565" y="3759868"/>
            <a:ext cx="2334128" cy="44015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lv-LV" sz="1600" dirty="0"/>
              <a:t>Datu </a:t>
            </a:r>
            <a:r>
              <a:rPr lang="lv-LV" sz="1600" dirty="0" smtClean="0"/>
              <a:t>saglabāšana</a:t>
            </a:r>
            <a:endParaRPr lang="lv-LV" sz="1600" dirty="0"/>
          </a:p>
        </p:txBody>
      </p:sp>
      <p:cxnSp>
        <p:nvCxnSpPr>
          <p:cNvPr id="60" name="Taisns bultveida savienotājs 59"/>
          <p:cNvCxnSpPr>
            <a:stCxn id="33" idx="2"/>
            <a:endCxn id="32" idx="1"/>
          </p:cNvCxnSpPr>
          <p:nvPr/>
        </p:nvCxnSpPr>
        <p:spPr>
          <a:xfrm flipH="1">
            <a:off x="3406880" y="4752473"/>
            <a:ext cx="8081" cy="1985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Taisns bultveida savienotājs 63"/>
          <p:cNvCxnSpPr>
            <a:stCxn id="34" idx="2"/>
            <a:endCxn id="36" idx="0"/>
          </p:cNvCxnSpPr>
          <p:nvPr/>
        </p:nvCxnSpPr>
        <p:spPr>
          <a:xfrm flipH="1">
            <a:off x="1359566" y="4752473"/>
            <a:ext cx="1" cy="1985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Leņķveida savienotājs 66"/>
          <p:cNvCxnSpPr>
            <a:stCxn id="32" idx="3"/>
            <a:endCxn id="5" idx="2"/>
          </p:cNvCxnSpPr>
          <p:nvPr/>
        </p:nvCxnSpPr>
        <p:spPr>
          <a:xfrm rot="5400000" flipH="1" flipV="1">
            <a:off x="2997460" y="3784528"/>
            <a:ext cx="1906004" cy="1307242"/>
          </a:xfrm>
          <a:prstGeom prst="bentConnector3">
            <a:avLst>
              <a:gd name="adj1" fmla="val -11994"/>
            </a:avLst>
          </a:prstGeom>
          <a:ln>
            <a:tailEnd type="arrow"/>
          </a:ln>
        </p:spPr>
        <p:style>
          <a:lnRef idx="2">
            <a:schemeClr val="dk1"/>
          </a:lnRef>
          <a:fillRef idx="0">
            <a:schemeClr val="dk1"/>
          </a:fillRef>
          <a:effectRef idx="1">
            <a:schemeClr val="dk1"/>
          </a:effectRef>
          <a:fontRef idx="minor">
            <a:schemeClr val="tx1"/>
          </a:fontRef>
        </p:style>
      </p:cxnSp>
      <p:cxnSp>
        <p:nvCxnSpPr>
          <p:cNvPr id="71" name="Leņķveida savienotājs 70"/>
          <p:cNvCxnSpPr>
            <a:stCxn id="36" idx="4"/>
            <a:endCxn id="5" idx="2"/>
          </p:cNvCxnSpPr>
          <p:nvPr/>
        </p:nvCxnSpPr>
        <p:spPr>
          <a:xfrm rot="5400000" flipH="1" flipV="1">
            <a:off x="2028822" y="2815890"/>
            <a:ext cx="1906004" cy="3244517"/>
          </a:xfrm>
          <a:prstGeom prst="bentConnector3">
            <a:avLst>
              <a:gd name="adj1" fmla="val -11994"/>
            </a:avLst>
          </a:prstGeom>
          <a:ln>
            <a:tailEnd type="arrow"/>
          </a:ln>
        </p:spPr>
        <p:style>
          <a:lnRef idx="2">
            <a:schemeClr val="dk1"/>
          </a:lnRef>
          <a:fillRef idx="0">
            <a:schemeClr val="dk1"/>
          </a:fillRef>
          <a:effectRef idx="1">
            <a:schemeClr val="dk1"/>
          </a:effectRef>
          <a:fontRef idx="minor">
            <a:schemeClr val="tx1"/>
          </a:fontRef>
        </p:style>
      </p:cxnSp>
      <p:sp>
        <p:nvSpPr>
          <p:cNvPr id="32" name="Parallelogram 31"/>
          <p:cNvSpPr/>
          <p:nvPr/>
        </p:nvSpPr>
        <p:spPr>
          <a:xfrm>
            <a:off x="2386262" y="4950995"/>
            <a:ext cx="1931196" cy="44015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lv-LV" sz="1400" dirty="0"/>
              <a:t>Rezultātu izvade</a:t>
            </a:r>
            <a:endParaRPr lang="lv-LV" sz="1400" dirty="0"/>
          </a:p>
        </p:txBody>
      </p:sp>
      <p:sp>
        <p:nvSpPr>
          <p:cNvPr id="36" name="Parallelogram 35"/>
          <p:cNvSpPr/>
          <p:nvPr/>
        </p:nvSpPr>
        <p:spPr>
          <a:xfrm>
            <a:off x="366459" y="4950995"/>
            <a:ext cx="1986214" cy="44015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lv-LV" sz="1600" dirty="0"/>
              <a:t>Atbildes izvade</a:t>
            </a:r>
            <a:endParaRPr lang="lv-LV" sz="1600" dirty="0"/>
          </a:p>
        </p:txBody>
      </p:sp>
    </p:spTree>
    <p:extLst>
      <p:ext uri="{BB962C8B-B14F-4D97-AF65-F5344CB8AC3E}">
        <p14:creationId xmlns:p14="http://schemas.microsoft.com/office/powerpoint/2010/main" val="24736307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371600"/>
          </a:xfrm>
        </p:spPr>
        <p:txBody>
          <a:bodyPr/>
          <a:lstStyle/>
          <a:p>
            <a:r>
              <a:rPr lang="en-US" dirty="0" err="1"/>
              <a:t>Testēšanas</a:t>
            </a:r>
            <a:r>
              <a:rPr lang="en-US" dirty="0"/>
              <a:t> </a:t>
            </a:r>
            <a:r>
              <a:rPr lang="en-US" dirty="0" err="1"/>
              <a:t>metodikas</a:t>
            </a:r>
            <a:r>
              <a:rPr lang="en-US" dirty="0"/>
              <a:t> </a:t>
            </a:r>
          </a:p>
        </p:txBody>
      </p:sp>
      <p:sp>
        <p:nvSpPr>
          <p:cNvPr id="9" name="Satura vietturis 8"/>
          <p:cNvSpPr>
            <a:spLocks noGrp="1"/>
          </p:cNvSpPr>
          <p:nvPr>
            <p:ph idx="1"/>
          </p:nvPr>
        </p:nvSpPr>
        <p:spPr>
          <a:xfrm>
            <a:off x="457200" y="1752600"/>
            <a:ext cx="7620000" cy="4648200"/>
          </a:xfrm>
        </p:spPr>
        <p:txBody>
          <a:bodyPr>
            <a:normAutofit lnSpcReduction="10000"/>
          </a:bodyPr>
          <a:lstStyle/>
          <a:p>
            <a:r>
              <a:rPr lang="lv-LV" sz="1900" b="0" dirty="0" smtClean="0"/>
              <a:t>	Testēšana </a:t>
            </a:r>
            <a:r>
              <a:rPr lang="lv-LV" sz="1900" b="0" dirty="0"/>
              <a:t>ir process, kurā nepieciešams plānot un īstenot vairākas sākotnējās procedūras, no kurām galvenā ir testa piemēru kopas izstrāde, kas veido testa plānu. Testa piemēri vairumā gadījumu ir balstīti uz sistēmas funkcionālajām prasībām un var ietekmēt dažādus attīstības </a:t>
            </a:r>
            <a:r>
              <a:rPr lang="lv-LV" sz="1900" b="0" dirty="0" smtClean="0"/>
              <a:t>līmeņus.</a:t>
            </a:r>
          </a:p>
          <a:p>
            <a:r>
              <a:rPr lang="lv-LV" sz="1900" b="0" dirty="0" smtClean="0"/>
              <a:t>	Jāatzīmē </a:t>
            </a:r>
            <a:r>
              <a:rPr lang="lv-LV" sz="1900" b="0" dirty="0"/>
              <a:t>tie momenti un prasības, kas pastāv, izstrādājot testēšanas programmu.</a:t>
            </a:r>
          </a:p>
          <a:p>
            <a:pPr marL="342900" indent="-342900">
              <a:buFont typeface="Arial" panose="020B0604020202020204" pitchFamily="34" charset="0"/>
              <a:buChar char="•"/>
            </a:pPr>
            <a:r>
              <a:rPr lang="lv-LV" sz="1900" b="0" dirty="0" smtClean="0"/>
              <a:t>Testēšanas </a:t>
            </a:r>
            <a:r>
              <a:rPr lang="lv-LV" sz="1900" b="0" dirty="0"/>
              <a:t>programmai jābūt loga interfeisam, kas ietver sevī izvēlnes un interaktīvā </a:t>
            </a:r>
            <a:r>
              <a:rPr lang="lv-LV" sz="1900" b="0" dirty="0" smtClean="0"/>
              <a:t>interfeisa </a:t>
            </a:r>
            <a:r>
              <a:rPr lang="lv-LV" sz="1900" b="0" dirty="0" smtClean="0"/>
              <a:t>rīkus.</a:t>
            </a:r>
            <a:endParaRPr lang="lv-LV" sz="1900" b="0" dirty="0"/>
          </a:p>
          <a:p>
            <a:pPr marL="342900" indent="-342900">
              <a:buFont typeface="Arial" panose="020B0604020202020204" pitchFamily="34" charset="0"/>
              <a:buChar char="•"/>
            </a:pPr>
            <a:r>
              <a:rPr lang="lv-LV" sz="1900" b="0" dirty="0" smtClean="0"/>
              <a:t>Interfeisa </a:t>
            </a:r>
            <a:r>
              <a:rPr lang="lv-LV" sz="1900" b="0" dirty="0" smtClean="0"/>
              <a:t>elementu komplekts </a:t>
            </a:r>
            <a:r>
              <a:rPr lang="lv-LV" sz="1900" b="0" dirty="0"/>
              <a:t>jānosaka, pamatojoties uz iepriekšējā metodē aprakstīto testēšanas metodiku.</a:t>
            </a:r>
          </a:p>
          <a:p>
            <a:pPr marL="342900" indent="-342900">
              <a:buFont typeface="Arial" panose="020B0604020202020204" pitchFamily="34" charset="0"/>
              <a:buChar char="•"/>
            </a:pPr>
            <a:r>
              <a:rPr lang="lv-LV" sz="1900" b="0" dirty="0" smtClean="0"/>
              <a:t>Netiek </a:t>
            </a:r>
            <a:r>
              <a:rPr lang="lv-LV" sz="1900" b="0" dirty="0"/>
              <a:t>noteiktas stingras prasības testēšanas programmas interfeisa </a:t>
            </a:r>
            <a:r>
              <a:rPr lang="lv-LV" sz="1900" b="0" dirty="0" smtClean="0"/>
              <a:t>kvalitātei. Galvenā </a:t>
            </a:r>
            <a:r>
              <a:rPr lang="lv-LV" b="0" dirty="0"/>
              <a:t>prasība ir spēja realizēt </a:t>
            </a:r>
            <a:r>
              <a:rPr lang="lv-LV" b="0" dirty="0" smtClean="0"/>
              <a:t>testēšanas metodes.</a:t>
            </a:r>
            <a:endParaRPr lang="lv-LV" b="0" dirty="0"/>
          </a:p>
        </p:txBody>
      </p:sp>
    </p:spTree>
    <p:extLst>
      <p:ext uri="{BB962C8B-B14F-4D97-AF65-F5344CB8AC3E}">
        <p14:creationId xmlns:p14="http://schemas.microsoft.com/office/powerpoint/2010/main" val="130253776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US" dirty="0" err="1"/>
              <a:t>Testēšanas</a:t>
            </a:r>
            <a:r>
              <a:rPr lang="en-US" dirty="0"/>
              <a:t> </a:t>
            </a:r>
            <a:r>
              <a:rPr lang="en-US" dirty="0" err="1"/>
              <a:t>apraksts</a:t>
            </a:r>
            <a:r>
              <a:rPr lang="en-US" dirty="0"/>
              <a:t> (</a:t>
            </a:r>
            <a:r>
              <a:rPr lang="en-US" dirty="0" err="1"/>
              <a:t>katrs</a:t>
            </a:r>
            <a:r>
              <a:rPr lang="en-US" dirty="0"/>
              <a:t> tests </a:t>
            </a:r>
            <a:r>
              <a:rPr lang="en-US" dirty="0" err="1"/>
              <a:t>vienā</a:t>
            </a:r>
            <a:r>
              <a:rPr lang="en-US" dirty="0"/>
              <a:t> </a:t>
            </a:r>
            <a:r>
              <a:rPr lang="en-US" dirty="0" err="1"/>
              <a:t>slaidā</a:t>
            </a:r>
            <a:r>
              <a:rPr lang="en-US" dirty="0"/>
              <a:t> </a:t>
            </a:r>
            <a:r>
              <a:rPr lang="en-US" dirty="0" err="1"/>
              <a:t>ar</a:t>
            </a:r>
            <a:r>
              <a:rPr lang="en-US" dirty="0"/>
              <a:t> </a:t>
            </a:r>
            <a:r>
              <a:rPr lang="en-US" dirty="0" err="1"/>
              <a:t>animāciju</a:t>
            </a:r>
            <a:r>
              <a:rPr lang="en-US" dirty="0"/>
              <a:t>)</a:t>
            </a:r>
          </a:p>
        </p:txBody>
      </p:sp>
      <p:sp>
        <p:nvSpPr>
          <p:cNvPr id="3" name="Content Placeholder 2"/>
          <p:cNvSpPr>
            <a:spLocks noGrp="1"/>
          </p:cNvSpPr>
          <p:nvPr>
            <p:ph idx="1"/>
          </p:nvPr>
        </p:nvSpPr>
        <p:spPr/>
        <p:txBody>
          <a:bodyPr/>
          <a:lstStyle/>
          <a:p>
            <a:r>
              <a:rPr lang="lv-LV" dirty="0" err="1" smtClean="0"/>
              <a:t>Galvena</a:t>
            </a:r>
            <a:r>
              <a:rPr lang="lv-LV" dirty="0" smtClean="0"/>
              <a:t> loga: </a:t>
            </a:r>
            <a:r>
              <a:rPr lang="lv-LV" b="0" dirty="0" smtClean="0"/>
              <a:t>Saņem </a:t>
            </a:r>
            <a:r>
              <a:rPr lang="lv-LV" b="0" dirty="0"/>
              <a:t>lietotāja ievadītos datus un saglabā tos </a:t>
            </a:r>
            <a:r>
              <a:rPr lang="lv-LV" b="0" dirty="0" smtClean="0"/>
              <a:t>JSON </a:t>
            </a:r>
            <a:r>
              <a:rPr lang="lv-LV" b="0" dirty="0"/>
              <a:t>failā, kas paredzēts profilu glabāšanai. Varat arī notīrīt visus laukus, noklikšķinot uz </a:t>
            </a:r>
            <a:r>
              <a:rPr lang="lv-LV" b="0" dirty="0" smtClean="0"/>
              <a:t>pogas «</a:t>
            </a:r>
            <a:r>
              <a:rPr lang="lv-LV" b="0" dirty="0" err="1" smtClean="0"/>
              <a:t>Notirīt</a:t>
            </a:r>
            <a:r>
              <a:rPr lang="lv-LV" b="0" dirty="0" smtClean="0"/>
              <a:t>».</a:t>
            </a:r>
            <a:endParaRPr lang="en-US" b="0" dirty="0"/>
          </a:p>
        </p:txBody>
      </p:sp>
      <p:pic>
        <p:nvPicPr>
          <p:cNvPr id="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819400"/>
            <a:ext cx="4800600" cy="3813286"/>
          </a:xfrm>
          <a:prstGeom prst="rect">
            <a:avLst/>
          </a:prstGeom>
        </p:spPr>
      </p:pic>
    </p:spTree>
    <p:extLst>
      <p:ext uri="{BB962C8B-B14F-4D97-AF65-F5344CB8AC3E}">
        <p14:creationId xmlns:p14="http://schemas.microsoft.com/office/powerpoint/2010/main" val="187186366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US" dirty="0" err="1"/>
              <a:t>Testēšanas</a:t>
            </a:r>
            <a:r>
              <a:rPr lang="en-US" dirty="0"/>
              <a:t> </a:t>
            </a:r>
            <a:r>
              <a:rPr lang="en-US" dirty="0" err="1"/>
              <a:t>apraksts</a:t>
            </a:r>
            <a:r>
              <a:rPr lang="en-US" dirty="0"/>
              <a:t> (</a:t>
            </a:r>
            <a:r>
              <a:rPr lang="en-US" dirty="0" err="1"/>
              <a:t>katrs</a:t>
            </a:r>
            <a:r>
              <a:rPr lang="en-US" dirty="0"/>
              <a:t> tests </a:t>
            </a:r>
            <a:r>
              <a:rPr lang="en-US" dirty="0" err="1"/>
              <a:t>vienā</a:t>
            </a:r>
            <a:r>
              <a:rPr lang="en-US" dirty="0"/>
              <a:t> </a:t>
            </a:r>
            <a:r>
              <a:rPr lang="en-US" dirty="0" err="1"/>
              <a:t>slaidā</a:t>
            </a:r>
            <a:r>
              <a:rPr lang="en-US" dirty="0"/>
              <a:t> </a:t>
            </a:r>
            <a:r>
              <a:rPr lang="en-US" dirty="0" err="1"/>
              <a:t>ar</a:t>
            </a:r>
            <a:r>
              <a:rPr lang="en-US" dirty="0"/>
              <a:t> </a:t>
            </a:r>
            <a:r>
              <a:rPr lang="en-US" dirty="0" err="1"/>
              <a:t>animāciju</a:t>
            </a:r>
            <a:r>
              <a:rPr lang="en-US" dirty="0"/>
              <a:t>)</a:t>
            </a:r>
          </a:p>
        </p:txBody>
      </p:sp>
      <p:sp>
        <p:nvSpPr>
          <p:cNvPr id="3" name="Content Placeholder 2"/>
          <p:cNvSpPr>
            <a:spLocks noGrp="1"/>
          </p:cNvSpPr>
          <p:nvPr>
            <p:ph idx="1"/>
          </p:nvPr>
        </p:nvSpPr>
        <p:spPr/>
        <p:txBody>
          <a:bodyPr/>
          <a:lstStyle/>
          <a:p>
            <a:r>
              <a:rPr lang="lv-LV" dirty="0" smtClean="0"/>
              <a:t>Sistēmu </a:t>
            </a:r>
            <a:r>
              <a:rPr lang="lv-LV" dirty="0" err="1" smtClean="0"/>
              <a:t>ielogošānas</a:t>
            </a:r>
            <a:r>
              <a:rPr lang="lv-LV" dirty="0" smtClean="0"/>
              <a:t> loga: </a:t>
            </a:r>
            <a:r>
              <a:rPr lang="lv-LV" b="0" dirty="0"/>
              <a:t>Iegūst lietotāja iepriekš ievadītos datus, lai ievadītu viktorīnu.</a:t>
            </a:r>
            <a:endParaRPr lang="en-US" b="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8" y="2514600"/>
            <a:ext cx="6154009" cy="4239217"/>
          </a:xfrm>
          <a:prstGeom prst="rect">
            <a:avLst/>
          </a:prstGeom>
        </p:spPr>
      </p:pic>
    </p:spTree>
    <p:extLst>
      <p:ext uri="{BB962C8B-B14F-4D97-AF65-F5344CB8AC3E}">
        <p14:creationId xmlns:p14="http://schemas.microsoft.com/office/powerpoint/2010/main" val="2770708187"/>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396</TotalTime>
  <Words>489</Words>
  <Application>Microsoft Office PowerPoint</Application>
  <PresentationFormat>On-screen Show (4:3)</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Java programma ar viktorīnu</vt:lpstr>
      <vt:lpstr>saturs</vt:lpstr>
      <vt:lpstr>Uzdevuma formulējums </vt:lpstr>
      <vt:lpstr>Sistēmas funkcionālās un nefunkcionālās prasības</vt:lpstr>
      <vt:lpstr>Klašu diagramma</vt:lpstr>
      <vt:lpstr>Galveno metožu algoritmu apraksts (blokshēmas)</vt:lpstr>
      <vt:lpstr>Testēšanas metodikas </vt:lpstr>
      <vt:lpstr>Testēšanas apraksts (katrs tests vienā slaidā ar animāciju)</vt:lpstr>
      <vt:lpstr>Testēšanas apraksts (katrs tests vienā slaidā ar animāciju)</vt:lpstr>
      <vt:lpstr>Testēšanas apraksts (katrs tests vienā slaidā ar animāciju)</vt:lpstr>
      <vt:lpstr>Testēšanas apraksts (katrs tests vienā slaidā ar animāciju)</vt:lpstr>
      <vt:lpstr>Lietotāja ekspluatācijas instrukcija </vt:lpstr>
      <vt:lpstr>Lietotāja ekspluatācijas instrukcija </vt:lpstr>
      <vt:lpstr>Lietotāja ekspluatācijas instrukcija </vt:lpstr>
      <vt:lpstr>Lietotāja ekspluatācijas instrukcija </vt:lpstr>
      <vt:lpstr>Lietotāja ekspluatācijas instrukcija </vt:lpstr>
      <vt:lpstr>Secinājumi </vt:lpstr>
      <vt:lpstr>Paldies par uzmanību!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 Users</dc:creator>
  <cp:lastModifiedBy>All Users</cp:lastModifiedBy>
  <cp:revision>18</cp:revision>
  <dcterms:created xsi:type="dcterms:W3CDTF">2006-08-16T00:00:00Z</dcterms:created>
  <dcterms:modified xsi:type="dcterms:W3CDTF">2022-06-14T07:43:53Z</dcterms:modified>
</cp:coreProperties>
</file>