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385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</p:sldIdLst>
  <p:sldSz cx="9144000" cy="6858000" type="screen4x3"/>
  <p:notesSz cx="7010400" cy="9296400"/>
  <p:custDataLst>
    <p:tags r:id="rId13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9830" autoAdjust="0"/>
  </p:normalViewPr>
  <p:slideViewPr>
    <p:cSldViewPr>
      <p:cViewPr>
        <p:scale>
          <a:sx n="100" d="100"/>
          <a:sy n="100" d="100"/>
        </p:scale>
        <p:origin x="-2338" y="-6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6" d="100"/>
        <a:sy n="1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A54ADBBB-37A3-8B44-9315-97EF5812A303}" type="datetimeFigureOut">
              <a:rPr lang="en-CA"/>
              <a:pPr/>
              <a:t>27/06/2013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D1B44E8-D426-8140-A960-96BBB6965EE2}" type="slidenum">
              <a:rPr lang="en-CA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881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65887">
              <a:spcBef>
                <a:spcPct val="0"/>
              </a:spcBef>
            </a:pPr>
            <a:endParaRPr lang="en-CA">
              <a:latin typeface="Calibri" charset="0"/>
            </a:endParaRPr>
          </a:p>
        </p:txBody>
      </p:sp>
      <p:sp>
        <p:nvSpPr>
          <p:cNvPr id="105476" name="Slide Number Placeholder 3"/>
          <p:cNvSpPr txBox="1">
            <a:spLocks noGrp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B410AD7-9B82-5C4C-9E96-3ACBE2565D4B}" type="slidenum">
              <a:rPr lang="en-US" sz="1200">
                <a:latin typeface="Calibri" charset="0"/>
              </a:rPr>
              <a:pPr algn="r"/>
              <a:t>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2" descr="cover-Beet.jpg &lt;IGNORE&gt;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over_bg_beet_part2.jpg &lt;IGNORE&gt;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8763"/>
            <a:ext cx="91440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6900863" y="5829300"/>
            <a:ext cx="1893887" cy="855663"/>
            <a:chOff x="1028700" y="1828800"/>
            <a:chExt cx="7083426" cy="3197226"/>
          </a:xfrm>
        </p:grpSpPr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3374007" y="1828800"/>
              <a:ext cx="1692187" cy="2028665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>
              <a:norm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gray">
            <a:xfrm>
              <a:off x="5220569" y="1828800"/>
              <a:ext cx="1763433" cy="2028665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>
              <a:norm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gray">
            <a:xfrm>
              <a:off x="7304627" y="1870324"/>
              <a:ext cx="415624" cy="1945621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>
              <a:norm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028700" y="4527757"/>
              <a:ext cx="267185" cy="3914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319635" y="4634529"/>
              <a:ext cx="273125" cy="284725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gray">
            <a:xfrm>
              <a:off x="1634324" y="4628596"/>
              <a:ext cx="267185" cy="3974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gray">
            <a:xfrm>
              <a:off x="1937134" y="4628596"/>
              <a:ext cx="261250" cy="290659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2239948" y="4628596"/>
              <a:ext cx="154375" cy="29065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gray">
            <a:xfrm>
              <a:off x="2424009" y="4527757"/>
              <a:ext cx="47500" cy="391497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gray">
            <a:xfrm>
              <a:off x="2524948" y="4628596"/>
              <a:ext cx="261250" cy="290659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2833698" y="4628596"/>
              <a:ext cx="237500" cy="29065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3118697" y="4628596"/>
              <a:ext cx="255310" cy="290659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gray">
            <a:xfrm>
              <a:off x="3409632" y="4628596"/>
              <a:ext cx="261250" cy="290659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3831196" y="4545551"/>
              <a:ext cx="154375" cy="373703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4039007" y="4527757"/>
              <a:ext cx="231564" cy="3914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gray">
            <a:xfrm>
              <a:off x="4324006" y="4628596"/>
              <a:ext cx="255314" cy="290659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4763381" y="4628596"/>
              <a:ext cx="255314" cy="290659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gray">
            <a:xfrm>
              <a:off x="5054320" y="4628596"/>
              <a:ext cx="273125" cy="290659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">
            <a:xfrm>
              <a:off x="5374944" y="4628596"/>
              <a:ext cx="397810" cy="29065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">
            <a:xfrm>
              <a:off x="5844004" y="4628596"/>
              <a:ext cx="391874" cy="29065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gray">
            <a:xfrm>
              <a:off x="6307128" y="4527757"/>
              <a:ext cx="47500" cy="391497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">
            <a:xfrm>
              <a:off x="6396193" y="4545551"/>
              <a:ext cx="148435" cy="373703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">
            <a:xfrm>
              <a:off x="6592128" y="4628596"/>
              <a:ext cx="397814" cy="29065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gray">
            <a:xfrm>
              <a:off x="7043377" y="4628596"/>
              <a:ext cx="261250" cy="290659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">
            <a:xfrm>
              <a:off x="7346191" y="4628596"/>
              <a:ext cx="237500" cy="29065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">
            <a:xfrm>
              <a:off x="7619316" y="4545551"/>
              <a:ext cx="148435" cy="373703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gray">
            <a:xfrm>
              <a:off x="7797441" y="4486233"/>
              <a:ext cx="314685" cy="314386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</p:grpSp>
      <p:sp>
        <p:nvSpPr>
          <p:cNvPr id="34" name="TextBox 19"/>
          <p:cNvSpPr txBox="1"/>
          <p:nvPr/>
        </p:nvSpPr>
        <p:spPr bwMode="auto">
          <a:xfrm>
            <a:off x="449263" y="6515100"/>
            <a:ext cx="2273300" cy="3429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>
                <a:solidFill>
                  <a:srgbClr val="666666"/>
                </a:solidFill>
                <a:cs typeface="Arial" charset="0"/>
              </a:rPr>
              <a:t>© CGI Group Inc. CONFIDENTIAL</a:t>
            </a:r>
          </a:p>
        </p:txBody>
      </p:sp>
      <p:pic>
        <p:nvPicPr>
          <p:cNvPr id="35" name="Picture 8" descr="cover_bg_beet_part1.jpg &lt;IGNORE&gt;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6838"/>
            <a:ext cx="9144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49262" y="4204514"/>
            <a:ext cx="8250237" cy="1244816"/>
          </a:xfrm>
        </p:spPr>
        <p:txBody>
          <a:bodyPr anchor="t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smtClean="0"/>
              <a:t>Modifiez le style des sous-titres du masque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8039496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6" descr="footer-Bee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9263"/>
            <a:ext cx="9144000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7975600" y="6324600"/>
            <a:ext cx="715963" cy="333375"/>
            <a:chOff x="7527713" y="5505450"/>
            <a:chExt cx="1163308" cy="542169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7527713" y="5505450"/>
              <a:ext cx="453974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8022957" y="5505450"/>
              <a:ext cx="469450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8580106" y="5515777"/>
              <a:ext cx="110915" cy="521515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25"/>
          </p:nvPr>
        </p:nvSpPr>
        <p:spPr>
          <a:xfrm>
            <a:off x="4183063" y="6516688"/>
            <a:ext cx="777875" cy="2413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>
              <a:defRPr sz="1100">
                <a:solidFill>
                  <a:srgbClr val="666666"/>
                </a:solidFill>
                <a:cs typeface="Arial" charset="0"/>
              </a:defRPr>
            </a:lvl1pPr>
          </a:lstStyle>
          <a:p>
            <a:fld id="{ED0378D0-8347-FC40-855D-FF99D0617011}" type="slidenum">
              <a:rPr lang="fr-CA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8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1" descr="footer-Bee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9263"/>
            <a:ext cx="9144000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7975600" y="6324600"/>
            <a:ext cx="715963" cy="333375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974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957" y="5505450"/>
              <a:ext cx="469450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80106" y="5515777"/>
              <a:ext cx="110915" cy="521515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4183063" y="6516688"/>
            <a:ext cx="777875" cy="2413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>
              <a:defRPr sz="1100">
                <a:solidFill>
                  <a:srgbClr val="666666"/>
                </a:solidFill>
                <a:cs typeface="Arial" charset="0"/>
              </a:defRPr>
            </a:lvl1pPr>
          </a:lstStyle>
          <a:p>
            <a:fld id="{7A09BA00-C9E6-E743-B158-737EE50F8C1C}" type="slidenum">
              <a:rPr lang="fr-CA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7667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0" descr="&lt;IGNORE&gt;&#10;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900863" y="5829300"/>
            <a:ext cx="1893887" cy="855663"/>
            <a:chOff x="1028700" y="1828800"/>
            <a:chExt cx="7083426" cy="3197226"/>
          </a:xfrm>
        </p:grpSpPr>
        <p:sp>
          <p:nvSpPr>
            <p:cNvPr id="5" name="Freeform 5"/>
            <p:cNvSpPr>
              <a:spLocks/>
            </p:cNvSpPr>
            <p:nvPr/>
          </p:nvSpPr>
          <p:spPr bwMode="gray">
            <a:xfrm>
              <a:off x="3374007" y="1828800"/>
              <a:ext cx="1692187" cy="2028665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gray">
            <a:xfrm>
              <a:off x="5220569" y="1828800"/>
              <a:ext cx="1763433" cy="2028665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gray">
            <a:xfrm>
              <a:off x="7304627" y="1870324"/>
              <a:ext cx="415624" cy="1945621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gray">
            <a:xfrm>
              <a:off x="1028700" y="4527757"/>
              <a:ext cx="267185" cy="3914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gray">
            <a:xfrm>
              <a:off x="1319635" y="4634529"/>
              <a:ext cx="273125" cy="284725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gray">
            <a:xfrm>
              <a:off x="1634324" y="4628596"/>
              <a:ext cx="267185" cy="3974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gray">
            <a:xfrm>
              <a:off x="1937134" y="4628596"/>
              <a:ext cx="261250" cy="290659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gray">
            <a:xfrm>
              <a:off x="2239948" y="4628596"/>
              <a:ext cx="154375" cy="29065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gray">
            <a:xfrm>
              <a:off x="2424009" y="4527757"/>
              <a:ext cx="47500" cy="391497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gray">
            <a:xfrm>
              <a:off x="2524948" y="4628596"/>
              <a:ext cx="261250" cy="290659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gray">
            <a:xfrm>
              <a:off x="2833698" y="4628596"/>
              <a:ext cx="237500" cy="29065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gray">
            <a:xfrm>
              <a:off x="3118697" y="4628596"/>
              <a:ext cx="255310" cy="290659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gray">
            <a:xfrm>
              <a:off x="3409632" y="4628596"/>
              <a:ext cx="261250" cy="290659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gray">
            <a:xfrm>
              <a:off x="3831196" y="4545551"/>
              <a:ext cx="154375" cy="373703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gray">
            <a:xfrm>
              <a:off x="4039007" y="4527757"/>
              <a:ext cx="231564" cy="3914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gray">
            <a:xfrm>
              <a:off x="4324006" y="4628596"/>
              <a:ext cx="255314" cy="290659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gray">
            <a:xfrm>
              <a:off x="4763381" y="4628596"/>
              <a:ext cx="255314" cy="290659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gray">
            <a:xfrm>
              <a:off x="5054320" y="4628596"/>
              <a:ext cx="273125" cy="290659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gray">
            <a:xfrm>
              <a:off x="5374944" y="4628596"/>
              <a:ext cx="397810" cy="29065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gray">
            <a:xfrm>
              <a:off x="5844004" y="4628596"/>
              <a:ext cx="391874" cy="29065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gray">
            <a:xfrm>
              <a:off x="6307128" y="4527757"/>
              <a:ext cx="47500" cy="391497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gray">
            <a:xfrm>
              <a:off x="6396193" y="4545551"/>
              <a:ext cx="148435" cy="373703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gray">
            <a:xfrm>
              <a:off x="6592128" y="4628596"/>
              <a:ext cx="397814" cy="29065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gray">
            <a:xfrm>
              <a:off x="7043377" y="4628596"/>
              <a:ext cx="261250" cy="290659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gray">
            <a:xfrm>
              <a:off x="7346191" y="4628596"/>
              <a:ext cx="237500" cy="29065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gray">
            <a:xfrm>
              <a:off x="7619316" y="4545551"/>
              <a:ext cx="148435" cy="373703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gray">
            <a:xfrm>
              <a:off x="7797441" y="4486233"/>
              <a:ext cx="314685" cy="314386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62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0" descr="&lt;IGNORE&gt;&#10;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6900863" y="5829300"/>
            <a:ext cx="1893887" cy="85566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4007" y="1828800"/>
              <a:ext cx="1692187" cy="2028665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0569" y="1828800"/>
              <a:ext cx="1763433" cy="2028665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627" y="1870324"/>
              <a:ext cx="415624" cy="1945621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7757"/>
              <a:ext cx="267185" cy="3914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19635" y="4634529"/>
              <a:ext cx="273125" cy="284725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4324" y="4628596"/>
              <a:ext cx="267185" cy="3974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7134" y="4628596"/>
              <a:ext cx="261250" cy="290659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gray">
            <a:xfrm>
              <a:off x="2239948" y="4628596"/>
              <a:ext cx="154375" cy="29065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gray">
            <a:xfrm>
              <a:off x="2424009" y="4527757"/>
              <a:ext cx="47500" cy="391497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gray">
            <a:xfrm>
              <a:off x="2524948" y="4628596"/>
              <a:ext cx="261250" cy="290659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gray">
            <a:xfrm>
              <a:off x="2833698" y="4628596"/>
              <a:ext cx="237500" cy="29065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gray">
            <a:xfrm>
              <a:off x="3118697" y="4628596"/>
              <a:ext cx="255310" cy="290659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gray">
            <a:xfrm>
              <a:off x="3409632" y="4628596"/>
              <a:ext cx="261250" cy="290659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gray">
            <a:xfrm>
              <a:off x="3831196" y="4545551"/>
              <a:ext cx="154375" cy="373703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gray">
            <a:xfrm>
              <a:off x="4039007" y="4527757"/>
              <a:ext cx="231564" cy="3914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gray">
            <a:xfrm>
              <a:off x="4324006" y="4628596"/>
              <a:ext cx="255314" cy="290659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gray">
            <a:xfrm>
              <a:off x="4763381" y="4628596"/>
              <a:ext cx="255314" cy="290659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gray">
            <a:xfrm>
              <a:off x="5054320" y="4628596"/>
              <a:ext cx="273125" cy="290659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gray">
            <a:xfrm>
              <a:off x="5374944" y="4628596"/>
              <a:ext cx="397810" cy="29065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gray">
            <a:xfrm>
              <a:off x="5844004" y="4628596"/>
              <a:ext cx="391874" cy="29065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gray">
            <a:xfrm>
              <a:off x="6307128" y="4527757"/>
              <a:ext cx="47500" cy="391497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gray">
            <a:xfrm>
              <a:off x="6396193" y="4545551"/>
              <a:ext cx="148435" cy="373703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gray">
            <a:xfrm>
              <a:off x="6592128" y="4628596"/>
              <a:ext cx="397814" cy="29065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gray">
            <a:xfrm>
              <a:off x="7043377" y="4628596"/>
              <a:ext cx="261250" cy="290659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gray">
            <a:xfrm>
              <a:off x="7346191" y="4628596"/>
              <a:ext cx="237500" cy="29065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gray">
            <a:xfrm>
              <a:off x="7619316" y="4545551"/>
              <a:ext cx="148435" cy="373703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gray">
            <a:xfrm>
              <a:off x="7797441" y="4486233"/>
              <a:ext cx="314685" cy="314386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087" y="1228993"/>
            <a:ext cx="6252276" cy="461665"/>
          </a:xfrm>
        </p:spPr>
        <p:txBody>
          <a:bodyPr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smtClean="0"/>
              <a:t>Modifiez le style des sous-titres du masque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318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1" descr="bg_slide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35613"/>
            <a:ext cx="3794125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7"/>
          <p:cNvGrpSpPr>
            <a:grpSpLocks/>
          </p:cNvGrpSpPr>
          <p:nvPr userDrawn="1"/>
        </p:nvGrpSpPr>
        <p:grpSpPr bwMode="auto">
          <a:xfrm>
            <a:off x="7975600" y="6324600"/>
            <a:ext cx="715963" cy="333375"/>
            <a:chOff x="7527713" y="5505450"/>
            <a:chExt cx="1163308" cy="542169"/>
          </a:xfrm>
        </p:grpSpPr>
        <p:sp>
          <p:nvSpPr>
            <p:cNvPr id="6" name="Freeform 5"/>
            <p:cNvSpPr>
              <a:spLocks/>
            </p:cNvSpPr>
            <p:nvPr/>
          </p:nvSpPr>
          <p:spPr bwMode="gray">
            <a:xfrm>
              <a:off x="7527713" y="5505450"/>
              <a:ext cx="453974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363534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8022957" y="5505450"/>
              <a:ext cx="469450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363534"/>
                </a:solidFill>
                <a:latin typeface="+mn-lt"/>
                <a:ea typeface="+mn-ea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gray">
            <a:xfrm>
              <a:off x="8580106" y="5515777"/>
              <a:ext cx="110915" cy="521515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363534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4183063" y="6516688"/>
            <a:ext cx="777875" cy="2413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>
              <a:defRPr sz="1100">
                <a:solidFill>
                  <a:srgbClr val="666666"/>
                </a:solidFill>
                <a:cs typeface="Arial" charset="0"/>
              </a:defRPr>
            </a:lvl1pPr>
          </a:lstStyle>
          <a:p>
            <a:fld id="{43AD4CEB-F9D0-5549-8DB4-FA3E07AB9F30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0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5" descr="footer-Bee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9263"/>
            <a:ext cx="9144000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7975600" y="6324600"/>
            <a:ext cx="715963" cy="333375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974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957" y="5505450"/>
              <a:ext cx="469450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80106" y="5515777"/>
              <a:ext cx="110915" cy="521515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4183063" y="6516688"/>
            <a:ext cx="777875" cy="2413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>
              <a:defRPr sz="1100">
                <a:solidFill>
                  <a:srgbClr val="666666"/>
                </a:solidFill>
                <a:cs typeface="Arial" charset="0"/>
              </a:defRPr>
            </a:lvl1pPr>
          </a:lstStyle>
          <a:p>
            <a:fld id="{C83AD311-75DB-1447-A3FB-DC33F3212EEA}" type="slidenum">
              <a:rPr lang="fr-CA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757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 descr="footer-Bee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9263"/>
            <a:ext cx="9144000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7975600" y="6324600"/>
            <a:ext cx="715963" cy="333375"/>
            <a:chOff x="7527713" y="5505450"/>
            <a:chExt cx="1163308" cy="542169"/>
          </a:xfrm>
        </p:grpSpPr>
        <p:sp>
          <p:nvSpPr>
            <p:cNvPr id="6" name="Freeform 5"/>
            <p:cNvSpPr>
              <a:spLocks/>
            </p:cNvSpPr>
            <p:nvPr/>
          </p:nvSpPr>
          <p:spPr bwMode="gray">
            <a:xfrm>
              <a:off x="7527713" y="5505450"/>
              <a:ext cx="453974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8022957" y="5505450"/>
              <a:ext cx="469450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gray">
            <a:xfrm>
              <a:off x="8580106" y="5515777"/>
              <a:ext cx="110915" cy="521515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</p:grp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4183063" y="6516688"/>
            <a:ext cx="777875" cy="2413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>
              <a:defRPr sz="1100">
                <a:solidFill>
                  <a:srgbClr val="666666"/>
                </a:solidFill>
                <a:cs typeface="Arial" charset="0"/>
              </a:defRPr>
            </a:lvl1pPr>
          </a:lstStyle>
          <a:p>
            <a:fld id="{C9145A65-9DA3-5643-9E37-AB3FD319A6BE}" type="slidenum">
              <a:rPr lang="fr-CA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371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3" descr="footer-Bee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9263"/>
            <a:ext cx="9144000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7975600" y="6324600"/>
            <a:ext cx="715963" cy="333375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974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957" y="5505450"/>
              <a:ext cx="469450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80106" y="5515777"/>
              <a:ext cx="110915" cy="521515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4183063" y="6516688"/>
            <a:ext cx="777875" cy="2413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>
              <a:defRPr sz="1100">
                <a:solidFill>
                  <a:srgbClr val="666666"/>
                </a:solidFill>
                <a:cs typeface="Arial" charset="0"/>
              </a:defRPr>
            </a:lvl1pPr>
          </a:lstStyle>
          <a:p>
            <a:fld id="{7910CFEB-D979-FA4E-ACD5-3AA7C183498B}" type="slidenum">
              <a:rPr lang="fr-CA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773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over_bg_beet_part2.jpg &lt;IGNORE&gt;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5" descr="section.jpg &lt;IGNORE&gt;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bg_connectors.png &lt;IGNORE&gt;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0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smtClean="0"/>
              <a:t>Modifiez le style des sous-titres du masque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444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3" descr="footer-Bee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9263"/>
            <a:ext cx="9144000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7975600" y="6324600"/>
            <a:ext cx="715963" cy="333375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974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957" y="5505450"/>
              <a:ext cx="469450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80106" y="5515777"/>
              <a:ext cx="110915" cy="521515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</p:grp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4183063" y="6516688"/>
            <a:ext cx="777875" cy="2413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>
              <a:defRPr sz="1100">
                <a:solidFill>
                  <a:srgbClr val="666666"/>
                </a:solidFill>
                <a:cs typeface="Arial" charset="0"/>
              </a:defRPr>
            </a:lvl1pPr>
          </a:lstStyle>
          <a:p>
            <a:fld id="{F4B53DDB-2E32-A349-9429-F35E916398A8}" type="slidenum">
              <a:rPr lang="fr-CA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752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8" descr="footer-Bee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9263"/>
            <a:ext cx="9144000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7975600" y="6324600"/>
            <a:ext cx="715963" cy="333375"/>
            <a:chOff x="7527713" y="5505450"/>
            <a:chExt cx="1163308" cy="542169"/>
          </a:xfrm>
        </p:grpSpPr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7527713" y="5505450"/>
              <a:ext cx="453974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957" y="5505450"/>
              <a:ext cx="469450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80106" y="5515777"/>
              <a:ext cx="110915" cy="521515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</p:grp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4183063" y="6516688"/>
            <a:ext cx="777875" cy="2413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>
              <a:defRPr sz="1100">
                <a:solidFill>
                  <a:srgbClr val="666666"/>
                </a:solidFill>
                <a:cs typeface="Arial" charset="0"/>
              </a:defRPr>
            </a:lvl1pPr>
          </a:lstStyle>
          <a:p>
            <a:fld id="{C65F6917-AFA2-8C42-A6E7-6B68903CE4C7}" type="slidenum">
              <a:rPr lang="fr-CA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173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3" descr="footer-Bee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9263"/>
            <a:ext cx="9144000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7975600" y="6324600"/>
            <a:ext cx="715963" cy="333375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974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957" y="5505450"/>
              <a:ext cx="469450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80106" y="5515777"/>
              <a:ext cx="110915" cy="521515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</p:grp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4183063" y="6516688"/>
            <a:ext cx="777875" cy="2413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>
              <a:defRPr sz="1100">
                <a:solidFill>
                  <a:srgbClr val="666666"/>
                </a:solidFill>
                <a:cs typeface="Arial" charset="0"/>
              </a:defRPr>
            </a:lvl1pPr>
          </a:lstStyle>
          <a:p>
            <a:fld id="{8BC12BBF-2E41-1546-89CC-2CF960969E14}" type="slidenum">
              <a:rPr lang="fr-CA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691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2" descr="footer-Bee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9263"/>
            <a:ext cx="9144000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7975600" y="6324600"/>
            <a:ext cx="715963" cy="333375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974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957" y="5505450"/>
              <a:ext cx="469450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80106" y="5515777"/>
              <a:ext cx="110915" cy="521515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</p:grp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4183063" y="6516688"/>
            <a:ext cx="777875" cy="2413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>
              <a:defRPr sz="1100">
                <a:solidFill>
                  <a:srgbClr val="666666"/>
                </a:solidFill>
                <a:cs typeface="Arial" charset="0"/>
              </a:defRPr>
            </a:lvl1pPr>
          </a:lstStyle>
          <a:p>
            <a:fld id="{627EA6D5-6C5B-F747-8F2E-FFDFE3D84A3F}" type="slidenum">
              <a:rPr lang="fr-CA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445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47675" y="177800"/>
            <a:ext cx="82391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Arial" pitchFamily="34" charset="0"/>
          <a:ea typeface="ＭＳ Ｐゴシック" charset="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gi.com/en/sites/cgi.com/themes/cgi/images/bck-nav-grey.p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CGI.com</a:t>
            </a:r>
            <a:endParaRPr lang="en-CA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Style Guide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16688"/>
            <a:ext cx="777875" cy="241300"/>
          </a:xfrm>
          <a:prstGeom prst="rect">
            <a:avLst/>
          </a:prstGeom>
        </p:spPr>
        <p:txBody>
          <a:bodyPr/>
          <a:lstStyle/>
          <a:p>
            <a:fld id="{C9145A65-9DA3-5643-9E37-AB3FD319A6BE}" type="slidenum">
              <a:rPr lang="fr-CA" smtClean="0"/>
              <a:pPr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057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4" descr="Screen Shot 2013-06-04 at 3.17.35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11"/>
          <a:stretch>
            <a:fillRect/>
          </a:stretch>
        </p:blipFill>
        <p:spPr bwMode="auto">
          <a:xfrm>
            <a:off x="611188" y="1268413"/>
            <a:ext cx="12509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 flipV="1">
            <a:off x="742950" y="4848225"/>
            <a:ext cx="1028700" cy="936625"/>
          </a:xfrm>
          <a:prstGeom prst="rect">
            <a:avLst/>
          </a:prstGeom>
          <a:noFill/>
          <a:ln w="38100">
            <a:solidFill>
              <a:srgbClr val="F7964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247900" y="4719638"/>
            <a:ext cx="2051050" cy="550862"/>
          </a:xfrm>
          <a:prstGeom prst="wedgeRectCallout">
            <a:avLst>
              <a:gd name="adj1" fmla="val -77560"/>
              <a:gd name="adj2" fmla="val 572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</a:rPr>
              <a:t>Image in left or right menu max 150px wide</a:t>
            </a:r>
          </a:p>
        </p:txBody>
      </p:sp>
      <p:sp>
        <p:nvSpPr>
          <p:cNvPr id="110598" name="Title 1"/>
          <p:cNvSpPr>
            <a:spLocks/>
          </p:cNvSpPr>
          <p:nvPr/>
        </p:nvSpPr>
        <p:spPr bwMode="auto">
          <a:xfrm>
            <a:off x="447675" y="177800"/>
            <a:ext cx="82391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000" dirty="0">
                <a:solidFill>
                  <a:schemeClr val="tx2"/>
                </a:solidFill>
              </a:rPr>
              <a:t>Sidebar </a:t>
            </a:r>
            <a:r>
              <a:rPr lang="en-US" sz="3000" dirty="0" smtClean="0">
                <a:solidFill>
                  <a:schemeClr val="tx2"/>
                </a:solidFill>
              </a:rPr>
              <a:t>images styling</a:t>
            </a:r>
            <a:endParaRPr lang="en-US" sz="3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r>
              <a:rPr lang="en-US">
                <a:latin typeface="Arial" charset="0"/>
              </a:rPr>
              <a:t>Colours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68313" y="1196975"/>
            <a:ext cx="8229600" cy="452596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E31937"/>
                </a:solidFill>
                <a:latin typeface="Arial" charset="0"/>
              </a:rPr>
              <a:t>Cherry #E31937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991F3D"/>
                </a:solidFill>
                <a:latin typeface="Arial" charset="0"/>
              </a:rPr>
              <a:t>Beet #991F3D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6A00"/>
                </a:solidFill>
                <a:latin typeface="Arial" charset="0"/>
              </a:rPr>
              <a:t>Pumpkin #FF6A00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2A200"/>
                </a:solidFill>
                <a:latin typeface="Arial" charset="0"/>
              </a:rPr>
              <a:t>Honey #F2A200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A2ACB0"/>
                </a:solidFill>
                <a:latin typeface="Arial" charset="0"/>
              </a:rPr>
              <a:t>Cloud #A5ACB0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A1C4D0"/>
                </a:solidFill>
                <a:latin typeface="Arial" charset="0"/>
              </a:rPr>
              <a:t>Ice # A1C4D0</a:t>
            </a:r>
          </a:p>
          <a:p>
            <a:pPr>
              <a:lnSpc>
                <a:spcPct val="90000"/>
              </a:lnSpc>
            </a:pPr>
            <a:endParaRPr lang="en-US">
              <a:solidFill>
                <a:srgbClr val="A1C4D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Arial" charset="0"/>
              </a:rPr>
              <a:t>Main text colour #333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4" name="Title 1"/>
          <p:cNvSpPr>
            <a:spLocks/>
          </p:cNvSpPr>
          <p:nvPr/>
        </p:nvSpPr>
        <p:spPr bwMode="auto">
          <a:xfrm>
            <a:off x="447675" y="177800"/>
            <a:ext cx="82391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000" dirty="0">
                <a:solidFill>
                  <a:schemeClr val="tx2"/>
                </a:solidFill>
              </a:rPr>
              <a:t>Header &amp; </a:t>
            </a:r>
            <a:r>
              <a:rPr lang="en-US" sz="3000" dirty="0" smtClean="0">
                <a:solidFill>
                  <a:schemeClr val="tx2"/>
                </a:solidFill>
              </a:rPr>
              <a:t>Footer styling</a:t>
            </a:r>
            <a:endParaRPr lang="en-US" sz="3000" dirty="0">
              <a:solidFill>
                <a:schemeClr val="tx2"/>
              </a:solidFill>
            </a:endParaRPr>
          </a:p>
        </p:txBody>
      </p:sp>
      <p:pic>
        <p:nvPicPr>
          <p:cNvPr id="45" name="Picture 44" descr="Screen Shot 2013-06-04 at 10.50.26 A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84"/>
          <a:stretch/>
        </p:blipFill>
        <p:spPr>
          <a:xfrm>
            <a:off x="431800" y="1547336"/>
            <a:ext cx="8267363" cy="7006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46" name="Rectangular Callout 45"/>
          <p:cNvSpPr/>
          <p:nvPr/>
        </p:nvSpPr>
        <p:spPr>
          <a:xfrm>
            <a:off x="2861960" y="1670516"/>
            <a:ext cx="1970905" cy="274981"/>
          </a:xfrm>
          <a:prstGeom prst="wedgeRectCallout">
            <a:avLst>
              <a:gd name="adj1" fmla="val -61553"/>
              <a:gd name="adj2" fmla="val 98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#site-slogan 13px #000000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7" name="Rectangular Callout 46"/>
          <p:cNvSpPr/>
          <p:nvPr/>
        </p:nvSpPr>
        <p:spPr>
          <a:xfrm>
            <a:off x="5011350" y="1412776"/>
            <a:ext cx="1236364" cy="560181"/>
          </a:xfrm>
          <a:prstGeom prst="wedgeRectCallout">
            <a:avLst>
              <a:gd name="adj1" fmla="val 65342"/>
              <a:gd name="adj2" fmla="val 263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a 12px #666666</a:t>
            </a:r>
            <a:br>
              <a:rPr lang="en-US" sz="1100" dirty="0" smtClean="0">
                <a:solidFill>
                  <a:schemeClr val="bg1"/>
                </a:solidFill>
              </a:rPr>
            </a:br>
            <a:r>
              <a:rPr lang="en-US" sz="1100" dirty="0" err="1" smtClean="0">
                <a:solidFill>
                  <a:schemeClr val="bg1"/>
                </a:solidFill>
              </a:rPr>
              <a:t>a:hover</a:t>
            </a:r>
            <a:r>
              <a:rPr lang="en-US" sz="1100" dirty="0" smtClean="0">
                <a:solidFill>
                  <a:schemeClr val="bg1"/>
                </a:solidFill>
              </a:rPr>
              <a:t> #E31937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8" name="Rectangular Callout 47"/>
          <p:cNvSpPr/>
          <p:nvPr/>
        </p:nvSpPr>
        <p:spPr>
          <a:xfrm>
            <a:off x="7702377" y="1972957"/>
            <a:ext cx="1236364" cy="665893"/>
          </a:xfrm>
          <a:prstGeom prst="wedgeRectCallout">
            <a:avLst>
              <a:gd name="adj1" fmla="val -57368"/>
              <a:gd name="adj2" fmla="val -69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Input 10px #999999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Uppercase</a:t>
            </a:r>
          </a:p>
        </p:txBody>
      </p:sp>
      <p:pic>
        <p:nvPicPr>
          <p:cNvPr id="49" name="Picture 48" descr="Screen Shot 2013-06-04 at 10.50.26 A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78"/>
          <a:stretch/>
        </p:blipFill>
        <p:spPr>
          <a:xfrm>
            <a:off x="431800" y="3898166"/>
            <a:ext cx="8267363" cy="15171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50" name="Rectangular Callout 49"/>
          <p:cNvSpPr/>
          <p:nvPr/>
        </p:nvSpPr>
        <p:spPr>
          <a:xfrm>
            <a:off x="630879" y="3498364"/>
            <a:ext cx="1545283" cy="274981"/>
          </a:xfrm>
          <a:prstGeom prst="wedgeRectCallout">
            <a:avLst>
              <a:gd name="adj1" fmla="val -23534"/>
              <a:gd name="adj2" fmla="val 1322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14px #FFF uppercase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1" name="Rectangular Callout 50"/>
          <p:cNvSpPr/>
          <p:nvPr/>
        </p:nvSpPr>
        <p:spPr>
          <a:xfrm>
            <a:off x="2601095" y="3324950"/>
            <a:ext cx="1531554" cy="490945"/>
          </a:xfrm>
          <a:prstGeom prst="wedgeRectCallout">
            <a:avLst>
              <a:gd name="adj1" fmla="val -48022"/>
              <a:gd name="adj2" fmla="val 1425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</a:t>
            </a:r>
            <a:r>
              <a:rPr lang="en-US" sz="1100" dirty="0" smtClean="0">
                <a:solidFill>
                  <a:schemeClr val="bg1"/>
                </a:solidFill>
              </a:rPr>
              <a:t> #FFFFFF uppercase</a:t>
            </a:r>
          </a:p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a:hover</a:t>
            </a:r>
            <a:r>
              <a:rPr lang="en-US" sz="1100" dirty="0" smtClean="0">
                <a:solidFill>
                  <a:schemeClr val="bg1"/>
                </a:solidFill>
              </a:rPr>
              <a:t> #FFD8A6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2" name="Rectangular Callout 51"/>
          <p:cNvSpPr/>
          <p:nvPr/>
        </p:nvSpPr>
        <p:spPr>
          <a:xfrm>
            <a:off x="201481" y="5530234"/>
            <a:ext cx="1531554" cy="490945"/>
          </a:xfrm>
          <a:prstGeom prst="wedgeRectCallout">
            <a:avLst>
              <a:gd name="adj1" fmla="val -4992"/>
              <a:gd name="adj2" fmla="val -1259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11px #FF9900 bold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3" name="Rectangular Callout 52"/>
          <p:cNvSpPr/>
          <p:nvPr/>
        </p:nvSpPr>
        <p:spPr>
          <a:xfrm>
            <a:off x="3222021" y="5530234"/>
            <a:ext cx="1531554" cy="490945"/>
          </a:xfrm>
          <a:prstGeom prst="wedgeRectCallout">
            <a:avLst>
              <a:gd name="adj1" fmla="val -32334"/>
              <a:gd name="adj2" fmla="val -1259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a 11px #</a:t>
            </a:r>
            <a:r>
              <a:rPr lang="en-US" sz="1100" dirty="0" err="1" smtClean="0">
                <a:solidFill>
                  <a:schemeClr val="bg1"/>
                </a:solidFill>
              </a:rPr>
              <a:t>ffffff</a:t>
            </a:r>
            <a:endParaRPr lang="en-US" sz="1100" dirty="0" smtClean="0">
              <a:solidFill>
                <a:schemeClr val="bg1"/>
              </a:solidFill>
            </a:endParaRP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a</a:t>
            </a:r>
            <a:r>
              <a:rPr lang="en-US" sz="1100" dirty="0" err="1" smtClean="0">
                <a:solidFill>
                  <a:schemeClr val="bg1"/>
                </a:solidFill>
              </a:rPr>
              <a:t>:hover</a:t>
            </a:r>
            <a:r>
              <a:rPr lang="en-US" sz="1100" dirty="0" smtClean="0">
                <a:solidFill>
                  <a:schemeClr val="bg1"/>
                </a:solidFill>
              </a:rPr>
              <a:t> #ffdba6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4" name="Rectangular Callout 53"/>
          <p:cNvSpPr/>
          <p:nvPr/>
        </p:nvSpPr>
        <p:spPr>
          <a:xfrm>
            <a:off x="6376627" y="2997329"/>
            <a:ext cx="1531554" cy="490945"/>
          </a:xfrm>
          <a:prstGeom prst="wedgeRectCallout">
            <a:avLst>
              <a:gd name="adj1" fmla="val -48022"/>
              <a:gd name="adj2" fmla="val 1425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H2 17px #</a:t>
            </a:r>
            <a:r>
              <a:rPr lang="en-US" sz="1100" dirty="0" err="1" smtClean="0">
                <a:solidFill>
                  <a:schemeClr val="bg1"/>
                </a:solidFill>
              </a:rPr>
              <a:t>ffffff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5" name="Rectangular Callout 54"/>
          <p:cNvSpPr/>
          <p:nvPr/>
        </p:nvSpPr>
        <p:spPr>
          <a:xfrm>
            <a:off x="6247714" y="4985914"/>
            <a:ext cx="1110318" cy="308427"/>
          </a:xfrm>
          <a:prstGeom prst="wedgeRectCallout">
            <a:avLst>
              <a:gd name="adj1" fmla="val -32334"/>
              <a:gd name="adj2" fmla="val -1259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11px #</a:t>
            </a:r>
            <a:r>
              <a:rPr lang="en-US" sz="1100" dirty="0" err="1" smtClean="0">
                <a:solidFill>
                  <a:schemeClr val="bg1"/>
                </a:solidFill>
              </a:rPr>
              <a:t>ffffff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1" descr="Screen Shot 2013-06-04 at 12.53.5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69"/>
          <a:stretch>
            <a:fillRect/>
          </a:stretch>
        </p:blipFill>
        <p:spPr bwMode="auto">
          <a:xfrm>
            <a:off x="0" y="1712913"/>
            <a:ext cx="91440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ular Callout 17"/>
          <p:cNvSpPr/>
          <p:nvPr/>
        </p:nvSpPr>
        <p:spPr>
          <a:xfrm>
            <a:off x="1038225" y="1722438"/>
            <a:ext cx="1971675" cy="274637"/>
          </a:xfrm>
          <a:prstGeom prst="wedgeRectCallout">
            <a:avLst>
              <a:gd name="adj1" fmla="val -33936"/>
              <a:gd name="adj2" fmla="val 148138"/>
            </a:avLst>
          </a:prstGeom>
          <a:solidFill>
            <a:srgbClr val="E319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</a:rPr>
              <a:t>12px #991f3d uppercase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4173538" y="2462213"/>
            <a:ext cx="1236662" cy="425450"/>
          </a:xfrm>
          <a:prstGeom prst="wedgeRectCallout">
            <a:avLst>
              <a:gd name="adj1" fmla="val -72321"/>
              <a:gd name="adj2" fmla="val 18248"/>
            </a:avLst>
          </a:prstGeom>
          <a:solidFill>
            <a:srgbClr val="E319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</a:rPr>
              <a:t>#333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1773238" y="2971800"/>
            <a:ext cx="1236662" cy="298450"/>
          </a:xfrm>
          <a:prstGeom prst="wedgeRectCallout">
            <a:avLst>
              <a:gd name="adj1" fmla="val -29416"/>
              <a:gd name="adj2" fmla="val -99485"/>
            </a:avLst>
          </a:prstGeom>
          <a:solidFill>
            <a:srgbClr val="E319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</a:rPr>
              <a:t>12px #</a:t>
            </a:r>
            <a:r>
              <a:rPr lang="en-US" sz="1200" dirty="0" err="1">
                <a:solidFill>
                  <a:srgbClr val="FFFFFF"/>
                </a:solidFill>
              </a:rPr>
              <a:t>ffffff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3431" name="Title 1"/>
          <p:cNvSpPr>
            <a:spLocks/>
          </p:cNvSpPr>
          <p:nvPr/>
        </p:nvSpPr>
        <p:spPr bwMode="auto">
          <a:xfrm>
            <a:off x="447675" y="177800"/>
            <a:ext cx="82391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000" dirty="0" smtClean="0">
                <a:solidFill>
                  <a:schemeClr val="tx2"/>
                </a:solidFill>
              </a:rPr>
              <a:t>Navigation styling</a:t>
            </a:r>
            <a:endParaRPr lang="en-US" sz="3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r>
              <a:rPr lang="en-US" dirty="0">
                <a:latin typeface="Arial" charset="0"/>
              </a:rPr>
              <a:t>Homepage </a:t>
            </a:r>
            <a:r>
              <a:rPr lang="en-US" dirty="0" smtClean="0">
                <a:latin typeface="Arial" charset="0"/>
              </a:rPr>
              <a:t>slider </a:t>
            </a:r>
            <a:r>
              <a:rPr lang="en-US" dirty="0"/>
              <a:t>styling</a:t>
            </a:r>
            <a:endParaRPr lang="en-US" dirty="0">
              <a:latin typeface="Arial" charset="0"/>
            </a:endParaRPr>
          </a:p>
        </p:txBody>
      </p:sp>
      <p:pic>
        <p:nvPicPr>
          <p:cNvPr id="104451" name="Content Placeholder 4" descr="Screen Shot 2013-06-04 at 3.02.51 PM.PNG"/>
          <p:cNvPicPr>
            <a:picLocks noGrp="1" noChangeAspect="1"/>
          </p:cNvPicPr>
          <p:nvPr>
            <p:ph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1" r="-127" b="18771"/>
          <a:stretch>
            <a:fillRect/>
          </a:stretch>
        </p:blipFill>
        <p:spPr bwMode="auto">
          <a:xfrm>
            <a:off x="-134938" y="1052513"/>
            <a:ext cx="9290051" cy="342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2263" y="1747838"/>
            <a:ext cx="5600700" cy="2732087"/>
          </a:xfrm>
          <a:prstGeom prst="rect">
            <a:avLst/>
          </a:prstGeom>
          <a:noFill/>
          <a:ln w="57150">
            <a:solidFill>
              <a:srgbClr val="F79646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613150" y="4676775"/>
            <a:ext cx="2420938" cy="874713"/>
          </a:xfrm>
          <a:prstGeom prst="wedgeRectCallout">
            <a:avLst>
              <a:gd name="adj1" fmla="val -26174"/>
              <a:gd name="adj2" fmla="val -99569"/>
            </a:avLst>
          </a:prstGeom>
          <a:solidFill>
            <a:srgbClr val="E319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</a:rPr>
              <a:t>740x360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961063" y="2667000"/>
            <a:ext cx="2805112" cy="908050"/>
          </a:xfrm>
          <a:prstGeom prst="rect">
            <a:avLst/>
          </a:prstGeom>
          <a:noFill/>
          <a:ln w="57150">
            <a:solidFill>
              <a:srgbClr val="E31937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7239000" y="3692525"/>
            <a:ext cx="1576388" cy="587375"/>
          </a:xfrm>
          <a:prstGeom prst="wedgeRectCallout">
            <a:avLst>
              <a:gd name="adj1" fmla="val -46737"/>
              <a:gd name="adj2" fmla="val -94745"/>
            </a:avLst>
          </a:prstGeom>
          <a:solidFill>
            <a:srgbClr val="E319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</a:rPr>
              <a:t>360x119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Content Placeholder 3" descr="Screen Shot 2013-06-04 at 11.24.19 AM.PNG"/>
          <p:cNvPicPr>
            <a:picLocks noGrp="1" noChangeAspect="1"/>
          </p:cNvPicPr>
          <p:nvPr>
            <p:ph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3" b="21945"/>
          <a:stretch>
            <a:fillRect/>
          </a:stretch>
        </p:blipFill>
        <p:spPr bwMode="auto">
          <a:xfrm>
            <a:off x="-6350" y="1341438"/>
            <a:ext cx="916305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4654550" y="3808413"/>
            <a:ext cx="1390650" cy="460375"/>
          </a:xfrm>
          <a:prstGeom prst="wedgeRectCallout">
            <a:avLst>
              <a:gd name="adj1" fmla="val 5160"/>
              <a:gd name="adj2" fmla="val -82413"/>
            </a:avLst>
          </a:prstGeom>
          <a:solidFill>
            <a:srgbClr val="E319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</a:rPr>
              <a:t> #991F3D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uppercase 13px</a:t>
            </a:r>
          </a:p>
        </p:txBody>
      </p:sp>
      <p:sp>
        <p:nvSpPr>
          <p:cNvPr id="106500" name="Title 1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r>
              <a:rPr lang="en-US" dirty="0">
                <a:latin typeface="Arial" charset="0"/>
              </a:rPr>
              <a:t>Landing </a:t>
            </a:r>
            <a:r>
              <a:rPr lang="en-US" dirty="0" smtClean="0">
                <a:latin typeface="Arial" charset="0"/>
              </a:rPr>
              <a:t>page </a:t>
            </a:r>
            <a:r>
              <a:rPr lang="en-US" dirty="0"/>
              <a:t>styling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886075"/>
            <a:ext cx="7772400" cy="1470025"/>
          </a:xfrm>
          <a:solidFill>
            <a:srgbClr val="E31937"/>
          </a:solidFill>
          <a:ln>
            <a:noFill/>
          </a:ln>
        </p:spPr>
        <p:txBody>
          <a:bodyPr lIns="91440" tIns="45720" rIns="91440" bIns="45720"/>
          <a:lstStyle/>
          <a:p>
            <a:endParaRPr lang="en-CA" sz="11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4641850"/>
            <a:ext cx="6400800" cy="1752600"/>
          </a:xfrm>
        </p:spPr>
        <p:txBody>
          <a:bodyPr>
            <a:normAutofit/>
          </a:bodyPr>
          <a:lstStyle/>
          <a:p>
            <a:pPr marL="0" indent="0" algn="ctr" defTabSz="457200">
              <a:buFont typeface="Arial" charset="0"/>
              <a:buNone/>
            </a:pPr>
            <a:endParaRPr lang="en-CA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107524" name="Picture 4" descr="Screen Shot 2013-06-04 at 10.50.2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6" b="32433"/>
          <a:stretch>
            <a:fillRect/>
          </a:stretch>
        </p:blipFill>
        <p:spPr bwMode="auto">
          <a:xfrm>
            <a:off x="431800" y="1455738"/>
            <a:ext cx="8267700" cy="3933825"/>
          </a:xfrm>
          <a:prstGeom prst="rect">
            <a:avLst/>
          </a:prstGeom>
          <a:solidFill>
            <a:srgbClr val="E31937"/>
          </a:solidFill>
          <a:ln>
            <a:noFill/>
          </a:ln>
        </p:spPr>
      </p:pic>
      <p:sp>
        <p:nvSpPr>
          <p:cNvPr id="6" name="Rectangular Callout 5"/>
          <p:cNvSpPr/>
          <p:nvPr/>
        </p:nvSpPr>
        <p:spPr>
          <a:xfrm>
            <a:off x="3508375" y="2525713"/>
            <a:ext cx="1701800" cy="247650"/>
          </a:xfrm>
          <a:prstGeom prst="wedgeRectCallout">
            <a:avLst>
              <a:gd name="adj1" fmla="val -61994"/>
              <a:gd name="adj2" fmla="val 9793"/>
            </a:avLst>
          </a:prstGeom>
          <a:solidFill>
            <a:srgbClr val="E319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FFFFFF"/>
                </a:solidFill>
              </a:rPr>
              <a:t>H1 20px #991F3D 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011738" y="2794000"/>
            <a:ext cx="1997075" cy="247650"/>
          </a:xfrm>
          <a:prstGeom prst="wedgeRectCallout">
            <a:avLst>
              <a:gd name="adj1" fmla="val -61994"/>
              <a:gd name="adj2" fmla="val 9793"/>
            </a:avLst>
          </a:prstGeom>
          <a:solidFill>
            <a:srgbClr val="E319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FFFFFF"/>
                </a:solidFill>
              </a:rPr>
              <a:t>H2 </a:t>
            </a:r>
            <a:r>
              <a:rPr lang="en-US" sz="1100" dirty="0" err="1">
                <a:solidFill>
                  <a:srgbClr val="FFFFFF"/>
                </a:solidFill>
              </a:rPr>
              <a:t>arial</a:t>
            </a:r>
            <a:r>
              <a:rPr lang="en-US" sz="1100" dirty="0">
                <a:solidFill>
                  <a:srgbClr val="FFFFFF"/>
                </a:solidFill>
              </a:rPr>
              <a:t>-black 24px #333333 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906838" y="3816350"/>
            <a:ext cx="1811337" cy="247650"/>
          </a:xfrm>
          <a:prstGeom prst="wedgeRectCallout">
            <a:avLst>
              <a:gd name="adj1" fmla="val -61994"/>
              <a:gd name="adj2" fmla="val 9793"/>
            </a:avLst>
          </a:prstGeom>
          <a:solidFill>
            <a:srgbClr val="E319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FFFFFF"/>
                </a:solidFill>
              </a:rPr>
              <a:t>H3 bold 16px #991F3D 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123113" y="2211388"/>
            <a:ext cx="1576387" cy="414337"/>
          </a:xfrm>
          <a:prstGeom prst="wedgeRectCallout">
            <a:avLst>
              <a:gd name="adj1" fmla="val -30845"/>
              <a:gd name="adj2" fmla="val 88138"/>
            </a:avLst>
          </a:prstGeom>
          <a:solidFill>
            <a:srgbClr val="E319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FFFFFF"/>
                </a:solidFill>
              </a:rPr>
              <a:t>H3 </a:t>
            </a:r>
            <a:r>
              <a:rPr lang="en-US" sz="1100" dirty="0" err="1">
                <a:solidFill>
                  <a:srgbClr val="FFFFFF"/>
                </a:solidFill>
              </a:rPr>
              <a:t>arial</a:t>
            </a:r>
            <a:r>
              <a:rPr lang="en-US" sz="1100" dirty="0">
                <a:solidFill>
                  <a:srgbClr val="FFFFFF"/>
                </a:solidFill>
              </a:rPr>
              <a:t>-black 18px #333333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481638" y="4433888"/>
            <a:ext cx="1576387" cy="207962"/>
          </a:xfrm>
          <a:prstGeom prst="wedgeRectCallout">
            <a:avLst>
              <a:gd name="adj1" fmla="val 63207"/>
              <a:gd name="adj2" fmla="val -82460"/>
            </a:avLst>
          </a:prstGeom>
          <a:solidFill>
            <a:srgbClr val="E319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FFFFFF"/>
                </a:solidFill>
              </a:rPr>
              <a:t>H4 bold 13px #E31937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5197475" y="4929188"/>
            <a:ext cx="1811338" cy="460375"/>
          </a:xfrm>
          <a:prstGeom prst="wedgeRectCallout">
            <a:avLst>
              <a:gd name="adj1" fmla="val 60354"/>
              <a:gd name="adj2" fmla="val -98831"/>
            </a:avLst>
          </a:prstGeom>
          <a:solidFill>
            <a:srgbClr val="E319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FFFFFF"/>
                </a:solidFill>
              </a:rPr>
              <a:t>a #991F3D</a:t>
            </a:r>
            <a:br>
              <a:rPr lang="en-US" sz="1100" dirty="0">
                <a:solidFill>
                  <a:srgbClr val="FFFFFF"/>
                </a:solidFill>
              </a:rPr>
            </a:br>
            <a:r>
              <a:rPr lang="en-US" sz="1100" dirty="0" err="1">
                <a:solidFill>
                  <a:srgbClr val="FFFFFF"/>
                </a:solidFill>
              </a:rPr>
              <a:t>a:hover</a:t>
            </a:r>
            <a:r>
              <a:rPr lang="en-US" sz="1100" dirty="0">
                <a:solidFill>
                  <a:srgbClr val="FFFFFF"/>
                </a:solidFill>
              </a:rPr>
              <a:t> underline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7215188" y="5059363"/>
            <a:ext cx="1390650" cy="460375"/>
          </a:xfrm>
          <a:prstGeom prst="wedgeRectCallout">
            <a:avLst>
              <a:gd name="adj1" fmla="val 5160"/>
              <a:gd name="adj2" fmla="val -82413"/>
            </a:avLst>
          </a:prstGeom>
          <a:solidFill>
            <a:srgbClr val="E319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FFFFFF"/>
                </a:solidFill>
              </a:rPr>
              <a:t>p #333333 13px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2217738" y="3216275"/>
            <a:ext cx="903287" cy="460375"/>
          </a:xfrm>
          <a:prstGeom prst="wedgeRectCallout">
            <a:avLst>
              <a:gd name="adj1" fmla="val 67143"/>
              <a:gd name="adj2" fmla="val -24204"/>
            </a:avLst>
          </a:prstGeom>
          <a:solidFill>
            <a:srgbClr val="E319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FFFFFF"/>
                </a:solidFill>
              </a:rPr>
              <a:t>p #333333 14px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1736725" y="2058988"/>
            <a:ext cx="1709738" cy="466725"/>
          </a:xfrm>
          <a:prstGeom prst="wedgeRectCallout">
            <a:avLst>
              <a:gd name="adj1" fmla="val -65982"/>
              <a:gd name="adj2" fmla="val 135752"/>
            </a:avLst>
          </a:prstGeom>
          <a:solidFill>
            <a:srgbClr val="E319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FFFFFF"/>
                </a:solidFill>
              </a:rPr>
              <a:t>a 11px #991F3D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FFFFFF"/>
                </a:solidFill>
              </a:rPr>
              <a:t>a:hover</a:t>
            </a:r>
            <a:r>
              <a:rPr lang="en-US" sz="1100" dirty="0">
                <a:solidFill>
                  <a:srgbClr val="FFFFFF"/>
                </a:solidFill>
              </a:rPr>
              <a:t> 11px #E31937 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049338" y="1647825"/>
            <a:ext cx="1620837" cy="274638"/>
          </a:xfrm>
          <a:prstGeom prst="wedgeRectCallout">
            <a:avLst>
              <a:gd name="adj1" fmla="val -29787"/>
              <a:gd name="adj2" fmla="val 329439"/>
            </a:avLst>
          </a:prstGeom>
          <a:solidFill>
            <a:srgbClr val="E319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FFFFFF"/>
                </a:solidFill>
              </a:rPr>
              <a:t>a.active</a:t>
            </a:r>
            <a:r>
              <a:rPr lang="en-US" sz="1100" dirty="0">
                <a:solidFill>
                  <a:srgbClr val="FFFFFF"/>
                </a:solidFill>
              </a:rPr>
              <a:t> 11px #E31937 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295275" y="1181100"/>
            <a:ext cx="1619250" cy="274638"/>
          </a:xfrm>
          <a:prstGeom prst="wedgeRectCallout">
            <a:avLst>
              <a:gd name="adj1" fmla="val -17504"/>
              <a:gd name="adj2" fmla="val 4467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.</a:t>
            </a:r>
            <a:r>
              <a:rPr lang="en-US" sz="1200" dirty="0" err="1"/>
              <a:t>nolink</a:t>
            </a:r>
            <a:r>
              <a:rPr lang="en-US" sz="1200" dirty="0"/>
              <a:t> 11px #333333 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39713" y="4921250"/>
            <a:ext cx="1620837" cy="276225"/>
          </a:xfrm>
          <a:prstGeom prst="wedgeRectCallout">
            <a:avLst>
              <a:gd name="adj1" fmla="val -10727"/>
              <a:gd name="adj2" fmla="val -257235"/>
            </a:avLst>
          </a:prstGeom>
          <a:solidFill>
            <a:srgbClr val="E319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FFFFFF"/>
                </a:solidFill>
              </a:rPr>
              <a:t>.first a 11px #991F3D</a:t>
            </a:r>
          </a:p>
        </p:txBody>
      </p:sp>
      <p:sp>
        <p:nvSpPr>
          <p:cNvPr id="107538" name="Title 1"/>
          <p:cNvSpPr>
            <a:spLocks/>
          </p:cNvSpPr>
          <p:nvPr/>
        </p:nvSpPr>
        <p:spPr bwMode="auto">
          <a:xfrm>
            <a:off x="447675" y="177800"/>
            <a:ext cx="82391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000" dirty="0">
                <a:solidFill>
                  <a:schemeClr val="tx2"/>
                </a:solidFill>
              </a:rPr>
              <a:t>Content </a:t>
            </a:r>
            <a:r>
              <a:rPr lang="en-US" sz="3000" dirty="0" smtClean="0">
                <a:solidFill>
                  <a:schemeClr val="tx2"/>
                </a:solidFill>
              </a:rPr>
              <a:t>page styling</a:t>
            </a:r>
            <a:endParaRPr lang="en-US" sz="3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4" descr="Screen Shot 2013-06-04 at 10.50.2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6" b="62920"/>
          <a:stretch>
            <a:fillRect/>
          </a:stretch>
        </p:blipFill>
        <p:spPr bwMode="auto">
          <a:xfrm>
            <a:off x="431800" y="1339850"/>
            <a:ext cx="82677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6900" y="1268413"/>
            <a:ext cx="7861300" cy="984250"/>
          </a:xfrm>
          <a:prstGeom prst="rect">
            <a:avLst/>
          </a:prstGeom>
          <a:noFill/>
          <a:ln w="9525">
            <a:solidFill>
              <a:srgbClr val="F79646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294438" y="2352675"/>
            <a:ext cx="1576387" cy="414338"/>
          </a:xfrm>
          <a:prstGeom prst="wedgeRectCallout">
            <a:avLst>
              <a:gd name="adj1" fmla="val -36873"/>
              <a:gd name="adj2" fmla="val -1536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Standard banner 1280x150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31800" y="1268413"/>
            <a:ext cx="95250" cy="984250"/>
          </a:xfrm>
          <a:prstGeom prst="rect">
            <a:avLst/>
          </a:prstGeom>
          <a:noFill/>
          <a:ln w="9525">
            <a:solidFill>
              <a:srgbClr val="E31937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230188" y="2741613"/>
            <a:ext cx="1576387" cy="944562"/>
          </a:xfrm>
          <a:prstGeom prst="wedgeRectCallout">
            <a:avLst>
              <a:gd name="adj1" fmla="val -35229"/>
              <a:gd name="adj2" fmla="val -110283"/>
            </a:avLst>
          </a:prstGeom>
          <a:ln>
            <a:solidFill>
              <a:srgbClr val="E3193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http://</a:t>
            </a:r>
            <a:r>
              <a:rPr lang="en-US" sz="1200" dirty="0" err="1"/>
              <a:t>www.cgi.com</a:t>
            </a:r>
            <a:r>
              <a:rPr lang="en-US" sz="1200" dirty="0"/>
              <a:t>/en/sites/</a:t>
            </a:r>
            <a:r>
              <a:rPr lang="en-US" sz="1200" dirty="0" err="1"/>
              <a:t>cgi.com</a:t>
            </a:r>
            <a:r>
              <a:rPr lang="en-US" sz="1200" dirty="0"/>
              <a:t>/themes/</a:t>
            </a:r>
            <a:r>
              <a:rPr lang="en-US" sz="1200" dirty="0" err="1"/>
              <a:t>cgi</a:t>
            </a:r>
            <a:r>
              <a:rPr lang="en-US" sz="1200" dirty="0"/>
              <a:t>/images/</a:t>
            </a:r>
            <a:r>
              <a:rPr lang="en-US" sz="1200" dirty="0" err="1"/>
              <a:t>bck-nav-grey.png</a:t>
            </a:r>
            <a:endParaRPr lang="en-US" sz="1200" dirty="0"/>
          </a:p>
        </p:txBody>
      </p:sp>
      <p:sp>
        <p:nvSpPr>
          <p:cNvPr id="108552" name="Title 1"/>
          <p:cNvSpPr>
            <a:spLocks/>
          </p:cNvSpPr>
          <p:nvPr/>
        </p:nvSpPr>
        <p:spPr bwMode="auto">
          <a:xfrm>
            <a:off x="447675" y="177800"/>
            <a:ext cx="82391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000" dirty="0">
                <a:solidFill>
                  <a:schemeClr val="tx2"/>
                </a:solidFill>
              </a:rPr>
              <a:t>Small </a:t>
            </a:r>
            <a:r>
              <a:rPr lang="en-US" sz="3000" dirty="0" smtClean="0">
                <a:solidFill>
                  <a:schemeClr val="tx2"/>
                </a:solidFill>
              </a:rPr>
              <a:t>masthead styling</a:t>
            </a:r>
            <a:endParaRPr lang="en-US" sz="3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1" descr="Screen Shot 2013-06-04 at 2.52.21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2"/>
          <a:stretch>
            <a:fillRect/>
          </a:stretch>
        </p:blipFill>
        <p:spPr bwMode="auto">
          <a:xfrm>
            <a:off x="34925" y="1341438"/>
            <a:ext cx="9144000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2563" y="1341438"/>
            <a:ext cx="8820150" cy="1473200"/>
          </a:xfrm>
          <a:prstGeom prst="rect">
            <a:avLst/>
          </a:prstGeom>
          <a:noFill/>
          <a:ln w="9525">
            <a:solidFill>
              <a:srgbClr val="F79646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961188" y="3086100"/>
            <a:ext cx="1576387" cy="414338"/>
          </a:xfrm>
          <a:prstGeom prst="wedgeRectCallout">
            <a:avLst>
              <a:gd name="adj1" fmla="val -36873"/>
              <a:gd name="adj2" fmla="val -1536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Special banner 1440x240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4925" y="1341438"/>
            <a:ext cx="147638" cy="1473200"/>
          </a:xfrm>
          <a:prstGeom prst="rect">
            <a:avLst/>
          </a:prstGeom>
          <a:noFill/>
          <a:ln w="9525">
            <a:solidFill>
              <a:srgbClr val="E31937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34925" y="3143250"/>
            <a:ext cx="1576388" cy="1284288"/>
          </a:xfrm>
          <a:prstGeom prst="wedgeRectCallout">
            <a:avLst>
              <a:gd name="adj1" fmla="val -46737"/>
              <a:gd name="adj2" fmla="val -94745"/>
            </a:avLst>
          </a:prstGeom>
          <a:ln>
            <a:solidFill>
              <a:srgbClr val="E3193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hlinkClick r:id="rId3"/>
              </a:rPr>
              <a:t>http://www.cgi.com/en/sites/cgi.com/themes/cgi/images/bck-nav-grey.png</a:t>
            </a:r>
            <a:endParaRPr lang="en-US" sz="1200" dirty="0"/>
          </a:p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/>
          </a:p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/>
              <a:t>Bg</a:t>
            </a:r>
            <a:r>
              <a:rPr lang="en-US" sz="1200" dirty="0"/>
              <a:t> </a:t>
            </a:r>
            <a:r>
              <a:rPr lang="en-US" sz="1200" dirty="0" err="1"/>
              <a:t>colour</a:t>
            </a:r>
            <a:r>
              <a:rPr lang="en-US" sz="1200" dirty="0"/>
              <a:t> #</a:t>
            </a:r>
            <a:r>
              <a:rPr lang="en-US" sz="1200" dirty="0" err="1"/>
              <a:t>cccccc</a:t>
            </a:r>
            <a:endParaRPr lang="en-US" sz="1200" dirty="0"/>
          </a:p>
        </p:txBody>
      </p:sp>
      <p:sp>
        <p:nvSpPr>
          <p:cNvPr id="109576" name="Title 1"/>
          <p:cNvSpPr>
            <a:spLocks/>
          </p:cNvSpPr>
          <p:nvPr/>
        </p:nvSpPr>
        <p:spPr bwMode="auto">
          <a:xfrm>
            <a:off x="447675" y="177800"/>
            <a:ext cx="82391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000" dirty="0">
                <a:solidFill>
                  <a:schemeClr val="tx2"/>
                </a:solidFill>
              </a:rPr>
              <a:t>High </a:t>
            </a:r>
            <a:r>
              <a:rPr lang="en-US" sz="3000" dirty="0" smtClean="0">
                <a:solidFill>
                  <a:schemeClr val="tx2"/>
                </a:solidFill>
              </a:rPr>
              <a:t>masthead styling</a:t>
            </a:r>
            <a:endParaRPr lang="en-US" sz="3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CGI-beet-option_EN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CGI-beet-option_EN</Template>
  <TotalTime>14642</TotalTime>
  <Words>195</Words>
  <Application>Microsoft Office PowerPoint</Application>
  <PresentationFormat>Affichage à l'écran (4:3)</PresentationFormat>
  <Paragraphs>61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CGI-beet-option_EN</vt:lpstr>
      <vt:lpstr>CGI.com</vt:lpstr>
      <vt:lpstr>Colours</vt:lpstr>
      <vt:lpstr>Présentation PowerPoint</vt:lpstr>
      <vt:lpstr>Présentation PowerPoint</vt:lpstr>
      <vt:lpstr>Homepage slider styling</vt:lpstr>
      <vt:lpstr>Landing page styling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Raphaelle Cantin</dc:creator>
  <cp:lastModifiedBy>Windows User</cp:lastModifiedBy>
  <cp:revision>175</cp:revision>
  <cp:lastPrinted>2013-06-21T17:38:42Z</cp:lastPrinted>
  <dcterms:created xsi:type="dcterms:W3CDTF">2013-05-13T21:50:17Z</dcterms:created>
  <dcterms:modified xsi:type="dcterms:W3CDTF">2013-06-27T19:05:02Z</dcterms:modified>
</cp:coreProperties>
</file>