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plotli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Session 2</a:t>
            </a:r>
            <a:endParaRPr lang="en-US" dirty="0"/>
          </a:p>
        </p:txBody>
      </p:sp>
      <p:pic>
        <p:nvPicPr>
          <p:cNvPr id="1026" name="Picture 2" descr="C:\Users\serve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Seaborn</a:t>
            </a:r>
            <a:r>
              <a:rPr lang="en-US" dirty="0" smtClean="0"/>
              <a:t> is a Python data visualization library based on </a:t>
            </a:r>
            <a:r>
              <a:rPr lang="en-US" dirty="0" err="1" smtClean="0"/>
              <a:t>matplotlib</a:t>
            </a:r>
            <a:r>
              <a:rPr lang="en-US" dirty="0" smtClean="0"/>
              <a:t>. It provides a high-level interface for drawing attractive and informative statistical graphics.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Visualizing Data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→ “one variable”</a:t>
            </a:r>
          </a:p>
          <a:p>
            <a:pPr lvl="1"/>
            <a:r>
              <a:rPr lang="en-US" dirty="0" smtClean="0"/>
              <a:t>Multivariate → “More than one variable”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r>
              <a:rPr lang="en-US" b="1" dirty="0" smtClean="0"/>
              <a:t> (cont.)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100763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Strip plots :- </a:t>
            </a:r>
            <a:r>
              <a:rPr lang="en-US" sz="2000" dirty="0" smtClean="0"/>
              <a:t>A strip plot is a graphical data </a:t>
            </a:r>
            <a:r>
              <a:rPr lang="en-US" sz="2000" dirty="0" err="1" smtClean="0"/>
              <a:t>anlysis</a:t>
            </a:r>
            <a:r>
              <a:rPr lang="en-US" sz="2000" dirty="0" smtClean="0"/>
              <a:t> technique for summarizing a </a:t>
            </a:r>
            <a:r>
              <a:rPr lang="en-US" sz="2000" dirty="0" err="1" smtClean="0"/>
              <a:t>univariate</a:t>
            </a:r>
            <a:r>
              <a:rPr lang="en-US" sz="2000" dirty="0" smtClean="0"/>
              <a:t> data set. </a:t>
            </a:r>
          </a:p>
          <a:p>
            <a:pPr lvl="2"/>
            <a:r>
              <a:rPr lang="en-US" sz="2000" dirty="0" smtClean="0"/>
              <a:t>Horizontal axis = the value of the response variable;</a:t>
            </a:r>
          </a:p>
          <a:p>
            <a:pPr lvl="2"/>
            <a:r>
              <a:rPr lang="en-US" sz="2000" dirty="0" err="1" smtClean="0"/>
              <a:t>Verticalal</a:t>
            </a:r>
            <a:r>
              <a:rPr lang="en-US" sz="2000" dirty="0" smtClean="0"/>
              <a:t> axis = all values are set to 1.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Swarm plot:- </a:t>
            </a:r>
            <a:r>
              <a:rPr lang="en-US" sz="2000" dirty="0" smtClean="0"/>
              <a:t> As you have seen, a strip plot can be visually crowded even with jitter applied and smaller point sizes. An alternative is provided by the swarm plot ( </a:t>
            </a:r>
            <a:r>
              <a:rPr lang="en-US" sz="2000" dirty="0" err="1" smtClean="0"/>
              <a:t>sns.swarmplot</a:t>
            </a:r>
            <a:r>
              <a:rPr lang="en-US" sz="2000" dirty="0" smtClean="0"/>
              <a:t>() ), which is very similar but spreads out the points to avoid overlap and provides a better visual overview of the data.</a:t>
            </a:r>
          </a:p>
          <a:p>
            <a:endParaRPr lang="en-US" sz="2000" dirty="0" smtClean="0"/>
          </a:p>
          <a:p>
            <a:r>
              <a:rPr lang="en-US" sz="2000" b="1" dirty="0" smtClean="0"/>
              <a:t>Violin Plots :- </a:t>
            </a:r>
            <a:r>
              <a:rPr lang="en-US" sz="2000" dirty="0" smtClean="0"/>
              <a:t>A </a:t>
            </a:r>
            <a:r>
              <a:rPr lang="en-US" sz="2000" b="1" dirty="0" smtClean="0"/>
              <a:t>violin plot</a:t>
            </a:r>
            <a:r>
              <a:rPr lang="en-US" sz="2000" dirty="0" smtClean="0"/>
              <a:t> is a method of plotting numeric data. It is similar to a box plot with a rotated kernel density plot on each side.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Box-Plot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 is a standardized way of displaying the distribution of data based on a five number summary (“minimum”, first quartile (Q1), median, third quartile (Q3), and “maximum”).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7105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Multivariate Distribution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relationships in multivariate data</a:t>
            </a:r>
          </a:p>
          <a:p>
            <a:pPr lvl="2"/>
            <a:r>
              <a:rPr lang="en-US" dirty="0" smtClean="0"/>
              <a:t>Joint plot :- Displays a relationship between 2 variables (</a:t>
            </a:r>
            <a:r>
              <a:rPr lang="en-US" dirty="0" err="1" smtClean="0"/>
              <a:t>bivariate</a:t>
            </a:r>
            <a:r>
              <a:rPr lang="en-US" dirty="0" smtClean="0"/>
              <a:t>) as well as 1D profiles (</a:t>
            </a:r>
            <a:r>
              <a:rPr lang="en-US" dirty="0" err="1" smtClean="0"/>
              <a:t>univariate</a:t>
            </a:r>
            <a:r>
              <a:rPr lang="en-US" dirty="0" smtClean="0"/>
              <a:t>) in the margins. </a:t>
            </a:r>
          </a:p>
          <a:p>
            <a:pPr lvl="2"/>
            <a:r>
              <a:rPr lang="en-US" dirty="0" err="1" smtClean="0"/>
              <a:t>Pairplot</a:t>
            </a:r>
            <a:r>
              <a:rPr lang="en-US" dirty="0" smtClean="0"/>
              <a:t>  :-  A pairs plot allows us to see both distribution of single variables and relationships between two variables. Pair plots are a great method to identify trends for follow-up analysis .</a:t>
            </a:r>
          </a:p>
          <a:p>
            <a:pPr lvl="2"/>
            <a:r>
              <a:rPr lang="en-US" dirty="0" smtClean="0"/>
              <a:t>Heat-Map :- A </a:t>
            </a:r>
            <a:r>
              <a:rPr lang="en-US" b="1" dirty="0" smtClean="0"/>
              <a:t>heat map</a:t>
            </a:r>
            <a:r>
              <a:rPr lang="en-US" dirty="0" smtClean="0"/>
              <a:t> (or </a:t>
            </a:r>
            <a:r>
              <a:rPr lang="en-US" b="1" dirty="0" err="1" smtClean="0"/>
              <a:t>heatmap</a:t>
            </a:r>
            <a:r>
              <a:rPr lang="en-US" dirty="0" smtClean="0"/>
              <a:t>) is a graphical representation of data where the individual values contained in a matrix are represented as colors.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285874"/>
            <a:ext cx="81819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r>
              <a:rPr lang="en-US" dirty="0" err="1" smtClean="0"/>
              <a:t>Seaborn</a:t>
            </a:r>
            <a:r>
              <a:rPr lang="en-US" dirty="0" smtClean="0"/>
              <a:t>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-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Matplotlib</a:t>
            </a:r>
            <a:r>
              <a:rPr lang="en-US" sz="2600" dirty="0" smtClean="0"/>
              <a:t> is a plotting library for Python. </a:t>
            </a:r>
          </a:p>
          <a:p>
            <a:r>
              <a:rPr lang="en-US" sz="2600" dirty="0" smtClean="0"/>
              <a:t>It is used along with </a:t>
            </a:r>
            <a:r>
              <a:rPr lang="en-US" sz="2600" dirty="0" err="1" smtClean="0"/>
              <a:t>NumPy</a:t>
            </a:r>
            <a:r>
              <a:rPr lang="en-US" sz="2600" dirty="0" smtClean="0"/>
              <a:t> to provide an environment that is an effective open source.</a:t>
            </a:r>
          </a:p>
          <a:p>
            <a:r>
              <a:rPr lang="en-US" sz="2600" dirty="0" smtClean="0"/>
              <a:t>Currently, </a:t>
            </a:r>
            <a:r>
              <a:rPr lang="en-US" sz="2600" dirty="0" err="1" smtClean="0"/>
              <a:t>Matplotlib</a:t>
            </a:r>
            <a:r>
              <a:rPr lang="en-US" sz="2600" dirty="0" smtClean="0"/>
              <a:t> ver. 1.5.1 is the stable version available. </a:t>
            </a:r>
          </a:p>
          <a:p>
            <a:r>
              <a:rPr lang="en-US" sz="2600" dirty="0" smtClean="0"/>
              <a:t>The package is available in binary distribution as well as in the source code form on </a:t>
            </a:r>
            <a:r>
              <a:rPr lang="en-US" sz="2600" dirty="0" smtClean="0">
                <a:hlinkClick r:id="rId2"/>
              </a:rPr>
              <a:t>www.matplotlib.org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Conventionally, the package is imported into the Python script by adding the following statement </a:t>
            </a:r>
          </a:p>
          <a:p>
            <a:pPr>
              <a:buNone/>
            </a:pPr>
            <a:r>
              <a:rPr lang="en-US" dirty="0" smtClean="0"/>
              <a:t> - 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462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01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rgbClr val="313131"/>
                          </a:solidFill>
                          <a:latin typeface="Verdana"/>
                        </a:rPr>
                        <a:t>Sr.No</a:t>
                      </a:r>
                      <a:r>
                        <a:rPr lang="en-US" sz="1100" b="1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Character &amp; Description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'-'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Solid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'--'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Dashed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'-.'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Dash-dot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':'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Dotted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'.'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Point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','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Pixel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'o'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Circle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'v'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Triangle_down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'^'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Triangle_up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'&lt;'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Triangle_left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marker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162800" cy="4876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822"/>
                <a:gridCol w="4111978"/>
              </a:tblGrid>
              <a:tr h="2322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rgbClr val="313131"/>
                          </a:solidFill>
                          <a:latin typeface="Verdana"/>
                        </a:rPr>
                        <a:t>Sr.No</a:t>
                      </a:r>
                      <a:r>
                        <a:rPr lang="en-US" sz="1100" b="1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Character &amp; Description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'&gt;'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Triangle_right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'1'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Tri_down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'2'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Tri_up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'3'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Tri_left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'4'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Tri_right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's'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Square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'p'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Pentagon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'*'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Star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'h'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Hexagon1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'H'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Hexagon2 marker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rgbClr val="313131"/>
                          </a:solidFill>
                          <a:latin typeface="Verdana"/>
                        </a:rPr>
                        <a:t>Sr.No</a:t>
                      </a:r>
                      <a:r>
                        <a:rPr lang="en-US" sz="1100" b="1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Character &amp; Description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'+'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Plus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'x'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X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'D'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Diamond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'd'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Thin_diamond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'|'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Vline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'_'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Hline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marker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following color abbreviations are also defined.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To display the circles representing points, instead of the line in the above example, use </a:t>
            </a:r>
            <a:r>
              <a:rPr lang="en-US" sz="2400" b="1" dirty="0" smtClean="0"/>
              <a:t>“ob”</a:t>
            </a:r>
            <a:r>
              <a:rPr lang="en-US" sz="2400" dirty="0" smtClean="0"/>
              <a:t> as the format string in plot() function.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52600"/>
          <a:ext cx="6096000" cy="361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9793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Character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Color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'b'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Blue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'g'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Green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'r'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Red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'c'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Cyan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'm'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Magenta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'y'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Yellow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'k'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Black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'w'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White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Plots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Bar Plot :- </a:t>
            </a:r>
            <a:r>
              <a:rPr lang="en-US" sz="2400" dirty="0" smtClean="0"/>
              <a:t>A </a:t>
            </a:r>
            <a:r>
              <a:rPr lang="en-US" sz="2400" b="1" dirty="0" err="1" smtClean="0"/>
              <a:t>barplot</a:t>
            </a:r>
            <a:r>
              <a:rPr lang="en-US" sz="2400" dirty="0" smtClean="0"/>
              <a:t> (or </a:t>
            </a:r>
            <a:r>
              <a:rPr lang="en-US" sz="2400" dirty="0" err="1" smtClean="0"/>
              <a:t>barchart</a:t>
            </a:r>
            <a:r>
              <a:rPr lang="en-US" sz="2400" dirty="0" smtClean="0"/>
              <a:t>) is one of the most common type of graphic. It shows the relationship between a numeric variable and a </a:t>
            </a:r>
            <a:r>
              <a:rPr lang="en-US" sz="2400" dirty="0" err="1" smtClean="0"/>
              <a:t>categoric</a:t>
            </a:r>
            <a:r>
              <a:rPr lang="en-US" sz="2400" dirty="0" smtClean="0"/>
              <a:t> variable.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Histogram :- </a:t>
            </a:r>
            <a:r>
              <a:rPr lang="en-US" sz="2400" dirty="0" smtClean="0"/>
              <a:t>A histogram is an accurate representation of the distribution of numerical data. It is an estimate of the probability distribution of a continuous variable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Scatter Plot :- Scatter plots</a:t>
            </a:r>
            <a:r>
              <a:rPr lang="en-US" sz="2400" dirty="0" smtClean="0"/>
              <a:t> are used to plot data points on a horizontal and a vertical axis in the attempt to show how much one variable is affected by another. 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432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Office Theme</vt:lpstr>
      <vt:lpstr>Python Session 2</vt:lpstr>
      <vt:lpstr>Content</vt:lpstr>
      <vt:lpstr>NumPy - Matplotlib</vt:lpstr>
      <vt:lpstr>NumPy – Matplotlib (cont)</vt:lpstr>
      <vt:lpstr>NumPy – Matplotlib (cont)</vt:lpstr>
      <vt:lpstr>NumPy – Matplotlib (cont)</vt:lpstr>
      <vt:lpstr>NumPy – Matplotlib (cont)</vt:lpstr>
      <vt:lpstr>NumPy – Matplotlib (cont)</vt:lpstr>
      <vt:lpstr>Types of Plots </vt:lpstr>
      <vt:lpstr>Seaborn</vt:lpstr>
      <vt:lpstr>Seaborn (cont.)</vt:lpstr>
      <vt:lpstr>Univariate Data Visualization</vt:lpstr>
      <vt:lpstr>Box-Plot</vt:lpstr>
      <vt:lpstr>Multivariate Distribution Visualization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Session 2</dc:title>
  <dc:creator>server</dc:creator>
  <cp:lastModifiedBy>KPMG</cp:lastModifiedBy>
  <cp:revision>15</cp:revision>
  <dcterms:created xsi:type="dcterms:W3CDTF">2006-08-16T00:00:00Z</dcterms:created>
  <dcterms:modified xsi:type="dcterms:W3CDTF">2018-12-30T07:29:47Z</dcterms:modified>
</cp:coreProperties>
</file>