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C9970-CBE1-4F9C-AE7A-9AC3CDB95F68}" type="datetimeFigureOut">
              <a:rPr lang="fr-BE" smtClean="0"/>
              <a:t>2/03/2015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8F34A-2CE3-4515-889B-CCDA45FADD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5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8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96336" y="1196752"/>
            <a:ext cx="1090464" cy="49294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7067128" cy="485740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43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563072" cy="93610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1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32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t>2/03/2015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2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/>
              <a:t>2/03/2015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/>
              <a:t>2/03/2015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7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/>
              <a:t>2/03/2015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1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3240360" cy="585986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1196752"/>
            <a:ext cx="5400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772816"/>
            <a:ext cx="321399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/>
              <a:t>2/03/2015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4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732" y="548680"/>
            <a:ext cx="4824536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10444" y="1196751"/>
            <a:ext cx="6523112" cy="43924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/>
              <a:t>2/03/2015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www.heh.be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6967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20272" y="6453336"/>
            <a:ext cx="1152128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B6D8-9E53-4B89-B182-8B3E736D6AFC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6453336"/>
            <a:ext cx="54864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69FB-3CDB-4BA7-BB65-4C9B3D66EC11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54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DNS</a:t>
            </a:r>
            <a:endParaRPr lang="fr-B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/>
              <a:t>2/03/2015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658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service DNS (Domain Name Service) est un service TCP/IP permettant la correspondance entre un nom de domaine qualifié (FQDN : </a:t>
            </a:r>
            <a:r>
              <a:rPr lang="fr-BE" dirty="0" err="1"/>
              <a:t>Fully</a:t>
            </a:r>
            <a:r>
              <a:rPr lang="fr-BE" dirty="0"/>
              <a:t> </a:t>
            </a:r>
            <a:r>
              <a:rPr lang="fr-BE" dirty="0" err="1"/>
              <a:t>Qualified</a:t>
            </a:r>
            <a:r>
              <a:rPr lang="fr-BE" dirty="0"/>
              <a:t> Domain Name) et une adresse IP, par exemple </a:t>
            </a:r>
            <a:r>
              <a:rPr lang="fr-BE" dirty="0" smtClean="0"/>
              <a:t>www.heh.be </a:t>
            </a:r>
            <a:r>
              <a:rPr lang="fr-BE" dirty="0"/>
              <a:t>= 193.55.221.76. </a:t>
            </a:r>
            <a:endParaRPr lang="fr-BE" dirty="0" smtClean="0"/>
          </a:p>
          <a:p>
            <a:r>
              <a:rPr lang="fr-BE" dirty="0" smtClean="0"/>
              <a:t>Nom des packages sous linux : </a:t>
            </a:r>
            <a:r>
              <a:rPr lang="fr-BE" dirty="0" err="1" smtClean="0"/>
              <a:t>bind</a:t>
            </a:r>
            <a:endParaRPr lang="fr-BE" dirty="0" smtClean="0"/>
          </a:p>
          <a:p>
            <a:r>
              <a:rPr lang="fr-BE" dirty="0" smtClean="0"/>
              <a:t>Nom du service : </a:t>
            </a:r>
            <a:r>
              <a:rPr lang="fr-BE" dirty="0" err="1" smtClean="0"/>
              <a:t>named</a:t>
            </a:r>
            <a:endParaRPr lang="fr-BE" dirty="0" smtClean="0"/>
          </a:p>
          <a:p>
            <a:r>
              <a:rPr lang="fr-BE" dirty="0" smtClean="0"/>
              <a:t>Installation : </a:t>
            </a:r>
            <a:r>
              <a:rPr lang="fr-BE" dirty="0" err="1" smtClean="0"/>
              <a:t>yum</a:t>
            </a:r>
            <a:r>
              <a:rPr lang="fr-BE" dirty="0" smtClean="0"/>
              <a:t> </a:t>
            </a:r>
            <a:r>
              <a:rPr lang="fr-BE" dirty="0" err="1" smtClean="0"/>
              <a:t>install</a:t>
            </a:r>
            <a:r>
              <a:rPr lang="fr-BE" dirty="0" smtClean="0"/>
              <a:t> </a:t>
            </a:r>
            <a:r>
              <a:rPr lang="fr-BE" dirty="0" err="1" smtClean="0"/>
              <a:t>bind</a:t>
            </a:r>
            <a:endParaRPr lang="fr-BE" dirty="0" smtClean="0"/>
          </a:p>
          <a:p>
            <a:r>
              <a:rPr lang="fr-BE" dirty="0" smtClean="0"/>
              <a:t>Démarrage du service : service </a:t>
            </a:r>
            <a:r>
              <a:rPr lang="fr-BE" dirty="0" err="1" smtClean="0"/>
              <a:t>named</a:t>
            </a:r>
            <a:r>
              <a:rPr lang="fr-BE" dirty="0" smtClean="0"/>
              <a:t> </a:t>
            </a:r>
            <a:r>
              <a:rPr lang="fr-BE" dirty="0" err="1" smtClean="0"/>
              <a:t>start</a:t>
            </a: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6856-4504-4F51-AA9C-FA001FF5B61F}" type="datetime1">
              <a:rPr lang="fr-BE" smtClean="0"/>
              <a:t>2/03/2015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32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Configuration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 configuration principal se trouve dans le fichier /</a:t>
            </a:r>
            <a:r>
              <a:rPr lang="fr-BE" dirty="0" err="1" smtClean="0"/>
              <a:t>etc</a:t>
            </a:r>
            <a:r>
              <a:rPr lang="fr-BE" dirty="0" smtClean="0"/>
              <a:t>/</a:t>
            </a:r>
            <a:r>
              <a:rPr lang="fr-BE" dirty="0" err="1" smtClean="0"/>
              <a:t>named.conf</a:t>
            </a:r>
            <a:r>
              <a:rPr lang="fr-BE" dirty="0" smtClean="0"/>
              <a:t> , il peut se trouver /</a:t>
            </a:r>
            <a:r>
              <a:rPr lang="fr-BE" dirty="0" err="1" smtClean="0"/>
              <a:t>etc</a:t>
            </a:r>
            <a:r>
              <a:rPr lang="fr-BE" dirty="0" smtClean="0"/>
              <a:t>/</a:t>
            </a:r>
            <a:r>
              <a:rPr lang="fr-BE" dirty="0" err="1" smtClean="0"/>
              <a:t>bind</a:t>
            </a:r>
            <a:r>
              <a:rPr lang="fr-BE" dirty="0" smtClean="0"/>
              <a:t>/</a:t>
            </a:r>
            <a:r>
              <a:rPr lang="fr-BE" dirty="0" err="1" smtClean="0"/>
              <a:t>named.conf</a:t>
            </a:r>
            <a:r>
              <a:rPr lang="fr-BE" dirty="0" smtClean="0"/>
              <a:t>.</a:t>
            </a:r>
          </a:p>
          <a:p>
            <a:r>
              <a:rPr lang="fr-BE" dirty="0" smtClean="0"/>
              <a:t>plusieurs configurations sont possibles :</a:t>
            </a:r>
          </a:p>
          <a:p>
            <a:pPr lvl="1"/>
            <a:r>
              <a:rPr lang="fr-BE" dirty="0" smtClean="0"/>
              <a:t>serveur cache (garde en mémoire les requête)</a:t>
            </a:r>
          </a:p>
          <a:p>
            <a:pPr lvl="1"/>
            <a:r>
              <a:rPr lang="fr-BE" dirty="0" smtClean="0"/>
              <a:t>serveur maître</a:t>
            </a:r>
          </a:p>
          <a:p>
            <a:pPr lvl="1"/>
            <a:r>
              <a:rPr lang="fr-BE" dirty="0" smtClean="0"/>
              <a:t>serveur secondaire</a:t>
            </a:r>
          </a:p>
          <a:p>
            <a:pPr lvl="1"/>
            <a:r>
              <a:rPr lang="fr-BE" dirty="0" smtClean="0"/>
              <a:t>serveur hybride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2/03/2015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57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d’enregistrements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 (</a:t>
            </a:r>
            <a:r>
              <a:rPr lang="fr-BE" dirty="0" err="1" smtClean="0"/>
              <a:t>address</a:t>
            </a:r>
            <a:r>
              <a:rPr lang="fr-BE" dirty="0" smtClean="0"/>
              <a:t>) il fait correspondre le nom d’une machine à une IP</a:t>
            </a:r>
          </a:p>
          <a:p>
            <a:pPr lvl="1"/>
            <a:r>
              <a:rPr lang="fr-BE" dirty="0" smtClean="0"/>
              <a:t>toto	IN	A	192.168.0.2</a:t>
            </a:r>
          </a:p>
          <a:p>
            <a:r>
              <a:rPr lang="fr-BE" dirty="0" smtClean="0"/>
              <a:t>CNAME (</a:t>
            </a:r>
            <a:r>
              <a:rPr lang="fr-BE" dirty="0"/>
              <a:t>alias) </a:t>
            </a:r>
            <a:r>
              <a:rPr lang="fr-BE" dirty="0" smtClean="0"/>
              <a:t>utilisé </a:t>
            </a:r>
            <a:r>
              <a:rPr lang="fr-BE" dirty="0"/>
              <a:t>pour créer un alias depuis un enregistrement de type </a:t>
            </a:r>
            <a:r>
              <a:rPr lang="fr-BE" dirty="0" smtClean="0"/>
              <a:t>A</a:t>
            </a:r>
          </a:p>
          <a:p>
            <a:pPr lvl="1"/>
            <a:r>
              <a:rPr lang="fr-BE" dirty="0" smtClean="0"/>
              <a:t>mail 	IN	CNAME	toto</a:t>
            </a:r>
          </a:p>
          <a:p>
            <a:pPr lvl="1"/>
            <a:r>
              <a:rPr lang="fr-BE" dirty="0"/>
              <a:t>toto	IN	A	192.168.0.2</a:t>
            </a:r>
          </a:p>
          <a:p>
            <a:r>
              <a:rPr lang="fr-BE" dirty="0"/>
              <a:t>MX(mail Exchange) </a:t>
            </a:r>
            <a:r>
              <a:rPr lang="fr-BE" dirty="0" smtClean="0"/>
              <a:t>utilisé </a:t>
            </a:r>
            <a:r>
              <a:rPr lang="fr-BE" dirty="0"/>
              <a:t>pour définir vers quel serveur de la zone un email à destination du domaine doit être envoyé, et avec quelle </a:t>
            </a:r>
            <a:r>
              <a:rPr lang="fr-BE" dirty="0" smtClean="0"/>
              <a:t>priorité</a:t>
            </a:r>
          </a:p>
          <a:p>
            <a:pPr lvl="1"/>
            <a:r>
              <a:rPr lang="fr-BE" dirty="0" smtClean="0"/>
              <a:t> 		IN 	MX	10	mail.heh.be.</a:t>
            </a:r>
          </a:p>
          <a:p>
            <a:pPr lvl="1"/>
            <a:r>
              <a:rPr lang="fr-BE" dirty="0" smtClean="0"/>
              <a:t>mail	IN	A	</a:t>
            </a:r>
            <a:r>
              <a:rPr lang="fr-BE" dirty="0"/>
              <a:t>192.168.0.2</a:t>
            </a:r>
          </a:p>
          <a:p>
            <a:pPr marL="457200" lvl="1" indent="0">
              <a:buNone/>
            </a:pPr>
            <a:r>
              <a:rPr lang="fr-BE" dirty="0" smtClean="0"/>
              <a:t>	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3/03/2015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78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NS (</a:t>
            </a:r>
            <a:r>
              <a:rPr lang="fr-BE" dirty="0" err="1" smtClean="0"/>
              <a:t>name</a:t>
            </a:r>
            <a:r>
              <a:rPr lang="fr-BE" dirty="0"/>
              <a:t> server) </a:t>
            </a:r>
            <a:r>
              <a:rPr lang="fr-BE" dirty="0" smtClean="0"/>
              <a:t>utilisé </a:t>
            </a:r>
            <a:r>
              <a:rPr lang="fr-BE" dirty="0"/>
              <a:t>pour définir quels serveurs répondent pour cette zone. Cet enregistrement doit pointer vers un enregistrement de type A, non pas vers un enregistrement de type CNAME. </a:t>
            </a:r>
            <a:endParaRPr lang="fr-BE" dirty="0" smtClean="0"/>
          </a:p>
          <a:p>
            <a:pPr lvl="1"/>
            <a:r>
              <a:rPr lang="fr-BE" dirty="0"/>
              <a:t> </a:t>
            </a:r>
            <a:r>
              <a:rPr lang="fr-BE" dirty="0" smtClean="0"/>
              <a:t>		IN	NS	ns.heh.be.</a:t>
            </a:r>
          </a:p>
          <a:p>
            <a:pPr lvl="1"/>
            <a:r>
              <a:rPr lang="fr-BE" dirty="0" smtClean="0"/>
              <a:t>ns	IN	A	192.168.0.1</a:t>
            </a:r>
          </a:p>
          <a:p>
            <a:r>
              <a:rPr lang="fr-BE" dirty="0"/>
              <a:t>SOA (Start Of </a:t>
            </a:r>
            <a:r>
              <a:rPr lang="fr-BE" dirty="0" err="1"/>
              <a:t>Authority</a:t>
            </a:r>
            <a:r>
              <a:rPr lang="fr-BE" dirty="0"/>
              <a:t>) : le champ SOA permet de décrire le serveur de nom ayant autorité sur la zone, ainsi que l'adresse électronique du contact technique (dont le caractère « @ » est remplacé par un point).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3/03/2015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666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Serveur de cache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t>3/03/2015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551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H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179</Words>
  <Application>Microsoft Office PowerPoint</Application>
  <PresentationFormat>Affichage à l'écran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Thème Office</vt:lpstr>
      <vt:lpstr>DNS</vt:lpstr>
      <vt:lpstr>Introduction</vt:lpstr>
      <vt:lpstr>Configuration</vt:lpstr>
      <vt:lpstr>Types d’enregistrements</vt:lpstr>
      <vt:lpstr>Présentation PowerPoint</vt:lpstr>
      <vt:lpstr>Serveur de cache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Csam</dc:creator>
  <cp:lastModifiedBy>Malaise</cp:lastModifiedBy>
  <cp:revision>37</cp:revision>
  <dcterms:created xsi:type="dcterms:W3CDTF">2013-07-01T08:35:41Z</dcterms:created>
  <dcterms:modified xsi:type="dcterms:W3CDTF">2015-03-02T23:20:23Z</dcterms:modified>
</cp:coreProperties>
</file>