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AC9970-CBE1-4F9C-AE7A-9AC3CDB95F68}" type="datetimeFigureOut">
              <a:rPr lang="fr-BE" smtClean="0"/>
              <a:t>3/03/2015</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8F34A-2CE3-4515-889B-CCDA45FADDD4}" type="slidenum">
              <a:rPr lang="fr-BE" smtClean="0"/>
              <a:t>‹N°›</a:t>
            </a:fld>
            <a:endParaRPr lang="fr-BE"/>
          </a:p>
        </p:txBody>
      </p:sp>
    </p:spTree>
    <p:extLst>
      <p:ext uri="{BB962C8B-B14F-4D97-AF65-F5344CB8AC3E}">
        <p14:creationId xmlns:p14="http://schemas.microsoft.com/office/powerpoint/2010/main" val="356950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BE"/>
          </a:p>
        </p:txBody>
      </p:sp>
      <p:sp>
        <p:nvSpPr>
          <p:cNvPr id="4" name="Espace réservé de la date 3"/>
          <p:cNvSpPr>
            <a:spLocks noGrp="1"/>
          </p:cNvSpPr>
          <p:nvPr>
            <p:ph type="dt" sz="half" idx="10"/>
          </p:nvPr>
        </p:nvSpPr>
        <p:spPr/>
        <p:txBody>
          <a:bodyPr/>
          <a:lstStyle/>
          <a:p>
            <a:fld id="{8CB70082-842A-4C85-98A2-9E32DC9317D9}"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420084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16FC659-E983-4649-8149-5327870A5161}"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42397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596336" y="1196752"/>
            <a:ext cx="1090464" cy="4929411"/>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457200" y="1268760"/>
            <a:ext cx="7067128" cy="4857403"/>
          </a:xfrm>
        </p:spPr>
        <p:txBody>
          <a:bodyPr vert="eaVert">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0C7B2C91-00B8-483D-8237-9B249CE939FB}"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784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123728" y="116632"/>
            <a:ext cx="6563072" cy="936104"/>
          </a:xfrm>
        </p:spPr>
        <p:txBody>
          <a:bodyPr>
            <a:normAutofit/>
          </a:bodyPr>
          <a:lstStyle>
            <a:lvl1pPr>
              <a:defRPr sz="2800" b="1"/>
            </a:lvl1pPr>
          </a:lstStyle>
          <a:p>
            <a:r>
              <a:rPr lang="fr-FR" dirty="0" smtClean="0"/>
              <a:t>Modifiez le style du titre</a:t>
            </a:r>
            <a:endParaRPr lang="fr-BE" dirty="0"/>
          </a:p>
        </p:txBody>
      </p:sp>
      <p:sp>
        <p:nvSpPr>
          <p:cNvPr id="3" name="Espace réservé du contenu 2"/>
          <p:cNvSpPr>
            <a:spLocks noGrp="1"/>
          </p:cNvSpPr>
          <p:nvPr>
            <p:ph idx="1"/>
          </p:nvPr>
        </p:nvSpPr>
        <p:spPr>
          <a:xfrm>
            <a:off x="457200" y="1412776"/>
            <a:ext cx="8229600" cy="4713387"/>
          </a:xfrm>
        </p:spPr>
        <p:txBody>
          <a:bodyPr>
            <a:normAutofit/>
          </a:bodyPr>
          <a:lstStyle>
            <a:lvl1pPr>
              <a:defRPr sz="2400"/>
            </a:lvl1pPr>
            <a:lvl2pPr>
              <a:defRPr sz="2000"/>
            </a:lvl2pPr>
            <a:lvl3pPr>
              <a:defRPr sz="1800"/>
            </a:lvl3pPr>
            <a:lvl4pPr>
              <a:defRPr sz="1600"/>
            </a:lvl4pPr>
            <a:lvl5pPr>
              <a:defRPr sz="16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631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47BEEBC-1960-4B40-834F-586131B91DB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dirty="0"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4328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E9666A68-B787-4B96-8061-41F87831D4B7}" type="datetime1">
              <a:rPr lang="fr-BE" smtClean="0"/>
              <a:t>3/03/2015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00629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5" name="Espace réservé du texte 4"/>
          <p:cNvSpPr>
            <a:spLocks noGrp="1"/>
          </p:cNvSpPr>
          <p:nvPr>
            <p:ph type="body" sz="quarter" idx="3"/>
          </p:nvPr>
        </p:nvSpPr>
        <p:spPr>
          <a:xfrm>
            <a:off x="4645025" y="1535113"/>
            <a:ext cx="4041775" cy="639762"/>
          </a:xfrm>
        </p:spPr>
        <p:txBody>
          <a:bodyPr anchor="t">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7" name="Espace réservé de la date 6"/>
          <p:cNvSpPr>
            <a:spLocks noGrp="1"/>
          </p:cNvSpPr>
          <p:nvPr>
            <p:ph type="dt" sz="half" idx="10"/>
          </p:nvPr>
        </p:nvSpPr>
        <p:spPr/>
        <p:txBody>
          <a:bodyPr/>
          <a:lstStyle/>
          <a:p>
            <a:fld id="{118940F1-5CD9-42B9-B710-CE5A7B081E6E}" type="datetime1">
              <a:rPr lang="fr-BE" smtClean="0"/>
              <a:t>3/03/2015</a:t>
            </a:fld>
            <a:endParaRPr lang="fr-BE"/>
          </a:p>
        </p:txBody>
      </p:sp>
      <p:sp>
        <p:nvSpPr>
          <p:cNvPr id="8" name="Espace réservé du pied de page 7"/>
          <p:cNvSpPr>
            <a:spLocks noGrp="1"/>
          </p:cNvSpPr>
          <p:nvPr>
            <p:ph type="ftr" sz="quarter" idx="11"/>
          </p:nvPr>
        </p:nvSpPr>
        <p:spPr/>
        <p:txBody>
          <a:bodyPr/>
          <a:lstStyle/>
          <a:p>
            <a:r>
              <a:rPr lang="fr-BE" dirty="0" smtClean="0"/>
              <a:t>www.heh.be</a:t>
            </a:r>
            <a:endParaRPr lang="fr-BE" dirty="0"/>
          </a:p>
        </p:txBody>
      </p:sp>
      <p:sp>
        <p:nvSpPr>
          <p:cNvPr id="9" name="Espace réservé du numéro de diapositive 8"/>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15981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DD7A7A11-D778-4019-BE5E-3EF09DC4C3E9}" type="datetime1">
              <a:rPr lang="fr-BE" smtClean="0"/>
              <a:t>3/03/2015</a:t>
            </a:fld>
            <a:endParaRPr lang="fr-BE"/>
          </a:p>
        </p:txBody>
      </p:sp>
      <p:sp>
        <p:nvSpPr>
          <p:cNvPr id="4" name="Espace réservé du pied de page 3"/>
          <p:cNvSpPr>
            <a:spLocks noGrp="1"/>
          </p:cNvSpPr>
          <p:nvPr>
            <p:ph type="ftr" sz="quarter" idx="11"/>
          </p:nvPr>
        </p:nvSpPr>
        <p:spPr/>
        <p:txBody>
          <a:bodyPr/>
          <a:lstStyle/>
          <a:p>
            <a:r>
              <a:rPr lang="fr-BE" dirty="0" smtClean="0"/>
              <a:t>www.heh.be</a:t>
            </a:r>
            <a:endParaRPr lang="fr-BE" dirty="0"/>
          </a:p>
        </p:txBody>
      </p:sp>
      <p:sp>
        <p:nvSpPr>
          <p:cNvPr id="5" name="Espace réservé du numéro de diapositive 4"/>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7771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8DA2C8-4FF5-41C5-A519-132D3BF393B9}" type="datetime1">
              <a:rPr lang="fr-BE" smtClean="0"/>
              <a:t>3/03/2015</a:t>
            </a:fld>
            <a:endParaRPr lang="fr-BE"/>
          </a:p>
        </p:txBody>
      </p:sp>
      <p:sp>
        <p:nvSpPr>
          <p:cNvPr id="3" name="Espace réservé du pied de page 2"/>
          <p:cNvSpPr>
            <a:spLocks noGrp="1"/>
          </p:cNvSpPr>
          <p:nvPr>
            <p:ph type="ftr" sz="quarter" idx="11"/>
          </p:nvPr>
        </p:nvSpPr>
        <p:spPr/>
        <p:txBody>
          <a:bodyPr/>
          <a:lstStyle/>
          <a:p>
            <a:r>
              <a:rPr lang="fr-BE" dirty="0" smtClean="0"/>
              <a:t>www.heh.be</a:t>
            </a:r>
            <a:endParaRPr lang="fr-BE" dirty="0"/>
          </a:p>
        </p:txBody>
      </p:sp>
      <p:sp>
        <p:nvSpPr>
          <p:cNvPr id="4" name="Espace réservé du numéro de diapositive 3"/>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817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51520" y="1196752"/>
            <a:ext cx="3240360" cy="585986"/>
          </a:xfrm>
        </p:spPr>
        <p:txBody>
          <a:bodyPr anchor="t">
            <a:normAutofit/>
          </a:bodyPr>
          <a:lstStyle>
            <a:lvl1pPr algn="l">
              <a:defRPr sz="1800" b="1"/>
            </a:lvl1pPr>
          </a:lstStyle>
          <a:p>
            <a:r>
              <a:rPr lang="fr-FR" dirty="0" smtClean="0"/>
              <a:t>Modifiez le style du titre</a:t>
            </a:r>
            <a:endParaRPr lang="fr-BE" dirty="0"/>
          </a:p>
        </p:txBody>
      </p:sp>
      <p:sp>
        <p:nvSpPr>
          <p:cNvPr id="3" name="Espace réservé du contenu 2"/>
          <p:cNvSpPr>
            <a:spLocks noGrp="1"/>
          </p:cNvSpPr>
          <p:nvPr>
            <p:ph idx="1"/>
          </p:nvPr>
        </p:nvSpPr>
        <p:spPr>
          <a:xfrm>
            <a:off x="3491880" y="1196752"/>
            <a:ext cx="5400600" cy="492941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251520" y="1772816"/>
            <a:ext cx="3213993" cy="43533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8EC10CB5-33B1-4D32-B6DA-1337F301E899}" type="datetime1">
              <a:rPr lang="fr-BE" smtClean="0"/>
              <a:t>3/03/2015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256444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59732" y="548680"/>
            <a:ext cx="4824536" cy="566738"/>
          </a:xfrm>
        </p:spPr>
        <p:txBody>
          <a:bodyPr anchor="b">
            <a:normAutofit/>
          </a:bodyPr>
          <a:lstStyle>
            <a:lvl1pPr algn="l">
              <a:defRPr sz="1800" b="1"/>
            </a:lvl1pPr>
          </a:lstStyle>
          <a:p>
            <a:r>
              <a:rPr lang="fr-FR" smtClean="0"/>
              <a:t>Modifiez le style du titre</a:t>
            </a:r>
            <a:endParaRPr lang="fr-BE"/>
          </a:p>
        </p:txBody>
      </p:sp>
      <p:sp>
        <p:nvSpPr>
          <p:cNvPr id="3" name="Espace réservé pour une image  2"/>
          <p:cNvSpPr>
            <a:spLocks noGrp="1"/>
          </p:cNvSpPr>
          <p:nvPr>
            <p:ph type="pic" idx="1"/>
          </p:nvPr>
        </p:nvSpPr>
        <p:spPr>
          <a:xfrm>
            <a:off x="1310444" y="1196751"/>
            <a:ext cx="6523112" cy="43924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589240"/>
            <a:ext cx="5486400" cy="582960"/>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p>
            <a:fld id="{9AD27070-A76D-4D81-9D78-3C0C1F94F221}" type="datetime1">
              <a:rPr lang="fr-BE" smtClean="0"/>
              <a:t>3/03/2015</a:t>
            </a:fld>
            <a:endParaRPr lang="fr-BE"/>
          </a:p>
        </p:txBody>
      </p:sp>
      <p:sp>
        <p:nvSpPr>
          <p:cNvPr id="6" name="Espace réservé du pied de page 5"/>
          <p:cNvSpPr>
            <a:spLocks noGrp="1"/>
          </p:cNvSpPr>
          <p:nvPr>
            <p:ph type="ftr" sz="quarter" idx="11"/>
          </p:nvPr>
        </p:nvSpPr>
        <p:spPr/>
        <p:txBody>
          <a:bodyPr/>
          <a:lstStyle/>
          <a:p>
            <a:r>
              <a:rPr lang="fr-BE" dirty="0" smtClean="0"/>
              <a:t>www.heh.be</a:t>
            </a:r>
            <a:endParaRPr lang="fr-BE" dirty="0"/>
          </a:p>
        </p:txBody>
      </p:sp>
      <p:sp>
        <p:nvSpPr>
          <p:cNvPr id="7" name="Espace réservé du numéro de diapositive 6"/>
          <p:cNvSpPr>
            <a:spLocks noGrp="1"/>
          </p:cNvSpPr>
          <p:nvPr>
            <p:ph type="sldNum" sz="quarter" idx="12"/>
          </p:nvPr>
        </p:nvSpPr>
        <p:spPr/>
        <p:txBody>
          <a:bodyPr/>
          <a:lstStyle/>
          <a:p>
            <a:fld id="{F8B969FB-3CDB-4BA7-BB65-4C9B3D66EC11}" type="slidenum">
              <a:rPr lang="fr-BE" smtClean="0"/>
              <a:t>‹N°›</a:t>
            </a:fld>
            <a:endParaRPr lang="fr-BE"/>
          </a:p>
        </p:txBody>
      </p:sp>
    </p:spTree>
    <p:extLst>
      <p:ext uri="{BB962C8B-B14F-4D97-AF65-F5344CB8AC3E}">
        <p14:creationId xmlns:p14="http://schemas.microsoft.com/office/powerpoint/2010/main" val="55866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123728" y="44624"/>
            <a:ext cx="6696744" cy="1080120"/>
          </a:xfrm>
          <a:prstGeom prst="rect">
            <a:avLst/>
          </a:prstGeom>
        </p:spPr>
        <p:txBody>
          <a:bodyPr vert="horz" lIns="91440" tIns="45720" rIns="91440" bIns="45720" rtlCol="0" anchor="ctr">
            <a:normAutofit/>
          </a:bodyPr>
          <a:lstStyle/>
          <a:p>
            <a:r>
              <a:rPr lang="fr-FR" dirty="0" smtClean="0"/>
              <a:t>Modifiez le style du titre</a:t>
            </a:r>
            <a:endParaRPr lang="fr-BE" dirty="0"/>
          </a:p>
        </p:txBody>
      </p:sp>
      <p:sp>
        <p:nvSpPr>
          <p:cNvPr id="3" name="Espace réservé du texte 2"/>
          <p:cNvSpPr>
            <a:spLocks noGrp="1"/>
          </p:cNvSpPr>
          <p:nvPr>
            <p:ph type="body" idx="1"/>
          </p:nvPr>
        </p:nvSpPr>
        <p:spPr>
          <a:xfrm>
            <a:off x="323528" y="1268760"/>
            <a:ext cx="8496944" cy="485740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BE" dirty="0"/>
          </a:p>
        </p:txBody>
      </p:sp>
      <p:sp>
        <p:nvSpPr>
          <p:cNvPr id="4" name="Espace réservé de la date 3"/>
          <p:cNvSpPr>
            <a:spLocks noGrp="1"/>
          </p:cNvSpPr>
          <p:nvPr>
            <p:ph type="dt" sz="half" idx="2"/>
          </p:nvPr>
        </p:nvSpPr>
        <p:spPr>
          <a:xfrm>
            <a:off x="7020272" y="6453336"/>
            <a:ext cx="1152128" cy="404664"/>
          </a:xfrm>
          <a:prstGeom prst="rect">
            <a:avLst/>
          </a:prstGeom>
        </p:spPr>
        <p:txBody>
          <a:bodyPr vert="horz" lIns="91440" tIns="45720" rIns="91440" bIns="45720" rtlCol="0" anchor="ctr"/>
          <a:lstStyle>
            <a:lvl1pPr algn="ctr">
              <a:defRPr sz="1000">
                <a:solidFill>
                  <a:schemeClr val="tx1">
                    <a:tint val="75000"/>
                  </a:schemeClr>
                </a:solidFill>
              </a:defRPr>
            </a:lvl1pPr>
          </a:lstStyle>
          <a:p>
            <a:fld id="{CB15B6D8-9E53-4B89-B182-8B3E736D6AFC}" type="datetime1">
              <a:rPr lang="fr-BE" smtClean="0"/>
              <a:t>3/03/2015</a:t>
            </a:fld>
            <a:endParaRPr lang="fr-BE"/>
          </a:p>
        </p:txBody>
      </p:sp>
      <p:sp>
        <p:nvSpPr>
          <p:cNvPr id="5" name="Espace réservé du pied de page 4"/>
          <p:cNvSpPr>
            <a:spLocks noGrp="1"/>
          </p:cNvSpPr>
          <p:nvPr>
            <p:ph type="ftr" sz="quarter" idx="3"/>
          </p:nvPr>
        </p:nvSpPr>
        <p:spPr>
          <a:xfrm>
            <a:off x="3124200" y="6453336"/>
            <a:ext cx="2895600" cy="404664"/>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fr-BE" smtClean="0"/>
              <a:t>www.heh.be</a:t>
            </a:r>
            <a:endParaRPr lang="fr-BE" dirty="0"/>
          </a:p>
        </p:txBody>
      </p:sp>
      <p:sp>
        <p:nvSpPr>
          <p:cNvPr id="6" name="Espace réservé du numéro de diapositive 5"/>
          <p:cNvSpPr>
            <a:spLocks noGrp="1"/>
          </p:cNvSpPr>
          <p:nvPr>
            <p:ph type="sldNum" sz="quarter" idx="4"/>
          </p:nvPr>
        </p:nvSpPr>
        <p:spPr>
          <a:xfrm>
            <a:off x="8316416" y="6453336"/>
            <a:ext cx="548641" cy="404664"/>
          </a:xfrm>
          <a:prstGeom prst="rect">
            <a:avLst/>
          </a:prstGeom>
        </p:spPr>
        <p:txBody>
          <a:bodyPr vert="horz" lIns="91440" tIns="45720" rIns="91440" bIns="45720" rtlCol="0" anchor="ctr"/>
          <a:lstStyle>
            <a:lvl1pPr algn="r">
              <a:defRPr sz="1200">
                <a:solidFill>
                  <a:schemeClr val="tx1">
                    <a:tint val="75000"/>
                  </a:schemeClr>
                </a:solidFill>
              </a:defRPr>
            </a:lvl1pPr>
          </a:lstStyle>
          <a:p>
            <a:fld id="{F8B969FB-3CDB-4BA7-BB65-4C9B3D66EC11}" type="slidenum">
              <a:rPr lang="fr-BE" smtClean="0"/>
              <a:t>‹N°›</a:t>
            </a:fld>
            <a:endParaRPr lang="fr-BE" dirty="0"/>
          </a:p>
        </p:txBody>
      </p:sp>
    </p:spTree>
    <p:extLst>
      <p:ext uri="{BB962C8B-B14F-4D97-AF65-F5344CB8AC3E}">
        <p14:creationId xmlns:p14="http://schemas.microsoft.com/office/powerpoint/2010/main" val="3255463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BE" dirty="0" smtClean="0"/>
              <a:t>NTP</a:t>
            </a:r>
            <a:endParaRPr lang="fr-BE" dirty="0"/>
          </a:p>
        </p:txBody>
      </p:sp>
      <p:sp>
        <p:nvSpPr>
          <p:cNvPr id="5" name="Sous-titre 4"/>
          <p:cNvSpPr>
            <a:spLocks noGrp="1"/>
          </p:cNvSpPr>
          <p:nvPr>
            <p:ph type="subTitle" idx="1"/>
          </p:nvPr>
        </p:nvSpPr>
        <p:spPr/>
        <p:txBody>
          <a:bodyPr/>
          <a:lstStyle/>
          <a:p>
            <a:endParaRPr lang="fr-BE"/>
          </a:p>
        </p:txBody>
      </p:sp>
      <p:sp>
        <p:nvSpPr>
          <p:cNvPr id="6" name="Espace réservé de la date 5"/>
          <p:cNvSpPr>
            <a:spLocks noGrp="1"/>
          </p:cNvSpPr>
          <p:nvPr>
            <p:ph type="dt" sz="half" idx="10"/>
          </p:nvPr>
        </p:nvSpPr>
        <p:spPr/>
        <p:txBody>
          <a:bodyPr/>
          <a:lstStyle/>
          <a:p>
            <a:fld id="{0DD10897-BDB6-47DF-961C-AED939EF9583}" type="datetime1">
              <a:rPr lang="fr-BE" smtClean="0"/>
              <a:t>3/03/2015</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1</a:t>
            </a:fld>
            <a:endParaRPr lang="fr-BE"/>
          </a:p>
        </p:txBody>
      </p:sp>
    </p:spTree>
    <p:extLst>
      <p:ext uri="{BB962C8B-B14F-4D97-AF65-F5344CB8AC3E}">
        <p14:creationId xmlns:p14="http://schemas.microsoft.com/office/powerpoint/2010/main" val="295658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BE" dirty="0" smtClean="0"/>
              <a:t>Introduction</a:t>
            </a:r>
            <a:endParaRPr lang="fr-BE" dirty="0"/>
          </a:p>
        </p:txBody>
      </p:sp>
      <p:sp>
        <p:nvSpPr>
          <p:cNvPr id="5" name="Espace réservé du contenu 4"/>
          <p:cNvSpPr>
            <a:spLocks noGrp="1"/>
          </p:cNvSpPr>
          <p:nvPr>
            <p:ph idx="1"/>
          </p:nvPr>
        </p:nvSpPr>
        <p:spPr/>
        <p:txBody>
          <a:bodyPr/>
          <a:lstStyle/>
          <a:p>
            <a:r>
              <a:rPr lang="fr-BE" dirty="0"/>
              <a:t>Le Protocole d'Heure Réseau (Network Time Protocol ou NTP) est un protocole qui permet de synchroniser, via un réseau informatique, l'horloge locale d'ordinateurs sur une référence d'heure</a:t>
            </a:r>
            <a:r>
              <a:rPr lang="fr-BE" dirty="0" smtClean="0"/>
              <a:t>. (</a:t>
            </a:r>
            <a:r>
              <a:rPr lang="fr-BE" dirty="0" err="1" smtClean="0"/>
              <a:t>src</a:t>
            </a:r>
            <a:r>
              <a:rPr lang="fr-BE" dirty="0" smtClean="0"/>
              <a:t> : Wikipédia)</a:t>
            </a:r>
          </a:p>
          <a:p>
            <a:r>
              <a:rPr lang="fr-BE" dirty="0" smtClean="0"/>
              <a:t>Actuellement la version la plus répandue est la version 3.0 (RFC 1305)</a:t>
            </a:r>
          </a:p>
          <a:p>
            <a:r>
              <a:rPr lang="fr-BE" dirty="0" smtClean="0"/>
              <a:t>la version 4 (RFC 5905)</a:t>
            </a:r>
            <a:endParaRPr lang="fr-BE" dirty="0"/>
          </a:p>
        </p:txBody>
      </p:sp>
      <p:sp>
        <p:nvSpPr>
          <p:cNvPr id="6" name="Espace réservé de la date 5"/>
          <p:cNvSpPr>
            <a:spLocks noGrp="1"/>
          </p:cNvSpPr>
          <p:nvPr>
            <p:ph type="dt" sz="half" idx="10"/>
          </p:nvPr>
        </p:nvSpPr>
        <p:spPr/>
        <p:txBody>
          <a:bodyPr/>
          <a:lstStyle/>
          <a:p>
            <a:fld id="{81276856-4504-4F51-AA9C-FA001FF5B61F}" type="datetime1">
              <a:rPr lang="fr-BE" smtClean="0"/>
              <a:t>3/03/2015</a:t>
            </a:fld>
            <a:endParaRPr lang="fr-BE"/>
          </a:p>
        </p:txBody>
      </p:sp>
      <p:sp>
        <p:nvSpPr>
          <p:cNvPr id="7" name="Espace réservé du pied de page 6"/>
          <p:cNvSpPr>
            <a:spLocks noGrp="1"/>
          </p:cNvSpPr>
          <p:nvPr>
            <p:ph type="ftr" sz="quarter" idx="11"/>
          </p:nvPr>
        </p:nvSpPr>
        <p:spPr/>
        <p:txBody>
          <a:bodyPr/>
          <a:lstStyle/>
          <a:p>
            <a:r>
              <a:rPr lang="fr-BE" smtClean="0"/>
              <a:t>www.heh.be</a:t>
            </a:r>
            <a:endParaRPr lang="fr-BE" dirty="0"/>
          </a:p>
        </p:txBody>
      </p:sp>
      <p:sp>
        <p:nvSpPr>
          <p:cNvPr id="8" name="Espace réservé du numéro de diapositive 7"/>
          <p:cNvSpPr>
            <a:spLocks noGrp="1"/>
          </p:cNvSpPr>
          <p:nvPr>
            <p:ph type="sldNum" sz="quarter" idx="12"/>
          </p:nvPr>
        </p:nvSpPr>
        <p:spPr/>
        <p:txBody>
          <a:bodyPr/>
          <a:lstStyle/>
          <a:p>
            <a:fld id="{F8B969FB-3CDB-4BA7-BB65-4C9B3D66EC11}" type="slidenum">
              <a:rPr lang="fr-BE" smtClean="0"/>
              <a:t>2</a:t>
            </a:fld>
            <a:endParaRPr lang="fr-BE"/>
          </a:p>
        </p:txBody>
      </p:sp>
    </p:spTree>
    <p:extLst>
      <p:ext uri="{BB962C8B-B14F-4D97-AF65-F5344CB8AC3E}">
        <p14:creationId xmlns:p14="http://schemas.microsoft.com/office/powerpoint/2010/main" val="333325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Pourquoi ?</a:t>
            </a:r>
            <a:endParaRPr lang="fr-BE" dirty="0"/>
          </a:p>
        </p:txBody>
      </p:sp>
      <p:sp>
        <p:nvSpPr>
          <p:cNvPr id="3" name="Espace réservé du contenu 2"/>
          <p:cNvSpPr>
            <a:spLocks noGrp="1"/>
          </p:cNvSpPr>
          <p:nvPr>
            <p:ph idx="1"/>
          </p:nvPr>
        </p:nvSpPr>
        <p:spPr/>
        <p:txBody>
          <a:bodyPr/>
          <a:lstStyle/>
          <a:p>
            <a:r>
              <a:rPr lang="fr-BE" dirty="0" smtClean="0"/>
              <a:t>Les ordinateurs utilisent des horloges au quartz, qui dérivent au bout d’un certain temps. Avec le développement des réseaux informatiques, certains domaines ont eu besoin d’un temps de référence.</a:t>
            </a:r>
          </a:p>
          <a:p>
            <a:pPr lvl="1"/>
            <a:r>
              <a:rPr lang="fr-BE" dirty="0" smtClean="0"/>
              <a:t>le contrôle aérien</a:t>
            </a:r>
          </a:p>
          <a:p>
            <a:pPr lvl="1"/>
            <a:r>
              <a:rPr lang="fr-BE" dirty="0" smtClean="0"/>
              <a:t>échange commerciaux</a:t>
            </a:r>
          </a:p>
          <a:p>
            <a:pPr lvl="1"/>
            <a:r>
              <a:rPr lang="fr-BE" dirty="0" smtClean="0"/>
              <a:t>transactions journalisées des DB</a:t>
            </a:r>
          </a:p>
          <a:p>
            <a:pPr lvl="1"/>
            <a:r>
              <a:rPr lang="fr-BE" dirty="0" smtClean="0"/>
              <a:t>les logs</a:t>
            </a:r>
          </a:p>
          <a:p>
            <a:pPr lvl="1"/>
            <a:r>
              <a:rPr lang="fr-BE" dirty="0" smtClean="0"/>
              <a:t>streaming, vidéo conférence</a:t>
            </a:r>
          </a:p>
          <a:p>
            <a:pPr lvl="1"/>
            <a:r>
              <a:rPr lang="fr-BE" dirty="0" smtClean="0"/>
              <a:t>…</a:t>
            </a:r>
          </a:p>
        </p:txBody>
      </p:sp>
      <p:sp>
        <p:nvSpPr>
          <p:cNvPr id="4" name="Espace réservé de la date 3"/>
          <p:cNvSpPr>
            <a:spLocks noGrp="1"/>
          </p:cNvSpPr>
          <p:nvPr>
            <p:ph type="dt" sz="half" idx="10"/>
          </p:nvPr>
        </p:nvSpPr>
        <p:spPr/>
        <p:txBody>
          <a:bodyPr/>
          <a:lstStyle/>
          <a:p>
            <a:fld id="{7F44ED6C-F45B-4CA7-82D8-BC1E073DDDC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3</a:t>
            </a:fld>
            <a:endParaRPr lang="fr-BE"/>
          </a:p>
        </p:txBody>
      </p:sp>
    </p:spTree>
    <p:extLst>
      <p:ext uri="{BB962C8B-B14F-4D97-AF65-F5344CB8AC3E}">
        <p14:creationId xmlns:p14="http://schemas.microsoft.com/office/powerpoint/2010/main" val="716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Principe</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4</a:t>
            </a:fld>
            <a:endParaRPr lang="fr-BE"/>
          </a:p>
        </p:txBody>
      </p:sp>
      <p:pic>
        <p:nvPicPr>
          <p:cNvPr id="1026" name="Picture 2" descr="http://upload.wikimedia.org/wikipedia/commons/thumb/3/39/Architecture_NTP_labels_fr.svg/765px-Architecture_NTP_labels_f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286625"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74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Méthodes pour la diffusion de l’heure</a:t>
            </a:r>
            <a:endParaRPr lang="fr-BE" dirty="0"/>
          </a:p>
        </p:txBody>
      </p:sp>
      <p:sp>
        <p:nvSpPr>
          <p:cNvPr id="3" name="Espace réservé du contenu 2"/>
          <p:cNvSpPr>
            <a:spLocks noGrp="1"/>
          </p:cNvSpPr>
          <p:nvPr>
            <p:ph idx="1"/>
          </p:nvPr>
        </p:nvSpPr>
        <p:spPr/>
        <p:txBody>
          <a:bodyPr/>
          <a:lstStyle/>
          <a:p>
            <a:r>
              <a:rPr lang="fr-BE" dirty="0" smtClean="0"/>
              <a:t>Sur </a:t>
            </a:r>
            <a:r>
              <a:rPr lang="fr-BE" dirty="0"/>
              <a:t>un modèle du type « client/serveur » pour la diffusion </a:t>
            </a:r>
            <a:r>
              <a:rPr lang="fr-BE" dirty="0" smtClean="0"/>
              <a:t>verticale</a:t>
            </a:r>
          </a:p>
          <a:p>
            <a:r>
              <a:rPr lang="fr-BE" dirty="0" smtClean="0"/>
              <a:t>Sur </a:t>
            </a:r>
            <a:r>
              <a:rPr lang="fr-BE" dirty="0"/>
              <a:t>un modèle du type « symétrique actif/passif » pour la diffusion </a:t>
            </a:r>
            <a:r>
              <a:rPr lang="fr-BE" dirty="0" smtClean="0"/>
              <a:t>latérale</a:t>
            </a:r>
          </a:p>
          <a:p>
            <a:r>
              <a:rPr lang="fr-BE" dirty="0" smtClean="0"/>
              <a:t>Sur </a:t>
            </a:r>
            <a:r>
              <a:rPr lang="fr-BE" dirty="0"/>
              <a:t>un modèle du type « broadcast » pour la diffusion </a:t>
            </a:r>
            <a:r>
              <a:rPr lang="fr-BE" dirty="0" smtClean="0"/>
              <a:t>locale</a:t>
            </a: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5</a:t>
            </a:fld>
            <a:endParaRPr lang="fr-BE"/>
          </a:p>
        </p:txBody>
      </p:sp>
    </p:spTree>
    <p:extLst>
      <p:ext uri="{BB962C8B-B14F-4D97-AF65-F5344CB8AC3E}">
        <p14:creationId xmlns:p14="http://schemas.microsoft.com/office/powerpoint/2010/main" val="393913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Configuration</a:t>
            </a:r>
            <a:endParaRPr lang="fr-BE" dirty="0"/>
          </a:p>
        </p:txBody>
      </p:sp>
      <p:sp>
        <p:nvSpPr>
          <p:cNvPr id="3" name="Espace réservé du contenu 2"/>
          <p:cNvSpPr>
            <a:spLocks noGrp="1"/>
          </p:cNvSpPr>
          <p:nvPr>
            <p:ph idx="1"/>
          </p:nvPr>
        </p:nvSpPr>
        <p:spPr/>
        <p:txBody>
          <a:bodyPr/>
          <a:lstStyle/>
          <a:p>
            <a:r>
              <a:rPr lang="fr-BE" dirty="0" smtClean="0"/>
              <a:t>Fichier /</a:t>
            </a:r>
            <a:r>
              <a:rPr lang="fr-BE" dirty="0" err="1" smtClean="0"/>
              <a:t>etc</a:t>
            </a:r>
            <a:r>
              <a:rPr lang="fr-BE" dirty="0" smtClean="0"/>
              <a:t>/</a:t>
            </a:r>
            <a:r>
              <a:rPr lang="fr-BE" dirty="0" err="1" smtClean="0"/>
              <a:t>ntp.conf</a:t>
            </a:r>
            <a:endParaRPr lang="fr-BE" dirty="0" smtClean="0"/>
          </a:p>
          <a:p>
            <a:pPr lvl="1"/>
            <a:r>
              <a:rPr lang="fr-BE" dirty="0"/>
              <a:t>L'option server précise quels serveurs doivent être utilisés, avec un serveur listé par ligne. Si un serveur est spécifié avec l'argument </a:t>
            </a:r>
            <a:r>
              <a:rPr lang="fr-BE" dirty="0" err="1"/>
              <a:t>prefer</a:t>
            </a:r>
            <a:r>
              <a:rPr lang="fr-BE" dirty="0" smtClean="0"/>
              <a:t>, </a:t>
            </a:r>
            <a:r>
              <a:rPr lang="fr-BE" dirty="0"/>
              <a:t>ce serveur est préféré par rapport aux autres serveurs. Une réponse en provenance d'un serveur préféré sera ignorée si elle diffère de façon significative des réponses des autres serveurs, sinon elle sera utilisée sans considérer les autres réponses. </a:t>
            </a:r>
            <a:endParaRPr lang="fr-BE" dirty="0" smtClean="0"/>
          </a:p>
          <a:p>
            <a:pPr lvl="1"/>
            <a:r>
              <a:rPr lang="fr-BE" dirty="0"/>
              <a:t>Par défaut, votre serveur NTP sera accessible par toutes les machines sur l'Internet. L'option </a:t>
            </a:r>
            <a:r>
              <a:rPr lang="fr-BE" dirty="0" err="1"/>
              <a:t>restrict</a:t>
            </a:r>
            <a:r>
              <a:rPr lang="fr-BE" dirty="0"/>
              <a:t> du fichier /</a:t>
            </a:r>
            <a:r>
              <a:rPr lang="fr-BE" dirty="0" err="1"/>
              <a:t>etc</a:t>
            </a:r>
            <a:r>
              <a:rPr lang="fr-BE" dirty="0"/>
              <a:t>/</a:t>
            </a:r>
            <a:r>
              <a:rPr lang="fr-BE" dirty="0" err="1"/>
              <a:t>ntp.conf</a:t>
            </a:r>
            <a:r>
              <a:rPr lang="fr-BE" dirty="0"/>
              <a:t> vous permet de contrôler quelles machines peuvent accéder à votre </a:t>
            </a:r>
            <a:r>
              <a:rPr lang="fr-BE" dirty="0" smtClean="0"/>
              <a:t>serveur</a:t>
            </a:r>
            <a:r>
              <a:rPr lang="fr-BE" dirty="0"/>
              <a:t> </a:t>
            </a:r>
            <a:r>
              <a:rPr lang="fr-BE" dirty="0" smtClean="0"/>
              <a:t>: </a:t>
            </a:r>
          </a:p>
          <a:p>
            <a:pPr lvl="1"/>
            <a:r>
              <a:rPr lang="en-US" dirty="0"/>
              <a:t>restrict 192.168.1.0 mask 255.255.255.0 </a:t>
            </a:r>
            <a:r>
              <a:rPr lang="en-US" dirty="0" err="1"/>
              <a:t>nomodify</a:t>
            </a:r>
            <a:r>
              <a:rPr lang="en-US" dirty="0"/>
              <a:t> </a:t>
            </a:r>
            <a:r>
              <a:rPr lang="en-US" dirty="0" err="1" smtClean="0"/>
              <a:t>notrap</a:t>
            </a:r>
            <a:endParaRPr lang="en-US" dirty="0" smtClean="0"/>
          </a:p>
          <a:p>
            <a:pPr marL="457200" lvl="1" indent="0">
              <a:buNone/>
            </a:pPr>
            <a:endParaRPr lang="fr-BE" dirty="0"/>
          </a:p>
          <a:p>
            <a:pPr marL="457200" lvl="1" indent="0">
              <a:buNone/>
            </a:pPr>
            <a:endParaRPr lang="fr-BE" dirty="0"/>
          </a:p>
        </p:txBody>
      </p:sp>
      <p:sp>
        <p:nvSpPr>
          <p:cNvPr id="4" name="Espace réservé de la date 3"/>
          <p:cNvSpPr>
            <a:spLocks noGrp="1"/>
          </p:cNvSpPr>
          <p:nvPr>
            <p:ph type="dt" sz="half" idx="10"/>
          </p:nvPr>
        </p:nvSpPr>
        <p:spPr/>
        <p:txBody>
          <a:bodyPr/>
          <a:lstStyle/>
          <a:p>
            <a:fld id="{7F44ED6C-F45B-4CA7-82D8-BC1E073DDDCA}" type="datetime1">
              <a:rPr lang="fr-BE" smtClean="0"/>
              <a:t>3/03/2015</a:t>
            </a:fld>
            <a:endParaRPr lang="fr-BE"/>
          </a:p>
        </p:txBody>
      </p:sp>
      <p:sp>
        <p:nvSpPr>
          <p:cNvPr id="5" name="Espace réservé du pied de page 4"/>
          <p:cNvSpPr>
            <a:spLocks noGrp="1"/>
          </p:cNvSpPr>
          <p:nvPr>
            <p:ph type="ftr" sz="quarter" idx="11"/>
          </p:nvPr>
        </p:nvSpPr>
        <p:spPr/>
        <p:txBody>
          <a:bodyPr/>
          <a:lstStyle/>
          <a:p>
            <a:r>
              <a:rPr lang="fr-BE" smtClean="0"/>
              <a:t>www.heh.be</a:t>
            </a:r>
            <a:endParaRPr lang="fr-BE" dirty="0"/>
          </a:p>
        </p:txBody>
      </p:sp>
      <p:sp>
        <p:nvSpPr>
          <p:cNvPr id="6" name="Espace réservé du numéro de diapositive 5"/>
          <p:cNvSpPr>
            <a:spLocks noGrp="1"/>
          </p:cNvSpPr>
          <p:nvPr>
            <p:ph type="sldNum" sz="quarter" idx="12"/>
          </p:nvPr>
        </p:nvSpPr>
        <p:spPr/>
        <p:txBody>
          <a:bodyPr/>
          <a:lstStyle/>
          <a:p>
            <a:fld id="{F8B969FB-3CDB-4BA7-BB65-4C9B3D66EC11}" type="slidenum">
              <a:rPr lang="fr-BE" smtClean="0"/>
              <a:t>6</a:t>
            </a:fld>
            <a:endParaRPr lang="fr-BE"/>
          </a:p>
        </p:txBody>
      </p:sp>
    </p:spTree>
    <p:extLst>
      <p:ext uri="{BB962C8B-B14F-4D97-AF65-F5344CB8AC3E}">
        <p14:creationId xmlns:p14="http://schemas.microsoft.com/office/powerpoint/2010/main" val="25672785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HEH">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282</Words>
  <Application>Microsoft Office PowerPoint</Application>
  <PresentationFormat>Affichage à l'écran (4:3)</PresentationFormat>
  <Paragraphs>41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Arial Narrow</vt:lpstr>
      <vt:lpstr>Calibri</vt:lpstr>
      <vt:lpstr>Thème Office</vt:lpstr>
      <vt:lpstr>NTP</vt:lpstr>
      <vt:lpstr>Introduction</vt:lpstr>
      <vt:lpstr>Pourquoi ?</vt:lpstr>
      <vt:lpstr>Principe</vt:lpstr>
      <vt:lpstr>Méthodes pour la diffusion de l’heure</vt:lpstr>
      <vt:lpstr>Configuration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Csam</dc:creator>
  <cp:lastModifiedBy>Malaise</cp:lastModifiedBy>
  <cp:revision>37</cp:revision>
  <dcterms:created xsi:type="dcterms:W3CDTF">2013-07-01T08:35:41Z</dcterms:created>
  <dcterms:modified xsi:type="dcterms:W3CDTF">2015-03-03T00:01:24Z</dcterms:modified>
</cp:coreProperties>
</file>