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AC9970-CBE1-4F9C-AE7A-9AC3CDB95F68}" type="datetimeFigureOut">
              <a:rPr lang="fr-BE" smtClean="0"/>
              <a:t>1/02/2016</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8F34A-2CE3-4515-889B-CCDA45FADDD4}" type="slidenum">
              <a:rPr lang="fr-BE" smtClean="0"/>
              <a:t>‹N°›</a:t>
            </a:fld>
            <a:endParaRPr lang="fr-BE"/>
          </a:p>
        </p:txBody>
      </p:sp>
    </p:spTree>
    <p:extLst>
      <p:ext uri="{BB962C8B-B14F-4D97-AF65-F5344CB8AC3E}">
        <p14:creationId xmlns:p14="http://schemas.microsoft.com/office/powerpoint/2010/main" val="356950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BE"/>
          </a:p>
        </p:txBody>
      </p:sp>
      <p:sp>
        <p:nvSpPr>
          <p:cNvPr id="3" name="Sous-titre 2"/>
          <p:cNvSpPr>
            <a:spLocks noGrp="1"/>
          </p:cNvSpPr>
          <p:nvPr>
            <p:ph type="subTitle" idx="1"/>
          </p:nvPr>
        </p:nvSpPr>
        <p:spPr>
          <a:xfrm>
            <a:off x="1371600" y="3886200"/>
            <a:ext cx="6400800" cy="17526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BE"/>
          </a:p>
        </p:txBody>
      </p:sp>
      <p:sp>
        <p:nvSpPr>
          <p:cNvPr id="4" name="Espace réservé de la date 3"/>
          <p:cNvSpPr>
            <a:spLocks noGrp="1"/>
          </p:cNvSpPr>
          <p:nvPr>
            <p:ph type="dt" sz="half" idx="10"/>
          </p:nvPr>
        </p:nvSpPr>
        <p:spPr/>
        <p:txBody>
          <a:bodyPr/>
          <a:lstStyle/>
          <a:p>
            <a:fld id="{8CB70082-842A-4C85-98A2-9E32DC9317D9}" type="datetime1">
              <a:rPr lang="fr-BE" smtClean="0"/>
              <a:t>1/02/2016</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420084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016FC659-E983-4649-8149-5327870A5161}" type="datetime1">
              <a:rPr lang="fr-BE" smtClean="0"/>
              <a:t>1/02/2016</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42397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596336" y="1196752"/>
            <a:ext cx="1090464" cy="4929411"/>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457200" y="1268760"/>
            <a:ext cx="7067128" cy="4857403"/>
          </a:xfrm>
        </p:spPr>
        <p:txBody>
          <a:bodyPr vert="eaVert">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0C7B2C91-00B8-483D-8237-9B249CE939FB}" type="datetime1">
              <a:rPr lang="fr-BE" smtClean="0"/>
              <a:t>1/02/2016</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78433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123728" y="116632"/>
            <a:ext cx="6563072" cy="936104"/>
          </a:xfrm>
        </p:spPr>
        <p:txBody>
          <a:bodyPr>
            <a:normAutofit/>
          </a:bodyPr>
          <a:lstStyle>
            <a:lvl1pPr>
              <a:defRPr sz="2800" b="1"/>
            </a:lvl1pPr>
          </a:lstStyle>
          <a:p>
            <a:r>
              <a:rPr lang="fr-FR" dirty="0" smtClean="0"/>
              <a:t>Modifiez le style du titre</a:t>
            </a:r>
            <a:endParaRPr lang="fr-BE" dirty="0"/>
          </a:p>
        </p:txBody>
      </p:sp>
      <p:sp>
        <p:nvSpPr>
          <p:cNvPr id="3" name="Espace réservé du contenu 2"/>
          <p:cNvSpPr>
            <a:spLocks noGrp="1"/>
          </p:cNvSpPr>
          <p:nvPr>
            <p:ph idx="1"/>
          </p:nvPr>
        </p:nvSpPr>
        <p:spPr>
          <a:xfrm>
            <a:off x="457200" y="1412776"/>
            <a:ext cx="8229600" cy="4713387"/>
          </a:xfrm>
        </p:spPr>
        <p:txBody>
          <a:bodyPr>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1/02/2016</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6310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47BEEBC-1960-4B40-834F-586131B91DBA}" type="datetime1">
              <a:rPr lang="fr-BE" smtClean="0"/>
              <a:t>1/02/2016</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5432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E9666A68-B787-4B96-8061-41F87831D4B7}" type="datetime1">
              <a:rPr lang="fr-BE" smtClean="0"/>
              <a:t>1/02/2016</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100629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5" name="Espace réservé du texte 4"/>
          <p:cNvSpPr>
            <a:spLocks noGrp="1"/>
          </p:cNvSpPr>
          <p:nvPr>
            <p:ph type="body" sz="quarter" idx="3"/>
          </p:nvPr>
        </p:nvSpPr>
        <p:spPr>
          <a:xfrm>
            <a:off x="4645025" y="1535113"/>
            <a:ext cx="4041775" cy="639762"/>
          </a:xfrm>
        </p:spPr>
        <p:txBody>
          <a:bodyPr anchor="t">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7" name="Espace réservé de la date 6"/>
          <p:cNvSpPr>
            <a:spLocks noGrp="1"/>
          </p:cNvSpPr>
          <p:nvPr>
            <p:ph type="dt" sz="half" idx="10"/>
          </p:nvPr>
        </p:nvSpPr>
        <p:spPr/>
        <p:txBody>
          <a:bodyPr/>
          <a:lstStyle/>
          <a:p>
            <a:fld id="{118940F1-5CD9-42B9-B710-CE5A7B081E6E}" type="datetime1">
              <a:rPr lang="fr-BE" smtClean="0"/>
              <a:t>1/02/2016</a:t>
            </a:fld>
            <a:endParaRPr lang="fr-BE"/>
          </a:p>
        </p:txBody>
      </p:sp>
      <p:sp>
        <p:nvSpPr>
          <p:cNvPr id="8" name="Espace réservé du pied de page 7"/>
          <p:cNvSpPr>
            <a:spLocks noGrp="1"/>
          </p:cNvSpPr>
          <p:nvPr>
            <p:ph type="ftr" sz="quarter" idx="11"/>
          </p:nvPr>
        </p:nvSpPr>
        <p:spPr/>
        <p:txBody>
          <a:bodyPr/>
          <a:lstStyle/>
          <a:p>
            <a:r>
              <a:rPr lang="fr-BE" dirty="0" smtClean="0"/>
              <a:t>www.heh.be</a:t>
            </a:r>
            <a:endParaRPr lang="fr-BE" dirty="0"/>
          </a:p>
        </p:txBody>
      </p:sp>
      <p:sp>
        <p:nvSpPr>
          <p:cNvPr id="9" name="Espace réservé du numéro de diapositive 8"/>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15981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DD7A7A11-D778-4019-BE5E-3EF09DC4C3E9}" type="datetime1">
              <a:rPr lang="fr-BE" smtClean="0"/>
              <a:t>1/02/2016</a:t>
            </a:fld>
            <a:endParaRPr lang="fr-BE"/>
          </a:p>
        </p:txBody>
      </p:sp>
      <p:sp>
        <p:nvSpPr>
          <p:cNvPr id="4" name="Espace réservé du pied de page 3"/>
          <p:cNvSpPr>
            <a:spLocks noGrp="1"/>
          </p:cNvSpPr>
          <p:nvPr>
            <p:ph type="ftr" sz="quarter" idx="11"/>
          </p:nvPr>
        </p:nvSpPr>
        <p:spPr/>
        <p:txBody>
          <a:bodyPr/>
          <a:lstStyle/>
          <a:p>
            <a:r>
              <a:rPr lang="fr-BE" dirty="0" smtClean="0"/>
              <a:t>www.heh.be</a:t>
            </a:r>
            <a:endParaRPr lang="fr-BE" dirty="0"/>
          </a:p>
        </p:txBody>
      </p:sp>
      <p:sp>
        <p:nvSpPr>
          <p:cNvPr id="5" name="Espace réservé du numéro de diapositive 4"/>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7771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8DA2C8-4FF5-41C5-A519-132D3BF393B9}" type="datetime1">
              <a:rPr lang="fr-BE" smtClean="0"/>
              <a:t>1/02/2016</a:t>
            </a:fld>
            <a:endParaRPr lang="fr-BE"/>
          </a:p>
        </p:txBody>
      </p:sp>
      <p:sp>
        <p:nvSpPr>
          <p:cNvPr id="3" name="Espace réservé du pied de page 2"/>
          <p:cNvSpPr>
            <a:spLocks noGrp="1"/>
          </p:cNvSpPr>
          <p:nvPr>
            <p:ph type="ftr" sz="quarter" idx="11"/>
          </p:nvPr>
        </p:nvSpPr>
        <p:spPr/>
        <p:txBody>
          <a:bodyPr/>
          <a:lstStyle/>
          <a:p>
            <a:r>
              <a:rPr lang="fr-BE" dirty="0" smtClean="0"/>
              <a:t>www.heh.be</a:t>
            </a:r>
            <a:endParaRPr lang="fr-BE" dirty="0"/>
          </a:p>
        </p:txBody>
      </p:sp>
      <p:sp>
        <p:nvSpPr>
          <p:cNvPr id="4" name="Espace réservé du numéro de diapositive 3"/>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58171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51520" y="1196752"/>
            <a:ext cx="3240360" cy="585986"/>
          </a:xfrm>
        </p:spPr>
        <p:txBody>
          <a:bodyPr anchor="t">
            <a:normAutofit/>
          </a:bodyPr>
          <a:lstStyle>
            <a:lvl1pPr algn="l">
              <a:defRPr sz="1800" b="1"/>
            </a:lvl1pPr>
          </a:lstStyle>
          <a:p>
            <a:r>
              <a:rPr lang="fr-FR" dirty="0" smtClean="0"/>
              <a:t>Modifiez le style du titre</a:t>
            </a:r>
            <a:endParaRPr lang="fr-BE" dirty="0"/>
          </a:p>
        </p:txBody>
      </p:sp>
      <p:sp>
        <p:nvSpPr>
          <p:cNvPr id="3" name="Espace réservé du contenu 2"/>
          <p:cNvSpPr>
            <a:spLocks noGrp="1"/>
          </p:cNvSpPr>
          <p:nvPr>
            <p:ph idx="1"/>
          </p:nvPr>
        </p:nvSpPr>
        <p:spPr>
          <a:xfrm>
            <a:off x="3491880" y="1196752"/>
            <a:ext cx="5400600" cy="492941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251520" y="1772816"/>
            <a:ext cx="3213993" cy="43533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p>
            <a:fld id="{8EC10CB5-33B1-4D32-B6DA-1337F301E899}" type="datetime1">
              <a:rPr lang="fr-BE" smtClean="0"/>
              <a:t>1/02/2016</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56444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159732" y="548680"/>
            <a:ext cx="4824536" cy="566738"/>
          </a:xfrm>
        </p:spPr>
        <p:txBody>
          <a:bodyPr anchor="b">
            <a:normAutofit/>
          </a:bodyPr>
          <a:lstStyle>
            <a:lvl1pPr algn="l">
              <a:defRPr sz="1800" b="1"/>
            </a:lvl1pPr>
          </a:lstStyle>
          <a:p>
            <a:r>
              <a:rPr lang="fr-FR" smtClean="0"/>
              <a:t>Modifiez le style du titre</a:t>
            </a:r>
            <a:endParaRPr lang="fr-BE"/>
          </a:p>
        </p:txBody>
      </p:sp>
      <p:sp>
        <p:nvSpPr>
          <p:cNvPr id="3" name="Espace réservé pour une image  2"/>
          <p:cNvSpPr>
            <a:spLocks noGrp="1"/>
          </p:cNvSpPr>
          <p:nvPr>
            <p:ph type="pic" idx="1"/>
          </p:nvPr>
        </p:nvSpPr>
        <p:spPr>
          <a:xfrm>
            <a:off x="1310444" y="1196751"/>
            <a:ext cx="6523112" cy="43924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589240"/>
            <a:ext cx="5486400" cy="582960"/>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p>
            <a:fld id="{9AD27070-A76D-4D81-9D78-3C0C1F94F221}" type="datetime1">
              <a:rPr lang="fr-BE" smtClean="0"/>
              <a:t>1/02/2016</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55866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123728" y="44624"/>
            <a:ext cx="6696744" cy="1080120"/>
          </a:xfrm>
          <a:prstGeom prst="rect">
            <a:avLst/>
          </a:prstGeom>
        </p:spPr>
        <p:txBody>
          <a:bodyPr vert="horz" lIns="91440" tIns="45720" rIns="91440" bIns="45720" rtlCol="0" anchor="ctr">
            <a:normAutofit/>
          </a:bodyPr>
          <a:lstStyle/>
          <a:p>
            <a:r>
              <a:rPr lang="fr-FR" dirty="0" smtClean="0"/>
              <a:t>Modifiez le style du titre</a:t>
            </a:r>
            <a:endParaRPr lang="fr-BE" dirty="0"/>
          </a:p>
        </p:txBody>
      </p:sp>
      <p:sp>
        <p:nvSpPr>
          <p:cNvPr id="3" name="Espace réservé du texte 2"/>
          <p:cNvSpPr>
            <a:spLocks noGrp="1"/>
          </p:cNvSpPr>
          <p:nvPr>
            <p:ph type="body" idx="1"/>
          </p:nvPr>
        </p:nvSpPr>
        <p:spPr>
          <a:xfrm>
            <a:off x="323528" y="1268760"/>
            <a:ext cx="8496944" cy="485740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2"/>
          </p:nvPr>
        </p:nvSpPr>
        <p:spPr>
          <a:xfrm>
            <a:off x="7020272" y="6453336"/>
            <a:ext cx="1152128" cy="404664"/>
          </a:xfrm>
          <a:prstGeom prst="rect">
            <a:avLst/>
          </a:prstGeom>
        </p:spPr>
        <p:txBody>
          <a:bodyPr vert="horz" lIns="91440" tIns="45720" rIns="91440" bIns="45720" rtlCol="0" anchor="ctr"/>
          <a:lstStyle>
            <a:lvl1pPr algn="ctr">
              <a:defRPr sz="1000">
                <a:solidFill>
                  <a:schemeClr val="tx1">
                    <a:tint val="75000"/>
                  </a:schemeClr>
                </a:solidFill>
              </a:defRPr>
            </a:lvl1pPr>
          </a:lstStyle>
          <a:p>
            <a:fld id="{CB15B6D8-9E53-4B89-B182-8B3E736D6AFC}" type="datetime1">
              <a:rPr lang="fr-BE" smtClean="0"/>
              <a:t>1/02/2016</a:t>
            </a:fld>
            <a:endParaRPr lang="fr-BE"/>
          </a:p>
        </p:txBody>
      </p:sp>
      <p:sp>
        <p:nvSpPr>
          <p:cNvPr id="5" name="Espace réservé du pied de page 4"/>
          <p:cNvSpPr>
            <a:spLocks noGrp="1"/>
          </p:cNvSpPr>
          <p:nvPr>
            <p:ph type="ftr" sz="quarter" idx="3"/>
          </p:nvPr>
        </p:nvSpPr>
        <p:spPr>
          <a:xfrm>
            <a:off x="3124200" y="6453336"/>
            <a:ext cx="2895600" cy="404664"/>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fr-BE" smtClean="0"/>
              <a:t>www.heh.be</a:t>
            </a:r>
            <a:endParaRPr lang="fr-BE" dirty="0"/>
          </a:p>
        </p:txBody>
      </p:sp>
      <p:sp>
        <p:nvSpPr>
          <p:cNvPr id="6" name="Espace réservé du numéro de diapositive 5"/>
          <p:cNvSpPr>
            <a:spLocks noGrp="1"/>
          </p:cNvSpPr>
          <p:nvPr>
            <p:ph type="sldNum" sz="quarter" idx="4"/>
          </p:nvPr>
        </p:nvSpPr>
        <p:spPr>
          <a:xfrm>
            <a:off x="8316416" y="6453336"/>
            <a:ext cx="548641" cy="404664"/>
          </a:xfrm>
          <a:prstGeom prst="rect">
            <a:avLst/>
          </a:prstGeom>
        </p:spPr>
        <p:txBody>
          <a:bodyPr vert="horz" lIns="91440" tIns="45720" rIns="91440" bIns="45720" rtlCol="0" anchor="ctr"/>
          <a:lstStyle>
            <a:lvl1pPr algn="r">
              <a:defRPr sz="1200">
                <a:solidFill>
                  <a:schemeClr val="tx1">
                    <a:tint val="75000"/>
                  </a:schemeClr>
                </a:solidFill>
              </a:defRPr>
            </a:lvl1pPr>
          </a:lstStyle>
          <a:p>
            <a:fld id="{F8B969FB-3CDB-4BA7-BB65-4C9B3D66EC11}" type="slidenum">
              <a:rPr lang="fr-BE" smtClean="0"/>
              <a:t>‹N°›</a:t>
            </a:fld>
            <a:endParaRPr lang="fr-BE" dirty="0"/>
          </a:p>
        </p:txBody>
      </p:sp>
    </p:spTree>
    <p:extLst>
      <p:ext uri="{BB962C8B-B14F-4D97-AF65-F5344CB8AC3E}">
        <p14:creationId xmlns:p14="http://schemas.microsoft.com/office/powerpoint/2010/main" val="325546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BE" dirty="0" smtClean="0"/>
              <a:t>Projet de linux</a:t>
            </a:r>
            <a:endParaRPr lang="fr-BE" dirty="0"/>
          </a:p>
        </p:txBody>
      </p:sp>
      <p:sp>
        <p:nvSpPr>
          <p:cNvPr id="5" name="Sous-titre 4"/>
          <p:cNvSpPr>
            <a:spLocks noGrp="1"/>
          </p:cNvSpPr>
          <p:nvPr>
            <p:ph type="subTitle" idx="1"/>
          </p:nvPr>
        </p:nvSpPr>
        <p:spPr/>
        <p:txBody>
          <a:bodyPr/>
          <a:lstStyle/>
          <a:p>
            <a:endParaRPr lang="fr-BE"/>
          </a:p>
        </p:txBody>
      </p:sp>
      <p:sp>
        <p:nvSpPr>
          <p:cNvPr id="6" name="Espace réservé de la date 5"/>
          <p:cNvSpPr>
            <a:spLocks noGrp="1"/>
          </p:cNvSpPr>
          <p:nvPr>
            <p:ph type="dt" sz="half" idx="10"/>
          </p:nvPr>
        </p:nvSpPr>
        <p:spPr/>
        <p:txBody>
          <a:bodyPr/>
          <a:lstStyle/>
          <a:p>
            <a:fld id="{0DD10897-BDB6-47DF-961C-AED939EF9583}" type="datetime1">
              <a:rPr lang="fr-BE" smtClean="0"/>
              <a:t>1/02/2016</a:t>
            </a:fld>
            <a:endParaRPr lang="fr-BE"/>
          </a:p>
        </p:txBody>
      </p:sp>
      <p:sp>
        <p:nvSpPr>
          <p:cNvPr id="7" name="Espace réservé du pied de page 6"/>
          <p:cNvSpPr>
            <a:spLocks noGrp="1"/>
          </p:cNvSpPr>
          <p:nvPr>
            <p:ph type="ftr" sz="quarter" idx="11"/>
          </p:nvPr>
        </p:nvSpPr>
        <p:spPr/>
        <p:txBody>
          <a:bodyPr/>
          <a:lstStyle/>
          <a:p>
            <a:r>
              <a:rPr lang="fr-BE" smtClean="0"/>
              <a:t>www.heh.be</a:t>
            </a:r>
            <a:endParaRPr lang="fr-BE" dirty="0"/>
          </a:p>
        </p:txBody>
      </p:sp>
      <p:sp>
        <p:nvSpPr>
          <p:cNvPr id="8" name="Espace réservé du numéro de diapositive 7"/>
          <p:cNvSpPr>
            <a:spLocks noGrp="1"/>
          </p:cNvSpPr>
          <p:nvPr>
            <p:ph type="sldNum" sz="quarter" idx="12"/>
          </p:nvPr>
        </p:nvSpPr>
        <p:spPr/>
        <p:txBody>
          <a:bodyPr/>
          <a:lstStyle/>
          <a:p>
            <a:fld id="{F8B969FB-3CDB-4BA7-BB65-4C9B3D66EC11}" type="slidenum">
              <a:rPr lang="fr-BE" smtClean="0"/>
              <a:t>1</a:t>
            </a:fld>
            <a:endParaRPr lang="fr-BE"/>
          </a:p>
        </p:txBody>
      </p:sp>
    </p:spTree>
    <p:extLst>
      <p:ext uri="{BB962C8B-B14F-4D97-AF65-F5344CB8AC3E}">
        <p14:creationId xmlns:p14="http://schemas.microsoft.com/office/powerpoint/2010/main" val="295658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Services</a:t>
            </a:r>
            <a:endParaRPr lang="fr-BE" dirty="0"/>
          </a:p>
        </p:txBody>
      </p:sp>
      <p:sp>
        <p:nvSpPr>
          <p:cNvPr id="5" name="Espace réservé du contenu 4"/>
          <p:cNvSpPr>
            <a:spLocks noGrp="1"/>
          </p:cNvSpPr>
          <p:nvPr>
            <p:ph idx="1"/>
          </p:nvPr>
        </p:nvSpPr>
        <p:spPr/>
        <p:txBody>
          <a:bodyPr>
            <a:normAutofit fontScale="92500" lnSpcReduction="10000"/>
          </a:bodyPr>
          <a:lstStyle/>
          <a:p>
            <a:r>
              <a:rPr lang="fr-BE" dirty="0" smtClean="0"/>
              <a:t>Le serveur devra contenir un partage NFS qui permettra aux utilisateurs du réseaux local d’y stocker des fichiers.</a:t>
            </a:r>
          </a:p>
          <a:p>
            <a:r>
              <a:rPr lang="fr-BE" dirty="0" smtClean="0"/>
              <a:t>Un partage Samba permettra aux utilisateurs Windows d’accéder à ce même partage.</a:t>
            </a:r>
          </a:p>
          <a:p>
            <a:r>
              <a:rPr lang="fr-BE" dirty="0" smtClean="0"/>
              <a:t>Il faudra mettre en place un serveur Web, FTP, MySQL et DNS qui permettra un hébergement multiutilisateurs. Le FTP permettra à chaque utilisateur d’accéder à son dossier Web. Il faudra créer une zone dans le DNS pour nos sites. </a:t>
            </a:r>
            <a:r>
              <a:rPr lang="fr-BE" smtClean="0"/>
              <a:t>(Automatisation)</a:t>
            </a:r>
            <a:endParaRPr lang="fr-BE" dirty="0" smtClean="0"/>
          </a:p>
          <a:p>
            <a:r>
              <a:rPr lang="fr-BE" dirty="0" smtClean="0"/>
              <a:t>Le DNS fera également office de DNS cache pour le réseau local.</a:t>
            </a:r>
          </a:p>
          <a:p>
            <a:r>
              <a:rPr lang="fr-BE" dirty="0" smtClean="0"/>
              <a:t>Vous mettrez en place un serveur de temps pour que les machines du réseau local puissent se synchroniser.</a:t>
            </a:r>
          </a:p>
          <a:p>
            <a:r>
              <a:rPr lang="fr-BE" dirty="0" smtClean="0"/>
              <a:t>Vous devrez pouvoir vous connecter en SSH au serveur et y effectuer des configurations. (sécurité !!!)</a:t>
            </a:r>
          </a:p>
          <a:p>
            <a:endParaRPr lang="fr-BE" dirty="0" smtClean="0"/>
          </a:p>
          <a:p>
            <a:endParaRPr lang="fr-BE" dirty="0"/>
          </a:p>
        </p:txBody>
      </p:sp>
      <p:sp>
        <p:nvSpPr>
          <p:cNvPr id="6" name="Espace réservé de la date 5"/>
          <p:cNvSpPr>
            <a:spLocks noGrp="1"/>
          </p:cNvSpPr>
          <p:nvPr>
            <p:ph type="dt" sz="half" idx="10"/>
          </p:nvPr>
        </p:nvSpPr>
        <p:spPr/>
        <p:txBody>
          <a:bodyPr/>
          <a:lstStyle/>
          <a:p>
            <a:fld id="{81276856-4504-4F51-AA9C-FA001FF5B61F}" type="datetime1">
              <a:rPr lang="fr-BE" smtClean="0"/>
              <a:t>1/02/2016</a:t>
            </a:fld>
            <a:endParaRPr lang="fr-BE"/>
          </a:p>
        </p:txBody>
      </p:sp>
      <p:sp>
        <p:nvSpPr>
          <p:cNvPr id="7" name="Espace réservé du pied de page 6"/>
          <p:cNvSpPr>
            <a:spLocks noGrp="1"/>
          </p:cNvSpPr>
          <p:nvPr>
            <p:ph type="ftr" sz="quarter" idx="11"/>
          </p:nvPr>
        </p:nvSpPr>
        <p:spPr/>
        <p:txBody>
          <a:bodyPr/>
          <a:lstStyle/>
          <a:p>
            <a:r>
              <a:rPr lang="fr-BE" smtClean="0"/>
              <a:t>www.heh.be</a:t>
            </a:r>
            <a:endParaRPr lang="fr-BE" dirty="0"/>
          </a:p>
        </p:txBody>
      </p:sp>
      <p:sp>
        <p:nvSpPr>
          <p:cNvPr id="8" name="Espace réservé du numéro de diapositive 7"/>
          <p:cNvSpPr>
            <a:spLocks noGrp="1"/>
          </p:cNvSpPr>
          <p:nvPr>
            <p:ph type="sldNum" sz="quarter" idx="12"/>
          </p:nvPr>
        </p:nvSpPr>
        <p:spPr/>
        <p:txBody>
          <a:bodyPr/>
          <a:lstStyle/>
          <a:p>
            <a:fld id="{F8B969FB-3CDB-4BA7-BB65-4C9B3D66EC11}" type="slidenum">
              <a:rPr lang="fr-BE" smtClean="0"/>
              <a:t>2</a:t>
            </a:fld>
            <a:endParaRPr lang="fr-BE"/>
          </a:p>
        </p:txBody>
      </p:sp>
    </p:spTree>
    <p:extLst>
      <p:ext uri="{BB962C8B-B14F-4D97-AF65-F5344CB8AC3E}">
        <p14:creationId xmlns:p14="http://schemas.microsoft.com/office/powerpoint/2010/main" val="333325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Fonctionnalités et sécurité</a:t>
            </a:r>
            <a:endParaRPr lang="fr-BE" dirty="0"/>
          </a:p>
        </p:txBody>
      </p:sp>
      <p:sp>
        <p:nvSpPr>
          <p:cNvPr id="3" name="Espace réservé du contenu 2"/>
          <p:cNvSpPr>
            <a:spLocks noGrp="1"/>
          </p:cNvSpPr>
          <p:nvPr>
            <p:ph idx="1"/>
          </p:nvPr>
        </p:nvSpPr>
        <p:spPr/>
        <p:txBody>
          <a:bodyPr>
            <a:normAutofit lnSpcReduction="10000"/>
          </a:bodyPr>
          <a:lstStyle/>
          <a:p>
            <a:r>
              <a:rPr lang="fr-BE" dirty="0" smtClean="0"/>
              <a:t>Vous êtes l’administrateur de ce serveur agissez en conséquence :</a:t>
            </a:r>
          </a:p>
          <a:p>
            <a:pPr lvl="1"/>
            <a:r>
              <a:rPr lang="fr-BE" dirty="0" smtClean="0"/>
              <a:t>Documenter</a:t>
            </a:r>
          </a:p>
          <a:p>
            <a:pPr lvl="1"/>
            <a:r>
              <a:rPr lang="fr-BE" dirty="0" smtClean="0"/>
              <a:t>Automatiser (script)</a:t>
            </a:r>
          </a:p>
          <a:p>
            <a:pPr lvl="1"/>
            <a:r>
              <a:rPr lang="fr-BE" dirty="0" smtClean="0"/>
              <a:t>Soyez proactif</a:t>
            </a:r>
          </a:p>
          <a:p>
            <a:pPr lvl="1"/>
            <a:r>
              <a:rPr lang="fr-BE" dirty="0" smtClean="0"/>
              <a:t>Sécurisez</a:t>
            </a:r>
          </a:p>
          <a:p>
            <a:pPr lvl="1"/>
            <a:r>
              <a:rPr lang="fr-BE" dirty="0" smtClean="0"/>
              <a:t>Tester</a:t>
            </a:r>
          </a:p>
          <a:p>
            <a:r>
              <a:rPr lang="fr-BE" dirty="0" smtClean="0"/>
              <a:t>Pour la sécurité :</a:t>
            </a:r>
          </a:p>
          <a:p>
            <a:pPr lvl="1"/>
            <a:r>
              <a:rPr lang="fr-BE" dirty="0" smtClean="0"/>
              <a:t>politique utilisateur</a:t>
            </a:r>
          </a:p>
          <a:p>
            <a:pPr lvl="1"/>
            <a:r>
              <a:rPr lang="fr-BE" dirty="0" smtClean="0"/>
              <a:t>quotas</a:t>
            </a:r>
          </a:p>
          <a:p>
            <a:pPr lvl="1"/>
            <a:r>
              <a:rPr lang="fr-BE" dirty="0" smtClean="0"/>
              <a:t>partitionnement et gestion disque (LVM et raid)</a:t>
            </a:r>
          </a:p>
          <a:p>
            <a:pPr lvl="1"/>
            <a:r>
              <a:rPr lang="fr-BE" dirty="0" smtClean="0"/>
              <a:t>Gestion backup(ou, comment,…)</a:t>
            </a:r>
          </a:p>
          <a:p>
            <a:pPr lvl="1"/>
            <a:r>
              <a:rPr lang="fr-BE" dirty="0" smtClean="0"/>
              <a:t>Maj, désactiver l’inutile.</a:t>
            </a:r>
          </a:p>
          <a:p>
            <a:pPr lvl="1"/>
            <a:r>
              <a:rPr lang="fr-BE" dirty="0" smtClean="0"/>
              <a:t>Antivirus, firewall, ….</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1/02/2016</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a:t>
            </a:fld>
            <a:endParaRPr lang="fr-BE"/>
          </a:p>
        </p:txBody>
      </p:sp>
    </p:spTree>
    <p:extLst>
      <p:ext uri="{BB962C8B-B14F-4D97-AF65-F5344CB8AC3E}">
        <p14:creationId xmlns:p14="http://schemas.microsoft.com/office/powerpoint/2010/main" val="232856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Evaluation</a:t>
            </a:r>
            <a:endParaRPr lang="fr-BE" dirty="0"/>
          </a:p>
        </p:txBody>
      </p:sp>
      <p:sp>
        <p:nvSpPr>
          <p:cNvPr id="3" name="Espace réservé du contenu 2"/>
          <p:cNvSpPr>
            <a:spLocks noGrp="1"/>
          </p:cNvSpPr>
          <p:nvPr>
            <p:ph idx="1"/>
          </p:nvPr>
        </p:nvSpPr>
        <p:spPr/>
        <p:txBody>
          <a:bodyPr/>
          <a:lstStyle/>
          <a:p>
            <a:r>
              <a:rPr lang="fr-BE" dirty="0" smtClean="0"/>
              <a:t>Le travail sera réalisé par groupe de deux et </a:t>
            </a:r>
            <a:r>
              <a:rPr lang="fr-BE" dirty="0" smtClean="0"/>
              <a:t>évaluer par moi pendant la session de juin</a:t>
            </a:r>
            <a:endParaRPr lang="fr-BE" dirty="0" smtClean="0"/>
          </a:p>
          <a:p>
            <a:r>
              <a:rPr lang="fr-BE" dirty="0" smtClean="0"/>
              <a:t>Il faudra une machine cliente pour effectuer les tests (Windows et Linux)</a:t>
            </a:r>
          </a:p>
          <a:p>
            <a:r>
              <a:rPr lang="fr-BE" dirty="0" smtClean="0"/>
              <a:t>Vous devrez me démontrer le fonctionnement des services en 15 minutes. Donc connaissez votre machine et vos configurations sur le bout des doigts. Vous aurez 10 minutes pour installer le tout.</a:t>
            </a:r>
          </a:p>
          <a:p>
            <a:r>
              <a:rPr lang="fr-BE" dirty="0" smtClean="0"/>
              <a:t>L’évaluation comptera pour </a:t>
            </a:r>
            <a:r>
              <a:rPr lang="fr-BE" dirty="0" smtClean="0"/>
              <a:t>100</a:t>
            </a:r>
            <a:r>
              <a:rPr lang="fr-BE" dirty="0" smtClean="0"/>
              <a:t>% </a:t>
            </a:r>
            <a:r>
              <a:rPr lang="fr-BE" dirty="0" smtClean="0"/>
              <a:t>des </a:t>
            </a:r>
            <a:r>
              <a:rPr lang="fr-BE" dirty="0" smtClean="0"/>
              <a:t>points</a:t>
            </a:r>
            <a:r>
              <a:rPr lang="fr-BE" dirty="0"/>
              <a:t>.</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1/02/2016</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4</a:t>
            </a:fld>
            <a:endParaRPr lang="fr-BE"/>
          </a:p>
        </p:txBody>
      </p:sp>
    </p:spTree>
    <p:extLst>
      <p:ext uri="{BB962C8B-B14F-4D97-AF65-F5344CB8AC3E}">
        <p14:creationId xmlns:p14="http://schemas.microsoft.com/office/powerpoint/2010/main" val="34729797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H">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272</Words>
  <Application>Microsoft Office PowerPoint</Application>
  <PresentationFormat>Affichage à l'écran (4:3)</PresentationFormat>
  <Paragraphs>39</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Arial Narrow</vt:lpstr>
      <vt:lpstr>Calibri</vt:lpstr>
      <vt:lpstr>Thème Office</vt:lpstr>
      <vt:lpstr>Projet de linux</vt:lpstr>
      <vt:lpstr>Services</vt:lpstr>
      <vt:lpstr>Fonctionnalités et sécurité</vt:lpstr>
      <vt:lpstr>Evaluation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Csam</dc:creator>
  <cp:lastModifiedBy>MALAISE Antoine</cp:lastModifiedBy>
  <cp:revision>40</cp:revision>
  <dcterms:created xsi:type="dcterms:W3CDTF">2013-07-01T08:35:41Z</dcterms:created>
  <dcterms:modified xsi:type="dcterms:W3CDTF">2016-02-01T21:51:58Z</dcterms:modified>
</cp:coreProperties>
</file>