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660"/>
  </p:normalViewPr>
  <p:slideViewPr>
    <p:cSldViewPr snapToGrid="0">
      <p:cViewPr>
        <p:scale>
          <a:sx n="75" d="100"/>
          <a:sy n="75" d="100"/>
        </p:scale>
        <p:origin x="111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3BE82-F98D-BC2D-FEA9-7AD54F588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4EC49B-CA58-9B5B-8489-102D86EB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E1436-995A-EE4E-A40D-09CCCB76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E5A5-3480-42BB-BC9A-088D8ED1777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75BAD3-3CFA-7EEE-1357-FBFB914D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CFF4E-BA73-9920-7140-D42A7C1D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BC16-E7CA-4263-AC8C-3B05F2597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6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A0FA9-F6CB-7802-2106-C79A84CB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41E242-BD3E-11DB-D7ED-9781F583B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1CF19F-3959-F9C5-067A-8B3C080D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E5A5-3480-42BB-BC9A-088D8ED1777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42EB3A-68D2-8ED6-EC61-2523C859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4B1CE1-1D49-6A07-3B36-907C8B8A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BC16-E7CA-4263-AC8C-3B05F2597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13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F638A5-28F2-F083-0C98-DE5C4456E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9B63BE-162D-7C06-353E-EA15555C3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6F364E-D210-14BD-D1EA-3C144F9F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E5A5-3480-42BB-BC9A-088D8ED1777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26812B-CBC3-511B-CB7A-93A6D9B0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064C2F-4DC7-CEC3-7270-B5292D2F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BC16-E7CA-4263-AC8C-3B05F2597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77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33C6F-A7A2-1F93-8EE9-19C119DE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12BFC6-23A4-ACDB-1B41-D17C6E8BE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1D743-D619-C1E4-546A-0F1062C2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E5A5-3480-42BB-BC9A-088D8ED1777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32A0BC-4052-BB9E-0F51-B14AEBBC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0B660C-AF00-8CF2-55A6-429A56E7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BC16-E7CA-4263-AC8C-3B05F2597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07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4E9BB-9AF8-63EC-E550-41C4A9A9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15FB8C-F20D-D938-4EE5-5BE83A503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0E19D9-5BD6-33F5-CC9B-4A817036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E5A5-3480-42BB-BC9A-088D8ED1777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6817A-9226-BF38-469E-A47A350F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ABB0D3-A003-E48F-CB7B-64AEF585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BC16-E7CA-4263-AC8C-3B05F2597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94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6E113-EB52-9056-315D-B84637B8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5771D5-0FF0-B63E-13A0-E137AF0E8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82C2D0-5259-FCC6-C3FC-975F87CCF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649906-4167-DDF8-2FAA-FDA65B6F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E5A5-3480-42BB-BC9A-088D8ED1777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B2F1EA-3F2E-FE57-E3C9-C42A7AFF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9D546D-BCF9-84FD-4AD1-57A27EBD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BC16-E7CA-4263-AC8C-3B05F2597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09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E8621-570C-B9A8-0395-272E2D7B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61D12A-E1C8-0C81-B10E-F54B06681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C442C2-401A-167E-4D93-6943C0869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12CEA3-B2E8-48E5-61C0-1A31DB83D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8E48CC-9929-1682-BF1B-299482D05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7AEAB4-A1E5-5BD3-033A-75E43AED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E5A5-3480-42BB-BC9A-088D8ED1777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A00481-2AC4-C06D-31FA-32D4784C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AC744D1-6EC2-A74C-E6B4-9DC9401D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BC16-E7CA-4263-AC8C-3B05F2597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4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B3FF75-9B67-8B39-15FC-F78D76E7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ABD553-13DB-D6AF-F7F7-6CF4C7C5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E5A5-3480-42BB-BC9A-088D8ED1777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E54FCA-6AD9-D17D-25A7-D620CE1F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8E9726-31CC-2CDE-5903-6F38D3C7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BC16-E7CA-4263-AC8C-3B05F2597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86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BA2639-48B2-262B-5772-6246F8BF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E5A5-3480-42BB-BC9A-088D8ED1777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6CB2726-33BB-0586-AAD7-C655FCEC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BF07BA-D7BB-2A92-F43E-3E1B9D18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BC16-E7CA-4263-AC8C-3B05F2597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56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F75A4-7545-042E-F5E6-F6FE2F10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0C01D2-0656-AEE6-CED4-FCE1B12E7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DB38B5-5472-4D92-2805-2639AFC02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7A50B6-8F98-E9D5-0C5E-2D29B866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E5A5-3480-42BB-BC9A-088D8ED1777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20225A-9664-829D-C76C-554CCB55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CB351D-1AF3-A362-901F-9BAB9DA6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BC16-E7CA-4263-AC8C-3B05F2597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75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5B0D35-89AE-1560-3163-52A1DE51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9F7F3A7-12CA-431F-2AA8-65C1D92C9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2EB366-ED11-993C-F6BA-C2D953972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3D76A8-9B23-E969-A46E-8C7304D5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E5A5-3480-42BB-BC9A-088D8ED1777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FA8D24-84CB-D4C9-CC44-F0CA47B1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653A5B-EA3C-ED84-8C42-073FF144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BC16-E7CA-4263-AC8C-3B05F2597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75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75B7CB-579E-53B6-F1FE-5C7B948A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F1CB94-48C6-6FE0-87E3-5CC6C9091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A63702-D01D-EA9A-4744-EC889516E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9EE5A5-3480-42BB-BC9A-088D8ED17779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350862-8C33-5781-D44C-13A87C956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D8A283-C7E5-6EB1-C4F5-025B0CE72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5BC16-E7CA-4263-AC8C-3B05F2597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61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5DBF4-896A-3811-D4BE-943241F2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912C815-9A8D-CA08-BCF1-33AEDB940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5" y="1850231"/>
            <a:ext cx="10496550" cy="84772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D89E132-20A7-9C82-8AC4-BAC959B27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699" y="3307675"/>
            <a:ext cx="9900602" cy="85237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7C2802C-79D0-333B-0919-998C86593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769764"/>
            <a:ext cx="85344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7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B32549-E163-C276-1C31-ABCED174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C24F6E3-3802-C39A-47DF-D743753C0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931" y="1690688"/>
            <a:ext cx="3271164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1BCC3F-B3A9-D6ED-3552-EC00B06C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095" y="1566070"/>
            <a:ext cx="3867150" cy="46005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1030861-F754-FD78-3AFB-55CFA7E4C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420" y="2133204"/>
            <a:ext cx="41910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7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6727D-39DC-4FED-7433-37E6C9FE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9.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E12266E-A0EA-87FC-D269-9264D024F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008" y="1425701"/>
            <a:ext cx="8207984" cy="5067174"/>
          </a:xfrm>
        </p:spPr>
      </p:pic>
    </p:spTree>
    <p:extLst>
      <p:ext uri="{BB962C8B-B14F-4D97-AF65-F5344CB8AC3E}">
        <p14:creationId xmlns:p14="http://schemas.microsoft.com/office/powerpoint/2010/main" val="168636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DF36B-F2C8-D80C-093B-740E3353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11.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3812017-B48D-D233-7188-12176214D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769" y="1910243"/>
            <a:ext cx="8780462" cy="4124321"/>
          </a:xfrm>
        </p:spPr>
      </p:pic>
    </p:spTree>
    <p:extLst>
      <p:ext uri="{BB962C8B-B14F-4D97-AF65-F5344CB8AC3E}">
        <p14:creationId xmlns:p14="http://schemas.microsoft.com/office/powerpoint/2010/main" val="69898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16DBC-7589-B8EC-641A-FCC669DD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12.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F82A28E-4315-E91E-CFC4-3996139F1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38950" cy="127635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274446F-F9AF-CAF4-67B8-CA0F42F9C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67038"/>
            <a:ext cx="2085975" cy="11525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3CE4501-A565-1719-445E-D275319FE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24324"/>
            <a:ext cx="6048375" cy="20859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581CEE1-4D21-E86D-1AA1-D495C57AC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150" y="1690688"/>
            <a:ext cx="3048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2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5C495-3AF7-B8E5-7D1E-8B460A33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13.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EF95DB-8B5F-5573-4458-A94D7AFF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F9DF7B62-0388-E42E-68BC-57C3485C6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838950" cy="12763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36E9901-BB06-2B0B-A075-E3135D4A0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67038"/>
            <a:ext cx="2085975" cy="11525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8707DC9-B625-94EF-3113-4F4DACF23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24324"/>
            <a:ext cx="6048375" cy="20859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5B1654-5255-5C81-4055-B42425AF7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150" y="1690688"/>
            <a:ext cx="3048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3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180E1-AF9D-8C0F-158B-DB820BF3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14.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4B6D4BA-B043-A65D-B01F-1A8F5AC5F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530" y="2722180"/>
            <a:ext cx="10222865" cy="394389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A391BC7-4D5E-1E1F-B8CA-A9126E933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30" y="1396617"/>
            <a:ext cx="101727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74EB0-1738-E98C-98DA-AAAC2440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16.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7F676CB-DB0E-FC77-D913-AD0BB34B3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6523"/>
            <a:ext cx="2802385" cy="27629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355607-61F2-6FF9-C22A-974C16254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2814"/>
            <a:ext cx="5320584" cy="295237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3285715-0622-82B2-1B4F-EE0741B6D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05186"/>
            <a:ext cx="4902200" cy="44996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B470871-FEE4-59C6-7AE5-ECC87E1A9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967" y="1690688"/>
            <a:ext cx="2933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786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</Words>
  <Application>Microsoft Office PowerPoint</Application>
  <PresentationFormat>Grand écran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Thème Office</vt:lpstr>
      <vt:lpstr>2.</vt:lpstr>
      <vt:lpstr>3.</vt:lpstr>
      <vt:lpstr>9.</vt:lpstr>
      <vt:lpstr>11.</vt:lpstr>
      <vt:lpstr>12.</vt:lpstr>
      <vt:lpstr>13.</vt:lpstr>
      <vt:lpstr>14.</vt:lpstr>
      <vt:lpstr>16.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Guheneuf-Le Brec</dc:creator>
  <cp:lastModifiedBy>Nathan Guheneuf-Le Brec</cp:lastModifiedBy>
  <cp:revision>1</cp:revision>
  <dcterms:created xsi:type="dcterms:W3CDTF">2024-06-20T14:44:42Z</dcterms:created>
  <dcterms:modified xsi:type="dcterms:W3CDTF">2024-06-20T17:08:34Z</dcterms:modified>
</cp:coreProperties>
</file>