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8" r:id="rId1"/>
  </p:sldMasterIdLst>
  <p:sldIdLst>
    <p:sldId id="256" r:id="rId2"/>
    <p:sldId id="259" r:id="rId3"/>
    <p:sldId id="257" r:id="rId4"/>
    <p:sldId id="258" r:id="rId5"/>
    <p:sldId id="260" r:id="rId6"/>
    <p:sldId id="267" r:id="rId7"/>
    <p:sldId id="268" r:id="rId8"/>
    <p:sldId id="261" r:id="rId9"/>
    <p:sldId id="262" r:id="rId10"/>
    <p:sldId id="270" r:id="rId11"/>
    <p:sldId id="271" r:id="rId12"/>
    <p:sldId id="272" r:id="rId13"/>
    <p:sldId id="274" r:id="rId14"/>
    <p:sldId id="27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-126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lnSpc>
                <a:spcPct val="105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0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1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82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9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85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71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5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0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0" r:id="rId6"/>
    <p:sldLayoutId id="2147483906" r:id="rId7"/>
    <p:sldLayoutId id="2147483907" r:id="rId8"/>
    <p:sldLayoutId id="2147483908" r:id="rId9"/>
    <p:sldLayoutId id="2147483909" r:id="rId10"/>
    <p:sldLayoutId id="214748391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6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2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A51D536C-693D-4911-B3E3-277E6CA0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CDACC7FC-0DA0-46D9-BEDF-149E4AB32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45B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A0028AAB-BC7C-4E6D-B5C8-3BA98223AD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40000"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2552" cy="4069080"/>
          </a:xfrm>
        </p:spPr>
        <p:txBody>
          <a:bodyPr>
            <a:normAutofit/>
          </a:bodyPr>
          <a:lstStyle/>
          <a:p>
            <a:r>
              <a:rPr lang="ko-KR" altLang="en-US" sz="9600" dirty="0" err="1">
                <a:ea typeface="Microsoft GothicNeo"/>
                <a:cs typeface="Microsoft GothicNeo"/>
              </a:rPr>
              <a:t>아두이노</a:t>
            </a:r>
            <a:r>
              <a:rPr lang="ko-KR" altLang="en-US" sz="9600" dirty="0">
                <a:ea typeface="Microsoft GothicNeo"/>
                <a:cs typeface="Microsoft GothicNeo"/>
              </a:rPr>
              <a:t> 프로젝트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2552" cy="1125691"/>
          </a:xfrm>
        </p:spPr>
        <p:txBody>
          <a:bodyPr lIns="109728" tIns="109728" rIns="109728" bIns="91440" anchor="t">
            <a:normAutofit lnSpcReduction="10000"/>
          </a:bodyPr>
          <a:lstStyle/>
          <a:p>
            <a:r>
              <a:rPr lang="en-US" dirty="0">
                <a:ea typeface="Microsoft GothicNeo"/>
                <a:cs typeface="Microsoft GothicNeo"/>
              </a:rPr>
              <a:t>AA14</a:t>
            </a:r>
            <a:r>
              <a:rPr lang="en-US" altLang="ko-KR" dirty="0"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ea typeface="Microsoft GothicNeo"/>
                <a:cs typeface="Microsoft GothicNeo"/>
              </a:rPr>
              <a:t>고태승</a:t>
            </a:r>
          </a:p>
          <a:p>
            <a:r>
              <a:rPr lang="ko-KR" altLang="en-US" dirty="0" err="1">
                <a:ea typeface="Microsoft GothicNeo"/>
                <a:cs typeface="Microsoft GothicNeo"/>
              </a:rPr>
              <a:t>A</a:t>
            </a:r>
            <a:r>
              <a:rPr lang="en-US" altLang="ko-KR" dirty="0">
                <a:ea typeface="Microsoft GothicNeo"/>
                <a:cs typeface="Microsoft GothicNeo"/>
              </a:rPr>
              <a:t>A</a:t>
            </a:r>
            <a:r>
              <a:rPr lang="ko-KR" altLang="en-US" dirty="0">
                <a:ea typeface="Microsoft GothicNeo"/>
                <a:cs typeface="Microsoft GothicNeo"/>
              </a:rPr>
              <a:t>18 정지원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1886631C-CD62-4E60-A5E7-767EEAEB4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732C0-11BD-4831-AE5C-8B91D04B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Code (nano33.js)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C70BE15-F401-4B0E-9A1B-40558EBAD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256" y="1928813"/>
            <a:ext cx="8010659" cy="4252912"/>
          </a:xfrm>
        </p:spPr>
      </p:pic>
    </p:spTree>
    <p:extLst>
      <p:ext uri="{BB962C8B-B14F-4D97-AF65-F5344CB8AC3E}">
        <p14:creationId xmlns:p14="http://schemas.microsoft.com/office/powerpoint/2010/main" val="267883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70DE9-7485-49F3-9E2C-31555B1D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Code (nano33.js)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C144402-1469-4F39-BA80-90C3582F6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015" y="1928813"/>
            <a:ext cx="7920506" cy="4252912"/>
          </a:xfrm>
        </p:spPr>
      </p:pic>
    </p:spTree>
    <p:extLst>
      <p:ext uri="{BB962C8B-B14F-4D97-AF65-F5344CB8AC3E}">
        <p14:creationId xmlns:p14="http://schemas.microsoft.com/office/powerpoint/2010/main" val="3432557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61030-0DD1-4B91-9DE8-609AB78E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node nano33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11785D4-F0BA-4AB8-B4A9-327854BB5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9333" y="3179078"/>
            <a:ext cx="6533333" cy="1752381"/>
          </a:xfrm>
        </p:spPr>
      </p:pic>
    </p:spTree>
    <p:extLst>
      <p:ext uri="{BB962C8B-B14F-4D97-AF65-F5344CB8AC3E}">
        <p14:creationId xmlns:p14="http://schemas.microsoft.com/office/powerpoint/2010/main" val="166046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70BB0-2E7A-4E34-A9E3-69F7C8B6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Code (express33.js)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34DB75-9871-4054-8F6A-F5C6782B5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100" y="1928812"/>
            <a:ext cx="6870700" cy="5830888"/>
          </a:xfrm>
        </p:spPr>
      </p:pic>
    </p:spTree>
    <p:extLst>
      <p:ext uri="{BB962C8B-B14F-4D97-AF65-F5344CB8AC3E}">
        <p14:creationId xmlns:p14="http://schemas.microsoft.com/office/powerpoint/2010/main" val="246855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7401E-E6B0-416A-8A52-051AB015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express33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A2F2A0D-F9A3-4CD6-A655-E5DFFC476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9333" y="3148013"/>
            <a:ext cx="7560733" cy="4252912"/>
          </a:xfrm>
        </p:spPr>
      </p:pic>
    </p:spTree>
    <p:extLst>
      <p:ext uri="{BB962C8B-B14F-4D97-AF65-F5344CB8AC3E}">
        <p14:creationId xmlns:p14="http://schemas.microsoft.com/office/powerpoint/2010/main" val="3370274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				     </a:t>
            </a:r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 sz="6600"/>
              <a:t>			 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프로젝트 및 역할 설명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MongoDB</a:t>
            </a:r>
          </a:p>
          <a:p>
            <a:pPr>
              <a:defRPr/>
            </a:pPr>
            <a:r>
              <a:rPr lang="en-US" altLang="ko-KR" dirty="0"/>
              <a:t>Express server (</a:t>
            </a:r>
            <a:r>
              <a:rPr lang="ko-KR" altLang="en-US" dirty="0"/>
              <a:t>실시간 모니터링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en-US" altLang="ko-KR" dirty="0"/>
              <a:t>Express server (DB </a:t>
            </a:r>
            <a:r>
              <a:rPr lang="ko-KR" altLang="en-US" dirty="0"/>
              <a:t>모니터링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mining</a:t>
            </a:r>
            <a:r>
              <a:rPr lang="ko-KR" altLang="en-US" dirty="0"/>
              <a:t> </a:t>
            </a:r>
            <a:r>
              <a:rPr lang="en-US" altLang="ko-KR" dirty="0"/>
              <a:t>using</a:t>
            </a:r>
            <a:r>
              <a:rPr lang="ko-KR" altLang="en-US" dirty="0"/>
              <a:t> </a:t>
            </a:r>
            <a:r>
              <a:rPr lang="en-US" altLang="ko-KR" dirty="0" err="1"/>
              <a:t>Colab</a:t>
            </a:r>
            <a:endParaRPr lang="ko-KR" altLang="en-US" dirty="0"/>
          </a:p>
          <a:p>
            <a:pPr>
              <a:defRPr/>
            </a:pPr>
            <a:r>
              <a:rPr lang="en-US" altLang="ko-KR" dirty="0"/>
              <a:t>Arduino Code</a:t>
            </a:r>
          </a:p>
          <a:p>
            <a:pPr>
              <a:defRPr/>
            </a:pPr>
            <a:r>
              <a:rPr lang="en-US" altLang="ko-KR" dirty="0"/>
              <a:t>Visual Studio 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ea typeface="Microsoft GothicNeo"/>
                <a:cs typeface="Microsoft GothicNeo"/>
              </a:rPr>
              <a:t>nano33BLE</a:t>
            </a:r>
            <a:r>
              <a:rPr lang="ko-KR" altLang="en-US" dirty="0">
                <a:ea typeface="Microsoft GothicNeo"/>
                <a:cs typeface="Microsoft GothicNeo"/>
              </a:rPr>
              <a:t> </a:t>
            </a:r>
            <a:r>
              <a:rPr lang="en-US" altLang="ko-KR" dirty="0">
                <a:ea typeface="Microsoft GothicNeo"/>
                <a:cs typeface="Microsoft GothicNeo"/>
              </a:rPr>
              <a:t>sensor</a:t>
            </a:r>
            <a:r>
              <a:rPr lang="ko-KR" altLang="en-US" dirty="0">
                <a:ea typeface="Microsoft GothicNeo"/>
                <a:cs typeface="Microsoft GothicNeo"/>
              </a:rPr>
              <a:t> </a:t>
            </a:r>
            <a:r>
              <a:rPr lang="en-US" altLang="ko-KR" dirty="0">
                <a:ea typeface="Microsoft GothicNeo"/>
                <a:cs typeface="Microsoft GothicNeo"/>
              </a:rPr>
              <a:t>Project</a:t>
            </a: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ea typeface="Microsoft GothicNeo"/>
                <a:cs typeface="Microsoft GothicNeo"/>
              </a:rPr>
              <a:t>AA14</a:t>
            </a:r>
            <a:r>
              <a:rPr lang="en-US" altLang="ko-KR" dirty="0"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ea typeface="Microsoft GothicNeo"/>
                <a:cs typeface="Microsoft GothicNeo"/>
              </a:rPr>
              <a:t>고태승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2576750"/>
          </a:xfrm>
        </p:spPr>
        <p:txBody>
          <a:bodyPr lIns="109728" tIns="109728" rIns="109728" bIns="91440" anchor="t"/>
          <a:lstStyle/>
          <a:p>
            <a:pPr lvl="0">
              <a:defRPr/>
            </a:pPr>
            <a:r>
              <a:rPr lang="ko-KR" altLang="en-US" dirty="0">
                <a:ea typeface="Microsoft GothicNeo"/>
                <a:cs typeface="Microsoft GothicNeo"/>
              </a:rPr>
              <a:t>프로젝트 구성</a:t>
            </a:r>
            <a:endParaRPr lang="en-US" altLang="ko-KR" dirty="0">
              <a:ea typeface="Microsoft GothicNeo"/>
              <a:cs typeface="Microsoft GothicNeo"/>
            </a:endParaRPr>
          </a:p>
          <a:p>
            <a:pPr lvl="0">
              <a:defRPr/>
            </a:pPr>
            <a:endParaRPr lang="ko-KR" altLang="en-US" dirty="0"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dirty="0" err="1">
                <a:ea typeface="Microsoft GothicNeo"/>
                <a:cs typeface="Microsoft GothicNeo"/>
              </a:rPr>
              <a:t>PPT구성</a:t>
            </a:r>
            <a:r>
              <a:rPr lang="ko-KR" altLang="en-US" dirty="0">
                <a:ea typeface="Microsoft GothicNeo"/>
                <a:cs typeface="Microsoft GothicNeo"/>
              </a:rPr>
              <a:t> 및 개인 역할 분담</a:t>
            </a:r>
            <a:endParaRPr lang="en-US" altLang="ko-KR" dirty="0">
              <a:ea typeface="Microsoft GothicNeo"/>
              <a:cs typeface="Microsoft GothicNeo"/>
            </a:endParaRPr>
          </a:p>
          <a:p>
            <a:pPr lvl="0">
              <a:defRPr/>
            </a:pPr>
            <a:endParaRPr lang="ko-KR" altLang="en-US" dirty="0"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dirty="0">
                <a:ea typeface="Microsoft GothicNeo"/>
                <a:cs typeface="Microsoft GothicNeo"/>
              </a:rPr>
              <a:t>데이터 값 오차범위 기록 및 확인</a:t>
            </a:r>
            <a:endParaRPr lang="en-US" altLang="ko-KR" dirty="0">
              <a:ea typeface="Microsoft GothicNeo"/>
              <a:cs typeface="Microsoft GothicNeo"/>
            </a:endParaRPr>
          </a:p>
          <a:p>
            <a:pPr lvl="0">
              <a:defRPr/>
            </a:pPr>
            <a:endParaRPr lang="ko-KR" altLang="en-US" dirty="0"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dirty="0">
                <a:ea typeface="Microsoft GothicNeo"/>
                <a:cs typeface="Microsoft GothicNeo"/>
              </a:rPr>
              <a:t>향후 계획표 작성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ea typeface="Microsoft GothicNeo"/>
                <a:cs typeface="Microsoft GothicNeo"/>
              </a:rPr>
              <a:t>AA18 </a:t>
            </a:r>
            <a:r>
              <a:rPr lang="ko-KR" altLang="en-US" dirty="0">
                <a:ea typeface="Microsoft GothicNeo"/>
                <a:cs typeface="Microsoft GothicNeo"/>
              </a:rPr>
              <a:t>정지원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2651091"/>
          </a:xfrm>
        </p:spPr>
        <p:txBody>
          <a:bodyPr lIns="109728" tIns="109728" rIns="109728" bIns="91440" anchor="t"/>
          <a:lstStyle/>
          <a:p>
            <a:pPr lvl="0">
              <a:defRPr/>
            </a:pPr>
            <a:r>
              <a:rPr lang="ko-KR" altLang="en-US" dirty="0">
                <a:ea typeface="Microsoft GothicNeo"/>
                <a:cs typeface="Microsoft GothicNeo"/>
              </a:rPr>
              <a:t>프로젝트 구성</a:t>
            </a:r>
            <a:endParaRPr lang="en-US" altLang="ko-KR" dirty="0">
              <a:ea typeface="Microsoft GothicNeo"/>
              <a:cs typeface="Microsoft GothicNeo"/>
            </a:endParaRPr>
          </a:p>
          <a:p>
            <a:pPr lvl="0">
              <a:defRPr/>
            </a:pPr>
            <a:endParaRPr lang="ko-KR" altLang="en-US" dirty="0"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dirty="0" err="1">
                <a:ea typeface="Microsoft GothicNeo"/>
                <a:cs typeface="Microsoft GothicNeo"/>
              </a:rPr>
              <a:t>PPT구성</a:t>
            </a:r>
            <a:r>
              <a:rPr lang="ko-KR" altLang="en-US" dirty="0">
                <a:ea typeface="Microsoft GothicNeo"/>
                <a:cs typeface="Microsoft GothicNeo"/>
              </a:rPr>
              <a:t> 및 개인 역할 분담</a:t>
            </a:r>
            <a:endParaRPr lang="en-US" altLang="ko-KR" dirty="0">
              <a:ea typeface="Microsoft GothicNeo"/>
              <a:cs typeface="Microsoft GothicNeo"/>
            </a:endParaRPr>
          </a:p>
          <a:p>
            <a:pPr lvl="0">
              <a:defRPr/>
            </a:pPr>
            <a:endParaRPr lang="ko-KR" dirty="0"/>
          </a:p>
          <a:p>
            <a:pPr lvl="0">
              <a:defRPr/>
            </a:pPr>
            <a:r>
              <a:rPr lang="ko-KR" altLang="en-US" dirty="0">
                <a:ea typeface="Microsoft GothicNeo"/>
                <a:cs typeface="Microsoft GothicNeo"/>
              </a:rPr>
              <a:t>소스 코드 및 캡처 파일 관리</a:t>
            </a:r>
            <a:endParaRPr lang="en-US" altLang="ko-KR" dirty="0">
              <a:ea typeface="Microsoft GothicNeo"/>
              <a:cs typeface="Microsoft GothicNeo"/>
            </a:endParaRPr>
          </a:p>
          <a:p>
            <a:pPr lvl="0">
              <a:defRPr/>
            </a:pPr>
            <a:endParaRPr lang="ko-KR" altLang="en-US" dirty="0">
              <a:ea typeface="Microsoft GothicNeo"/>
              <a:cs typeface="Microsoft GothicNeo"/>
            </a:endParaRPr>
          </a:p>
          <a:p>
            <a:pPr>
              <a:defRPr/>
            </a:pPr>
            <a:r>
              <a:rPr lang="ko-KR" altLang="en-US" dirty="0">
                <a:ea typeface="Microsoft GothicNeo"/>
                <a:cs typeface="Microsoft GothicNeo"/>
              </a:rPr>
              <a:t>코드 오류 및 실행 결과 확인</a:t>
            </a:r>
          </a:p>
          <a:p>
            <a:pPr lvl="0">
              <a:defRPr/>
            </a:pPr>
            <a:endParaRPr lang="ko-KR" altLang="en-US" dirty="0">
              <a:ea typeface="Microsoft GothicNeo"/>
              <a:cs typeface="Microsoft GothicNe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ea typeface="Microsoft GothicNeo"/>
                <a:cs typeface="Microsoft GothicNeo"/>
              </a:rPr>
              <a:t>MongoDB</a:t>
            </a: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>
            <a:normAutofit/>
          </a:bodyPr>
          <a:lstStyle/>
          <a:p>
            <a:pPr marL="0" indent="0">
              <a:buNone/>
              <a:defRPr/>
            </a:pPr>
            <a:r>
              <a:rPr lang="ko-KR" altLang="en-US" sz="2000" dirty="0">
                <a:ea typeface="Microsoft GothicNeo"/>
                <a:cs typeface="Microsoft GothicNeo"/>
              </a:rPr>
              <a:t>     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7B31B7D-FC5A-44B5-9E80-22142DA17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619" y="2048011"/>
            <a:ext cx="8104762" cy="41333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Express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실시간 모니터링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8719F-E6F4-4FFF-A71D-14A83265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(DB </a:t>
            </a:r>
            <a:r>
              <a:rPr lang="ko-KR" altLang="en-US" dirty="0"/>
              <a:t>모니터링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3E53A-8D96-4B3F-80CF-7AFEE3120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8719F-E6F4-4FFF-A71D-14A83265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mining</a:t>
            </a:r>
            <a:r>
              <a:rPr lang="ko-KR" altLang="en-US" dirty="0"/>
              <a:t> </a:t>
            </a:r>
            <a:r>
              <a:rPr lang="en-US" altLang="ko-KR" dirty="0"/>
              <a:t>using</a:t>
            </a:r>
            <a:r>
              <a:rPr lang="ko-KR" altLang="en-US" dirty="0"/>
              <a:t> </a:t>
            </a:r>
            <a:r>
              <a:rPr lang="en-US" altLang="ko-KR" dirty="0" err="1"/>
              <a:t>Colab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3E53A-8D96-4B3F-80CF-7AFEE3120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9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Arduino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5E12A4-E5B1-406B-9E50-08CE56A71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1700"/>
            <a:ext cx="10515600" cy="3860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52669D-86A1-4345-94A0-DCEE9791A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912" y="2042919"/>
            <a:ext cx="4658375" cy="23004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Visual Studio Code (nano33.js)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1A80544E-8DE5-43B2-99E5-2C23D3753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900" y="1930401"/>
            <a:ext cx="8136407" cy="41783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23C2C"/>
      </a:dk2>
      <a:lt2>
        <a:srgbClr val="E8E2E3"/>
      </a:lt2>
      <a:accent1>
        <a:srgbClr val="45B19D"/>
      </a:accent1>
      <a:accent2>
        <a:srgbClr val="3BB16A"/>
      </a:accent2>
      <a:accent3>
        <a:srgbClr val="49B547"/>
      </a:accent3>
      <a:accent4>
        <a:srgbClr val="6EB13B"/>
      </a:accent4>
      <a:accent5>
        <a:srgbClr val="99A842"/>
      </a:accent5>
      <a:accent6>
        <a:srgbClr val="B1923B"/>
      </a:accent6>
      <a:hlink>
        <a:srgbClr val="6C892D"/>
      </a:hlink>
      <a:folHlink>
        <a:srgbClr val="7F7F7F"/>
      </a:folHlink>
    </a:clrScheme>
    <a:fontScheme name="Custom 2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151</Words>
  <Application>Microsoft Office PowerPoint</Application>
  <PresentationFormat>와이드스크린</PresentationFormat>
  <Paragraphs>43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Microsoft GothicNeo</vt:lpstr>
      <vt:lpstr>Arial</vt:lpstr>
      <vt:lpstr>SketchyVTI</vt:lpstr>
      <vt:lpstr>아두이노 프로젝트</vt:lpstr>
      <vt:lpstr>목차</vt:lpstr>
      <vt:lpstr>nano33BLE sensor Project</vt:lpstr>
      <vt:lpstr>MongoDB</vt:lpstr>
      <vt:lpstr>Express server (실시간 모니터링)</vt:lpstr>
      <vt:lpstr>Express server (DB 모니터링)</vt:lpstr>
      <vt:lpstr>Data mining using Colab</vt:lpstr>
      <vt:lpstr>Arduino</vt:lpstr>
      <vt:lpstr>Visual Studio Code (nano33.js)</vt:lpstr>
      <vt:lpstr>Visual Studio Code (nano33.js)</vt:lpstr>
      <vt:lpstr>Visual Studio Code (nano33.js)</vt:lpstr>
      <vt:lpstr>node nano33</vt:lpstr>
      <vt:lpstr>Visual Studio Code (express33.js)</vt:lpstr>
      <vt:lpstr>node express33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E323_Stud</dc:creator>
  <cp:lastModifiedBy>E323_Stud</cp:lastModifiedBy>
  <cp:revision>101</cp:revision>
  <dcterms:created xsi:type="dcterms:W3CDTF">2021-06-01T01:22:08Z</dcterms:created>
  <dcterms:modified xsi:type="dcterms:W3CDTF">2021-12-07T04:19:59Z</dcterms:modified>
  <cp:version/>
</cp:coreProperties>
</file>