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57E0BB-58EB-465F-AD1E-92692B4B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8B4EED-685F-704A-8980-B6E15C83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33078"/>
            <a:ext cx="10515600" cy="10920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2100" dirty="0"/>
            </a:br>
            <a:r>
              <a:rPr lang="en-US" sz="2100" dirty="0"/>
              <a:t>sample MAAC simulator with and without RTN</a:t>
            </a:r>
            <a:br>
              <a:rPr lang="en-US" sz="2100" dirty="0"/>
            </a:br>
            <a:r>
              <a:rPr lang="en-US" sz="2100" dirty="0"/>
              <a:t>Light current = 10.0, Dark current = 0.04, read noise = 9.0 and  (ng=15, </a:t>
            </a:r>
            <a:r>
              <a:rPr lang="en-US" sz="2100" dirty="0" err="1"/>
              <a:t>nf</a:t>
            </a:r>
            <a:r>
              <a:rPr lang="en-US" sz="2100" dirty="0"/>
              <a:t>=16, </a:t>
            </a:r>
            <a:r>
              <a:rPr lang="en-US" sz="2100" dirty="0" err="1"/>
              <a:t>nd</a:t>
            </a:r>
            <a:r>
              <a:rPr lang="en-US" sz="2100" dirty="0"/>
              <a:t>=11)</a:t>
            </a:r>
            <a:br>
              <a:rPr lang="en-US" sz="2100" dirty="0"/>
            </a:br>
            <a:r>
              <a:rPr lang="en-US" sz="2100" dirty="0"/>
              <a:t> </a:t>
            </a: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53947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picture containing black, monitor, meter&#10;&#10;Description automatically generated">
            <a:extLst>
              <a:ext uri="{FF2B5EF4-FFF2-40B4-BE49-F238E27FC236}">
                <a16:creationId xmlns:a16="http://schemas.microsoft.com/office/drawing/2014/main" id="{B50062EC-F278-B24F-A462-F2F86E6D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97232"/>
            <a:ext cx="5140661" cy="3200060"/>
          </a:xfrm>
          <a:prstGeom prst="rect">
            <a:avLst/>
          </a:prstGeom>
        </p:spPr>
      </p:pic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6C9814D4-9933-9F48-BDFD-89675381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558679"/>
            <a:ext cx="5140656" cy="327716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17696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13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F183-304A-CB4C-9095-8AD96043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With NO NL and RTN, change in the QF and DPU signal</a:t>
            </a:r>
          </a:p>
        </p:txBody>
      </p:sp>
      <p:pic>
        <p:nvPicPr>
          <p:cNvPr id="4" name="Picture 3" descr="A picture containing meter&#10;&#10;Description automatically generated">
            <a:extLst>
              <a:ext uri="{FF2B5EF4-FFF2-40B4-BE49-F238E27FC236}">
                <a16:creationId xmlns:a16="http://schemas.microsoft.com/office/drawing/2014/main" id="{F776DB5E-2111-4141-B25A-8404B431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4194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6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D8E5D-5FB8-7B47-A780-AA10C156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Change in signal and QF with Varying NL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>
                <a:solidFill>
                  <a:schemeClr val="bg1"/>
                </a:solidFill>
              </a:rPr>
              <a:t>(no RTN)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4B7DA16-9368-BB45-82F2-4D2A89B5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66" y="1675227"/>
            <a:ext cx="73236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ECC7-C7AD-904A-8FB1-AAA72D15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5449701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/>
              <a:t>MCMC with 3 kinds of RTN and varying NL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A3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9454FC-7973-5F45-9E93-90758368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2" y="377550"/>
            <a:ext cx="9873596" cy="171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8B6F9-C64C-F843-8D3D-0C80813F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" y="2346109"/>
            <a:ext cx="4120787" cy="3399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6FE2B-8A89-8243-ACCC-199D39D20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476" y="2593149"/>
            <a:ext cx="3663950" cy="2906597"/>
          </a:xfrm>
          <a:prstGeom prst="rect">
            <a:avLst/>
          </a:prstGeom>
        </p:spPr>
      </p:pic>
      <p:pic>
        <p:nvPicPr>
          <p:cNvPr id="14" name="Picture 13" descr="A close up of a screen&#10;&#10;Description automatically generated">
            <a:extLst>
              <a:ext uri="{FF2B5EF4-FFF2-40B4-BE49-F238E27FC236}">
                <a16:creationId xmlns:a16="http://schemas.microsoft.com/office/drawing/2014/main" id="{51354C41-9112-FE4B-A265-2B5FECADD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426" y="2643194"/>
            <a:ext cx="3663950" cy="28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B71C-0EC6-034D-83B7-E3CFA1DE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E4039-6ABE-0C46-B482-FB8236A6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54000"/>
            <a:ext cx="121539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sample MAAC simulator with and without RTN Light current = 10.0, Dark current = 0.04, read noise = 9.0 and  (ng=15, nf=16, nd=11)  </vt:lpstr>
      <vt:lpstr>With NO NL and RTN, change in the QF and DPU signal</vt:lpstr>
      <vt:lpstr>Change in signal and QF with Varying NL (no RTN)</vt:lpstr>
      <vt:lpstr>MCMC with 3 kinds of RTN and varying NL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sample MAAC simulator with and without RTN Light current = 10.0, Dark current = 0.04, read noise = 9.0  </dc:title>
  <dc:creator>Hemmati, Shoubaneh</dc:creator>
  <cp:lastModifiedBy>Hemmati, Shoubaneh</cp:lastModifiedBy>
  <cp:revision>4</cp:revision>
  <dcterms:created xsi:type="dcterms:W3CDTF">2020-05-14T23:13:43Z</dcterms:created>
  <dcterms:modified xsi:type="dcterms:W3CDTF">2020-05-14T23:16:39Z</dcterms:modified>
</cp:coreProperties>
</file>