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6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E5A1-245E-3F4A-B3A1-649E783F22D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B60B-684E-D84B-A9CA-F6A8BCA17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44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98B4EED-685F-704A-8980-B6E15C83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sample MAAC simulator with and without RTN</a:t>
            </a:r>
            <a:br>
              <a:rPr lang="en-US" sz="1800">
                <a:solidFill>
                  <a:srgbClr val="FFFFFF"/>
                </a:solidFill>
              </a:rPr>
            </a:br>
            <a:r>
              <a:rPr lang="en-US" sz="180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6C9814D4-9933-9F48-BDFD-89675381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86564"/>
            <a:ext cx="5455917" cy="347814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black, monitor, meter&#10;&#10;Description automatically generated">
            <a:extLst>
              <a:ext uri="{FF2B5EF4-FFF2-40B4-BE49-F238E27FC236}">
                <a16:creationId xmlns:a16="http://schemas.microsoft.com/office/drawing/2014/main" id="{B50062EC-F278-B24F-A462-F2F86E6D4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727483"/>
            <a:ext cx="5455917" cy="33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1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AF183-304A-CB4C-9095-8AD96043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With NO NL and RTN, how stable the QF and DPU signal? </a:t>
            </a:r>
          </a:p>
        </p:txBody>
      </p:sp>
      <p:pic>
        <p:nvPicPr>
          <p:cNvPr id="4" name="Picture 3" descr="A picture containing meter&#10;&#10;Description automatically generated">
            <a:extLst>
              <a:ext uri="{FF2B5EF4-FFF2-40B4-BE49-F238E27FC236}">
                <a16:creationId xmlns:a16="http://schemas.microsoft.com/office/drawing/2014/main" id="{F776DB5E-2111-4141-B25A-8404B4311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94194"/>
            <a:ext cx="10905066" cy="37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6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D8E5D-5FB8-7B47-A780-AA10C156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2200">
                <a:solidFill>
                  <a:schemeClr val="bg1"/>
                </a:solidFill>
              </a:rPr>
              <a:t>Change in signal and QF with Varying NL</a:t>
            </a:r>
            <a:br>
              <a:rPr lang="en-US" sz="2200">
                <a:solidFill>
                  <a:schemeClr val="bg1"/>
                </a:solidFill>
              </a:rPr>
            </a:br>
            <a:r>
              <a:rPr lang="en-US" sz="2200">
                <a:solidFill>
                  <a:schemeClr val="bg1"/>
                </a:solidFill>
              </a:rPr>
              <a:t>(no RTN)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34B7DA16-9368-BB45-82F2-4D2A89B5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66" y="1675227"/>
            <a:ext cx="732366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2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ECC7-C7AD-904A-8FB1-AAA72D15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/>
              <a:t>MCMC with 3 kinds of RTN and varying NL</a:t>
            </a:r>
          </a:p>
        </p:txBody>
      </p:sp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BE8E2323-A312-F64A-B653-AD299BA0B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6" y="965622"/>
            <a:ext cx="3529109" cy="2796817"/>
          </a:xfrm>
          <a:prstGeom prst="rect">
            <a:avLst/>
          </a:prstGeom>
        </p:spPr>
      </p:pic>
      <p:pic>
        <p:nvPicPr>
          <p:cNvPr id="8" name="Picture 7" descr="A picture containing star&#10;&#10;Description automatically generated">
            <a:extLst>
              <a:ext uri="{FF2B5EF4-FFF2-40B4-BE49-F238E27FC236}">
                <a16:creationId xmlns:a16="http://schemas.microsoft.com/office/drawing/2014/main" id="{1A3EE362-15E7-F04E-8A8C-23D7D4E27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788" y="966686"/>
            <a:ext cx="3526424" cy="2794689"/>
          </a:xfrm>
          <a:prstGeom prst="rect">
            <a:avLst/>
          </a:prstGeom>
        </p:spPr>
      </p:pic>
      <p:pic>
        <p:nvPicPr>
          <p:cNvPr id="6" name="Picture 5" descr="A picture containing star&#10;&#10;Description automatically generated">
            <a:extLst>
              <a:ext uri="{FF2B5EF4-FFF2-40B4-BE49-F238E27FC236}">
                <a16:creationId xmlns:a16="http://schemas.microsoft.com/office/drawing/2014/main" id="{667D6808-CB98-0646-8051-0A7EAF5E9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982427"/>
            <a:ext cx="3553968" cy="27632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A30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57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B71C-0EC6-034D-83B7-E3CFA1DE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4585E-757A-AA42-9F57-E43174C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260350"/>
            <a:ext cx="120904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3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46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sample MAAC simulator with and without RTN  </vt:lpstr>
      <vt:lpstr>With NO NL and RTN, how stable the QF and DPU signal? </vt:lpstr>
      <vt:lpstr>Change in signal and QF with Varying NL (no RTN)</vt:lpstr>
      <vt:lpstr>MCMC with 3 kinds of RTN and varying NL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sample MAAC simulator with and without RTN  </dc:title>
  <dc:creator>Hemmati, Shoubaneh</dc:creator>
  <cp:lastModifiedBy>Hemmati, Shoubaneh</cp:lastModifiedBy>
  <cp:revision>2</cp:revision>
  <dcterms:created xsi:type="dcterms:W3CDTF">2020-05-14T21:59:26Z</dcterms:created>
  <dcterms:modified xsi:type="dcterms:W3CDTF">2020-05-14T22:28:54Z</dcterms:modified>
</cp:coreProperties>
</file>