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E5A1-245E-3F4A-B3A1-649E783F22D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B60B-684E-D84B-A9CA-F6A8BCA1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4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E5A1-245E-3F4A-B3A1-649E783F22D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B60B-684E-D84B-A9CA-F6A8BCA1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9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E5A1-245E-3F4A-B3A1-649E783F22D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B60B-684E-D84B-A9CA-F6A8BCA1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1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E5A1-245E-3F4A-B3A1-649E783F22D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B60B-684E-D84B-A9CA-F6A8BCA1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0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E5A1-245E-3F4A-B3A1-649E783F22D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B60B-684E-D84B-A9CA-F6A8BCA1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6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E5A1-245E-3F4A-B3A1-649E783F22D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B60B-684E-D84B-A9CA-F6A8BCA1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2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E5A1-245E-3F4A-B3A1-649E783F22D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B60B-684E-D84B-A9CA-F6A8BCA1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3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E5A1-245E-3F4A-B3A1-649E783F22D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B60B-684E-D84B-A9CA-F6A8BCA1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1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E5A1-245E-3F4A-B3A1-649E783F22D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B60B-684E-D84B-A9CA-F6A8BCA1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9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E5A1-245E-3F4A-B3A1-649E783F22D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B60B-684E-D84B-A9CA-F6A8BCA1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9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E5A1-245E-3F4A-B3A1-649E783F22D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B60B-684E-D84B-A9CA-F6A8BCA1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AE5A1-245E-3F4A-B3A1-649E783F22D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5B60B-684E-D84B-A9CA-F6A8BCA1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44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98B4EED-685F-704A-8980-B6E15C83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1800">
                <a:solidFill>
                  <a:srgbClr val="FFFFFF"/>
                </a:solidFill>
              </a:rPr>
            </a:br>
            <a:r>
              <a:rPr lang="en-US" sz="1800">
                <a:solidFill>
                  <a:srgbClr val="FFFFFF"/>
                </a:solidFill>
              </a:rPr>
              <a:t>sample MAAC simulator with and without RTN</a:t>
            </a:r>
            <a:br>
              <a:rPr lang="en-US" sz="1800">
                <a:solidFill>
                  <a:srgbClr val="FFFFFF"/>
                </a:solidFill>
              </a:rPr>
            </a:br>
            <a:r>
              <a:rPr lang="en-US" sz="1800">
                <a:solidFill>
                  <a:srgbClr val="FFFFFF"/>
                </a:solidFill>
              </a:rPr>
              <a:t>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screen shot of a computer&#10;&#10;Description automatically generated">
            <a:extLst>
              <a:ext uri="{FF2B5EF4-FFF2-40B4-BE49-F238E27FC236}">
                <a16:creationId xmlns:a16="http://schemas.microsoft.com/office/drawing/2014/main" id="{6C9814D4-9933-9F48-BDFD-896753814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686564"/>
            <a:ext cx="5455917" cy="3478145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black, monitor, meter&#10;&#10;Description automatically generated">
            <a:extLst>
              <a:ext uri="{FF2B5EF4-FFF2-40B4-BE49-F238E27FC236}">
                <a16:creationId xmlns:a16="http://schemas.microsoft.com/office/drawing/2014/main" id="{B50062EC-F278-B24F-A462-F2F86E6D4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727483"/>
            <a:ext cx="5455917" cy="339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1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043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AF183-304A-CB4C-9095-8AD960431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532214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With NO NL and RTN, how stable the QF and DPU signal? </a:t>
            </a:r>
          </a:p>
        </p:txBody>
      </p:sp>
      <p:pic>
        <p:nvPicPr>
          <p:cNvPr id="4" name="Picture 3" descr="A picture containing meter&#10;&#10;Description automatically generated">
            <a:extLst>
              <a:ext uri="{FF2B5EF4-FFF2-40B4-BE49-F238E27FC236}">
                <a16:creationId xmlns:a16="http://schemas.microsoft.com/office/drawing/2014/main" id="{F776DB5E-2111-4141-B25A-8404B4311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94194"/>
            <a:ext cx="10905066" cy="37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6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D8E5D-5FB8-7B47-A780-AA10C1567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2200">
                <a:solidFill>
                  <a:schemeClr val="bg1"/>
                </a:solidFill>
              </a:rPr>
              <a:t>Change in signal and QF with Varying NL</a:t>
            </a:r>
            <a:br>
              <a:rPr lang="en-US" sz="2200">
                <a:solidFill>
                  <a:schemeClr val="bg1"/>
                </a:solidFill>
              </a:rPr>
            </a:br>
            <a:r>
              <a:rPr lang="en-US" sz="2200">
                <a:solidFill>
                  <a:schemeClr val="bg1"/>
                </a:solidFill>
              </a:rPr>
              <a:t>(no RTN)</a:t>
            </a:r>
          </a:p>
        </p:txBody>
      </p:sp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34B7DA16-9368-BB45-82F2-4D2A89B5E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166" y="1675227"/>
            <a:ext cx="732366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2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3ECC7-C7AD-904A-8FB1-AAA72D153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5449701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dirty="0"/>
              <a:t>MCMC with 3 kinds of RTN and varying NL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FA30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9454FC-7973-5F45-9E93-90758368E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202" y="377550"/>
            <a:ext cx="9873596" cy="17109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98B6F9-C64C-F843-8D3D-0C80813FE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7" y="2346109"/>
            <a:ext cx="4120787" cy="33998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46FE2B-8A89-8243-ACCC-199D39D20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476" y="2593149"/>
            <a:ext cx="3663950" cy="2906597"/>
          </a:xfrm>
          <a:prstGeom prst="rect">
            <a:avLst/>
          </a:prstGeom>
        </p:spPr>
      </p:pic>
      <p:pic>
        <p:nvPicPr>
          <p:cNvPr id="14" name="Picture 13" descr="A close up of a screen&#10;&#10;Description automatically generated">
            <a:extLst>
              <a:ext uri="{FF2B5EF4-FFF2-40B4-BE49-F238E27FC236}">
                <a16:creationId xmlns:a16="http://schemas.microsoft.com/office/drawing/2014/main" id="{51354C41-9112-FE4B-A265-2B5FECADDA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3426" y="2643194"/>
            <a:ext cx="3663950" cy="284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7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B71C-0EC6-034D-83B7-E3CFA1DE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1E4039-6ABE-0C46-B482-FB8236A60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254000"/>
            <a:ext cx="121539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3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46</Words>
  <Application>Microsoft Macintosh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sample MAAC simulator with and without RTN  </vt:lpstr>
      <vt:lpstr>With NO NL and RTN, how stable the QF and DPU signal? </vt:lpstr>
      <vt:lpstr>Change in signal and QF with Varying NL (no RTN)</vt:lpstr>
      <vt:lpstr>MCMC with 3 kinds of RTN and varying NL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sample MAAC simulator with and without RTN  </dc:title>
  <dc:creator>Hemmati, Shoubaneh</dc:creator>
  <cp:lastModifiedBy>Hemmati, Shoubaneh</cp:lastModifiedBy>
  <cp:revision>4</cp:revision>
  <dcterms:created xsi:type="dcterms:W3CDTF">2020-05-14T21:59:26Z</dcterms:created>
  <dcterms:modified xsi:type="dcterms:W3CDTF">2020-05-14T23:08:14Z</dcterms:modified>
</cp:coreProperties>
</file>