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E5A1-245E-3F4A-B3A1-649E783F22D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57E0BB-58EB-465F-AD1E-92692B4B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4EED-685F-704A-8980-B6E15C8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3078"/>
            <a:ext cx="10515600" cy="10920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100" dirty="0"/>
            </a:br>
            <a:r>
              <a:rPr lang="en-US" sz="2100" dirty="0"/>
              <a:t>sample MAAC simulator with and without RTN</a:t>
            </a:r>
            <a:br>
              <a:rPr lang="en-US" sz="2100" dirty="0"/>
            </a:br>
            <a:r>
              <a:rPr lang="en-US" sz="2100" dirty="0"/>
              <a:t>Light current = 10.0, Dark current = 0.04, read noise = 9.0 and  (ng=15, </a:t>
            </a:r>
            <a:r>
              <a:rPr lang="en-US" sz="2100" dirty="0" err="1"/>
              <a:t>nf</a:t>
            </a:r>
            <a:r>
              <a:rPr lang="en-US" sz="2100" dirty="0"/>
              <a:t>=16, </a:t>
            </a:r>
            <a:r>
              <a:rPr lang="en-US" sz="2100" dirty="0" err="1"/>
              <a:t>nd</a:t>
            </a:r>
            <a:r>
              <a:rPr lang="en-US" sz="2100" dirty="0"/>
              <a:t>=11)</a:t>
            </a:r>
            <a:br>
              <a:rPr lang="en-US" sz="2100" dirty="0"/>
            </a:br>
            <a:r>
              <a:rPr lang="en-US" sz="2100" dirty="0"/>
              <a:t> 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53947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black, monitor, meter&#10;&#10;Description automatically generated">
            <a:extLst>
              <a:ext uri="{FF2B5EF4-FFF2-40B4-BE49-F238E27FC236}">
                <a16:creationId xmlns:a16="http://schemas.microsoft.com/office/drawing/2014/main" id="{B50062EC-F278-B24F-A462-F2F86E6D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97232"/>
            <a:ext cx="5140661" cy="3200060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6C9814D4-9933-9F48-BDFD-89675381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558679"/>
            <a:ext cx="5140656" cy="32771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17696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1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F183-304A-CB4C-9095-8AD9604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With NO NL and RTN, change in the QF and DPU signal</a:t>
            </a:r>
          </a:p>
        </p:txBody>
      </p:sp>
      <p:pic>
        <p:nvPicPr>
          <p:cNvPr id="4" name="Picture 3" descr="A picture containing meter&#10;&#10;Description automatically generated">
            <a:extLst>
              <a:ext uri="{FF2B5EF4-FFF2-40B4-BE49-F238E27FC236}">
                <a16:creationId xmlns:a16="http://schemas.microsoft.com/office/drawing/2014/main" id="{F776DB5E-2111-4141-B25A-8404B431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419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8E5D-5FB8-7B47-A780-AA10C156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Change in signal and QF with Varying NL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(no RTN)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B7DA16-9368-BB45-82F2-4D2A89B5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ECC7-C7AD-904A-8FB1-AAA72D15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544970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/>
              <a:t>MCMC with 3 kinds of RTN and varying NL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A3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9454FC-7973-5F45-9E93-90758368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2" y="377550"/>
            <a:ext cx="9873596" cy="17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8B6F9-C64C-F843-8D3D-0C80813F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" y="2346109"/>
            <a:ext cx="4120787" cy="3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6FE2B-8A89-8243-ACCC-199D39D2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476" y="2593149"/>
            <a:ext cx="3663950" cy="2906597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51354C41-9112-FE4B-A265-2B5FECAD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426" y="2643194"/>
            <a:ext cx="3663950" cy="28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71C-0EC6-034D-83B7-E3CFA1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4039-6ABE-0C46-B482-FB8236A6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54000"/>
            <a:ext cx="12153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55E-6F5C-6246-BD2D-EAFE77C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no dependence of Signal on </a:t>
            </a:r>
            <a:r>
              <a:rPr lang="en-US" dirty="0" err="1"/>
              <a:t>nelements</a:t>
            </a:r>
            <a:r>
              <a:rPr lang="en-US" dirty="0"/>
              <a:t> and rate of RTN</a:t>
            </a:r>
          </a:p>
        </p:txBody>
      </p:sp>
      <p:pic>
        <p:nvPicPr>
          <p:cNvPr id="4" name="Picture 3" descr="A picture containing sitting, table, wooden, covered&#10;&#10;Description automatically generated">
            <a:extLst>
              <a:ext uri="{FF2B5EF4-FFF2-40B4-BE49-F238E27FC236}">
                <a16:creationId xmlns:a16="http://schemas.microsoft.com/office/drawing/2014/main" id="{77C60921-63E3-A94E-82F5-C6D2B972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857375"/>
            <a:ext cx="113792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ADD6-21C5-4646-A19E-D151E1D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 dependence of QF on </a:t>
            </a:r>
            <a:r>
              <a:rPr lang="en-US" dirty="0" err="1"/>
              <a:t>nelements</a:t>
            </a:r>
            <a:r>
              <a:rPr lang="en-US" dirty="0"/>
              <a:t> and rate of RTN</a:t>
            </a:r>
          </a:p>
        </p:txBody>
      </p:sp>
      <p:pic>
        <p:nvPicPr>
          <p:cNvPr id="4" name="Picture 3" descr="A picture containing sitting, side, table, parked&#10;&#10;Description automatically generated">
            <a:extLst>
              <a:ext uri="{FF2B5EF4-FFF2-40B4-BE49-F238E27FC236}">
                <a16:creationId xmlns:a16="http://schemas.microsoft.com/office/drawing/2014/main" id="{706417FB-A387-214C-B1B6-457D6D46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690688"/>
            <a:ext cx="11404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sample MAAC simulator with and without RTN Light current = 10.0, Dark current = 0.04, read noise = 9.0 and  (ng=15, nf=16, nd=11)  </vt:lpstr>
      <vt:lpstr>With NO NL and RTN, change in the QF and DPU signal</vt:lpstr>
      <vt:lpstr>Change in signal and QF with Varying NL (no RTN)</vt:lpstr>
      <vt:lpstr>MCMC with 3 kinds of RTN and varying NL</vt:lpstr>
      <vt:lpstr>PowerPoint Presentation</vt:lpstr>
      <vt:lpstr>Almost no dependence of Signal on nelements and rate of RTN</vt:lpstr>
      <vt:lpstr>And no dependence of QF on nelements and rate of RTN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sample MAAC simulator with and without RTN Light current = 10.0, Dark current = 0.04, read noise = 9.0  </dc:title>
  <dc:creator>Hemmati, Shoubaneh</dc:creator>
  <cp:lastModifiedBy>Hemmati, Shoubaneh</cp:lastModifiedBy>
  <cp:revision>7</cp:revision>
  <dcterms:created xsi:type="dcterms:W3CDTF">2020-05-14T23:13:43Z</dcterms:created>
  <dcterms:modified xsi:type="dcterms:W3CDTF">2020-05-19T18:05:05Z</dcterms:modified>
</cp:coreProperties>
</file>