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Bezpečné správanie na internete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Generovane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Úvod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Internet je skvelý nástroj, ale aj nebezpečné miesto.</a:t>
            </a:r>
          </a:p>
          <a:p>
            <a:r>
              <a:t>Dôležité je poznať pravidlá pre bezpečné správanie 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Chránime svoje osobné údaje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Nikdy nezdieľaj svoje heslá s nikým.</a:t>
            </a:r>
          </a:p>
          <a:p>
            <a:r>
              <a:t>Buď opatrný pri zadávaní osobných údajov online.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Rozpoznávanie nebezpečných situácií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Nauč sa rozpoznať falošné správy a podvody.</a:t>
            </a:r>
          </a:p>
          <a:p>
            <a:r>
              <a:t>Nikdy neklikaj na neznáme odkazy alebo súbory.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Riziko online zneužívania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Hovor s dôverou v prípade, že ťa niekto na internete obťažuje.</a:t>
            </a:r>
          </a:p>
          <a:p>
            <a:r>
              <a:t>Nezdieľaj osobné fotky alebo informácie s neznámymi ľuďmi.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Cvičenia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Aké kroky môžeš podniknúť na ochranu svojich hesiel?</a:t>
            </a:r>
          </a:p>
          <a:p>
            <a:r>
              <a:t>Ako rozpoznáš falošnú správu alebo podvodný email?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