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Kyberšikana – ako ju rozpoznať a brániť 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Generovane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Úvod do kyberšikany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Kyberšikana je zneužívanie internetu na šikanovanie iných ľudí.</a:t>
            </a:r>
          </a:p>
          <a:p>
            <a:r>
              <a:t>Môže sa prejavovať cez sociálne siete, e-maily, textové správy alebo online hry.</a:t>
            </a:r>
          </a:p>
          <a:p>
            <a:r>
              <a:t>Kyberšikana môže spôsobiť emocionálnu bolesť a narušiť pohodu jednotlivca.</a:t>
            </a:r>
          </a:p>
          <a:p>
            <a:r>
              <a:t>Je dôležité byť obozretný a vedieť, ako sa brániť.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Ako rozpoznať kyberšikanu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Nevyskytujúce sa správy alebo komentáre s negatívnym obsahom.</a:t>
            </a:r>
          </a:p>
          <a:p>
            <a:r>
              <a:t>Hrozby, urážky alebo šírenie nepravdivých informácií o osobe online.</a:t>
            </a:r>
          </a:p>
          <a:p>
            <a:r>
              <a:t>Blokovanie prístupu k určitým stránkam alebo sociálnym sieťam bez súhlasu.</a:t>
            </a:r>
          </a:p>
          <a:p>
            <a:r>
              <a:t>Neustále vyzývanie na zdieľanie osobných informácií alebo fotografií.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Ako sa brániť pred kyberšikanou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Nereagovať na kyberšikanu a nevyvolávať ďalšiu konfrontáciu.</a:t>
            </a:r>
          </a:p>
          <a:p>
            <a:r>
              <a:t>Nahlásiť kyberšikanu spoločnosti, ktorá prevádzkuje danú platformu.</a:t>
            </a:r>
          </a:p>
          <a:p>
            <a:r>
              <a:t>Udržiavať silné heslá a nezdieľať osobné informácie s neznámymi osobami online.</a:t>
            </a:r>
          </a:p>
          <a:p>
            <a:r>
              <a:t>Hovoriť so dôverou s dôvernou osobou alebo dospelým o situácii a hľadať pomoc.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Cvičenia na zopakovanie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Čo je kyberšikana a ako sa prejavuje?</a:t>
            </a:r>
          </a:p>
          <a:p>
            <a:r>
              <a:t>Aké kroky môžeme podniknúť, ak sme obeťou kyberšikany?</a:t>
            </a:r>
          </a:p>
          <a:p>
            <a:r>
              <a:t>Ktoré typy správ a komentárov by nás mali upozorniť na možnú kyberšikanu?</a:t>
            </a:r>
          </a:p>
          <a:p>
            <a:r>
              <a:t>Prečo je dôležité o kyberšikane hovoriť so dospelými alebo dôvernými osobami?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