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B2637-D3C9-B4BB-45FB-B7487B414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1BC280-859E-D1AA-D6DF-CD70007A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C2E37-470F-F3D8-AE8E-EA5FB1CD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163D-B851-47A7-A42D-A4D2AE2D459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57D64-3C2E-51DE-36D3-A24B8EAB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C8DDA-64AB-B1E1-5A6A-309905C3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B11F-F679-426D-84B8-B9F0C9089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4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B1C43-0DB8-3CDB-36FB-E36D697E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6225E3-7F72-176B-DCB7-B60CC5B1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2F365-12F6-E283-8276-1A7C5D2F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163D-B851-47A7-A42D-A4D2AE2D459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3525E-70AE-CF1E-FF05-D7265307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2AC7B-F88C-1E39-943B-DB7D680A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B11F-F679-426D-84B8-B9F0C9089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1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4638AD-AB19-20C3-793E-1F27E2FA6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D6888C-EDE5-21E7-8533-FB85D2845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59EA6-C359-0FCE-7B52-E891C1C8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163D-B851-47A7-A42D-A4D2AE2D459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F07E8-A1FA-4D0D-80B3-ADA8BD5F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66FCE-0871-BEE7-0137-6EA2F284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B11F-F679-426D-84B8-B9F0C9089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40272-41F7-B38C-D6DA-D52DE076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1BBA4-4513-8A3C-B77C-65276495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E2B5D-CF99-48F6-BEC3-C332E675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163D-B851-47A7-A42D-A4D2AE2D459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7D961-E72C-3A63-5B7C-DA8D2D46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1DB21-E116-DCB3-D92C-E4ADBF4E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B11F-F679-426D-84B8-B9F0C9089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2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C823A-290D-6C05-9804-09B0EB13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52C751-43B4-B45D-4D1A-E1C57135F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ABF0B-1A39-3CF7-C8B8-0E8F18CD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163D-B851-47A7-A42D-A4D2AE2D459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EC9A0-C7E1-4F92-EEE9-09BE789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79612-3870-8895-80B0-ABC5D805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B11F-F679-426D-84B8-B9F0C9089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12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09CED-AE0F-B007-0782-D83B3035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62994-CAC6-CC09-6122-E3A015BB4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A407D-F6CB-3CF9-B338-B2C9CF63A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D77571-C932-F771-262B-91DF89DA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163D-B851-47A7-A42D-A4D2AE2D459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D9BB7-D836-523A-6AB9-E7E98F90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A1D113-BD2F-37A5-F3D2-00C5FFE4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B11F-F679-426D-84B8-B9F0C9089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61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40191-9500-CB26-0EBD-C0BCBA7E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CF92A5-AAD8-A63E-9033-07583B009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8278EE-29E9-03B8-0B5B-A340CC70B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5392D2-B316-A75C-F7FC-928C1D502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8B76B0-048A-2D54-0270-CE1EF569D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CC9B45-BA02-1C82-665D-D8BC8340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163D-B851-47A7-A42D-A4D2AE2D459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E67E05-395B-9B31-1DAB-01AAA956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038E09-FE1F-F474-1AD4-3DEA9D29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B11F-F679-426D-84B8-B9F0C9089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9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219AF-6C20-9976-7C30-2BDEF7EC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D5CFD-71B4-E91C-C792-1843ECDB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163D-B851-47A7-A42D-A4D2AE2D459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9A5AA4-1537-219F-ED26-2EB33CBA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2B723B-E772-D067-4012-42306FCA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B11F-F679-426D-84B8-B9F0C9089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5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12A285-A56D-24CA-7248-474EF272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163D-B851-47A7-A42D-A4D2AE2D459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0D8C1B-1D62-B724-A26C-436C7778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4772CA-2323-1BC2-D19C-78756D7D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B11F-F679-426D-84B8-B9F0C9089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4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3ABBF-C62F-3B8D-E1F6-73506855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1D6FC-D8D8-D3FC-F928-5F1899924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DE5489-85B0-6398-B8F5-05A642FFA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A7E5E-6B1A-DF00-471C-CFE379E2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163D-B851-47A7-A42D-A4D2AE2D459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2FEA9A-3B4C-AC78-0036-392F8C75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B2729-6894-DB0C-CA19-DE041DA0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B11F-F679-426D-84B8-B9F0C9089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5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3F3E6-3484-BDA1-FA55-E01F7487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5FC2EA-5CB8-2932-7FE7-277A7D906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F45AB6-C1BF-4B90-BD12-A56B58179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75E07-912F-2DEA-009F-215B6D17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163D-B851-47A7-A42D-A4D2AE2D459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1ADAB7-FE36-AE52-5663-29BD44F4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0FE3F9-9B67-BD2E-2D01-A94CA2EC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B11F-F679-426D-84B8-B9F0C9089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64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303F61-E3A8-E743-8AC9-6D7DE2EC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86FAB5-B9E8-F007-C332-BA1C59BC0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B00F3-7D2B-05E6-2324-307EEC770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163D-B851-47A7-A42D-A4D2AE2D459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0B804-3FF6-2999-B67F-A953BD1A6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42CB7-A343-6587-9F76-6346F5401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9B11F-F679-426D-84B8-B9F0C9089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4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EDD198E-67A8-6486-DD13-4B6C97A2A185}"/>
              </a:ext>
            </a:extLst>
          </p:cNvPr>
          <p:cNvSpPr/>
          <p:nvPr/>
        </p:nvSpPr>
        <p:spPr>
          <a:xfrm>
            <a:off x="578901" y="5049946"/>
            <a:ext cx="4093135" cy="1406143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13F5FF0-08DB-D6C6-EF63-D7AB129DD417}"/>
              </a:ext>
            </a:extLst>
          </p:cNvPr>
          <p:cNvSpPr/>
          <p:nvPr/>
        </p:nvSpPr>
        <p:spPr>
          <a:xfrm>
            <a:off x="580102" y="2784053"/>
            <a:ext cx="9066856" cy="1765807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0FD9CB7-A1C5-5FD1-D0C8-E5D8629D78D2}"/>
              </a:ext>
            </a:extLst>
          </p:cNvPr>
          <p:cNvCxnSpPr>
            <a:cxnSpLocks/>
          </p:cNvCxnSpPr>
          <p:nvPr/>
        </p:nvCxnSpPr>
        <p:spPr>
          <a:xfrm flipH="1">
            <a:off x="5744597" y="3040576"/>
            <a:ext cx="331958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278F468-3D86-A8D9-0AFE-A5D694BA7093}"/>
              </a:ext>
            </a:extLst>
          </p:cNvPr>
          <p:cNvCxnSpPr>
            <a:cxnSpLocks/>
          </p:cNvCxnSpPr>
          <p:nvPr/>
        </p:nvCxnSpPr>
        <p:spPr>
          <a:xfrm flipH="1">
            <a:off x="5744597" y="1666887"/>
            <a:ext cx="10969" cy="137368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692CD1B-272D-43CC-A699-22870968BB1E}"/>
              </a:ext>
            </a:extLst>
          </p:cNvPr>
          <p:cNvCxnSpPr>
            <a:cxnSpLocks/>
          </p:cNvCxnSpPr>
          <p:nvPr/>
        </p:nvCxnSpPr>
        <p:spPr>
          <a:xfrm flipH="1">
            <a:off x="1104664" y="3040576"/>
            <a:ext cx="3244935" cy="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99DCACD-EEF3-4328-10DF-1EB1171D8755}"/>
              </a:ext>
            </a:extLst>
          </p:cNvPr>
          <p:cNvCxnSpPr>
            <a:cxnSpLocks/>
            <a:endCxn id="27" idx="2"/>
          </p:cNvCxnSpPr>
          <p:nvPr/>
        </p:nvCxnSpPr>
        <p:spPr>
          <a:xfrm flipH="1">
            <a:off x="4294719" y="1514487"/>
            <a:ext cx="1" cy="1629845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D8FA7CD-D3CD-B82D-624A-7E0CB23ABD0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60690" y="1544625"/>
            <a:ext cx="1" cy="122262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989E357-70C4-2294-C0B8-3DE7935DBA95}"/>
              </a:ext>
            </a:extLst>
          </p:cNvPr>
          <p:cNvCxnSpPr>
            <a:cxnSpLocks/>
          </p:cNvCxnSpPr>
          <p:nvPr/>
        </p:nvCxnSpPr>
        <p:spPr>
          <a:xfrm>
            <a:off x="4294720" y="1477161"/>
            <a:ext cx="0" cy="154958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B5A217D-2E6A-721C-1BB8-2FE461DF2051}"/>
              </a:ext>
            </a:extLst>
          </p:cNvPr>
          <p:cNvCxnSpPr>
            <a:cxnSpLocks/>
          </p:cNvCxnSpPr>
          <p:nvPr/>
        </p:nvCxnSpPr>
        <p:spPr>
          <a:xfrm>
            <a:off x="1122474" y="1523463"/>
            <a:ext cx="0" cy="143424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EA1CFDC-4850-FECD-2018-6DC3FC803CCA}"/>
              </a:ext>
            </a:extLst>
          </p:cNvPr>
          <p:cNvCxnSpPr>
            <a:cxnSpLocks/>
          </p:cNvCxnSpPr>
          <p:nvPr/>
        </p:nvCxnSpPr>
        <p:spPr>
          <a:xfrm>
            <a:off x="4294720" y="1428497"/>
            <a:ext cx="0" cy="665376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" name="그림 4" descr="흑백, 모노크롬, 디자인이(가) 표시된 사진&#10;&#10;자동 생성된 설명">
            <a:extLst>
              <a:ext uri="{FF2B5EF4-FFF2-40B4-BE49-F238E27FC236}">
                <a16:creationId xmlns:a16="http://schemas.microsoft.com/office/drawing/2014/main" id="{64E653C5-422B-0C6D-2D8E-732960B19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60" y="233265"/>
            <a:ext cx="754631" cy="1290198"/>
          </a:xfrm>
          <a:prstGeom prst="rect">
            <a:avLst/>
          </a:prstGeom>
        </p:spPr>
      </p:pic>
      <p:pic>
        <p:nvPicPr>
          <p:cNvPr id="8" name="그림 7" descr="흑백, 모노크롬, 디자인이(가) 표시된 사진&#10;&#10;자동 생성된 설명">
            <a:extLst>
              <a:ext uri="{FF2B5EF4-FFF2-40B4-BE49-F238E27FC236}">
                <a16:creationId xmlns:a16="http://schemas.microsoft.com/office/drawing/2014/main" id="{C9C774EF-9FEB-8E3F-5618-8AD877DDC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405" y="233265"/>
            <a:ext cx="754631" cy="1290198"/>
          </a:xfrm>
          <a:prstGeom prst="rect">
            <a:avLst/>
          </a:prstGeom>
        </p:spPr>
      </p:pic>
      <p:pic>
        <p:nvPicPr>
          <p:cNvPr id="15" name="그림 14" descr="실린더, 테이블웨어, 디자인, 흑백이(가) 표시된 사진&#10;&#10;자동 생성된 설명">
            <a:extLst>
              <a:ext uri="{FF2B5EF4-FFF2-40B4-BE49-F238E27FC236}">
                <a16:creationId xmlns:a16="http://schemas.microsoft.com/office/drawing/2014/main" id="{D862953B-720A-12D8-AE54-487FB33A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21" y="1813604"/>
            <a:ext cx="895091" cy="988255"/>
          </a:xfrm>
          <a:prstGeom prst="rect">
            <a:avLst/>
          </a:prstGeom>
        </p:spPr>
      </p:pic>
      <p:pic>
        <p:nvPicPr>
          <p:cNvPr id="22" name="그림 21" descr="실린더, 테이블웨어, 디자인, 흑백이(가) 표시된 사진&#10;&#10;자동 생성된 설명">
            <a:extLst>
              <a:ext uri="{FF2B5EF4-FFF2-40B4-BE49-F238E27FC236}">
                <a16:creationId xmlns:a16="http://schemas.microsoft.com/office/drawing/2014/main" id="{428255AE-2428-7B7E-DF4E-867122357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74" y="1795798"/>
            <a:ext cx="895091" cy="98825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6609BF-75D1-B222-5927-959205B55A98}"/>
              </a:ext>
            </a:extLst>
          </p:cNvPr>
          <p:cNvSpPr/>
          <p:nvPr/>
        </p:nvSpPr>
        <p:spPr>
          <a:xfrm>
            <a:off x="3873157" y="2923943"/>
            <a:ext cx="843123" cy="220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nfs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pv</a:t>
            </a:r>
            <a:r>
              <a:rPr lang="en-US" altLang="ko-KR" sz="1100" dirty="0">
                <a:solidFill>
                  <a:schemeClr val="tx1"/>
                </a:solidFill>
              </a:rPr>
              <a:t> 5Gi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0F72FE-DF7F-F8C3-700E-E2A4EA73CFEC}"/>
              </a:ext>
            </a:extLst>
          </p:cNvPr>
          <p:cNvSpPr/>
          <p:nvPr/>
        </p:nvSpPr>
        <p:spPr>
          <a:xfrm>
            <a:off x="5022229" y="2909074"/>
            <a:ext cx="1324937" cy="2488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hostPath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pv</a:t>
            </a:r>
            <a:r>
              <a:rPr lang="en-US" altLang="ko-KR" sz="1100" dirty="0">
                <a:solidFill>
                  <a:schemeClr val="tx1"/>
                </a:solidFill>
              </a:rPr>
              <a:t> 10Gi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D9279E23-19BD-A275-5B25-0EAF453A0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60033"/>
              </p:ext>
            </p:extLst>
          </p:nvPr>
        </p:nvGraphicFramePr>
        <p:xfrm>
          <a:off x="4800353" y="173025"/>
          <a:ext cx="1919048" cy="13880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9524">
                  <a:extLst>
                    <a:ext uri="{9D8B030D-6E8A-4147-A177-3AD203B41FA5}">
                      <a16:colId xmlns:a16="http://schemas.microsoft.com/office/drawing/2014/main" val="301544139"/>
                    </a:ext>
                  </a:extLst>
                </a:gridCol>
                <a:gridCol w="959524">
                  <a:extLst>
                    <a:ext uri="{9D8B030D-6E8A-4147-A177-3AD203B41FA5}">
                      <a16:colId xmlns:a16="http://schemas.microsoft.com/office/drawing/2014/main" val="440113398"/>
                    </a:ext>
                  </a:extLst>
                </a:gridCol>
              </a:tblGrid>
              <a:tr h="2907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Master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362245"/>
                  </a:ext>
                </a:extLst>
              </a:tr>
              <a:tr h="2471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192.168.138.100/24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46827"/>
                  </a:ext>
                </a:extLst>
              </a:tr>
              <a:tr h="2471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192.168.138.1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03900"/>
                  </a:ext>
                </a:extLst>
              </a:tr>
              <a:tr h="2471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Ubuntu 22.04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538669"/>
                  </a:ext>
                </a:extLst>
              </a:tr>
              <a:tr h="24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Cpu</a:t>
                      </a:r>
                      <a:r>
                        <a:rPr lang="en-US" altLang="ko-KR" sz="1200" dirty="0"/>
                        <a:t> 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Mem 4G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69645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D39622D-BCF2-1004-BCAA-03D1D2D68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76254"/>
              </p:ext>
            </p:extLst>
          </p:nvPr>
        </p:nvGraphicFramePr>
        <p:xfrm>
          <a:off x="1634383" y="173025"/>
          <a:ext cx="1919048" cy="1371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9524">
                  <a:extLst>
                    <a:ext uri="{9D8B030D-6E8A-4147-A177-3AD203B41FA5}">
                      <a16:colId xmlns:a16="http://schemas.microsoft.com/office/drawing/2014/main" val="301544139"/>
                    </a:ext>
                  </a:extLst>
                </a:gridCol>
                <a:gridCol w="959524">
                  <a:extLst>
                    <a:ext uri="{9D8B030D-6E8A-4147-A177-3AD203B41FA5}">
                      <a16:colId xmlns:a16="http://schemas.microsoft.com/office/drawing/2014/main" val="3586954226"/>
                    </a:ext>
                  </a:extLst>
                </a:gridCol>
              </a:tblGrid>
              <a:tr h="2058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Worker1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362245"/>
                  </a:ext>
                </a:extLst>
              </a:tr>
              <a:tr h="2471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192.168.138.101/24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46827"/>
                  </a:ext>
                </a:extLst>
              </a:tr>
              <a:tr h="2471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192.168.138.1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03900"/>
                  </a:ext>
                </a:extLst>
              </a:tr>
              <a:tr h="137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Ubuntu 22.04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6964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Cpu</a:t>
                      </a:r>
                      <a:r>
                        <a:rPr lang="en-US" altLang="ko-KR" sz="1200" dirty="0"/>
                        <a:t> 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Mem 2G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11447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2A3F4B20-AAC1-EB1F-06D7-86EF655DB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82958"/>
              </p:ext>
            </p:extLst>
          </p:nvPr>
        </p:nvGraphicFramePr>
        <p:xfrm>
          <a:off x="7966323" y="173025"/>
          <a:ext cx="1919048" cy="13880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9524">
                  <a:extLst>
                    <a:ext uri="{9D8B030D-6E8A-4147-A177-3AD203B41FA5}">
                      <a16:colId xmlns:a16="http://schemas.microsoft.com/office/drawing/2014/main" val="301544139"/>
                    </a:ext>
                  </a:extLst>
                </a:gridCol>
                <a:gridCol w="959524">
                  <a:extLst>
                    <a:ext uri="{9D8B030D-6E8A-4147-A177-3AD203B41FA5}">
                      <a16:colId xmlns:a16="http://schemas.microsoft.com/office/drawing/2014/main" val="2837769341"/>
                    </a:ext>
                  </a:extLst>
                </a:gridCol>
              </a:tblGrid>
              <a:tr h="2907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Worker2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362245"/>
                  </a:ext>
                </a:extLst>
              </a:tr>
              <a:tr h="2471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192.168.138.101/24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46827"/>
                  </a:ext>
                </a:extLst>
              </a:tr>
              <a:tr h="2471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192.168.138.1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03900"/>
                  </a:ext>
                </a:extLst>
              </a:tr>
              <a:tr h="137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Ubuntu 22.04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6964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Cpu</a:t>
                      </a:r>
                      <a:r>
                        <a:rPr lang="en-US" altLang="ko-KR" sz="1200" dirty="0"/>
                        <a:t> 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Mem 2G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011440"/>
                  </a:ext>
                </a:extLst>
              </a:tr>
            </a:tbl>
          </a:graphicData>
        </a:graphic>
      </p:graphicFrame>
      <p:pic>
        <p:nvPicPr>
          <p:cNvPr id="83" name="그림 82" descr="텍스트, 디스플레이, 컴퓨터, 출력 장치이(가) 표시된 사진&#10;&#10;자동 생성된 설명">
            <a:extLst>
              <a:ext uri="{FF2B5EF4-FFF2-40B4-BE49-F238E27FC236}">
                <a16:creationId xmlns:a16="http://schemas.microsoft.com/office/drawing/2014/main" id="{E1B35EE5-F165-B78E-54E9-43DA155F3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93" y="5018661"/>
            <a:ext cx="1838920" cy="1487291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6F681EC-43FF-C39C-FCF9-38DA00080B33}"/>
              </a:ext>
            </a:extLst>
          </p:cNvPr>
          <p:cNvSpPr/>
          <p:nvPr/>
        </p:nvSpPr>
        <p:spPr>
          <a:xfrm>
            <a:off x="7671753" y="5082661"/>
            <a:ext cx="1757200" cy="87529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Site01~03</a:t>
            </a:r>
          </a:p>
          <a:p>
            <a:pPr algn="ctr"/>
            <a:r>
              <a:rPr lang="en-US" altLang="ko-KR" sz="1400" dirty="0" err="1"/>
              <a:t>LoadBalancer</a:t>
            </a:r>
            <a:endParaRPr lang="ko-KR" altLang="en-US" sz="14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E595D44-EACF-010E-670A-DACCEEDB9F29}"/>
              </a:ext>
            </a:extLst>
          </p:cNvPr>
          <p:cNvCxnSpPr>
            <a:cxnSpLocks/>
          </p:cNvCxnSpPr>
          <p:nvPr/>
        </p:nvCxnSpPr>
        <p:spPr>
          <a:xfrm flipH="1">
            <a:off x="1104664" y="1668276"/>
            <a:ext cx="6345795" cy="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9" name="그림 8" descr="흑백, 모노크롬, 디자인이(가) 표시된 사진&#10;&#10;자동 생성된 설명">
            <a:extLst>
              <a:ext uri="{FF2B5EF4-FFF2-40B4-BE49-F238E27FC236}">
                <a16:creationId xmlns:a16="http://schemas.microsoft.com/office/drawing/2014/main" id="{1F705E74-D040-429C-BFB3-136279185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75" y="233265"/>
            <a:ext cx="754631" cy="1311360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68064EF-F887-71F7-AD85-48F527C5B784}"/>
              </a:ext>
            </a:extLst>
          </p:cNvPr>
          <p:cNvSpPr/>
          <p:nvPr/>
        </p:nvSpPr>
        <p:spPr>
          <a:xfrm>
            <a:off x="3572904" y="3445254"/>
            <a:ext cx="1212980" cy="98825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service</a:t>
            </a:r>
          </a:p>
          <a:p>
            <a:pPr algn="ctr"/>
            <a:r>
              <a:rPr lang="en-US" altLang="ko-KR" sz="1200" dirty="0"/>
              <a:t>(</a:t>
            </a:r>
            <a:r>
              <a:rPr lang="en-US" altLang="ko-KR" sz="1200" dirty="0" err="1"/>
              <a:t>NodePort</a:t>
            </a:r>
            <a:endParaRPr lang="en-US" altLang="ko-KR" sz="1200" dirty="0"/>
          </a:p>
          <a:p>
            <a:pPr algn="ctr"/>
            <a:r>
              <a:rPr lang="en-US" altLang="ko-KR" sz="1200" dirty="0"/>
              <a:t>30080)</a:t>
            </a:r>
            <a:endParaRPr lang="ko-KR" altLang="en-US" sz="12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4BB90BF-083D-6CF5-EFC6-AE5DAD487E6F}"/>
              </a:ext>
            </a:extLst>
          </p:cNvPr>
          <p:cNvSpPr/>
          <p:nvPr/>
        </p:nvSpPr>
        <p:spPr>
          <a:xfrm>
            <a:off x="5438774" y="3450672"/>
            <a:ext cx="1212980" cy="98825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service</a:t>
            </a:r>
          </a:p>
          <a:p>
            <a:pPr algn="ctr"/>
            <a:r>
              <a:rPr lang="en-US" altLang="ko-KR" sz="1200" dirty="0"/>
              <a:t>(</a:t>
            </a:r>
            <a:r>
              <a:rPr lang="en-US" altLang="ko-KR" sz="1200" dirty="0" err="1"/>
              <a:t>ClusterIP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46CE107-0939-8DA1-1F9F-2AB69275A1B1}"/>
              </a:ext>
            </a:extLst>
          </p:cNvPr>
          <p:cNvSpPr/>
          <p:nvPr/>
        </p:nvSpPr>
        <p:spPr>
          <a:xfrm>
            <a:off x="1865172" y="3406283"/>
            <a:ext cx="1266751" cy="9882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deployment</a:t>
            </a:r>
          </a:p>
          <a:p>
            <a:pPr algn="ctr"/>
            <a:r>
              <a:rPr lang="en-US" altLang="ko-KR" sz="1200" dirty="0"/>
              <a:t>(wordpress:6.4)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3E5839A-C588-65C2-C448-E804C3CEA0A9}"/>
              </a:ext>
            </a:extLst>
          </p:cNvPr>
          <p:cNvSpPr/>
          <p:nvPr/>
        </p:nvSpPr>
        <p:spPr>
          <a:xfrm>
            <a:off x="7092558" y="3439461"/>
            <a:ext cx="1266751" cy="9882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statefulset</a:t>
            </a:r>
            <a:endParaRPr lang="en-US" altLang="ko-KR" sz="1200" dirty="0"/>
          </a:p>
          <a:p>
            <a:pPr algn="ctr"/>
            <a:r>
              <a:rPr lang="en-US" altLang="ko-KR" sz="1200" dirty="0"/>
              <a:t>(mysql:8.0)</a:t>
            </a:r>
            <a:endParaRPr lang="ko-KR" altLang="en-US" sz="1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CEE69D6-F78D-1EDE-E78E-AD26DD0B1932}"/>
              </a:ext>
            </a:extLst>
          </p:cNvPr>
          <p:cNvSpPr/>
          <p:nvPr/>
        </p:nvSpPr>
        <p:spPr>
          <a:xfrm>
            <a:off x="667998" y="3506570"/>
            <a:ext cx="921928" cy="7876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3pods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4D0346-36D3-7183-6A39-1998D16A9E6B}"/>
              </a:ext>
            </a:extLst>
          </p:cNvPr>
          <p:cNvSpPr/>
          <p:nvPr/>
        </p:nvSpPr>
        <p:spPr>
          <a:xfrm>
            <a:off x="877036" y="2863295"/>
            <a:ext cx="503853" cy="35456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pvc</a:t>
            </a:r>
            <a:endParaRPr lang="ko-KR" altLang="en-US" sz="1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AF5046B-056C-7229-9B22-FB066578646D}"/>
              </a:ext>
            </a:extLst>
          </p:cNvPr>
          <p:cNvSpPr/>
          <p:nvPr/>
        </p:nvSpPr>
        <p:spPr>
          <a:xfrm>
            <a:off x="8795822" y="3606854"/>
            <a:ext cx="670594" cy="569567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pod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47E694-2751-A4FF-8B31-BC2BFDA91A8F}"/>
              </a:ext>
            </a:extLst>
          </p:cNvPr>
          <p:cNvSpPr/>
          <p:nvPr/>
        </p:nvSpPr>
        <p:spPr>
          <a:xfrm>
            <a:off x="8879192" y="2863295"/>
            <a:ext cx="503853" cy="35456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pvc</a:t>
            </a:r>
            <a:endParaRPr lang="ko-KR" altLang="en-US" sz="1200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02FEE0F-AE40-3ED5-DEAA-62C43878E863}"/>
              </a:ext>
            </a:extLst>
          </p:cNvPr>
          <p:cNvCxnSpPr>
            <a:cxnSpLocks/>
          </p:cNvCxnSpPr>
          <p:nvPr/>
        </p:nvCxnSpPr>
        <p:spPr>
          <a:xfrm flipH="1" flipV="1">
            <a:off x="4364577" y="1661900"/>
            <a:ext cx="1395300" cy="1467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0BCD8B7-E1F3-BCD0-A0A4-94839E7AAB05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4785884" y="3939381"/>
            <a:ext cx="652890" cy="541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39AF8BE-9CA0-AB6A-0267-43B23819FCFA}"/>
              </a:ext>
            </a:extLst>
          </p:cNvPr>
          <p:cNvSpPr/>
          <p:nvPr/>
        </p:nvSpPr>
        <p:spPr>
          <a:xfrm>
            <a:off x="578500" y="2329409"/>
            <a:ext cx="1817194" cy="47245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NS: </a:t>
            </a:r>
            <a:r>
              <a:rPr lang="en-US" altLang="ko-KR" sz="1100" dirty="0" err="1">
                <a:solidFill>
                  <a:schemeClr val="tx1"/>
                </a:solidFill>
              </a:rPr>
              <a:t>wordpress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admin: </a:t>
            </a:r>
            <a:r>
              <a:rPr lang="en-US" altLang="ko-KR" sz="1100" dirty="0" err="1">
                <a:solidFill>
                  <a:schemeClr val="tx1"/>
                </a:solidFill>
              </a:rPr>
              <a:t>wordpress</a:t>
            </a:r>
            <a:r>
              <a:rPr lang="en-US" altLang="ko-KR" sz="1100" dirty="0">
                <a:solidFill>
                  <a:schemeClr val="tx1"/>
                </a:solidFill>
              </a:rPr>
              <a:t>-admin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C1DD502C-9AD3-A67E-EE9D-84732FEC9D58}"/>
              </a:ext>
            </a:extLst>
          </p:cNvPr>
          <p:cNvSpPr/>
          <p:nvPr/>
        </p:nvSpPr>
        <p:spPr>
          <a:xfrm>
            <a:off x="666192" y="5241687"/>
            <a:ext cx="1212980" cy="98825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service</a:t>
            </a:r>
          </a:p>
          <a:p>
            <a:pPr algn="ctr"/>
            <a:r>
              <a:rPr lang="en-US" altLang="ko-KR" sz="1200" dirty="0"/>
              <a:t>site01~03</a:t>
            </a:r>
          </a:p>
          <a:p>
            <a:pPr algn="ctr"/>
            <a:r>
              <a:rPr lang="en-US" altLang="ko-KR" sz="1200" dirty="0"/>
              <a:t>(</a:t>
            </a:r>
            <a:r>
              <a:rPr lang="en-US" altLang="ko-KR" sz="1200" dirty="0" err="1"/>
              <a:t>ClusterIP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ABB6F9F-D064-1FF1-8150-FFC3B433FA71}"/>
              </a:ext>
            </a:extLst>
          </p:cNvPr>
          <p:cNvSpPr/>
          <p:nvPr/>
        </p:nvSpPr>
        <p:spPr>
          <a:xfrm>
            <a:off x="2130267" y="5270435"/>
            <a:ext cx="1266751" cy="9882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deployment</a:t>
            </a:r>
          </a:p>
          <a:p>
            <a:pPr algn="ctr"/>
            <a:r>
              <a:rPr lang="en-US" altLang="ko-KR" sz="1200" dirty="0"/>
              <a:t>site01~03</a:t>
            </a:r>
            <a:endParaRPr lang="ko-KR" altLang="en-US" sz="12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E14A5040-E024-E54C-7BE5-534CB90240EB}"/>
              </a:ext>
            </a:extLst>
          </p:cNvPr>
          <p:cNvSpPr/>
          <p:nvPr/>
        </p:nvSpPr>
        <p:spPr>
          <a:xfrm>
            <a:off x="3591496" y="5350887"/>
            <a:ext cx="921928" cy="78768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pods</a:t>
            </a:r>
          </a:p>
          <a:p>
            <a:pPr algn="ctr"/>
            <a:r>
              <a:rPr lang="en-US" altLang="ko-KR" sz="1200" dirty="0"/>
              <a:t>site01~03</a:t>
            </a:r>
            <a:endParaRPr lang="ko-KR" altLang="en-US" sz="12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CA42FE8-CD1F-8FBE-E301-BDFDA2482AD9}"/>
              </a:ext>
            </a:extLst>
          </p:cNvPr>
          <p:cNvSpPr/>
          <p:nvPr/>
        </p:nvSpPr>
        <p:spPr>
          <a:xfrm>
            <a:off x="580102" y="4585343"/>
            <a:ext cx="1817194" cy="46460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NS: site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admin: site-admin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7A9AC37-0632-C881-FD32-06D6DF653E2D}"/>
              </a:ext>
            </a:extLst>
          </p:cNvPr>
          <p:cNvSpPr/>
          <p:nvPr/>
        </p:nvSpPr>
        <p:spPr>
          <a:xfrm>
            <a:off x="5197398" y="5040562"/>
            <a:ext cx="1882635" cy="62064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Ingress-nginx-controller</a:t>
            </a:r>
          </a:p>
          <a:p>
            <a:pPr algn="ctr"/>
            <a:r>
              <a:rPr lang="en-US" altLang="ko-KR" sz="1200" dirty="0"/>
              <a:t>(</a:t>
            </a:r>
            <a:r>
              <a:rPr lang="en-US" altLang="ko-KR" sz="1200" dirty="0" err="1"/>
              <a:t>LoadBalancer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site01~03.com</a:t>
            </a:r>
            <a:endParaRPr lang="ko-KR" altLang="en-US" sz="12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957E3EB-CF74-9873-05A2-F191BB4C7DF5}"/>
              </a:ext>
            </a:extLst>
          </p:cNvPr>
          <p:cNvSpPr/>
          <p:nvPr/>
        </p:nvSpPr>
        <p:spPr>
          <a:xfrm>
            <a:off x="5197398" y="5892037"/>
            <a:ext cx="1903998" cy="4742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tain1003/site:01~03</a:t>
            </a:r>
          </a:p>
          <a:p>
            <a:pPr algn="ctr"/>
            <a:r>
              <a:rPr lang="en-US" altLang="ko-KR" sz="1200" dirty="0"/>
              <a:t>docker push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4CF7830-8320-58BF-43D1-F5D34CCF4665}"/>
              </a:ext>
            </a:extLst>
          </p:cNvPr>
          <p:cNvSpPr/>
          <p:nvPr/>
        </p:nvSpPr>
        <p:spPr>
          <a:xfrm>
            <a:off x="1865171" y="3222644"/>
            <a:ext cx="1266751" cy="433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autoscaling</a:t>
            </a:r>
          </a:p>
          <a:p>
            <a:pPr algn="ctr"/>
            <a:r>
              <a:rPr lang="en-US" altLang="ko-KR" sz="1400" dirty="0"/>
              <a:t>50% </a:t>
            </a:r>
            <a:r>
              <a:rPr lang="ko-KR" altLang="en-US" sz="1400" dirty="0"/>
              <a:t>수준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3ECA5DD-6F54-407C-F433-87D3D4F40073}"/>
              </a:ext>
            </a:extLst>
          </p:cNvPr>
          <p:cNvCxnSpPr>
            <a:cxnSpLocks/>
          </p:cNvCxnSpPr>
          <p:nvPr/>
        </p:nvCxnSpPr>
        <p:spPr>
          <a:xfrm>
            <a:off x="4364577" y="1514487"/>
            <a:ext cx="0" cy="13708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116A421-ADB3-3916-604F-90AFDA875770}"/>
              </a:ext>
            </a:extLst>
          </p:cNvPr>
          <p:cNvSpPr/>
          <p:nvPr/>
        </p:nvSpPr>
        <p:spPr>
          <a:xfrm>
            <a:off x="6156653" y="3263754"/>
            <a:ext cx="944743" cy="35456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configmap</a:t>
            </a:r>
            <a:endParaRPr lang="ko-KR" altLang="en-US" sz="12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D4A5E4B-6A62-8E15-906F-49777E58226B}"/>
              </a:ext>
            </a:extLst>
          </p:cNvPr>
          <p:cNvSpPr/>
          <p:nvPr/>
        </p:nvSpPr>
        <p:spPr>
          <a:xfrm>
            <a:off x="3163851" y="3260965"/>
            <a:ext cx="944743" cy="35456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configmap</a:t>
            </a:r>
            <a:endParaRPr lang="ko-KR" altLang="en-US" sz="12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06B58AA-75FC-AF16-8BAB-B4CD3F87BC8B}"/>
              </a:ext>
            </a:extLst>
          </p:cNvPr>
          <p:cNvSpPr/>
          <p:nvPr/>
        </p:nvSpPr>
        <p:spPr>
          <a:xfrm>
            <a:off x="8750696" y="4065379"/>
            <a:ext cx="756020" cy="245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worker2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0" name="오른쪽 대괄호 119">
            <a:extLst>
              <a:ext uri="{FF2B5EF4-FFF2-40B4-BE49-F238E27FC236}">
                <a16:creationId xmlns:a16="http://schemas.microsoft.com/office/drawing/2014/main" id="{17C20FC4-6989-A499-6DCC-C8B6B3CE2913}"/>
              </a:ext>
            </a:extLst>
          </p:cNvPr>
          <p:cNvSpPr/>
          <p:nvPr/>
        </p:nvSpPr>
        <p:spPr>
          <a:xfrm>
            <a:off x="9996626" y="173025"/>
            <a:ext cx="168810" cy="6450554"/>
          </a:xfrm>
          <a:prstGeom prst="righ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875731B-3738-3154-C233-F86FE5A46BF9}"/>
              </a:ext>
            </a:extLst>
          </p:cNvPr>
          <p:cNvSpPr/>
          <p:nvPr/>
        </p:nvSpPr>
        <p:spPr>
          <a:xfrm>
            <a:off x="10364289" y="1532361"/>
            <a:ext cx="1578550" cy="96152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Kubernets</a:t>
            </a:r>
            <a:r>
              <a:rPr lang="en-US" altLang="ko-KR" dirty="0"/>
              <a:t> cluster</a:t>
            </a:r>
          </a:p>
          <a:p>
            <a:pPr algn="ctr"/>
            <a:r>
              <a:rPr lang="en-US" altLang="ko-KR" dirty="0"/>
              <a:t>(1.24.17)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39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107</Words>
  <Application>Microsoft Office PowerPoint</Application>
  <PresentationFormat>와이드스크린</PresentationFormat>
  <Paragraphs>58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장태인</dc:creator>
  <cp:lastModifiedBy>장태인</cp:lastModifiedBy>
  <cp:revision>61</cp:revision>
  <dcterms:created xsi:type="dcterms:W3CDTF">2024-02-06T00:16:06Z</dcterms:created>
  <dcterms:modified xsi:type="dcterms:W3CDTF">2024-03-07T06:02:50Z</dcterms:modified>
</cp:coreProperties>
</file>