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61" r:id="rId3"/>
    <p:sldId id="282" r:id="rId4"/>
    <p:sldId id="285" r:id="rId5"/>
    <p:sldId id="286" r:id="rId6"/>
    <p:sldId id="287" r:id="rId7"/>
    <p:sldId id="283" r:id="rId8"/>
    <p:sldId id="288" r:id="rId9"/>
    <p:sldId id="258" r:id="rId10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ＭＳ Ｐゴシック"/>
        <a:cs typeface="ＭＳ Ｐゴシック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21386F"/>
    <a:srgbClr val="003F82"/>
    <a:srgbClr val="1C2A55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6738" autoAdjust="0"/>
  </p:normalViewPr>
  <p:slideViewPr>
    <p:cSldViewPr snapToGrid="0" snapToObjects="1">
      <p:cViewPr>
        <p:scale>
          <a:sx n="75" d="100"/>
          <a:sy n="75" d="100"/>
        </p:scale>
        <p:origin x="-1236" y="-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33A33E-C325-493D-853D-0C52CC5BC609}" type="datetimeFigureOut">
              <a:rPr lang="ru-RU" smtClean="0"/>
              <a:pPr/>
              <a:t>09.05.2018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0AEE50-5194-4E2F-9E63-C1259C2ACA2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159053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Должности – профессор каф. УРПО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dirty="0"/>
              <a:t>доцент каф. УРПО</a:t>
            </a:r>
            <a:r>
              <a:rPr lang="en-US" baseline="0" dirty="0"/>
              <a:t> ||</a:t>
            </a:r>
            <a:r>
              <a:rPr lang="ru-RU" dirty="0"/>
              <a:t> преподаватель каф. УРПО</a:t>
            </a:r>
            <a:endParaRPr lang="en-US" dirty="0"/>
          </a:p>
          <a:p>
            <a:r>
              <a:rPr lang="ru-RU" dirty="0"/>
              <a:t>Ученые</a:t>
            </a:r>
            <a:r>
              <a:rPr lang="ru-RU" baseline="0" dirty="0"/>
              <a:t> степени: д.т.н.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д.ф.-м. 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к.т.н. </a:t>
            </a:r>
            <a:r>
              <a:rPr lang="en-US" dirty="0"/>
              <a:t>||</a:t>
            </a:r>
            <a:r>
              <a:rPr lang="en-US" baseline="0" dirty="0"/>
              <a:t> </a:t>
            </a:r>
            <a:r>
              <a:rPr lang="ru-RU" baseline="0" dirty="0"/>
              <a:t> к ф.-м. н.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00AEE50-5194-4E2F-9E63-C1259C2ACA2A}" type="slidenum">
              <a:rPr lang="ru-RU" smtClean="0"/>
              <a:pPr/>
              <a:t>1</a:t>
            </a:fld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99D9B1-B6B0-4324-91A6-EA2D4E340434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B57FFD-70CD-4C5C-8117-5884EA760DE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7CB3C1-8DEB-4F78-85B6-939055E39EDB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4BE88E-3ED5-4852-8D89-B50379241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3DD563-E40F-4587-96CC-6FC37E1B9AD4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34C045-341C-4E2D-AF88-1D9C503885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23F1F2-488E-48F5-B284-CB2ADAE765FC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65F501-F5CC-4E12-934E-78BB5E4DA2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932485-165D-4AD8-8DD3-ABDE4DD29132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B318A3-27E7-4D27-924C-4173717FF2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C1CB64-5CF5-4F51-85BC-788A4A7F3B6F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99C-A097-4533-BEFF-B1452833F2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29C625-3F9E-4DFB-A5E1-1CBDC5003C45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F8C458-4B9D-4501-AB19-9D129E2810A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AF6697-FEC6-4C36-B0D2-2C440F34F0B7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31CD07-29D6-4A4D-ADEA-1E0E2DFE29D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8EB36-176D-458F-A1D1-51CF3378A8BB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D36B3D-EFD3-47A2-82AF-07B5235D984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50F3EA-07D7-4291-97BD-1D78061A2850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C45757-2996-489D-9DE7-5C2053F788D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6912E4-C26E-43EE-9313-25FCA704325B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60040B-1B69-4DF3-82DE-71CA80F2D8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88E82FEC-4005-4EF6-B205-585ADA59CD5B}" type="datetime1">
              <a:rPr lang="en-US" smtClean="0"/>
              <a:pPr>
                <a:defRPr/>
              </a:pPr>
              <a:t>5/9/2018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ru-RU"/>
              <a:t>Иванов А.Д., 174 ПИ, Аниматор ХХХ, 2014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charset="0"/>
                <a:ea typeface="ＭＳ Ｐゴシック" charset="-128"/>
                <a:cs typeface="+mn-cs"/>
              </a:defRPr>
            </a:lvl1pPr>
          </a:lstStyle>
          <a:p>
            <a:pPr>
              <a:defRPr/>
            </a:pPr>
            <a:fld id="{B1F37826-9FC6-4A47-B435-94C6280B7F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charset="-128"/>
          <a:cs typeface="ＭＳ Ｐゴシック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-128"/>
          <a:cs typeface="ＭＳ Ｐゴシック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charset="-128"/>
          <a:cs typeface="ＭＳ Ｐゴシック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ctrTitle"/>
          </p:nvPr>
        </p:nvSpPr>
        <p:spPr>
          <a:xfrm>
            <a:off x="685800" y="2003813"/>
            <a:ext cx="7772400" cy="2206625"/>
          </a:xfrm>
        </p:spPr>
        <p:txBody>
          <a:bodyPr/>
          <a:lstStyle/>
          <a:p>
            <a:pPr eaLnBrk="1" hangingPunct="1"/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Факультет компьютерных наук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Департамент программной инженерии</a:t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Курсовая работа</a:t>
            </a:r>
            <a:r>
              <a:rPr lang="en-GB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en-GB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/>
            </a:r>
            <a:br>
              <a:rPr lang="ru-RU" sz="2800" dirty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</a:br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РЕАЛИЗАЦИЯ ПОДМНОЖЕСТВА 3</a:t>
            </a:r>
            <a:r>
              <a:rPr lang="en-US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D </a:t>
            </a:r>
            <a:r>
              <a:rPr lang="ru-RU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СТАНДАРТА СРЕДСТВАМИ БИБЛИОТЕКИ </a:t>
            </a:r>
            <a:r>
              <a:rPr lang="en-US" sz="2400" dirty="0" smtClean="0">
                <a:solidFill>
                  <a:srgbClr val="000066"/>
                </a:solidFill>
                <a:latin typeface="Myriad Pro Semibold"/>
                <a:ea typeface="ＭＳ Ｐゴシック"/>
                <a:cs typeface="ＭＳ Ｐゴシック"/>
              </a:rPr>
              <a:t>WEBGL</a:t>
            </a:r>
            <a:endParaRPr lang="en-US" sz="2400" dirty="0">
              <a:solidFill>
                <a:srgbClr val="FF0000"/>
              </a:solidFill>
              <a:latin typeface="Myriad Pro Semibold"/>
              <a:ea typeface="ＭＳ Ｐゴシック"/>
              <a:cs typeface="ＭＳ Ｐゴシック"/>
            </a:endParaRPr>
          </a:p>
        </p:txBody>
      </p:sp>
      <p:sp>
        <p:nvSpPr>
          <p:cNvPr id="13315" name="Subtitle 2"/>
          <p:cNvSpPr>
            <a:spLocks noGrp="1"/>
          </p:cNvSpPr>
          <p:nvPr>
            <p:ph type="subTitle" idx="1"/>
          </p:nvPr>
        </p:nvSpPr>
        <p:spPr>
          <a:xfrm>
            <a:off x="1943100" y="4337049"/>
            <a:ext cx="6837829" cy="1821703"/>
          </a:xfrm>
        </p:spPr>
        <p:txBody>
          <a:bodyPr/>
          <a:lstStyle/>
          <a:p>
            <a:pPr algn="r" eaLnBrk="1" hangingPunct="1"/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Выполнил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а</a:t>
            </a:r>
            <a:r>
              <a:rPr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 студентка </a:t>
            </a:r>
            <a:r>
              <a:rPr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группы 162ПИ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Казанцева Анастасия Романовна</a:t>
            </a:r>
            <a:endParaRPr kumimoji="1" lang="ru-RU" sz="1800" dirty="0">
              <a:solidFill>
                <a:srgbClr val="FF0000"/>
              </a:solidFill>
              <a:latin typeface="Myriad Pro"/>
              <a:ea typeface="ＭＳ Ｐゴシック"/>
              <a:cs typeface="ＭＳ Ｐゴシック"/>
            </a:endParaRP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Научный руководитель:</a:t>
            </a:r>
          </a:p>
          <a:p>
            <a:pPr algn="r" eaLnBrk="1" hangingPunct="1"/>
            <a:r>
              <a:rPr kumimoji="1" lang="ru-RU" sz="1800" dirty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Профессор </a:t>
            </a:r>
            <a:r>
              <a:rPr kumimoji="1" lang="ru-RU" sz="1800" dirty="0" smtClean="0">
                <a:solidFill>
                  <a:srgbClr val="000066"/>
                </a:solidFill>
                <a:latin typeface="Myriad Pro"/>
                <a:ea typeface="ＭＳ Ｐゴシック"/>
                <a:cs typeface="ＭＳ Ｐゴシック"/>
              </a:rPr>
              <a:t>департамента программной инженерии, </a:t>
            </a:r>
            <a:r>
              <a:rPr lang="ru-RU" sz="1800" i="1" dirty="0" smtClean="0">
                <a:solidFill>
                  <a:srgbClr val="1C2A55"/>
                </a:solidFill>
              </a:rPr>
              <a:t>к.т.н</a:t>
            </a:r>
            <a:r>
              <a:rPr lang="ru-RU" sz="1800" i="1" dirty="0"/>
              <a:t>.</a:t>
            </a:r>
          </a:p>
          <a:p>
            <a:pPr algn="r" eaLnBrk="1" hangingPunct="1"/>
            <a:r>
              <a:rPr lang="ru-RU" sz="1800" dirty="0" err="1" smtClean="0">
                <a:solidFill>
                  <a:srgbClr val="1C2A55"/>
                </a:solidFill>
              </a:rPr>
              <a:t>Гринкруг</a:t>
            </a:r>
            <a:r>
              <a:rPr lang="ru-RU" sz="1800" dirty="0" smtClean="0">
                <a:solidFill>
                  <a:srgbClr val="1C2A55"/>
                </a:solidFill>
              </a:rPr>
              <a:t> Ефим Михайлович</a:t>
            </a:r>
            <a:endParaRPr lang="ru-RU" sz="1800" dirty="0">
              <a:solidFill>
                <a:srgbClr val="1C2A55"/>
              </a:solidFill>
            </a:endParaRPr>
          </a:p>
          <a:p>
            <a:pPr algn="r" eaLnBrk="1" hangingPunct="1"/>
            <a:endParaRPr kumimoji="1" lang="ru-RU" sz="1800" dirty="0">
              <a:solidFill>
                <a:srgbClr val="000066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13316" name="Subtitle 2"/>
          <p:cNvSpPr txBox="1">
            <a:spLocks/>
          </p:cNvSpPr>
          <p:nvPr/>
        </p:nvSpPr>
        <p:spPr bwMode="auto">
          <a:xfrm>
            <a:off x="1371600" y="6467475"/>
            <a:ext cx="6400800" cy="34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2018</a:t>
            </a:r>
            <a:endParaRPr lang="ru-RU" sz="800" dirty="0">
              <a:solidFill>
                <a:schemeClr val="bg1"/>
              </a:solidFill>
            </a:endParaRPr>
          </a:p>
          <a:p>
            <a:pPr algn="ctr">
              <a:spcBef>
                <a:spcPct val="20000"/>
              </a:spcBef>
            </a:pPr>
            <a:r>
              <a:rPr lang="en-US" sz="800" dirty="0">
                <a:solidFill>
                  <a:schemeClr val="bg1"/>
                </a:solidFill>
              </a:rPr>
              <a:t>www.hse.ru</a:t>
            </a:r>
            <a:r>
              <a:rPr lang="ru-RU" sz="800" dirty="0">
                <a:solidFill>
                  <a:schemeClr val="bg1"/>
                </a:solidFill>
              </a:rPr>
              <a:t> 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B57FFD-70CD-4C5C-8117-5884EA760DEF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ОПИСАНИЕ ПРЕДМЕТНОЙ ОБЛАСТИ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2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>
                <a:solidFill>
                  <a:schemeClr val="bg1"/>
                </a:solidFill>
                <a:latin typeface="Myriad Pro"/>
              </a:rPr>
              <a:t>ОСНОВНЫЕ ПОНЯТИЯ, ОПРЕДЕЛЕНИЯ, ТЕРМИНЫ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3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АНАЛИЗ СУЩЕСТВУЮЩИХ РЕШЕНИЙ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4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ЦЕЛИ И ЗАДАЧИ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1619250"/>
            <a:ext cx="7772400" cy="511175"/>
          </a:xfrm>
        </p:spPr>
        <p:txBody>
          <a:bodyPr/>
          <a:lstStyle/>
          <a:p>
            <a:r>
              <a:rPr lang="ru-RU" b="1" dirty="0" smtClean="0">
                <a:solidFill>
                  <a:srgbClr val="003F82"/>
                </a:solidFill>
              </a:rPr>
              <a:t>Цели </a:t>
            </a:r>
            <a:r>
              <a:rPr lang="ru-RU" b="1" dirty="0" smtClean="0">
                <a:solidFill>
                  <a:srgbClr val="003F82"/>
                </a:solidFill>
              </a:rPr>
              <a:t>работы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5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438400"/>
            <a:ext cx="78867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3F82"/>
                </a:solidFill>
              </a:rPr>
              <a:t>	получить представление о</a:t>
            </a:r>
            <a:r>
              <a:rPr lang="en-US" sz="2000" dirty="0" smtClean="0">
                <a:solidFill>
                  <a:srgbClr val="003F82"/>
                </a:solidFill>
              </a:rPr>
              <a:t>-</a:t>
            </a:r>
            <a:r>
              <a:rPr lang="ru-RU" sz="2000" dirty="0" smtClean="0">
                <a:solidFill>
                  <a:srgbClr val="003F82"/>
                </a:solidFill>
              </a:rPr>
              <a:t>3</a:t>
            </a:r>
            <a:r>
              <a:rPr lang="en-US" sz="2000" dirty="0" smtClean="0">
                <a:solidFill>
                  <a:srgbClr val="003F82"/>
                </a:solidFill>
              </a:rPr>
              <a:t>D</a:t>
            </a:r>
            <a:r>
              <a:rPr lang="ru-RU" sz="2000" dirty="0" smtClean="0">
                <a:solidFill>
                  <a:srgbClr val="003F82"/>
                </a:solidFill>
              </a:rPr>
              <a:t> </a:t>
            </a:r>
            <a:r>
              <a:rPr lang="ru-RU" sz="2000" dirty="0" smtClean="0">
                <a:solidFill>
                  <a:srgbClr val="003F82"/>
                </a:solidFill>
              </a:rPr>
              <a:t>графике в целом</a:t>
            </a:r>
            <a:r>
              <a:rPr lang="en-US" sz="2000" dirty="0" smtClean="0">
                <a:solidFill>
                  <a:srgbClr val="003F82"/>
                </a:solidFill>
              </a:rPr>
              <a:t>;</a:t>
            </a:r>
          </a:p>
          <a:p>
            <a:endParaRPr lang="en-US" sz="2000" dirty="0" smtClean="0">
              <a:solidFill>
                <a:srgbClr val="003F8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научиться пользоваться </a:t>
            </a:r>
            <a:r>
              <a:rPr lang="ru-RU" sz="2000" dirty="0" err="1" smtClean="0">
                <a:solidFill>
                  <a:srgbClr val="003F82"/>
                </a:solidFill>
                <a:latin typeface="Myriad Pro"/>
              </a:rPr>
              <a:t>нативными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 средствами </a:t>
            </a:r>
            <a:r>
              <a:rPr lang="ru-RU" sz="2000" dirty="0" smtClean="0">
                <a:solidFill>
                  <a:srgbClr val="003F82"/>
                </a:solidFill>
              </a:rPr>
              <a:t>3</a:t>
            </a:r>
            <a:r>
              <a:rPr lang="en-US" sz="2000" dirty="0" smtClean="0">
                <a:solidFill>
                  <a:srgbClr val="003F82"/>
                </a:solidFill>
              </a:rPr>
              <a:t>D-</a:t>
            </a:r>
            <a:r>
              <a:rPr lang="ru-RU" sz="2000" dirty="0" smtClean="0">
                <a:solidFill>
                  <a:srgbClr val="003F82"/>
                </a:solidFill>
              </a:rPr>
              <a:t>графики в </a:t>
            </a:r>
            <a:r>
              <a:rPr lang="en-US" sz="2000" dirty="0" smtClean="0">
                <a:solidFill>
                  <a:srgbClr val="003F82"/>
                </a:solidFill>
              </a:rPr>
              <a:t>Web-</a:t>
            </a:r>
            <a:r>
              <a:rPr lang="ru-RU" sz="2000" dirty="0" smtClean="0">
                <a:solidFill>
                  <a:srgbClr val="003F82"/>
                </a:solidFill>
              </a:rPr>
              <a:t>разработке</a:t>
            </a:r>
            <a:r>
              <a:rPr lang="en-US" sz="2000" dirty="0" smtClean="0">
                <a:solidFill>
                  <a:srgbClr val="003F82"/>
                </a:solidFill>
              </a:rPr>
              <a:t>;</a:t>
            </a:r>
          </a:p>
          <a:p>
            <a:endParaRPr lang="ru-RU" sz="2000" dirty="0" smtClean="0">
              <a:solidFill>
                <a:srgbClr val="003F82"/>
              </a:solidFill>
              <a:latin typeface="Myriad Pro"/>
            </a:endParaRPr>
          </a:p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создать продукт для разработки, не требующий знаний о </a:t>
            </a:r>
            <a:r>
              <a:rPr lang="ru-RU" sz="2000" dirty="0" smtClean="0">
                <a:solidFill>
                  <a:srgbClr val="003F82"/>
                </a:solidFill>
              </a:rPr>
              <a:t>3</a:t>
            </a:r>
            <a:r>
              <a:rPr lang="en-US" sz="2000" dirty="0" smtClean="0">
                <a:solidFill>
                  <a:srgbClr val="003F82"/>
                </a:solidFill>
              </a:rPr>
              <a:t>D-</a:t>
            </a:r>
            <a:r>
              <a:rPr lang="ru-RU" sz="2000" dirty="0" smtClean="0">
                <a:solidFill>
                  <a:srgbClr val="003F82"/>
                </a:solidFill>
              </a:rPr>
              <a:t>графике совсем</a:t>
            </a:r>
            <a:r>
              <a:rPr lang="en-US" sz="2000" dirty="0" smtClean="0">
                <a:solidFill>
                  <a:srgbClr val="003F82"/>
                </a:solidFill>
              </a:rPr>
              <a:t>.</a:t>
            </a:r>
            <a:endParaRPr lang="ru-RU" sz="20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ЦЕЛИ И ЗАДАЧИ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7" name="Заголовок 6"/>
          <p:cNvSpPr>
            <a:spLocks noGrp="1"/>
          </p:cNvSpPr>
          <p:nvPr>
            <p:ph type="ctrTitle"/>
          </p:nvPr>
        </p:nvSpPr>
        <p:spPr>
          <a:xfrm>
            <a:off x="685800" y="1619250"/>
            <a:ext cx="7772400" cy="511175"/>
          </a:xfrm>
        </p:spPr>
        <p:txBody>
          <a:bodyPr/>
          <a:lstStyle/>
          <a:p>
            <a:r>
              <a:rPr lang="ru-RU" b="1" dirty="0" smtClean="0">
                <a:solidFill>
                  <a:srgbClr val="003F82"/>
                </a:solidFill>
              </a:rPr>
              <a:t>Задачи </a:t>
            </a:r>
            <a:r>
              <a:rPr lang="ru-RU" b="1" dirty="0" smtClean="0">
                <a:solidFill>
                  <a:srgbClr val="003F82"/>
                </a:solidFill>
              </a:rPr>
              <a:t>работы</a:t>
            </a:r>
            <a:endParaRPr lang="ru-RU" dirty="0"/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6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85800" y="2438400"/>
            <a:ext cx="78867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3F82"/>
                </a:solidFill>
              </a:rPr>
              <a:t>	ознакомиться с библиотекой </a:t>
            </a:r>
            <a:r>
              <a:rPr lang="en-US" sz="2000" dirty="0" err="1" smtClean="0">
                <a:solidFill>
                  <a:srgbClr val="003F82"/>
                </a:solidFill>
              </a:rPr>
              <a:t>WebGL</a:t>
            </a:r>
            <a:r>
              <a:rPr lang="en-US" sz="2000" dirty="0" smtClean="0">
                <a:solidFill>
                  <a:srgbClr val="003F82"/>
                </a:solidFill>
              </a:rPr>
              <a:t>;</a:t>
            </a:r>
          </a:p>
          <a:p>
            <a:endParaRPr lang="en-US" sz="2000" dirty="0" smtClean="0">
              <a:solidFill>
                <a:srgbClr val="003F82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	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реализовать следующий набор элементов 3</a:t>
            </a: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D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стандарта:</a:t>
            </a:r>
          </a:p>
          <a:p>
            <a:pPr lvl="2">
              <a:buFont typeface="Arial" pitchFamily="34" charset="0"/>
              <a:buChar char="•"/>
            </a:pPr>
            <a:r>
              <a:rPr lang="en-US" sz="2000" dirty="0" smtClean="0">
                <a:solidFill>
                  <a:srgbClr val="003F82"/>
                </a:solidFill>
                <a:latin typeface="Myriad Pro"/>
              </a:rPr>
              <a:t> Camera</a:t>
            </a:r>
          </a:p>
          <a:p>
            <a:pPr lvl="2">
              <a:buFont typeface="Arial" pitchFamily="34" charset="0"/>
              <a:buChar char="•"/>
            </a:pP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 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и </a:t>
            </a:r>
            <a:r>
              <a:rPr lang="ru-RU" sz="2000" dirty="0" err="1" smtClean="0">
                <a:solidFill>
                  <a:srgbClr val="003F82"/>
                </a:solidFill>
                <a:latin typeface="Myriad Pro"/>
              </a:rPr>
              <a:t>тд</a:t>
            </a:r>
            <a:r>
              <a:rPr lang="ru-RU" sz="2000" dirty="0" smtClean="0">
                <a:solidFill>
                  <a:srgbClr val="003F82"/>
                </a:solidFill>
                <a:latin typeface="Myriad Pro"/>
              </a:rPr>
              <a:t>…</a:t>
            </a:r>
            <a:endParaRPr lang="ru-RU" sz="2000" dirty="0" smtClean="0">
              <a:solidFill>
                <a:srgbClr val="003F82"/>
              </a:solidFill>
              <a:latin typeface="Myriad Pro"/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ОСНОВНЫЕ РЕЗУЛЬТАТЫ РАБОТЫ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7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3727" y="2369165"/>
            <a:ext cx="8416546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solidFill>
                  <a:srgbClr val="003F82"/>
                </a:solidFill>
              </a:rPr>
              <a:t>Демонстрация работы программного продукта</a:t>
            </a:r>
            <a:r>
              <a:rPr lang="ru-RU" sz="2000" dirty="0">
                <a:solidFill>
                  <a:srgbClr val="003F82"/>
                </a:solidFill>
              </a:rPr>
              <a:t>.</a:t>
            </a:r>
          </a:p>
          <a:p>
            <a:endParaRPr lang="ru-RU" dirty="0"/>
          </a:p>
        </p:txBody>
      </p:sp>
    </p:spTree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ubtitle 2"/>
          <p:cNvSpPr txBox="1">
            <a:spLocks/>
          </p:cNvSpPr>
          <p:nvPr/>
        </p:nvSpPr>
        <p:spPr bwMode="auto">
          <a:xfrm>
            <a:off x="255588" y="6415088"/>
            <a:ext cx="4143375" cy="24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ru-RU" sz="800" dirty="0">
                <a:solidFill>
                  <a:schemeClr val="bg1"/>
                </a:solidFill>
              </a:rPr>
              <a:t>Высшая школа экономики, Москва, </a:t>
            </a:r>
            <a:r>
              <a:rPr lang="ru-RU" sz="800" dirty="0" smtClean="0">
                <a:solidFill>
                  <a:schemeClr val="bg1"/>
                </a:solidFill>
              </a:rPr>
              <a:t>201</a:t>
            </a:r>
            <a:r>
              <a:rPr lang="en-US" sz="800" dirty="0" smtClean="0">
                <a:solidFill>
                  <a:schemeClr val="bg1"/>
                </a:solidFill>
              </a:rPr>
              <a:t>8</a:t>
            </a:r>
            <a:endParaRPr kumimoji="1" lang="ru-RU" sz="800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4339" name="Title 1"/>
          <p:cNvSpPr txBox="1">
            <a:spLocks/>
          </p:cNvSpPr>
          <p:nvPr/>
        </p:nvSpPr>
        <p:spPr bwMode="auto">
          <a:xfrm>
            <a:off x="1428749" y="428625"/>
            <a:ext cx="6894979" cy="41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r>
              <a:rPr lang="ru-RU" sz="2000" b="1" dirty="0" smtClean="0">
                <a:solidFill>
                  <a:schemeClr val="bg1"/>
                </a:solidFill>
                <a:latin typeface="Myriad Pro"/>
              </a:rPr>
              <a:t>ВЫВОДЫ ПО РАБОТЕ</a:t>
            </a:r>
            <a:endParaRPr lang="en-US" sz="2000" b="1" dirty="0">
              <a:solidFill>
                <a:schemeClr val="bg1"/>
              </a:solidFill>
              <a:latin typeface="Myriad Pro"/>
            </a:endParaRPr>
          </a:p>
        </p:txBody>
      </p: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/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>
              <a:defRPr/>
            </a:pPr>
            <a:fld id="{CB65F501-F5CC-4E12-934E-78BB5E4DA208}" type="slidenum">
              <a:rPr lang="en-US" sz="1800" smtClean="0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0" y="6588690"/>
            <a:ext cx="9144000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 Казанцева А.Р.,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2018, </a:t>
            </a:r>
            <a:r>
              <a:rPr lang="ru-RU" sz="1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курсовая работа,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Реализация подмножества 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3D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стандарта средствами библиотеки </a:t>
            </a:r>
            <a:r>
              <a:rPr lang="en-US" sz="1200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WebGL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2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0</a:t>
            </a:r>
            <a:r>
              <a:rPr lang="ru-RU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1</a:t>
            </a:r>
            <a:r>
              <a:rPr lang="en-US" sz="12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ru-RU" sz="1050" dirty="0">
              <a:solidFill>
                <a:schemeClr val="accent1">
                  <a:lumMod val="60000"/>
                  <a:lumOff val="40000"/>
                </a:schemeClr>
              </a:solidFill>
              <a:latin typeface="Myriad Pro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495300" y="1674674"/>
            <a:ext cx="79883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solidFill>
                  <a:srgbClr val="003F82"/>
                </a:solidFill>
              </a:rPr>
              <a:t>Пути дальнейшей работы: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3F82"/>
                </a:solidFill>
              </a:rPr>
              <a:t>реализовать </a:t>
            </a:r>
            <a:r>
              <a:rPr lang="ru-RU" dirty="0" smtClean="0">
                <a:solidFill>
                  <a:srgbClr val="003F82"/>
                </a:solidFill>
              </a:rPr>
              <a:t>полный 3</a:t>
            </a:r>
            <a:r>
              <a:rPr lang="en-US" dirty="0" smtClean="0">
                <a:solidFill>
                  <a:srgbClr val="003F82"/>
                </a:solidFill>
              </a:rPr>
              <a:t>D</a:t>
            </a:r>
            <a:r>
              <a:rPr lang="ru-RU" dirty="0" smtClean="0">
                <a:solidFill>
                  <a:srgbClr val="003F82"/>
                </a:solidFill>
              </a:rPr>
              <a:t>-стандарт</a:t>
            </a:r>
            <a:r>
              <a:rPr lang="en-GB" dirty="0" smtClean="0">
                <a:solidFill>
                  <a:srgbClr val="003F82"/>
                </a:solidFill>
              </a:rPr>
              <a:t>;</a:t>
            </a:r>
            <a:endParaRPr lang="en-GB" dirty="0" smtClean="0">
              <a:solidFill>
                <a:srgbClr val="003F82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dirty="0" smtClean="0">
                <a:solidFill>
                  <a:srgbClr val="003F82"/>
                </a:solidFill>
              </a:rPr>
              <a:t>реализовать </a:t>
            </a:r>
            <a:r>
              <a:rPr lang="ru-RU" dirty="0" smtClean="0">
                <a:solidFill>
                  <a:srgbClr val="003F82"/>
                </a:solidFill>
              </a:rPr>
              <a:t>схематичный визуализатор создаваемого программистом 3</a:t>
            </a:r>
            <a:r>
              <a:rPr lang="en-US" dirty="0" smtClean="0">
                <a:solidFill>
                  <a:srgbClr val="003F82"/>
                </a:solidFill>
              </a:rPr>
              <a:t>D</a:t>
            </a:r>
            <a:r>
              <a:rPr lang="ru-RU" dirty="0" smtClean="0">
                <a:solidFill>
                  <a:srgbClr val="003F82"/>
                </a:solidFill>
              </a:rPr>
              <a:t>-мира, который бы показывал, где находятся все определенные в сцене объекты.</a:t>
            </a:r>
            <a:endParaRPr lang="ru-RU" dirty="0">
              <a:solidFill>
                <a:srgbClr val="003F82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ubtitle 2"/>
          <p:cNvSpPr>
            <a:spLocks noGrp="1"/>
          </p:cNvSpPr>
          <p:nvPr>
            <p:ph type="subTitle" idx="1"/>
          </p:nvPr>
        </p:nvSpPr>
        <p:spPr>
          <a:xfrm>
            <a:off x="1371600" y="4468813"/>
            <a:ext cx="6400800" cy="908050"/>
          </a:xfrm>
        </p:spPr>
        <p:txBody>
          <a:bodyPr/>
          <a:lstStyle/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Казанцева Анастасия Романовна,</a:t>
            </a:r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en-US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arkazantseva@edu.hse.ru</a:t>
            </a:r>
          </a:p>
          <a:p>
            <a:endParaRPr lang="en-US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  <a:p>
            <a:r>
              <a:rPr lang="ru-RU" sz="1200" dirty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Москва - </a:t>
            </a:r>
            <a:r>
              <a:rPr lang="ru-RU" sz="1200" dirty="0" smtClean="0">
                <a:solidFill>
                  <a:srgbClr val="003F82"/>
                </a:solidFill>
                <a:latin typeface="Myriad Pro"/>
                <a:ea typeface="ＭＳ Ｐゴシック"/>
                <a:cs typeface="ＭＳ Ｐゴシック"/>
              </a:rPr>
              <a:t>2018</a:t>
            </a:r>
            <a:endParaRPr lang="ru-RU" sz="1200" dirty="0">
              <a:solidFill>
                <a:srgbClr val="003F82"/>
              </a:solidFill>
              <a:latin typeface="Myriad Pro"/>
              <a:ea typeface="ＭＳ Ｐゴシック"/>
              <a:cs typeface="ＭＳ Ｐゴシック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8417858" y="6452534"/>
            <a:ext cx="645459" cy="365125"/>
          </a:xfrm>
        </p:spPr>
        <p:txBody>
          <a:bodyPr/>
          <a:lstStyle/>
          <a:p>
            <a:pPr>
              <a:defRPr/>
            </a:pPr>
            <a:fld id="{B4B57FFD-70CD-4C5C-8117-5884EA760DEF}" type="slidenum">
              <a:rPr lang="en-US" sz="1800" smtClean="0">
                <a:solidFill>
                  <a:schemeClr val="bg1"/>
                </a:solidFill>
              </a:rPr>
              <a:pPr>
                <a:defRPr/>
              </a:pPr>
              <a:t>9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2865</TotalTime>
  <Words>348</Words>
  <Application>Microsoft Office PowerPoint</Application>
  <PresentationFormat>Экран (4:3)</PresentationFormat>
  <Paragraphs>61</Paragraphs>
  <Slides>9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0" baseType="lpstr">
      <vt:lpstr>Office Theme</vt:lpstr>
      <vt:lpstr>Факультет компьютерных наук Департамент программной инженерии Курсовая работа  РЕАЛИЗАЦИЯ ПОДМНОЖЕСТВА 3D СТАНДАРТА СРЕДСТВАМИ БИБЛИОТЕКИ WEBGL</vt:lpstr>
      <vt:lpstr>Слайд 2</vt:lpstr>
      <vt:lpstr>Слайд 3</vt:lpstr>
      <vt:lpstr>Слайд 4</vt:lpstr>
      <vt:lpstr>Цели работы</vt:lpstr>
      <vt:lpstr>Задачи работы</vt:lpstr>
      <vt:lpstr>Слайд 7</vt:lpstr>
      <vt:lpstr>Слайд 8</vt:lpstr>
      <vt:lpstr>Слайд 9</vt:lpstr>
    </vt:vector>
  </TitlesOfParts>
  <Company>hse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vkremlev</dc:creator>
  <cp:lastModifiedBy>Анастасия Казанцева</cp:lastModifiedBy>
  <cp:revision>68</cp:revision>
  <dcterms:created xsi:type="dcterms:W3CDTF">2010-09-30T06:45:29Z</dcterms:created>
  <dcterms:modified xsi:type="dcterms:W3CDTF">2018-05-09T21:22:05Z</dcterms:modified>
</cp:coreProperties>
</file>