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5E32B-06E5-49A9-884B-ED6FCBFA53EA}" type="datetimeFigureOut">
              <a:rPr lang="ko-KR" altLang="en-US" smtClean="0"/>
              <a:t>2017-08-22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52B0EB-E303-412A-8F94-2D050BFE1D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182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F3245-2D14-457C-94AE-ACE8511CC690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7123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F3245-2D14-457C-94AE-ACE8511CC690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9669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F3245-2D14-457C-94AE-ACE8511CC690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617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F3245-2D14-457C-94AE-ACE8511CC690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0567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F3245-2D14-457C-94AE-ACE8511CC690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5188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F3245-2D14-457C-94AE-ACE8511CC690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9544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BF278-01C5-4FE6-8B33-7704AA22E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8DC1CD-4601-4C25-AD47-A66BAADDF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EAF687-F75C-410B-8A5F-2073AC150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6F41-A30E-4A38-9441-7A710E187E51}" type="datetimeFigureOut">
              <a:rPr lang="ko-KR" altLang="en-US" smtClean="0"/>
              <a:t>2017-08-22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613699-11AB-4155-8B10-AD79710F7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96DD3F-7FB6-4667-A4F9-0DF3B7E16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61E7-B020-4F7E-81A0-A174337CD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035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3BA20-C8C2-43AD-8FAE-393E86D86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F7CDF5-9239-4928-A613-A3A696C21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2AC05D-4FA1-4836-B582-F5143A6EE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6F41-A30E-4A38-9441-7A710E187E51}" type="datetimeFigureOut">
              <a:rPr lang="ko-KR" altLang="en-US" smtClean="0"/>
              <a:t>2017-08-22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51B9BD-0059-492E-8FF1-00903B0F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BC778E-3CF9-4BC1-9812-F79AF1E26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61E7-B020-4F7E-81A0-A174337CD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8E7534-281E-4D6C-A65A-6B07AB612D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94F476-8966-408F-8177-BE0F4B3BF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62973F-56A8-43BD-9A74-95C7D1AE5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6F41-A30E-4A38-9441-7A710E187E51}" type="datetimeFigureOut">
              <a:rPr lang="ko-KR" altLang="en-US" smtClean="0"/>
              <a:t>2017-08-22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4991C2-C578-4BB3-8493-B67C47B2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43AD47-CE71-4533-8248-C3EA208B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61E7-B020-4F7E-81A0-A174337CD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514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99C2D-6B99-496C-8EDB-B93C04FF0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0D7185-6CC7-4148-A7FE-4E0A1E246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F972F4-E9C9-433E-A686-DEB2CD489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6F41-A30E-4A38-9441-7A710E187E51}" type="datetimeFigureOut">
              <a:rPr lang="ko-KR" altLang="en-US" smtClean="0"/>
              <a:t>2017-08-22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4C946C-37FF-416B-896D-02C74A114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E50093-784E-4641-A27F-5ADBEE3B4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61E7-B020-4F7E-81A0-A174337CD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726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C24ED-B92C-4B64-A10C-953A31131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046333-DEA0-4ED0-8EBD-E3C55C317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43539F-F581-4716-931E-BA2355CEF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6F41-A30E-4A38-9441-7A710E187E51}" type="datetimeFigureOut">
              <a:rPr lang="ko-KR" altLang="en-US" smtClean="0"/>
              <a:t>2017-08-22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C1CF34-C018-40B2-927C-1D8ECEA95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F3DCC2-8C12-4A12-A159-92899EE0B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61E7-B020-4F7E-81A0-A174337CD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373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9BC67-0A47-4AE4-9045-3043FE7D6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988028-BBC6-4A21-8C02-F870EF532A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9E3AC0-7DC0-4D67-87F7-8744AC69A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3E54CC-B030-4425-9ABF-058CCFBF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6F41-A30E-4A38-9441-7A710E187E51}" type="datetimeFigureOut">
              <a:rPr lang="ko-KR" altLang="en-US" smtClean="0"/>
              <a:t>2017-08-22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69AEA3-C54D-4DD3-90C5-4E11DEC31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DA009F-8806-42AA-A4A9-E0A75637F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61E7-B020-4F7E-81A0-A174337CD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5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F7351-2B43-4887-9DBB-CAE1CF4B4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FA9903-2EC4-4757-80B4-CA09784C6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97CE98-229D-4883-AA4D-18A486538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10D707-4FB0-4889-8AF1-7A8125EADE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87F342-A97B-4E85-81FC-C3B306C025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C9E5AB-139E-4B8C-82C5-CE65349B6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6F41-A30E-4A38-9441-7A710E187E51}" type="datetimeFigureOut">
              <a:rPr lang="ko-KR" altLang="en-US" smtClean="0"/>
              <a:t>2017-08-22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734599E-A058-4A9C-A378-EB2484694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00B385-6D39-4811-80DC-976B388E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61E7-B020-4F7E-81A0-A174337CD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034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AF908-C18B-431B-AB5E-0979B3DF8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194C25-3122-4508-8970-8B07FC9A4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6F41-A30E-4A38-9441-7A710E187E51}" type="datetimeFigureOut">
              <a:rPr lang="ko-KR" altLang="en-US" smtClean="0"/>
              <a:t>2017-08-22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0A1A67-E6ED-459B-B3C2-BC8B20AC5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0FFBE2-B641-4F4E-8678-BF6F14F18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61E7-B020-4F7E-81A0-A174337CD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607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6A75DD-7B5A-4CAA-B8EC-5F01EABD3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6F41-A30E-4A38-9441-7A710E187E51}" type="datetimeFigureOut">
              <a:rPr lang="ko-KR" altLang="en-US" smtClean="0"/>
              <a:t>2017-08-22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FDF142-5E95-43AE-8DA4-5E6B59DEB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840BA8-B95F-47A5-B88A-BB3812F67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61E7-B020-4F7E-81A0-A174337CD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9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B31FB-0602-4F39-9D00-DAA495A52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8F0A9E-C34F-4B10-B2FD-24C011593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AABDFE-2C19-41AD-B256-ABD955373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B81D16-14A5-458A-859B-41AAF9345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6F41-A30E-4A38-9441-7A710E187E51}" type="datetimeFigureOut">
              <a:rPr lang="ko-KR" altLang="en-US" smtClean="0"/>
              <a:t>2017-08-22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141750-8ABF-43FB-BDD1-4419B3728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C405F9-D87A-4B3A-8EC0-E683499AD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61E7-B020-4F7E-81A0-A174337CD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888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DCA34-24A6-4A36-AEBB-5E33DA201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AFFEEC-A80A-4D15-A6C5-7AC0CEA76D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43FC4-2806-4238-82FD-E73724C35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2CDE74-9B96-4AC9-BC1F-E08A0CFD3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6F41-A30E-4A38-9441-7A710E187E51}" type="datetimeFigureOut">
              <a:rPr lang="ko-KR" altLang="en-US" smtClean="0"/>
              <a:t>2017-08-22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285CD2-4540-4747-BF5A-61D173CED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BCE5C2-F646-44BD-8971-8C6D26F8B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61E7-B020-4F7E-81A0-A174337CD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871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100C69-8218-4222-9ECB-AAC5299C2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3905E6-C851-4E55-BA12-E110F2BD8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892316-8CBE-4E78-A1AF-93F33CDE34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16F41-A30E-4A38-9441-7A710E187E51}" type="datetimeFigureOut">
              <a:rPr lang="ko-KR" altLang="en-US" smtClean="0"/>
              <a:t>2017-08-22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1F87A2-4992-454B-9A37-AFD82D9E84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4060EB-E77F-46AC-890A-A9FB03A99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961E7-B020-4F7E-81A0-A174337CD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86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AAD345F-4826-40B1-B7D6-BD5DF08F9467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50E51E-E703-4DBA-8170-DED04839FEF7}"/>
              </a:ext>
            </a:extLst>
          </p:cNvPr>
          <p:cNvSpPr txBox="1"/>
          <p:nvPr/>
        </p:nvSpPr>
        <p:spPr>
          <a:xfrm>
            <a:off x="3667125" y="589968"/>
            <a:ext cx="4857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표준 코딩 규칙서</a:t>
            </a:r>
            <a:endParaRPr lang="ko-KR" altLang="en-US" sz="28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C682C91-235D-4FBD-9689-B803FE72E816}"/>
              </a:ext>
            </a:extLst>
          </p:cNvPr>
          <p:cNvSpPr/>
          <p:nvPr/>
        </p:nvSpPr>
        <p:spPr>
          <a:xfrm>
            <a:off x="1150831" y="1806054"/>
            <a:ext cx="10592964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300000"/>
              </a:lnSpc>
            </a:pP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본 문서는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[The </a:t>
            </a:r>
            <a:r>
              <a:rPr lang="en-US" altLang="ko-KR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Classs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 _ </a:t>
            </a:r>
            <a:r>
              <a:rPr lang="ko-KR" altLang="en-US" b="1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스쿠터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]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개발 표준 코딩 </a:t>
            </a:r>
            <a:r>
              <a:rPr lang="ko-KR" altLang="en-US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규칙서이다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>
              <a:lnSpc>
                <a:spcPct val="300000"/>
              </a:lnSpc>
            </a:pP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본 문서는 데이터 관리 및 운영에 있어서 웹 서비스를 통해 회원가입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공지사항 및 알림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회계 관리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</a:p>
          <a:p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일정 및 투표 등록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기타 데이터 저장 등의 기능 구현을 위한 것이다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>
              <a:lnSpc>
                <a:spcPct val="300000"/>
              </a:lnSpc>
            </a:pP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본 문서는 시스템 구현 시 필요한 개발 환경 및 적용기술 디렉터리 구조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명명 규칙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코드 구조 등을 서술한다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>
              <a:lnSpc>
                <a:spcPct val="300000"/>
              </a:lnSpc>
            </a:pP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[The </a:t>
            </a:r>
            <a:r>
              <a:rPr lang="en-US" altLang="ko-KR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Classs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 _ </a:t>
            </a:r>
            <a:r>
              <a:rPr lang="ko-KR" altLang="en-US" b="1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스쿠터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]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는 본 개발 표준 규칙서에 따라 웹 애플리케이션을 구축한다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ko-KR" altLang="en-US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74CE95E-105B-442C-8DCA-305111C08BE4}"/>
              </a:ext>
            </a:extLst>
          </p:cNvPr>
          <p:cNvGrpSpPr/>
          <p:nvPr/>
        </p:nvGrpSpPr>
        <p:grpSpPr>
          <a:xfrm>
            <a:off x="735013" y="2297873"/>
            <a:ext cx="246456" cy="170853"/>
            <a:chOff x="1838071" y="974402"/>
            <a:chExt cx="246456" cy="170853"/>
          </a:xfrm>
        </p:grpSpPr>
        <p:sp>
          <p:nvSpPr>
            <p:cNvPr id="9" name="갈매기형 수장 34">
              <a:extLst>
                <a:ext uri="{FF2B5EF4-FFF2-40B4-BE49-F238E27FC236}">
                  <a16:creationId xmlns:a16="http://schemas.microsoft.com/office/drawing/2014/main" id="{D8B8F2E1-718C-4AEA-9851-D97CEC7DE8CD}"/>
                </a:ext>
              </a:extLst>
            </p:cNvPr>
            <p:cNvSpPr/>
            <p:nvPr/>
          </p:nvSpPr>
          <p:spPr>
            <a:xfrm>
              <a:off x="1838071" y="974402"/>
              <a:ext cx="141641" cy="170853"/>
            </a:xfrm>
            <a:prstGeom prst="chevron">
              <a:avLst>
                <a:gd name="adj" fmla="val 65221"/>
              </a:avLst>
            </a:prstGeom>
            <a:solidFill>
              <a:srgbClr val="014A81"/>
            </a:solidFill>
            <a:ln>
              <a:solidFill>
                <a:srgbClr val="014A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갈매기형 수장 35">
              <a:extLst>
                <a:ext uri="{FF2B5EF4-FFF2-40B4-BE49-F238E27FC236}">
                  <a16:creationId xmlns:a16="http://schemas.microsoft.com/office/drawing/2014/main" id="{B3A0D28F-43B4-438D-9EC2-6FD32ACBA73C}"/>
                </a:ext>
              </a:extLst>
            </p:cNvPr>
            <p:cNvSpPr/>
            <p:nvPr/>
          </p:nvSpPr>
          <p:spPr>
            <a:xfrm>
              <a:off x="1942886" y="974402"/>
              <a:ext cx="141641" cy="170853"/>
            </a:xfrm>
            <a:prstGeom prst="chevron">
              <a:avLst>
                <a:gd name="adj" fmla="val 65221"/>
              </a:avLst>
            </a:prstGeom>
            <a:solidFill>
              <a:srgbClr val="014A81"/>
            </a:solidFill>
            <a:ln>
              <a:solidFill>
                <a:srgbClr val="014A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16BB9B8-D8B0-4EAF-B6B3-FEEA1B5CDFD5}"/>
              </a:ext>
            </a:extLst>
          </p:cNvPr>
          <p:cNvGrpSpPr/>
          <p:nvPr/>
        </p:nvGrpSpPr>
        <p:grpSpPr>
          <a:xfrm>
            <a:off x="735013" y="3123496"/>
            <a:ext cx="246456" cy="170853"/>
            <a:chOff x="1838071" y="974402"/>
            <a:chExt cx="246456" cy="170853"/>
          </a:xfrm>
        </p:grpSpPr>
        <p:sp>
          <p:nvSpPr>
            <p:cNvPr id="12" name="갈매기형 수장 34">
              <a:extLst>
                <a:ext uri="{FF2B5EF4-FFF2-40B4-BE49-F238E27FC236}">
                  <a16:creationId xmlns:a16="http://schemas.microsoft.com/office/drawing/2014/main" id="{465D9176-DEB2-4720-8621-FD40CE4D2BAC}"/>
                </a:ext>
              </a:extLst>
            </p:cNvPr>
            <p:cNvSpPr/>
            <p:nvPr/>
          </p:nvSpPr>
          <p:spPr>
            <a:xfrm>
              <a:off x="1838071" y="974402"/>
              <a:ext cx="141641" cy="170853"/>
            </a:xfrm>
            <a:prstGeom prst="chevron">
              <a:avLst>
                <a:gd name="adj" fmla="val 65221"/>
              </a:avLst>
            </a:prstGeom>
            <a:solidFill>
              <a:srgbClr val="014A81"/>
            </a:solidFill>
            <a:ln>
              <a:solidFill>
                <a:srgbClr val="014A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갈매기형 수장 35">
              <a:extLst>
                <a:ext uri="{FF2B5EF4-FFF2-40B4-BE49-F238E27FC236}">
                  <a16:creationId xmlns:a16="http://schemas.microsoft.com/office/drawing/2014/main" id="{01C28FC6-998D-413C-971A-9542BB5BCA9B}"/>
                </a:ext>
              </a:extLst>
            </p:cNvPr>
            <p:cNvSpPr/>
            <p:nvPr/>
          </p:nvSpPr>
          <p:spPr>
            <a:xfrm>
              <a:off x="1942886" y="974402"/>
              <a:ext cx="141641" cy="170853"/>
            </a:xfrm>
            <a:prstGeom prst="chevron">
              <a:avLst>
                <a:gd name="adj" fmla="val 65221"/>
              </a:avLst>
            </a:prstGeom>
            <a:solidFill>
              <a:srgbClr val="014A81"/>
            </a:solidFill>
            <a:ln>
              <a:solidFill>
                <a:srgbClr val="014A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9FC46CF-A1CE-45AE-93A8-B0A3F3511DFB}"/>
              </a:ext>
            </a:extLst>
          </p:cNvPr>
          <p:cNvGrpSpPr/>
          <p:nvPr/>
        </p:nvGrpSpPr>
        <p:grpSpPr>
          <a:xfrm>
            <a:off x="735013" y="4224328"/>
            <a:ext cx="246456" cy="170853"/>
            <a:chOff x="1838071" y="974402"/>
            <a:chExt cx="246456" cy="170853"/>
          </a:xfrm>
        </p:grpSpPr>
        <p:sp>
          <p:nvSpPr>
            <p:cNvPr id="19" name="갈매기형 수장 34">
              <a:extLst>
                <a:ext uri="{FF2B5EF4-FFF2-40B4-BE49-F238E27FC236}">
                  <a16:creationId xmlns:a16="http://schemas.microsoft.com/office/drawing/2014/main" id="{3B4893B2-064D-4825-822F-344151D491DF}"/>
                </a:ext>
              </a:extLst>
            </p:cNvPr>
            <p:cNvSpPr/>
            <p:nvPr/>
          </p:nvSpPr>
          <p:spPr>
            <a:xfrm>
              <a:off x="1838071" y="974402"/>
              <a:ext cx="141641" cy="170853"/>
            </a:xfrm>
            <a:prstGeom prst="chevron">
              <a:avLst>
                <a:gd name="adj" fmla="val 65221"/>
              </a:avLst>
            </a:prstGeom>
            <a:solidFill>
              <a:srgbClr val="014A81"/>
            </a:solidFill>
            <a:ln>
              <a:solidFill>
                <a:srgbClr val="014A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갈매기형 수장 35">
              <a:extLst>
                <a:ext uri="{FF2B5EF4-FFF2-40B4-BE49-F238E27FC236}">
                  <a16:creationId xmlns:a16="http://schemas.microsoft.com/office/drawing/2014/main" id="{30D18BF1-361D-46C9-AFF6-C24149FA9FD5}"/>
                </a:ext>
              </a:extLst>
            </p:cNvPr>
            <p:cNvSpPr/>
            <p:nvPr/>
          </p:nvSpPr>
          <p:spPr>
            <a:xfrm>
              <a:off x="1942886" y="974402"/>
              <a:ext cx="141641" cy="170853"/>
            </a:xfrm>
            <a:prstGeom prst="chevron">
              <a:avLst>
                <a:gd name="adj" fmla="val 65221"/>
              </a:avLst>
            </a:prstGeom>
            <a:solidFill>
              <a:srgbClr val="014A81"/>
            </a:solidFill>
            <a:ln>
              <a:solidFill>
                <a:srgbClr val="014A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A129AA2-520C-41A7-A2A6-BF72BF564CD6}"/>
              </a:ext>
            </a:extLst>
          </p:cNvPr>
          <p:cNvGrpSpPr/>
          <p:nvPr/>
        </p:nvGrpSpPr>
        <p:grpSpPr>
          <a:xfrm>
            <a:off x="735013" y="5067707"/>
            <a:ext cx="246456" cy="170853"/>
            <a:chOff x="1838071" y="974402"/>
            <a:chExt cx="246456" cy="170853"/>
          </a:xfrm>
        </p:grpSpPr>
        <p:sp>
          <p:nvSpPr>
            <p:cNvPr id="22" name="갈매기형 수장 34">
              <a:extLst>
                <a:ext uri="{FF2B5EF4-FFF2-40B4-BE49-F238E27FC236}">
                  <a16:creationId xmlns:a16="http://schemas.microsoft.com/office/drawing/2014/main" id="{4F63A838-0973-48D9-BAA9-14622A3453EE}"/>
                </a:ext>
              </a:extLst>
            </p:cNvPr>
            <p:cNvSpPr/>
            <p:nvPr/>
          </p:nvSpPr>
          <p:spPr>
            <a:xfrm>
              <a:off x="1838071" y="974402"/>
              <a:ext cx="141641" cy="170853"/>
            </a:xfrm>
            <a:prstGeom prst="chevron">
              <a:avLst>
                <a:gd name="adj" fmla="val 65221"/>
              </a:avLst>
            </a:prstGeom>
            <a:solidFill>
              <a:srgbClr val="014A81"/>
            </a:solidFill>
            <a:ln>
              <a:solidFill>
                <a:srgbClr val="014A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35">
              <a:extLst>
                <a:ext uri="{FF2B5EF4-FFF2-40B4-BE49-F238E27FC236}">
                  <a16:creationId xmlns:a16="http://schemas.microsoft.com/office/drawing/2014/main" id="{8D276938-E9EC-4916-A97B-B042BF099F00}"/>
                </a:ext>
              </a:extLst>
            </p:cNvPr>
            <p:cNvSpPr/>
            <p:nvPr/>
          </p:nvSpPr>
          <p:spPr>
            <a:xfrm>
              <a:off x="1942886" y="974402"/>
              <a:ext cx="141641" cy="170853"/>
            </a:xfrm>
            <a:prstGeom prst="chevron">
              <a:avLst>
                <a:gd name="adj" fmla="val 65221"/>
              </a:avLst>
            </a:prstGeom>
            <a:solidFill>
              <a:srgbClr val="014A81"/>
            </a:solidFill>
            <a:ln>
              <a:solidFill>
                <a:srgbClr val="014A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E85B283-8B4A-458F-8B3A-0EF363BC923A}"/>
              </a:ext>
            </a:extLst>
          </p:cNvPr>
          <p:cNvSpPr/>
          <p:nvPr/>
        </p:nvSpPr>
        <p:spPr>
          <a:xfrm>
            <a:off x="448205" y="1646238"/>
            <a:ext cx="11295590" cy="4376691"/>
          </a:xfrm>
          <a:prstGeom prst="roundRect">
            <a:avLst>
              <a:gd name="adj" fmla="val 12610"/>
            </a:avLst>
          </a:prstGeom>
          <a:noFill/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7C9C9BF1-9AD7-4A51-A5D1-7D8D303C2F31}"/>
              </a:ext>
            </a:extLst>
          </p:cNvPr>
          <p:cNvGrpSpPr/>
          <p:nvPr/>
        </p:nvGrpSpPr>
        <p:grpSpPr>
          <a:xfrm>
            <a:off x="11017187" y="4618772"/>
            <a:ext cx="649170" cy="2069895"/>
            <a:chOff x="9658905" y="89704"/>
            <a:chExt cx="2069597" cy="6598964"/>
          </a:xfrm>
        </p:grpSpPr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86B3500-3AC1-4723-BBC2-42892AAA42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0862" y="4686924"/>
              <a:ext cx="1173903" cy="1720142"/>
            </a:xfrm>
            <a:custGeom>
              <a:avLst/>
              <a:gdLst>
                <a:gd name="T0" fmla="*/ 0 w 346"/>
                <a:gd name="T1" fmla="*/ 0 h 507"/>
                <a:gd name="T2" fmla="*/ 343 w 346"/>
                <a:gd name="T3" fmla="*/ 41 h 507"/>
                <a:gd name="T4" fmla="*/ 346 w 346"/>
                <a:gd name="T5" fmla="*/ 507 h 507"/>
                <a:gd name="T6" fmla="*/ 231 w 346"/>
                <a:gd name="T7" fmla="*/ 507 h 507"/>
                <a:gd name="T8" fmla="*/ 231 w 346"/>
                <a:gd name="T9" fmla="*/ 156 h 507"/>
                <a:gd name="T10" fmla="*/ 229 w 346"/>
                <a:gd name="T11" fmla="*/ 157 h 507"/>
                <a:gd name="T12" fmla="*/ 225 w 346"/>
                <a:gd name="T13" fmla="*/ 158 h 507"/>
                <a:gd name="T14" fmla="*/ 219 w 346"/>
                <a:gd name="T15" fmla="*/ 161 h 507"/>
                <a:gd name="T16" fmla="*/ 208 w 346"/>
                <a:gd name="T17" fmla="*/ 164 h 507"/>
                <a:gd name="T18" fmla="*/ 193 w 346"/>
                <a:gd name="T19" fmla="*/ 165 h 507"/>
                <a:gd name="T20" fmla="*/ 172 w 346"/>
                <a:gd name="T21" fmla="*/ 166 h 507"/>
                <a:gd name="T22" fmla="*/ 151 w 346"/>
                <a:gd name="T23" fmla="*/ 166 h 507"/>
                <a:gd name="T24" fmla="*/ 134 w 346"/>
                <a:gd name="T25" fmla="*/ 164 h 507"/>
                <a:gd name="T26" fmla="*/ 122 w 346"/>
                <a:gd name="T27" fmla="*/ 161 h 507"/>
                <a:gd name="T28" fmla="*/ 115 w 346"/>
                <a:gd name="T29" fmla="*/ 157 h 507"/>
                <a:gd name="T30" fmla="*/ 113 w 346"/>
                <a:gd name="T31" fmla="*/ 156 h 507"/>
                <a:gd name="T32" fmla="*/ 115 w 346"/>
                <a:gd name="T33" fmla="*/ 507 h 507"/>
                <a:gd name="T34" fmla="*/ 0 w 346"/>
                <a:gd name="T35" fmla="*/ 507 h 507"/>
                <a:gd name="T36" fmla="*/ 3 w 346"/>
                <a:gd name="T37" fmla="*/ 398 h 507"/>
                <a:gd name="T38" fmla="*/ 0 w 346"/>
                <a:gd name="T39" fmla="*/ 0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6" h="507">
                  <a:moveTo>
                    <a:pt x="0" y="0"/>
                  </a:moveTo>
                  <a:lnTo>
                    <a:pt x="343" y="41"/>
                  </a:lnTo>
                  <a:lnTo>
                    <a:pt x="346" y="507"/>
                  </a:lnTo>
                  <a:lnTo>
                    <a:pt x="231" y="507"/>
                  </a:lnTo>
                  <a:lnTo>
                    <a:pt x="231" y="156"/>
                  </a:lnTo>
                  <a:lnTo>
                    <a:pt x="229" y="157"/>
                  </a:lnTo>
                  <a:lnTo>
                    <a:pt x="225" y="158"/>
                  </a:lnTo>
                  <a:lnTo>
                    <a:pt x="219" y="161"/>
                  </a:lnTo>
                  <a:lnTo>
                    <a:pt x="208" y="164"/>
                  </a:lnTo>
                  <a:lnTo>
                    <a:pt x="193" y="165"/>
                  </a:lnTo>
                  <a:lnTo>
                    <a:pt x="172" y="166"/>
                  </a:lnTo>
                  <a:lnTo>
                    <a:pt x="151" y="166"/>
                  </a:lnTo>
                  <a:lnTo>
                    <a:pt x="134" y="164"/>
                  </a:lnTo>
                  <a:lnTo>
                    <a:pt x="122" y="161"/>
                  </a:lnTo>
                  <a:lnTo>
                    <a:pt x="115" y="157"/>
                  </a:lnTo>
                  <a:lnTo>
                    <a:pt x="113" y="156"/>
                  </a:lnTo>
                  <a:lnTo>
                    <a:pt x="115" y="507"/>
                  </a:lnTo>
                  <a:lnTo>
                    <a:pt x="0" y="507"/>
                  </a:lnTo>
                  <a:lnTo>
                    <a:pt x="3" y="3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A40"/>
            </a:solidFill>
            <a:ln w="0">
              <a:solidFill>
                <a:srgbClr val="005A4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BA1BE70A-E109-4FD9-8623-8B60EEF2C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0862" y="3492664"/>
              <a:ext cx="1163725" cy="1465682"/>
            </a:xfrm>
            <a:custGeom>
              <a:avLst/>
              <a:gdLst>
                <a:gd name="T0" fmla="*/ 62 w 343"/>
                <a:gd name="T1" fmla="*/ 0 h 432"/>
                <a:gd name="T2" fmla="*/ 265 w 343"/>
                <a:gd name="T3" fmla="*/ 0 h 432"/>
                <a:gd name="T4" fmla="*/ 276 w 343"/>
                <a:gd name="T5" fmla="*/ 22 h 432"/>
                <a:gd name="T6" fmla="*/ 287 w 343"/>
                <a:gd name="T7" fmla="*/ 50 h 432"/>
                <a:gd name="T8" fmla="*/ 297 w 343"/>
                <a:gd name="T9" fmla="*/ 81 h 432"/>
                <a:gd name="T10" fmla="*/ 305 w 343"/>
                <a:gd name="T11" fmla="*/ 116 h 432"/>
                <a:gd name="T12" fmla="*/ 313 w 343"/>
                <a:gd name="T13" fmla="*/ 154 h 432"/>
                <a:gd name="T14" fmla="*/ 320 w 343"/>
                <a:gd name="T15" fmla="*/ 192 h 432"/>
                <a:gd name="T16" fmla="*/ 326 w 343"/>
                <a:gd name="T17" fmla="*/ 229 h 432"/>
                <a:gd name="T18" fmla="*/ 330 w 343"/>
                <a:gd name="T19" fmla="*/ 266 h 432"/>
                <a:gd name="T20" fmla="*/ 334 w 343"/>
                <a:gd name="T21" fmla="*/ 300 h 432"/>
                <a:gd name="T22" fmla="*/ 338 w 343"/>
                <a:gd name="T23" fmla="*/ 330 h 432"/>
                <a:gd name="T24" fmla="*/ 341 w 343"/>
                <a:gd name="T25" fmla="*/ 356 h 432"/>
                <a:gd name="T26" fmla="*/ 342 w 343"/>
                <a:gd name="T27" fmla="*/ 376 h 432"/>
                <a:gd name="T28" fmla="*/ 343 w 343"/>
                <a:gd name="T29" fmla="*/ 387 h 432"/>
                <a:gd name="T30" fmla="*/ 343 w 343"/>
                <a:gd name="T31" fmla="*/ 393 h 432"/>
                <a:gd name="T32" fmla="*/ 310 w 343"/>
                <a:gd name="T33" fmla="*/ 408 h 432"/>
                <a:gd name="T34" fmla="*/ 276 w 343"/>
                <a:gd name="T35" fmla="*/ 420 h 432"/>
                <a:gd name="T36" fmla="*/ 241 w 343"/>
                <a:gd name="T37" fmla="*/ 428 h 432"/>
                <a:gd name="T38" fmla="*/ 206 w 343"/>
                <a:gd name="T39" fmla="*/ 432 h 432"/>
                <a:gd name="T40" fmla="*/ 172 w 343"/>
                <a:gd name="T41" fmla="*/ 432 h 432"/>
                <a:gd name="T42" fmla="*/ 138 w 343"/>
                <a:gd name="T43" fmla="*/ 431 h 432"/>
                <a:gd name="T44" fmla="*/ 106 w 343"/>
                <a:gd name="T45" fmla="*/ 427 h 432"/>
                <a:gd name="T46" fmla="*/ 77 w 343"/>
                <a:gd name="T47" fmla="*/ 423 h 432"/>
                <a:gd name="T48" fmla="*/ 53 w 343"/>
                <a:gd name="T49" fmla="*/ 417 h 432"/>
                <a:gd name="T50" fmla="*/ 32 w 343"/>
                <a:gd name="T51" fmla="*/ 412 h 432"/>
                <a:gd name="T52" fmla="*/ 16 w 343"/>
                <a:gd name="T53" fmla="*/ 408 h 432"/>
                <a:gd name="T54" fmla="*/ 5 w 343"/>
                <a:gd name="T55" fmla="*/ 404 h 432"/>
                <a:gd name="T56" fmla="*/ 1 w 343"/>
                <a:gd name="T57" fmla="*/ 403 h 432"/>
                <a:gd name="T58" fmla="*/ 0 w 343"/>
                <a:gd name="T59" fmla="*/ 340 h 432"/>
                <a:gd name="T60" fmla="*/ 1 w 343"/>
                <a:gd name="T61" fmla="*/ 283 h 432"/>
                <a:gd name="T62" fmla="*/ 4 w 343"/>
                <a:gd name="T63" fmla="*/ 230 h 432"/>
                <a:gd name="T64" fmla="*/ 11 w 343"/>
                <a:gd name="T65" fmla="*/ 183 h 432"/>
                <a:gd name="T66" fmla="*/ 19 w 343"/>
                <a:gd name="T67" fmla="*/ 141 h 432"/>
                <a:gd name="T68" fmla="*/ 26 w 343"/>
                <a:gd name="T69" fmla="*/ 103 h 432"/>
                <a:gd name="T70" fmla="*/ 34 w 343"/>
                <a:gd name="T71" fmla="*/ 72 h 432"/>
                <a:gd name="T72" fmla="*/ 43 w 343"/>
                <a:gd name="T73" fmla="*/ 46 h 432"/>
                <a:gd name="T74" fmla="*/ 50 w 343"/>
                <a:gd name="T75" fmla="*/ 26 h 432"/>
                <a:gd name="T76" fmla="*/ 56 w 343"/>
                <a:gd name="T77" fmla="*/ 12 h 432"/>
                <a:gd name="T78" fmla="*/ 60 w 343"/>
                <a:gd name="T79" fmla="*/ 3 h 432"/>
                <a:gd name="T80" fmla="*/ 62 w 343"/>
                <a:gd name="T81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3" h="432">
                  <a:moveTo>
                    <a:pt x="62" y="0"/>
                  </a:moveTo>
                  <a:lnTo>
                    <a:pt x="265" y="0"/>
                  </a:lnTo>
                  <a:lnTo>
                    <a:pt x="276" y="22"/>
                  </a:lnTo>
                  <a:lnTo>
                    <a:pt x="287" y="50"/>
                  </a:lnTo>
                  <a:lnTo>
                    <a:pt x="297" y="81"/>
                  </a:lnTo>
                  <a:lnTo>
                    <a:pt x="305" y="116"/>
                  </a:lnTo>
                  <a:lnTo>
                    <a:pt x="313" y="154"/>
                  </a:lnTo>
                  <a:lnTo>
                    <a:pt x="320" y="192"/>
                  </a:lnTo>
                  <a:lnTo>
                    <a:pt x="326" y="229"/>
                  </a:lnTo>
                  <a:lnTo>
                    <a:pt x="330" y="266"/>
                  </a:lnTo>
                  <a:lnTo>
                    <a:pt x="334" y="300"/>
                  </a:lnTo>
                  <a:lnTo>
                    <a:pt x="338" y="330"/>
                  </a:lnTo>
                  <a:lnTo>
                    <a:pt x="341" y="356"/>
                  </a:lnTo>
                  <a:lnTo>
                    <a:pt x="342" y="376"/>
                  </a:lnTo>
                  <a:lnTo>
                    <a:pt x="343" y="387"/>
                  </a:lnTo>
                  <a:lnTo>
                    <a:pt x="343" y="393"/>
                  </a:lnTo>
                  <a:lnTo>
                    <a:pt x="310" y="408"/>
                  </a:lnTo>
                  <a:lnTo>
                    <a:pt x="276" y="420"/>
                  </a:lnTo>
                  <a:lnTo>
                    <a:pt x="241" y="428"/>
                  </a:lnTo>
                  <a:lnTo>
                    <a:pt x="206" y="432"/>
                  </a:lnTo>
                  <a:lnTo>
                    <a:pt x="172" y="432"/>
                  </a:lnTo>
                  <a:lnTo>
                    <a:pt x="138" y="431"/>
                  </a:lnTo>
                  <a:lnTo>
                    <a:pt x="106" y="427"/>
                  </a:lnTo>
                  <a:lnTo>
                    <a:pt x="77" y="423"/>
                  </a:lnTo>
                  <a:lnTo>
                    <a:pt x="53" y="417"/>
                  </a:lnTo>
                  <a:lnTo>
                    <a:pt x="32" y="412"/>
                  </a:lnTo>
                  <a:lnTo>
                    <a:pt x="16" y="408"/>
                  </a:lnTo>
                  <a:lnTo>
                    <a:pt x="5" y="404"/>
                  </a:lnTo>
                  <a:lnTo>
                    <a:pt x="1" y="403"/>
                  </a:lnTo>
                  <a:lnTo>
                    <a:pt x="0" y="340"/>
                  </a:lnTo>
                  <a:lnTo>
                    <a:pt x="1" y="283"/>
                  </a:lnTo>
                  <a:lnTo>
                    <a:pt x="4" y="230"/>
                  </a:lnTo>
                  <a:lnTo>
                    <a:pt x="11" y="183"/>
                  </a:lnTo>
                  <a:lnTo>
                    <a:pt x="19" y="141"/>
                  </a:lnTo>
                  <a:lnTo>
                    <a:pt x="26" y="103"/>
                  </a:lnTo>
                  <a:lnTo>
                    <a:pt x="34" y="72"/>
                  </a:lnTo>
                  <a:lnTo>
                    <a:pt x="43" y="46"/>
                  </a:lnTo>
                  <a:lnTo>
                    <a:pt x="50" y="26"/>
                  </a:lnTo>
                  <a:lnTo>
                    <a:pt x="56" y="12"/>
                  </a:lnTo>
                  <a:lnTo>
                    <a:pt x="60" y="3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EFF4F2"/>
            </a:solidFill>
            <a:ln w="0">
              <a:solidFill>
                <a:srgbClr val="EFF4F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A0919476-723A-421B-A7B6-A1DDB63DC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3190" y="1324677"/>
              <a:ext cx="1594608" cy="1628536"/>
            </a:xfrm>
            <a:custGeom>
              <a:avLst/>
              <a:gdLst>
                <a:gd name="T0" fmla="*/ 234 w 470"/>
                <a:gd name="T1" fmla="*/ 0 h 480"/>
                <a:gd name="T2" fmla="*/ 279 w 470"/>
                <a:gd name="T3" fmla="*/ 3 h 480"/>
                <a:gd name="T4" fmla="*/ 318 w 470"/>
                <a:gd name="T5" fmla="*/ 11 h 480"/>
                <a:gd name="T6" fmla="*/ 351 w 470"/>
                <a:gd name="T7" fmla="*/ 22 h 480"/>
                <a:gd name="T8" fmla="*/ 381 w 470"/>
                <a:gd name="T9" fmla="*/ 38 h 480"/>
                <a:gd name="T10" fmla="*/ 406 w 470"/>
                <a:gd name="T11" fmla="*/ 58 h 480"/>
                <a:gd name="T12" fmla="*/ 425 w 470"/>
                <a:gd name="T13" fmla="*/ 80 h 480"/>
                <a:gd name="T14" fmla="*/ 442 w 470"/>
                <a:gd name="T15" fmla="*/ 106 h 480"/>
                <a:gd name="T16" fmla="*/ 454 w 470"/>
                <a:gd name="T17" fmla="*/ 135 h 480"/>
                <a:gd name="T18" fmla="*/ 463 w 470"/>
                <a:gd name="T19" fmla="*/ 165 h 480"/>
                <a:gd name="T20" fmla="*/ 469 w 470"/>
                <a:gd name="T21" fmla="*/ 198 h 480"/>
                <a:gd name="T22" fmla="*/ 470 w 470"/>
                <a:gd name="T23" fmla="*/ 232 h 480"/>
                <a:gd name="T24" fmla="*/ 470 w 470"/>
                <a:gd name="T25" fmla="*/ 288 h 480"/>
                <a:gd name="T26" fmla="*/ 467 w 470"/>
                <a:gd name="T27" fmla="*/ 325 h 480"/>
                <a:gd name="T28" fmla="*/ 458 w 470"/>
                <a:gd name="T29" fmla="*/ 357 h 480"/>
                <a:gd name="T30" fmla="*/ 444 w 470"/>
                <a:gd name="T31" fmla="*/ 386 h 480"/>
                <a:gd name="T32" fmla="*/ 424 w 470"/>
                <a:gd name="T33" fmla="*/ 411 h 480"/>
                <a:gd name="T34" fmla="*/ 402 w 470"/>
                <a:gd name="T35" fmla="*/ 432 h 480"/>
                <a:gd name="T36" fmla="*/ 374 w 470"/>
                <a:gd name="T37" fmla="*/ 450 h 480"/>
                <a:gd name="T38" fmla="*/ 343 w 470"/>
                <a:gd name="T39" fmla="*/ 463 h 480"/>
                <a:gd name="T40" fmla="*/ 309 w 470"/>
                <a:gd name="T41" fmla="*/ 473 h 480"/>
                <a:gd name="T42" fmla="*/ 273 w 470"/>
                <a:gd name="T43" fmla="*/ 479 h 480"/>
                <a:gd name="T44" fmla="*/ 234 w 470"/>
                <a:gd name="T45" fmla="*/ 480 h 480"/>
                <a:gd name="T46" fmla="*/ 196 w 470"/>
                <a:gd name="T47" fmla="*/ 479 h 480"/>
                <a:gd name="T48" fmla="*/ 161 w 470"/>
                <a:gd name="T49" fmla="*/ 473 h 480"/>
                <a:gd name="T50" fmla="*/ 127 w 470"/>
                <a:gd name="T51" fmla="*/ 462 h 480"/>
                <a:gd name="T52" fmla="*/ 97 w 470"/>
                <a:gd name="T53" fmla="*/ 448 h 480"/>
                <a:gd name="T54" fmla="*/ 69 w 470"/>
                <a:gd name="T55" fmla="*/ 429 h 480"/>
                <a:gd name="T56" fmla="*/ 47 w 470"/>
                <a:gd name="T57" fmla="*/ 407 h 480"/>
                <a:gd name="T58" fmla="*/ 27 w 470"/>
                <a:gd name="T59" fmla="*/ 381 h 480"/>
                <a:gd name="T60" fmla="*/ 14 w 470"/>
                <a:gd name="T61" fmla="*/ 351 h 480"/>
                <a:gd name="T62" fmla="*/ 5 w 470"/>
                <a:gd name="T63" fmla="*/ 318 h 480"/>
                <a:gd name="T64" fmla="*/ 2 w 470"/>
                <a:gd name="T65" fmla="*/ 282 h 480"/>
                <a:gd name="T66" fmla="*/ 0 w 470"/>
                <a:gd name="T67" fmla="*/ 232 h 480"/>
                <a:gd name="T68" fmla="*/ 1 w 470"/>
                <a:gd name="T69" fmla="*/ 198 h 480"/>
                <a:gd name="T70" fmla="*/ 6 w 470"/>
                <a:gd name="T71" fmla="*/ 165 h 480"/>
                <a:gd name="T72" fmla="*/ 16 w 470"/>
                <a:gd name="T73" fmla="*/ 135 h 480"/>
                <a:gd name="T74" fmla="*/ 29 w 470"/>
                <a:gd name="T75" fmla="*/ 106 h 480"/>
                <a:gd name="T76" fmla="*/ 46 w 470"/>
                <a:gd name="T77" fmla="*/ 80 h 480"/>
                <a:gd name="T78" fmla="*/ 65 w 470"/>
                <a:gd name="T79" fmla="*/ 58 h 480"/>
                <a:gd name="T80" fmla="*/ 90 w 470"/>
                <a:gd name="T81" fmla="*/ 38 h 480"/>
                <a:gd name="T82" fmla="*/ 120 w 470"/>
                <a:gd name="T83" fmla="*/ 22 h 480"/>
                <a:gd name="T84" fmla="*/ 154 w 470"/>
                <a:gd name="T85" fmla="*/ 11 h 480"/>
                <a:gd name="T86" fmla="*/ 192 w 470"/>
                <a:gd name="T87" fmla="*/ 3 h 480"/>
                <a:gd name="T88" fmla="*/ 234 w 470"/>
                <a:gd name="T89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70" h="480">
                  <a:moveTo>
                    <a:pt x="234" y="0"/>
                  </a:moveTo>
                  <a:lnTo>
                    <a:pt x="279" y="3"/>
                  </a:lnTo>
                  <a:lnTo>
                    <a:pt x="318" y="11"/>
                  </a:lnTo>
                  <a:lnTo>
                    <a:pt x="351" y="22"/>
                  </a:lnTo>
                  <a:lnTo>
                    <a:pt x="381" y="38"/>
                  </a:lnTo>
                  <a:lnTo>
                    <a:pt x="406" y="58"/>
                  </a:lnTo>
                  <a:lnTo>
                    <a:pt x="425" y="80"/>
                  </a:lnTo>
                  <a:lnTo>
                    <a:pt x="442" y="106"/>
                  </a:lnTo>
                  <a:lnTo>
                    <a:pt x="454" y="135"/>
                  </a:lnTo>
                  <a:lnTo>
                    <a:pt x="463" y="165"/>
                  </a:lnTo>
                  <a:lnTo>
                    <a:pt x="469" y="198"/>
                  </a:lnTo>
                  <a:lnTo>
                    <a:pt x="470" y="232"/>
                  </a:lnTo>
                  <a:lnTo>
                    <a:pt x="470" y="288"/>
                  </a:lnTo>
                  <a:lnTo>
                    <a:pt x="467" y="325"/>
                  </a:lnTo>
                  <a:lnTo>
                    <a:pt x="458" y="357"/>
                  </a:lnTo>
                  <a:lnTo>
                    <a:pt x="444" y="386"/>
                  </a:lnTo>
                  <a:lnTo>
                    <a:pt x="424" y="411"/>
                  </a:lnTo>
                  <a:lnTo>
                    <a:pt x="402" y="432"/>
                  </a:lnTo>
                  <a:lnTo>
                    <a:pt x="374" y="450"/>
                  </a:lnTo>
                  <a:lnTo>
                    <a:pt x="343" y="463"/>
                  </a:lnTo>
                  <a:lnTo>
                    <a:pt x="309" y="473"/>
                  </a:lnTo>
                  <a:lnTo>
                    <a:pt x="273" y="479"/>
                  </a:lnTo>
                  <a:lnTo>
                    <a:pt x="234" y="480"/>
                  </a:lnTo>
                  <a:lnTo>
                    <a:pt x="196" y="479"/>
                  </a:lnTo>
                  <a:lnTo>
                    <a:pt x="161" y="473"/>
                  </a:lnTo>
                  <a:lnTo>
                    <a:pt x="127" y="462"/>
                  </a:lnTo>
                  <a:lnTo>
                    <a:pt x="97" y="448"/>
                  </a:lnTo>
                  <a:lnTo>
                    <a:pt x="69" y="429"/>
                  </a:lnTo>
                  <a:lnTo>
                    <a:pt x="47" y="407"/>
                  </a:lnTo>
                  <a:lnTo>
                    <a:pt x="27" y="381"/>
                  </a:lnTo>
                  <a:lnTo>
                    <a:pt x="14" y="351"/>
                  </a:lnTo>
                  <a:lnTo>
                    <a:pt x="5" y="318"/>
                  </a:lnTo>
                  <a:lnTo>
                    <a:pt x="2" y="282"/>
                  </a:lnTo>
                  <a:lnTo>
                    <a:pt x="0" y="232"/>
                  </a:lnTo>
                  <a:lnTo>
                    <a:pt x="1" y="198"/>
                  </a:lnTo>
                  <a:lnTo>
                    <a:pt x="6" y="165"/>
                  </a:lnTo>
                  <a:lnTo>
                    <a:pt x="16" y="135"/>
                  </a:lnTo>
                  <a:lnTo>
                    <a:pt x="29" y="106"/>
                  </a:lnTo>
                  <a:lnTo>
                    <a:pt x="46" y="80"/>
                  </a:lnTo>
                  <a:lnTo>
                    <a:pt x="65" y="58"/>
                  </a:lnTo>
                  <a:lnTo>
                    <a:pt x="90" y="38"/>
                  </a:lnTo>
                  <a:lnTo>
                    <a:pt x="120" y="22"/>
                  </a:lnTo>
                  <a:lnTo>
                    <a:pt x="154" y="11"/>
                  </a:lnTo>
                  <a:lnTo>
                    <a:pt x="192" y="3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4C0000"/>
            </a:solidFill>
            <a:ln w="0">
              <a:solidFill>
                <a:srgbClr val="4C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B033178E-9855-4169-B730-F73D0CC48B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35851" y="1243250"/>
              <a:ext cx="437670" cy="139105"/>
            </a:xfrm>
            <a:custGeom>
              <a:avLst/>
              <a:gdLst>
                <a:gd name="T0" fmla="*/ 100 w 129"/>
                <a:gd name="T1" fmla="*/ 0 h 41"/>
                <a:gd name="T2" fmla="*/ 101 w 129"/>
                <a:gd name="T3" fmla="*/ 3 h 41"/>
                <a:gd name="T4" fmla="*/ 102 w 129"/>
                <a:gd name="T5" fmla="*/ 10 h 41"/>
                <a:gd name="T6" fmla="*/ 102 w 129"/>
                <a:gd name="T7" fmla="*/ 18 h 41"/>
                <a:gd name="T8" fmla="*/ 100 w 129"/>
                <a:gd name="T9" fmla="*/ 24 h 41"/>
                <a:gd name="T10" fmla="*/ 102 w 129"/>
                <a:gd name="T11" fmla="*/ 25 h 41"/>
                <a:gd name="T12" fmla="*/ 109 w 129"/>
                <a:gd name="T13" fmla="*/ 25 h 41"/>
                <a:gd name="T14" fmla="*/ 115 w 129"/>
                <a:gd name="T15" fmla="*/ 24 h 41"/>
                <a:gd name="T16" fmla="*/ 122 w 129"/>
                <a:gd name="T17" fmla="*/ 20 h 41"/>
                <a:gd name="T18" fmla="*/ 125 w 129"/>
                <a:gd name="T19" fmla="*/ 12 h 41"/>
                <a:gd name="T20" fmla="*/ 126 w 129"/>
                <a:gd name="T21" fmla="*/ 15 h 41"/>
                <a:gd name="T22" fmla="*/ 129 w 129"/>
                <a:gd name="T23" fmla="*/ 21 h 41"/>
                <a:gd name="T24" fmla="*/ 129 w 129"/>
                <a:gd name="T25" fmla="*/ 31 h 41"/>
                <a:gd name="T26" fmla="*/ 125 w 129"/>
                <a:gd name="T27" fmla="*/ 41 h 41"/>
                <a:gd name="T28" fmla="*/ 0 w 129"/>
                <a:gd name="T29" fmla="*/ 24 h 41"/>
                <a:gd name="T30" fmla="*/ 4 w 129"/>
                <a:gd name="T31" fmla="*/ 24 h 41"/>
                <a:gd name="T32" fmla="*/ 15 w 129"/>
                <a:gd name="T33" fmla="*/ 24 h 41"/>
                <a:gd name="T34" fmla="*/ 28 w 129"/>
                <a:gd name="T35" fmla="*/ 23 h 41"/>
                <a:gd name="T36" fmla="*/ 45 w 129"/>
                <a:gd name="T37" fmla="*/ 21 h 41"/>
                <a:gd name="T38" fmla="*/ 62 w 129"/>
                <a:gd name="T39" fmla="*/ 18 h 41"/>
                <a:gd name="T40" fmla="*/ 77 w 129"/>
                <a:gd name="T41" fmla="*/ 14 h 41"/>
                <a:gd name="T42" fmla="*/ 92 w 129"/>
                <a:gd name="T43" fmla="*/ 8 h 41"/>
                <a:gd name="T44" fmla="*/ 100 w 129"/>
                <a:gd name="T4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9" h="41">
                  <a:moveTo>
                    <a:pt x="100" y="0"/>
                  </a:moveTo>
                  <a:lnTo>
                    <a:pt x="101" y="3"/>
                  </a:lnTo>
                  <a:lnTo>
                    <a:pt x="102" y="10"/>
                  </a:lnTo>
                  <a:lnTo>
                    <a:pt x="102" y="18"/>
                  </a:lnTo>
                  <a:lnTo>
                    <a:pt x="100" y="24"/>
                  </a:lnTo>
                  <a:lnTo>
                    <a:pt x="102" y="25"/>
                  </a:lnTo>
                  <a:lnTo>
                    <a:pt x="109" y="25"/>
                  </a:lnTo>
                  <a:lnTo>
                    <a:pt x="115" y="24"/>
                  </a:lnTo>
                  <a:lnTo>
                    <a:pt x="122" y="20"/>
                  </a:lnTo>
                  <a:lnTo>
                    <a:pt x="125" y="12"/>
                  </a:lnTo>
                  <a:lnTo>
                    <a:pt x="126" y="15"/>
                  </a:lnTo>
                  <a:lnTo>
                    <a:pt x="129" y="21"/>
                  </a:lnTo>
                  <a:lnTo>
                    <a:pt x="129" y="31"/>
                  </a:lnTo>
                  <a:lnTo>
                    <a:pt x="125" y="41"/>
                  </a:lnTo>
                  <a:lnTo>
                    <a:pt x="0" y="24"/>
                  </a:lnTo>
                  <a:lnTo>
                    <a:pt x="4" y="24"/>
                  </a:lnTo>
                  <a:lnTo>
                    <a:pt x="15" y="24"/>
                  </a:lnTo>
                  <a:lnTo>
                    <a:pt x="28" y="23"/>
                  </a:lnTo>
                  <a:lnTo>
                    <a:pt x="45" y="21"/>
                  </a:lnTo>
                  <a:lnTo>
                    <a:pt x="62" y="18"/>
                  </a:lnTo>
                  <a:lnTo>
                    <a:pt x="77" y="14"/>
                  </a:lnTo>
                  <a:lnTo>
                    <a:pt x="92" y="8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4C0000"/>
            </a:solidFill>
            <a:ln w="0">
              <a:solidFill>
                <a:srgbClr val="4C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5362ACB8-5CA9-4504-9C40-B1C1668A0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1936" y="1745382"/>
              <a:ext cx="1360507" cy="1628536"/>
            </a:xfrm>
            <a:custGeom>
              <a:avLst/>
              <a:gdLst>
                <a:gd name="T0" fmla="*/ 201 w 401"/>
                <a:gd name="T1" fmla="*/ 0 h 480"/>
                <a:gd name="T2" fmla="*/ 241 w 401"/>
                <a:gd name="T3" fmla="*/ 6 h 480"/>
                <a:gd name="T4" fmla="*/ 279 w 401"/>
                <a:gd name="T5" fmla="*/ 16 h 480"/>
                <a:gd name="T6" fmla="*/ 313 w 401"/>
                <a:gd name="T7" fmla="*/ 36 h 480"/>
                <a:gd name="T8" fmla="*/ 343 w 401"/>
                <a:gd name="T9" fmla="*/ 59 h 480"/>
                <a:gd name="T10" fmla="*/ 367 w 401"/>
                <a:gd name="T11" fmla="*/ 89 h 480"/>
                <a:gd name="T12" fmla="*/ 385 w 401"/>
                <a:gd name="T13" fmla="*/ 123 h 480"/>
                <a:gd name="T14" fmla="*/ 397 w 401"/>
                <a:gd name="T15" fmla="*/ 161 h 480"/>
                <a:gd name="T16" fmla="*/ 401 w 401"/>
                <a:gd name="T17" fmla="*/ 202 h 480"/>
                <a:gd name="T18" fmla="*/ 401 w 401"/>
                <a:gd name="T19" fmla="*/ 296 h 480"/>
                <a:gd name="T20" fmla="*/ 390 w 401"/>
                <a:gd name="T21" fmla="*/ 334 h 480"/>
                <a:gd name="T22" fmla="*/ 377 w 401"/>
                <a:gd name="T23" fmla="*/ 367 h 480"/>
                <a:gd name="T24" fmla="*/ 362 w 401"/>
                <a:gd name="T25" fmla="*/ 396 h 480"/>
                <a:gd name="T26" fmla="*/ 343 w 401"/>
                <a:gd name="T27" fmla="*/ 421 h 480"/>
                <a:gd name="T28" fmla="*/ 321 w 401"/>
                <a:gd name="T29" fmla="*/ 442 h 480"/>
                <a:gd name="T30" fmla="*/ 297 w 401"/>
                <a:gd name="T31" fmla="*/ 457 h 480"/>
                <a:gd name="T32" fmla="*/ 269 w 401"/>
                <a:gd name="T33" fmla="*/ 469 h 480"/>
                <a:gd name="T34" fmla="*/ 237 w 401"/>
                <a:gd name="T35" fmla="*/ 477 h 480"/>
                <a:gd name="T36" fmla="*/ 203 w 401"/>
                <a:gd name="T37" fmla="*/ 480 h 480"/>
                <a:gd name="T38" fmla="*/ 168 w 401"/>
                <a:gd name="T39" fmla="*/ 477 h 480"/>
                <a:gd name="T40" fmla="*/ 136 w 401"/>
                <a:gd name="T41" fmla="*/ 470 h 480"/>
                <a:gd name="T42" fmla="*/ 108 w 401"/>
                <a:gd name="T43" fmla="*/ 460 h 480"/>
                <a:gd name="T44" fmla="*/ 81 w 401"/>
                <a:gd name="T45" fmla="*/ 446 h 480"/>
                <a:gd name="T46" fmla="*/ 59 w 401"/>
                <a:gd name="T47" fmla="*/ 426 h 480"/>
                <a:gd name="T48" fmla="*/ 41 w 401"/>
                <a:gd name="T49" fmla="*/ 401 h 480"/>
                <a:gd name="T50" fmla="*/ 24 w 401"/>
                <a:gd name="T51" fmla="*/ 371 h 480"/>
                <a:gd name="T52" fmla="*/ 11 w 401"/>
                <a:gd name="T53" fmla="*/ 337 h 480"/>
                <a:gd name="T54" fmla="*/ 0 w 401"/>
                <a:gd name="T55" fmla="*/ 296 h 480"/>
                <a:gd name="T56" fmla="*/ 0 w 401"/>
                <a:gd name="T57" fmla="*/ 202 h 480"/>
                <a:gd name="T58" fmla="*/ 2 w 401"/>
                <a:gd name="T59" fmla="*/ 175 h 480"/>
                <a:gd name="T60" fmla="*/ 4 w 401"/>
                <a:gd name="T61" fmla="*/ 147 h 480"/>
                <a:gd name="T62" fmla="*/ 9 w 401"/>
                <a:gd name="T63" fmla="*/ 122 h 480"/>
                <a:gd name="T64" fmla="*/ 16 w 401"/>
                <a:gd name="T65" fmla="*/ 97 h 480"/>
                <a:gd name="T66" fmla="*/ 26 w 401"/>
                <a:gd name="T67" fmla="*/ 75 h 480"/>
                <a:gd name="T68" fmla="*/ 38 w 401"/>
                <a:gd name="T69" fmla="*/ 55 h 480"/>
                <a:gd name="T70" fmla="*/ 54 w 401"/>
                <a:gd name="T71" fmla="*/ 38 h 480"/>
                <a:gd name="T72" fmla="*/ 72 w 401"/>
                <a:gd name="T73" fmla="*/ 24 h 480"/>
                <a:gd name="T74" fmla="*/ 93 w 401"/>
                <a:gd name="T75" fmla="*/ 14 h 480"/>
                <a:gd name="T76" fmla="*/ 118 w 401"/>
                <a:gd name="T77" fmla="*/ 7 h 480"/>
                <a:gd name="T78" fmla="*/ 147 w 401"/>
                <a:gd name="T79" fmla="*/ 4 h 480"/>
                <a:gd name="T80" fmla="*/ 178 w 401"/>
                <a:gd name="T81" fmla="*/ 6 h 480"/>
                <a:gd name="T82" fmla="*/ 201 w 401"/>
                <a:gd name="T83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01" h="480">
                  <a:moveTo>
                    <a:pt x="201" y="0"/>
                  </a:moveTo>
                  <a:lnTo>
                    <a:pt x="241" y="6"/>
                  </a:lnTo>
                  <a:lnTo>
                    <a:pt x="279" y="16"/>
                  </a:lnTo>
                  <a:lnTo>
                    <a:pt x="313" y="36"/>
                  </a:lnTo>
                  <a:lnTo>
                    <a:pt x="343" y="59"/>
                  </a:lnTo>
                  <a:lnTo>
                    <a:pt x="367" y="89"/>
                  </a:lnTo>
                  <a:lnTo>
                    <a:pt x="385" y="123"/>
                  </a:lnTo>
                  <a:lnTo>
                    <a:pt x="397" y="161"/>
                  </a:lnTo>
                  <a:lnTo>
                    <a:pt x="401" y="202"/>
                  </a:lnTo>
                  <a:lnTo>
                    <a:pt x="401" y="296"/>
                  </a:lnTo>
                  <a:lnTo>
                    <a:pt x="390" y="334"/>
                  </a:lnTo>
                  <a:lnTo>
                    <a:pt x="377" y="367"/>
                  </a:lnTo>
                  <a:lnTo>
                    <a:pt x="362" y="396"/>
                  </a:lnTo>
                  <a:lnTo>
                    <a:pt x="343" y="421"/>
                  </a:lnTo>
                  <a:lnTo>
                    <a:pt x="321" y="442"/>
                  </a:lnTo>
                  <a:lnTo>
                    <a:pt x="297" y="457"/>
                  </a:lnTo>
                  <a:lnTo>
                    <a:pt x="269" y="469"/>
                  </a:lnTo>
                  <a:lnTo>
                    <a:pt x="237" y="477"/>
                  </a:lnTo>
                  <a:lnTo>
                    <a:pt x="203" y="480"/>
                  </a:lnTo>
                  <a:lnTo>
                    <a:pt x="168" y="477"/>
                  </a:lnTo>
                  <a:lnTo>
                    <a:pt x="136" y="470"/>
                  </a:lnTo>
                  <a:lnTo>
                    <a:pt x="108" y="460"/>
                  </a:lnTo>
                  <a:lnTo>
                    <a:pt x="81" y="446"/>
                  </a:lnTo>
                  <a:lnTo>
                    <a:pt x="59" y="426"/>
                  </a:lnTo>
                  <a:lnTo>
                    <a:pt x="41" y="401"/>
                  </a:lnTo>
                  <a:lnTo>
                    <a:pt x="24" y="371"/>
                  </a:lnTo>
                  <a:lnTo>
                    <a:pt x="11" y="337"/>
                  </a:lnTo>
                  <a:lnTo>
                    <a:pt x="0" y="296"/>
                  </a:lnTo>
                  <a:lnTo>
                    <a:pt x="0" y="202"/>
                  </a:lnTo>
                  <a:lnTo>
                    <a:pt x="2" y="175"/>
                  </a:lnTo>
                  <a:lnTo>
                    <a:pt x="4" y="147"/>
                  </a:lnTo>
                  <a:lnTo>
                    <a:pt x="9" y="122"/>
                  </a:lnTo>
                  <a:lnTo>
                    <a:pt x="16" y="97"/>
                  </a:lnTo>
                  <a:lnTo>
                    <a:pt x="26" y="75"/>
                  </a:lnTo>
                  <a:lnTo>
                    <a:pt x="38" y="55"/>
                  </a:lnTo>
                  <a:lnTo>
                    <a:pt x="54" y="38"/>
                  </a:lnTo>
                  <a:lnTo>
                    <a:pt x="72" y="24"/>
                  </a:lnTo>
                  <a:lnTo>
                    <a:pt x="93" y="14"/>
                  </a:lnTo>
                  <a:lnTo>
                    <a:pt x="118" y="7"/>
                  </a:lnTo>
                  <a:lnTo>
                    <a:pt x="147" y="4"/>
                  </a:lnTo>
                  <a:lnTo>
                    <a:pt x="178" y="6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8BC9F"/>
            </a:solidFill>
            <a:ln w="0">
              <a:solidFill>
                <a:srgbClr val="F8BC9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12">
              <a:extLst>
                <a:ext uri="{FF2B5EF4-FFF2-40B4-BE49-F238E27FC236}">
                  <a16:creationId xmlns:a16="http://schemas.microsoft.com/office/drawing/2014/main" id="{B9EF604C-2051-4836-8BA8-87C954E8F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51033" y="3275526"/>
              <a:ext cx="342672" cy="315530"/>
            </a:xfrm>
            <a:custGeom>
              <a:avLst/>
              <a:gdLst>
                <a:gd name="T0" fmla="*/ 0 w 101"/>
                <a:gd name="T1" fmla="*/ 0 h 93"/>
                <a:gd name="T2" fmla="*/ 101 w 101"/>
                <a:gd name="T3" fmla="*/ 0 h 93"/>
                <a:gd name="T4" fmla="*/ 101 w 101"/>
                <a:gd name="T5" fmla="*/ 64 h 93"/>
                <a:gd name="T6" fmla="*/ 50 w 101"/>
                <a:gd name="T7" fmla="*/ 93 h 93"/>
                <a:gd name="T8" fmla="*/ 0 w 101"/>
                <a:gd name="T9" fmla="*/ 64 h 93"/>
                <a:gd name="T10" fmla="*/ 0 w 101"/>
                <a:gd name="T11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93">
                  <a:moveTo>
                    <a:pt x="0" y="0"/>
                  </a:moveTo>
                  <a:lnTo>
                    <a:pt x="101" y="0"/>
                  </a:lnTo>
                  <a:lnTo>
                    <a:pt x="101" y="64"/>
                  </a:lnTo>
                  <a:lnTo>
                    <a:pt x="50" y="93"/>
                  </a:lnTo>
                  <a:lnTo>
                    <a:pt x="0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C9F"/>
            </a:solidFill>
            <a:ln w="0">
              <a:solidFill>
                <a:srgbClr val="F8BC9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13">
              <a:extLst>
                <a:ext uri="{FF2B5EF4-FFF2-40B4-BE49-F238E27FC236}">
                  <a16:creationId xmlns:a16="http://schemas.microsoft.com/office/drawing/2014/main" id="{7918A96D-8C96-47ED-A7A2-4177F5FE7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8536" y="2434116"/>
              <a:ext cx="61070" cy="108569"/>
            </a:xfrm>
            <a:custGeom>
              <a:avLst/>
              <a:gdLst>
                <a:gd name="T0" fmla="*/ 8 w 18"/>
                <a:gd name="T1" fmla="*/ 0 h 32"/>
                <a:gd name="T2" fmla="*/ 12 w 18"/>
                <a:gd name="T3" fmla="*/ 0 h 32"/>
                <a:gd name="T4" fmla="*/ 15 w 18"/>
                <a:gd name="T5" fmla="*/ 2 h 32"/>
                <a:gd name="T6" fmla="*/ 18 w 18"/>
                <a:gd name="T7" fmla="*/ 4 h 32"/>
                <a:gd name="T8" fmla="*/ 18 w 18"/>
                <a:gd name="T9" fmla="*/ 7 h 32"/>
                <a:gd name="T10" fmla="*/ 18 w 18"/>
                <a:gd name="T11" fmla="*/ 27 h 32"/>
                <a:gd name="T12" fmla="*/ 18 w 18"/>
                <a:gd name="T13" fmla="*/ 28 h 32"/>
                <a:gd name="T14" fmla="*/ 15 w 18"/>
                <a:gd name="T15" fmla="*/ 30 h 32"/>
                <a:gd name="T16" fmla="*/ 12 w 18"/>
                <a:gd name="T17" fmla="*/ 32 h 32"/>
                <a:gd name="T18" fmla="*/ 8 w 18"/>
                <a:gd name="T19" fmla="*/ 32 h 32"/>
                <a:gd name="T20" fmla="*/ 6 w 18"/>
                <a:gd name="T21" fmla="*/ 32 h 32"/>
                <a:gd name="T22" fmla="*/ 3 w 18"/>
                <a:gd name="T23" fmla="*/ 30 h 32"/>
                <a:gd name="T24" fmla="*/ 0 w 18"/>
                <a:gd name="T25" fmla="*/ 28 h 32"/>
                <a:gd name="T26" fmla="*/ 0 w 18"/>
                <a:gd name="T27" fmla="*/ 27 h 32"/>
                <a:gd name="T28" fmla="*/ 0 w 18"/>
                <a:gd name="T29" fmla="*/ 7 h 32"/>
                <a:gd name="T30" fmla="*/ 0 w 18"/>
                <a:gd name="T31" fmla="*/ 4 h 32"/>
                <a:gd name="T32" fmla="*/ 3 w 18"/>
                <a:gd name="T33" fmla="*/ 2 h 32"/>
                <a:gd name="T34" fmla="*/ 6 w 18"/>
                <a:gd name="T35" fmla="*/ 0 h 32"/>
                <a:gd name="T36" fmla="*/ 8 w 18"/>
                <a:gd name="T3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32">
                  <a:moveTo>
                    <a:pt x="8" y="0"/>
                  </a:moveTo>
                  <a:lnTo>
                    <a:pt x="12" y="0"/>
                  </a:lnTo>
                  <a:lnTo>
                    <a:pt x="15" y="2"/>
                  </a:lnTo>
                  <a:lnTo>
                    <a:pt x="18" y="4"/>
                  </a:lnTo>
                  <a:lnTo>
                    <a:pt x="18" y="7"/>
                  </a:lnTo>
                  <a:lnTo>
                    <a:pt x="18" y="27"/>
                  </a:lnTo>
                  <a:lnTo>
                    <a:pt x="18" y="28"/>
                  </a:lnTo>
                  <a:lnTo>
                    <a:pt x="15" y="30"/>
                  </a:lnTo>
                  <a:lnTo>
                    <a:pt x="12" y="32"/>
                  </a:lnTo>
                  <a:lnTo>
                    <a:pt x="8" y="32"/>
                  </a:lnTo>
                  <a:lnTo>
                    <a:pt x="6" y="32"/>
                  </a:lnTo>
                  <a:lnTo>
                    <a:pt x="3" y="30"/>
                  </a:lnTo>
                  <a:lnTo>
                    <a:pt x="0" y="28"/>
                  </a:lnTo>
                  <a:lnTo>
                    <a:pt x="0" y="27"/>
                  </a:lnTo>
                  <a:lnTo>
                    <a:pt x="0" y="7"/>
                  </a:lnTo>
                  <a:lnTo>
                    <a:pt x="0" y="4"/>
                  </a:lnTo>
                  <a:lnTo>
                    <a:pt x="3" y="2"/>
                  </a:lnTo>
                  <a:lnTo>
                    <a:pt x="6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9407ED39-FD10-464B-8F9C-088722107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4595" y="2434116"/>
              <a:ext cx="61070" cy="108569"/>
            </a:xfrm>
            <a:custGeom>
              <a:avLst/>
              <a:gdLst>
                <a:gd name="T0" fmla="*/ 9 w 18"/>
                <a:gd name="T1" fmla="*/ 0 h 32"/>
                <a:gd name="T2" fmla="*/ 13 w 18"/>
                <a:gd name="T3" fmla="*/ 0 h 32"/>
                <a:gd name="T4" fmla="*/ 15 w 18"/>
                <a:gd name="T5" fmla="*/ 2 h 32"/>
                <a:gd name="T6" fmla="*/ 17 w 18"/>
                <a:gd name="T7" fmla="*/ 4 h 32"/>
                <a:gd name="T8" fmla="*/ 18 w 18"/>
                <a:gd name="T9" fmla="*/ 7 h 32"/>
                <a:gd name="T10" fmla="*/ 18 w 18"/>
                <a:gd name="T11" fmla="*/ 27 h 32"/>
                <a:gd name="T12" fmla="*/ 17 w 18"/>
                <a:gd name="T13" fmla="*/ 28 h 32"/>
                <a:gd name="T14" fmla="*/ 15 w 18"/>
                <a:gd name="T15" fmla="*/ 30 h 32"/>
                <a:gd name="T16" fmla="*/ 13 w 18"/>
                <a:gd name="T17" fmla="*/ 32 h 32"/>
                <a:gd name="T18" fmla="*/ 9 w 18"/>
                <a:gd name="T19" fmla="*/ 32 h 32"/>
                <a:gd name="T20" fmla="*/ 5 w 18"/>
                <a:gd name="T21" fmla="*/ 32 h 32"/>
                <a:gd name="T22" fmla="*/ 2 w 18"/>
                <a:gd name="T23" fmla="*/ 30 h 32"/>
                <a:gd name="T24" fmla="*/ 1 w 18"/>
                <a:gd name="T25" fmla="*/ 28 h 32"/>
                <a:gd name="T26" fmla="*/ 0 w 18"/>
                <a:gd name="T27" fmla="*/ 27 h 32"/>
                <a:gd name="T28" fmla="*/ 0 w 18"/>
                <a:gd name="T29" fmla="*/ 7 h 32"/>
                <a:gd name="T30" fmla="*/ 1 w 18"/>
                <a:gd name="T31" fmla="*/ 4 h 32"/>
                <a:gd name="T32" fmla="*/ 2 w 18"/>
                <a:gd name="T33" fmla="*/ 2 h 32"/>
                <a:gd name="T34" fmla="*/ 5 w 18"/>
                <a:gd name="T35" fmla="*/ 0 h 32"/>
                <a:gd name="T36" fmla="*/ 9 w 18"/>
                <a:gd name="T3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32">
                  <a:moveTo>
                    <a:pt x="9" y="0"/>
                  </a:moveTo>
                  <a:lnTo>
                    <a:pt x="13" y="0"/>
                  </a:lnTo>
                  <a:lnTo>
                    <a:pt x="15" y="2"/>
                  </a:lnTo>
                  <a:lnTo>
                    <a:pt x="17" y="4"/>
                  </a:lnTo>
                  <a:lnTo>
                    <a:pt x="18" y="7"/>
                  </a:lnTo>
                  <a:lnTo>
                    <a:pt x="18" y="27"/>
                  </a:lnTo>
                  <a:lnTo>
                    <a:pt x="17" y="28"/>
                  </a:lnTo>
                  <a:lnTo>
                    <a:pt x="15" y="30"/>
                  </a:lnTo>
                  <a:lnTo>
                    <a:pt x="13" y="32"/>
                  </a:lnTo>
                  <a:lnTo>
                    <a:pt x="9" y="32"/>
                  </a:lnTo>
                  <a:lnTo>
                    <a:pt x="5" y="32"/>
                  </a:lnTo>
                  <a:lnTo>
                    <a:pt x="2" y="30"/>
                  </a:lnTo>
                  <a:lnTo>
                    <a:pt x="1" y="28"/>
                  </a:lnTo>
                  <a:lnTo>
                    <a:pt x="0" y="27"/>
                  </a:lnTo>
                  <a:lnTo>
                    <a:pt x="0" y="7"/>
                  </a:lnTo>
                  <a:lnTo>
                    <a:pt x="1" y="4"/>
                  </a:lnTo>
                  <a:lnTo>
                    <a:pt x="2" y="2"/>
                  </a:lnTo>
                  <a:lnTo>
                    <a:pt x="5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63CF9D72-6B16-476C-B73A-649F1E222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35851" y="2719110"/>
              <a:ext cx="152676" cy="61070"/>
            </a:xfrm>
            <a:custGeom>
              <a:avLst/>
              <a:gdLst>
                <a:gd name="T0" fmla="*/ 0 w 45"/>
                <a:gd name="T1" fmla="*/ 0 h 18"/>
                <a:gd name="T2" fmla="*/ 2 w 45"/>
                <a:gd name="T3" fmla="*/ 0 h 18"/>
                <a:gd name="T4" fmla="*/ 3 w 45"/>
                <a:gd name="T5" fmla="*/ 0 h 18"/>
                <a:gd name="T6" fmla="*/ 5 w 45"/>
                <a:gd name="T7" fmla="*/ 1 h 18"/>
                <a:gd name="T8" fmla="*/ 8 w 45"/>
                <a:gd name="T9" fmla="*/ 3 h 18"/>
                <a:gd name="T10" fmla="*/ 12 w 45"/>
                <a:gd name="T11" fmla="*/ 5 h 18"/>
                <a:gd name="T12" fmla="*/ 16 w 45"/>
                <a:gd name="T13" fmla="*/ 7 h 18"/>
                <a:gd name="T14" fmla="*/ 20 w 45"/>
                <a:gd name="T15" fmla="*/ 7 h 18"/>
                <a:gd name="T16" fmla="*/ 21 w 45"/>
                <a:gd name="T17" fmla="*/ 7 h 18"/>
                <a:gd name="T18" fmla="*/ 23 w 45"/>
                <a:gd name="T19" fmla="*/ 8 h 18"/>
                <a:gd name="T20" fmla="*/ 25 w 45"/>
                <a:gd name="T21" fmla="*/ 8 h 18"/>
                <a:gd name="T22" fmla="*/ 26 w 45"/>
                <a:gd name="T23" fmla="*/ 7 h 18"/>
                <a:gd name="T24" fmla="*/ 29 w 45"/>
                <a:gd name="T25" fmla="*/ 7 h 18"/>
                <a:gd name="T26" fmla="*/ 30 w 45"/>
                <a:gd name="T27" fmla="*/ 7 h 18"/>
                <a:gd name="T28" fmla="*/ 34 w 45"/>
                <a:gd name="T29" fmla="*/ 5 h 18"/>
                <a:gd name="T30" fmla="*/ 37 w 45"/>
                <a:gd name="T31" fmla="*/ 4 h 18"/>
                <a:gd name="T32" fmla="*/ 41 w 45"/>
                <a:gd name="T33" fmla="*/ 3 h 18"/>
                <a:gd name="T34" fmla="*/ 42 w 45"/>
                <a:gd name="T35" fmla="*/ 1 h 18"/>
                <a:gd name="T36" fmla="*/ 45 w 45"/>
                <a:gd name="T37" fmla="*/ 0 h 18"/>
                <a:gd name="T38" fmla="*/ 45 w 45"/>
                <a:gd name="T39" fmla="*/ 0 h 18"/>
                <a:gd name="T40" fmla="*/ 45 w 45"/>
                <a:gd name="T41" fmla="*/ 0 h 18"/>
                <a:gd name="T42" fmla="*/ 45 w 45"/>
                <a:gd name="T43" fmla="*/ 3 h 18"/>
                <a:gd name="T44" fmla="*/ 43 w 45"/>
                <a:gd name="T45" fmla="*/ 5 h 18"/>
                <a:gd name="T46" fmla="*/ 42 w 45"/>
                <a:gd name="T47" fmla="*/ 8 h 18"/>
                <a:gd name="T48" fmla="*/ 41 w 45"/>
                <a:gd name="T49" fmla="*/ 11 h 18"/>
                <a:gd name="T50" fmla="*/ 38 w 45"/>
                <a:gd name="T51" fmla="*/ 12 h 18"/>
                <a:gd name="T52" fmla="*/ 34 w 45"/>
                <a:gd name="T53" fmla="*/ 15 h 18"/>
                <a:gd name="T54" fmla="*/ 32 w 45"/>
                <a:gd name="T55" fmla="*/ 16 h 18"/>
                <a:gd name="T56" fmla="*/ 29 w 45"/>
                <a:gd name="T57" fmla="*/ 17 h 18"/>
                <a:gd name="T58" fmla="*/ 26 w 45"/>
                <a:gd name="T59" fmla="*/ 18 h 18"/>
                <a:gd name="T60" fmla="*/ 23 w 45"/>
                <a:gd name="T61" fmla="*/ 18 h 18"/>
                <a:gd name="T62" fmla="*/ 20 w 45"/>
                <a:gd name="T63" fmla="*/ 18 h 18"/>
                <a:gd name="T64" fmla="*/ 17 w 45"/>
                <a:gd name="T65" fmla="*/ 17 h 18"/>
                <a:gd name="T66" fmla="*/ 13 w 45"/>
                <a:gd name="T67" fmla="*/ 16 h 18"/>
                <a:gd name="T68" fmla="*/ 12 w 45"/>
                <a:gd name="T69" fmla="*/ 15 h 18"/>
                <a:gd name="T70" fmla="*/ 7 w 45"/>
                <a:gd name="T71" fmla="*/ 12 h 18"/>
                <a:gd name="T72" fmla="*/ 5 w 45"/>
                <a:gd name="T73" fmla="*/ 9 h 18"/>
                <a:gd name="T74" fmla="*/ 4 w 45"/>
                <a:gd name="T75" fmla="*/ 8 h 18"/>
                <a:gd name="T76" fmla="*/ 3 w 45"/>
                <a:gd name="T77" fmla="*/ 5 h 18"/>
                <a:gd name="T78" fmla="*/ 2 w 45"/>
                <a:gd name="T79" fmla="*/ 3 h 18"/>
                <a:gd name="T80" fmla="*/ 0 w 45"/>
                <a:gd name="T81" fmla="*/ 0 h 18"/>
                <a:gd name="T82" fmla="*/ 0 w 45"/>
                <a:gd name="T8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5" h="18">
                  <a:moveTo>
                    <a:pt x="0" y="0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5" y="1"/>
                  </a:lnTo>
                  <a:lnTo>
                    <a:pt x="8" y="3"/>
                  </a:lnTo>
                  <a:lnTo>
                    <a:pt x="12" y="5"/>
                  </a:lnTo>
                  <a:lnTo>
                    <a:pt x="16" y="7"/>
                  </a:lnTo>
                  <a:lnTo>
                    <a:pt x="20" y="7"/>
                  </a:lnTo>
                  <a:lnTo>
                    <a:pt x="21" y="7"/>
                  </a:lnTo>
                  <a:lnTo>
                    <a:pt x="23" y="8"/>
                  </a:lnTo>
                  <a:lnTo>
                    <a:pt x="25" y="8"/>
                  </a:lnTo>
                  <a:lnTo>
                    <a:pt x="26" y="7"/>
                  </a:lnTo>
                  <a:lnTo>
                    <a:pt x="29" y="7"/>
                  </a:lnTo>
                  <a:lnTo>
                    <a:pt x="30" y="7"/>
                  </a:lnTo>
                  <a:lnTo>
                    <a:pt x="34" y="5"/>
                  </a:lnTo>
                  <a:lnTo>
                    <a:pt x="37" y="4"/>
                  </a:lnTo>
                  <a:lnTo>
                    <a:pt x="41" y="3"/>
                  </a:lnTo>
                  <a:lnTo>
                    <a:pt x="42" y="1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5" y="3"/>
                  </a:lnTo>
                  <a:lnTo>
                    <a:pt x="43" y="5"/>
                  </a:lnTo>
                  <a:lnTo>
                    <a:pt x="42" y="8"/>
                  </a:lnTo>
                  <a:lnTo>
                    <a:pt x="41" y="11"/>
                  </a:lnTo>
                  <a:lnTo>
                    <a:pt x="38" y="12"/>
                  </a:lnTo>
                  <a:lnTo>
                    <a:pt x="34" y="15"/>
                  </a:lnTo>
                  <a:lnTo>
                    <a:pt x="32" y="16"/>
                  </a:lnTo>
                  <a:lnTo>
                    <a:pt x="29" y="17"/>
                  </a:lnTo>
                  <a:lnTo>
                    <a:pt x="26" y="18"/>
                  </a:lnTo>
                  <a:lnTo>
                    <a:pt x="23" y="18"/>
                  </a:lnTo>
                  <a:lnTo>
                    <a:pt x="20" y="18"/>
                  </a:lnTo>
                  <a:lnTo>
                    <a:pt x="17" y="17"/>
                  </a:lnTo>
                  <a:lnTo>
                    <a:pt x="13" y="16"/>
                  </a:lnTo>
                  <a:lnTo>
                    <a:pt x="12" y="15"/>
                  </a:lnTo>
                  <a:lnTo>
                    <a:pt x="7" y="12"/>
                  </a:lnTo>
                  <a:lnTo>
                    <a:pt x="5" y="9"/>
                  </a:lnTo>
                  <a:lnTo>
                    <a:pt x="4" y="8"/>
                  </a:lnTo>
                  <a:lnTo>
                    <a:pt x="3" y="5"/>
                  </a:lnTo>
                  <a:lnTo>
                    <a:pt x="2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9F85"/>
            </a:solidFill>
            <a:ln w="0">
              <a:solidFill>
                <a:srgbClr val="DD9F8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16">
              <a:extLst>
                <a:ext uri="{FF2B5EF4-FFF2-40B4-BE49-F238E27FC236}">
                  <a16:creationId xmlns:a16="http://schemas.microsoft.com/office/drawing/2014/main" id="{416D7423-BDA3-4053-9D62-14513EBC1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0323" y="2820893"/>
              <a:ext cx="800697" cy="329101"/>
            </a:xfrm>
            <a:custGeom>
              <a:avLst/>
              <a:gdLst>
                <a:gd name="T0" fmla="*/ 236 w 236"/>
                <a:gd name="T1" fmla="*/ 0 h 97"/>
                <a:gd name="T2" fmla="*/ 235 w 236"/>
                <a:gd name="T3" fmla="*/ 3 h 97"/>
                <a:gd name="T4" fmla="*/ 232 w 236"/>
                <a:gd name="T5" fmla="*/ 11 h 97"/>
                <a:gd name="T6" fmla="*/ 227 w 236"/>
                <a:gd name="T7" fmla="*/ 22 h 97"/>
                <a:gd name="T8" fmla="*/ 219 w 236"/>
                <a:gd name="T9" fmla="*/ 37 h 97"/>
                <a:gd name="T10" fmla="*/ 208 w 236"/>
                <a:gd name="T11" fmla="*/ 53 h 97"/>
                <a:gd name="T12" fmla="*/ 194 w 236"/>
                <a:gd name="T13" fmla="*/ 67 h 97"/>
                <a:gd name="T14" fmla="*/ 174 w 236"/>
                <a:gd name="T15" fmla="*/ 81 h 97"/>
                <a:gd name="T16" fmla="*/ 157 w 236"/>
                <a:gd name="T17" fmla="*/ 89 h 97"/>
                <a:gd name="T18" fmla="*/ 135 w 236"/>
                <a:gd name="T19" fmla="*/ 96 h 97"/>
                <a:gd name="T20" fmla="*/ 113 w 236"/>
                <a:gd name="T21" fmla="*/ 97 h 97"/>
                <a:gd name="T22" fmla="*/ 89 w 236"/>
                <a:gd name="T23" fmla="*/ 96 h 97"/>
                <a:gd name="T24" fmla="*/ 66 w 236"/>
                <a:gd name="T25" fmla="*/ 89 h 97"/>
                <a:gd name="T26" fmla="*/ 44 w 236"/>
                <a:gd name="T27" fmla="*/ 76 h 97"/>
                <a:gd name="T28" fmla="*/ 32 w 236"/>
                <a:gd name="T29" fmla="*/ 64 h 97"/>
                <a:gd name="T30" fmla="*/ 21 w 236"/>
                <a:gd name="T31" fmla="*/ 51 h 97"/>
                <a:gd name="T32" fmla="*/ 12 w 236"/>
                <a:gd name="T33" fmla="*/ 38 h 97"/>
                <a:gd name="T34" fmla="*/ 6 w 236"/>
                <a:gd name="T35" fmla="*/ 26 h 97"/>
                <a:gd name="T36" fmla="*/ 2 w 236"/>
                <a:gd name="T37" fmla="*/ 19 h 97"/>
                <a:gd name="T38" fmla="*/ 0 w 236"/>
                <a:gd name="T39" fmla="*/ 15 h 97"/>
                <a:gd name="T40" fmla="*/ 4 w 236"/>
                <a:gd name="T41" fmla="*/ 16 h 97"/>
                <a:gd name="T42" fmla="*/ 13 w 236"/>
                <a:gd name="T43" fmla="*/ 20 h 97"/>
                <a:gd name="T44" fmla="*/ 29 w 236"/>
                <a:gd name="T45" fmla="*/ 24 h 97"/>
                <a:gd name="T46" fmla="*/ 49 w 236"/>
                <a:gd name="T47" fmla="*/ 28 h 97"/>
                <a:gd name="T48" fmla="*/ 74 w 236"/>
                <a:gd name="T49" fmla="*/ 30 h 97"/>
                <a:gd name="T50" fmla="*/ 102 w 236"/>
                <a:gd name="T51" fmla="*/ 32 h 97"/>
                <a:gd name="T52" fmla="*/ 133 w 236"/>
                <a:gd name="T53" fmla="*/ 30 h 97"/>
                <a:gd name="T54" fmla="*/ 165 w 236"/>
                <a:gd name="T55" fmla="*/ 25 h 97"/>
                <a:gd name="T56" fmla="*/ 201 w 236"/>
                <a:gd name="T57" fmla="*/ 16 h 97"/>
                <a:gd name="T58" fmla="*/ 236 w 236"/>
                <a:gd name="T5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6" h="97">
                  <a:moveTo>
                    <a:pt x="236" y="0"/>
                  </a:moveTo>
                  <a:lnTo>
                    <a:pt x="235" y="3"/>
                  </a:lnTo>
                  <a:lnTo>
                    <a:pt x="232" y="11"/>
                  </a:lnTo>
                  <a:lnTo>
                    <a:pt x="227" y="22"/>
                  </a:lnTo>
                  <a:lnTo>
                    <a:pt x="219" y="37"/>
                  </a:lnTo>
                  <a:lnTo>
                    <a:pt x="208" y="53"/>
                  </a:lnTo>
                  <a:lnTo>
                    <a:pt x="194" y="67"/>
                  </a:lnTo>
                  <a:lnTo>
                    <a:pt x="174" y="81"/>
                  </a:lnTo>
                  <a:lnTo>
                    <a:pt x="157" y="89"/>
                  </a:lnTo>
                  <a:lnTo>
                    <a:pt x="135" y="96"/>
                  </a:lnTo>
                  <a:lnTo>
                    <a:pt x="113" y="97"/>
                  </a:lnTo>
                  <a:lnTo>
                    <a:pt x="89" y="96"/>
                  </a:lnTo>
                  <a:lnTo>
                    <a:pt x="66" y="89"/>
                  </a:lnTo>
                  <a:lnTo>
                    <a:pt x="44" y="76"/>
                  </a:lnTo>
                  <a:lnTo>
                    <a:pt x="32" y="64"/>
                  </a:lnTo>
                  <a:lnTo>
                    <a:pt x="21" y="51"/>
                  </a:lnTo>
                  <a:lnTo>
                    <a:pt x="12" y="38"/>
                  </a:lnTo>
                  <a:lnTo>
                    <a:pt x="6" y="26"/>
                  </a:lnTo>
                  <a:lnTo>
                    <a:pt x="2" y="19"/>
                  </a:lnTo>
                  <a:lnTo>
                    <a:pt x="0" y="15"/>
                  </a:lnTo>
                  <a:lnTo>
                    <a:pt x="4" y="16"/>
                  </a:lnTo>
                  <a:lnTo>
                    <a:pt x="13" y="20"/>
                  </a:lnTo>
                  <a:lnTo>
                    <a:pt x="29" y="24"/>
                  </a:lnTo>
                  <a:lnTo>
                    <a:pt x="49" y="28"/>
                  </a:lnTo>
                  <a:lnTo>
                    <a:pt x="74" y="30"/>
                  </a:lnTo>
                  <a:lnTo>
                    <a:pt x="102" y="32"/>
                  </a:lnTo>
                  <a:lnTo>
                    <a:pt x="133" y="30"/>
                  </a:lnTo>
                  <a:lnTo>
                    <a:pt x="165" y="25"/>
                  </a:lnTo>
                  <a:lnTo>
                    <a:pt x="201" y="16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17">
              <a:extLst>
                <a:ext uri="{FF2B5EF4-FFF2-40B4-BE49-F238E27FC236}">
                  <a16:creationId xmlns:a16="http://schemas.microsoft.com/office/drawing/2014/main" id="{60B73EAC-99D6-422A-9492-0CBF0194B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7295" y="1406104"/>
              <a:ext cx="1499610" cy="1255330"/>
            </a:xfrm>
            <a:custGeom>
              <a:avLst/>
              <a:gdLst>
                <a:gd name="T0" fmla="*/ 364 w 442"/>
                <a:gd name="T1" fmla="*/ 56 h 370"/>
                <a:gd name="T2" fmla="*/ 414 w 442"/>
                <a:gd name="T3" fmla="*/ 370 h 370"/>
                <a:gd name="T4" fmla="*/ 390 w 442"/>
                <a:gd name="T5" fmla="*/ 305 h 370"/>
                <a:gd name="T6" fmla="*/ 384 w 442"/>
                <a:gd name="T7" fmla="*/ 235 h 370"/>
                <a:gd name="T8" fmla="*/ 368 w 442"/>
                <a:gd name="T9" fmla="*/ 188 h 370"/>
                <a:gd name="T10" fmla="*/ 343 w 442"/>
                <a:gd name="T11" fmla="*/ 162 h 370"/>
                <a:gd name="T12" fmla="*/ 310 w 442"/>
                <a:gd name="T13" fmla="*/ 149 h 370"/>
                <a:gd name="T14" fmla="*/ 276 w 442"/>
                <a:gd name="T15" fmla="*/ 140 h 370"/>
                <a:gd name="T16" fmla="*/ 253 w 442"/>
                <a:gd name="T17" fmla="*/ 136 h 370"/>
                <a:gd name="T18" fmla="*/ 250 w 442"/>
                <a:gd name="T19" fmla="*/ 138 h 370"/>
                <a:gd name="T20" fmla="*/ 260 w 442"/>
                <a:gd name="T21" fmla="*/ 159 h 370"/>
                <a:gd name="T22" fmla="*/ 280 w 442"/>
                <a:gd name="T23" fmla="*/ 184 h 370"/>
                <a:gd name="T24" fmla="*/ 297 w 442"/>
                <a:gd name="T25" fmla="*/ 199 h 370"/>
                <a:gd name="T26" fmla="*/ 277 w 442"/>
                <a:gd name="T27" fmla="*/ 199 h 370"/>
                <a:gd name="T28" fmla="*/ 233 w 442"/>
                <a:gd name="T29" fmla="*/ 184 h 370"/>
                <a:gd name="T30" fmla="*/ 194 w 442"/>
                <a:gd name="T31" fmla="*/ 167 h 370"/>
                <a:gd name="T32" fmla="*/ 168 w 442"/>
                <a:gd name="T33" fmla="*/ 151 h 370"/>
                <a:gd name="T34" fmla="*/ 157 w 442"/>
                <a:gd name="T35" fmla="*/ 145 h 370"/>
                <a:gd name="T36" fmla="*/ 165 w 442"/>
                <a:gd name="T37" fmla="*/ 165 h 370"/>
                <a:gd name="T38" fmla="*/ 177 w 442"/>
                <a:gd name="T39" fmla="*/ 183 h 370"/>
                <a:gd name="T40" fmla="*/ 182 w 442"/>
                <a:gd name="T41" fmla="*/ 192 h 370"/>
                <a:gd name="T42" fmla="*/ 151 w 442"/>
                <a:gd name="T43" fmla="*/ 180 h 370"/>
                <a:gd name="T44" fmla="*/ 120 w 442"/>
                <a:gd name="T45" fmla="*/ 161 h 370"/>
                <a:gd name="T46" fmla="*/ 98 w 442"/>
                <a:gd name="T47" fmla="*/ 144 h 370"/>
                <a:gd name="T48" fmla="*/ 89 w 442"/>
                <a:gd name="T49" fmla="*/ 136 h 370"/>
                <a:gd name="T50" fmla="*/ 84 w 442"/>
                <a:gd name="T51" fmla="*/ 144 h 370"/>
                <a:gd name="T52" fmla="*/ 71 w 442"/>
                <a:gd name="T53" fmla="*/ 162 h 370"/>
                <a:gd name="T54" fmla="*/ 59 w 442"/>
                <a:gd name="T55" fmla="*/ 182 h 370"/>
                <a:gd name="T56" fmla="*/ 48 w 442"/>
                <a:gd name="T57" fmla="*/ 220 h 370"/>
                <a:gd name="T58" fmla="*/ 46 w 442"/>
                <a:gd name="T59" fmla="*/ 265 h 370"/>
                <a:gd name="T60" fmla="*/ 50 w 442"/>
                <a:gd name="T61" fmla="*/ 309 h 370"/>
                <a:gd name="T62" fmla="*/ 52 w 442"/>
                <a:gd name="T63" fmla="*/ 336 h 370"/>
                <a:gd name="T64" fmla="*/ 30 w 442"/>
                <a:gd name="T65" fmla="*/ 367 h 370"/>
                <a:gd name="T66" fmla="*/ 109 w 442"/>
                <a:gd name="T67" fmla="*/ 56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42" h="370">
                  <a:moveTo>
                    <a:pt x="207" y="0"/>
                  </a:moveTo>
                  <a:lnTo>
                    <a:pt x="364" y="56"/>
                  </a:lnTo>
                  <a:lnTo>
                    <a:pt x="442" y="217"/>
                  </a:lnTo>
                  <a:lnTo>
                    <a:pt x="414" y="370"/>
                  </a:lnTo>
                  <a:lnTo>
                    <a:pt x="393" y="349"/>
                  </a:lnTo>
                  <a:lnTo>
                    <a:pt x="390" y="305"/>
                  </a:lnTo>
                  <a:lnTo>
                    <a:pt x="387" y="267"/>
                  </a:lnTo>
                  <a:lnTo>
                    <a:pt x="384" y="235"/>
                  </a:lnTo>
                  <a:lnTo>
                    <a:pt x="377" y="209"/>
                  </a:lnTo>
                  <a:lnTo>
                    <a:pt x="368" y="188"/>
                  </a:lnTo>
                  <a:lnTo>
                    <a:pt x="355" y="170"/>
                  </a:lnTo>
                  <a:lnTo>
                    <a:pt x="343" y="162"/>
                  </a:lnTo>
                  <a:lnTo>
                    <a:pt x="327" y="154"/>
                  </a:lnTo>
                  <a:lnTo>
                    <a:pt x="310" y="149"/>
                  </a:lnTo>
                  <a:lnTo>
                    <a:pt x="292" y="144"/>
                  </a:lnTo>
                  <a:lnTo>
                    <a:pt x="276" y="140"/>
                  </a:lnTo>
                  <a:lnTo>
                    <a:pt x="262" y="137"/>
                  </a:lnTo>
                  <a:lnTo>
                    <a:pt x="253" y="136"/>
                  </a:lnTo>
                  <a:lnTo>
                    <a:pt x="249" y="134"/>
                  </a:lnTo>
                  <a:lnTo>
                    <a:pt x="250" y="138"/>
                  </a:lnTo>
                  <a:lnTo>
                    <a:pt x="254" y="146"/>
                  </a:lnTo>
                  <a:lnTo>
                    <a:pt x="260" y="159"/>
                  </a:lnTo>
                  <a:lnTo>
                    <a:pt x="271" y="174"/>
                  </a:lnTo>
                  <a:lnTo>
                    <a:pt x="280" y="184"/>
                  </a:lnTo>
                  <a:lnTo>
                    <a:pt x="289" y="193"/>
                  </a:lnTo>
                  <a:lnTo>
                    <a:pt x="297" y="199"/>
                  </a:lnTo>
                  <a:lnTo>
                    <a:pt x="300" y="201"/>
                  </a:lnTo>
                  <a:lnTo>
                    <a:pt x="277" y="199"/>
                  </a:lnTo>
                  <a:lnTo>
                    <a:pt x="254" y="192"/>
                  </a:lnTo>
                  <a:lnTo>
                    <a:pt x="233" y="184"/>
                  </a:lnTo>
                  <a:lnTo>
                    <a:pt x="212" y="176"/>
                  </a:lnTo>
                  <a:lnTo>
                    <a:pt x="194" y="167"/>
                  </a:lnTo>
                  <a:lnTo>
                    <a:pt x="179" y="158"/>
                  </a:lnTo>
                  <a:lnTo>
                    <a:pt x="168" y="151"/>
                  </a:lnTo>
                  <a:lnTo>
                    <a:pt x="160" y="146"/>
                  </a:lnTo>
                  <a:lnTo>
                    <a:pt x="157" y="145"/>
                  </a:lnTo>
                  <a:lnTo>
                    <a:pt x="160" y="154"/>
                  </a:lnTo>
                  <a:lnTo>
                    <a:pt x="165" y="165"/>
                  </a:lnTo>
                  <a:lnTo>
                    <a:pt x="170" y="175"/>
                  </a:lnTo>
                  <a:lnTo>
                    <a:pt x="177" y="183"/>
                  </a:lnTo>
                  <a:lnTo>
                    <a:pt x="181" y="189"/>
                  </a:lnTo>
                  <a:lnTo>
                    <a:pt x="182" y="192"/>
                  </a:lnTo>
                  <a:lnTo>
                    <a:pt x="168" y="187"/>
                  </a:lnTo>
                  <a:lnTo>
                    <a:pt x="151" y="180"/>
                  </a:lnTo>
                  <a:lnTo>
                    <a:pt x="135" y="171"/>
                  </a:lnTo>
                  <a:lnTo>
                    <a:pt x="120" y="161"/>
                  </a:lnTo>
                  <a:lnTo>
                    <a:pt x="107" y="151"/>
                  </a:lnTo>
                  <a:lnTo>
                    <a:pt x="98" y="144"/>
                  </a:lnTo>
                  <a:lnTo>
                    <a:pt x="92" y="138"/>
                  </a:lnTo>
                  <a:lnTo>
                    <a:pt x="89" y="136"/>
                  </a:lnTo>
                  <a:lnTo>
                    <a:pt x="88" y="138"/>
                  </a:lnTo>
                  <a:lnTo>
                    <a:pt x="84" y="144"/>
                  </a:lnTo>
                  <a:lnTo>
                    <a:pt x="77" y="151"/>
                  </a:lnTo>
                  <a:lnTo>
                    <a:pt x="71" y="162"/>
                  </a:lnTo>
                  <a:lnTo>
                    <a:pt x="64" y="172"/>
                  </a:lnTo>
                  <a:lnTo>
                    <a:pt x="59" y="182"/>
                  </a:lnTo>
                  <a:lnTo>
                    <a:pt x="52" y="199"/>
                  </a:lnTo>
                  <a:lnTo>
                    <a:pt x="48" y="220"/>
                  </a:lnTo>
                  <a:lnTo>
                    <a:pt x="46" y="242"/>
                  </a:lnTo>
                  <a:lnTo>
                    <a:pt x="46" y="265"/>
                  </a:lnTo>
                  <a:lnTo>
                    <a:pt x="47" y="289"/>
                  </a:lnTo>
                  <a:lnTo>
                    <a:pt x="50" y="309"/>
                  </a:lnTo>
                  <a:lnTo>
                    <a:pt x="51" y="326"/>
                  </a:lnTo>
                  <a:lnTo>
                    <a:pt x="52" y="336"/>
                  </a:lnTo>
                  <a:lnTo>
                    <a:pt x="54" y="340"/>
                  </a:lnTo>
                  <a:lnTo>
                    <a:pt x="30" y="367"/>
                  </a:lnTo>
                  <a:lnTo>
                    <a:pt x="0" y="189"/>
                  </a:lnTo>
                  <a:lnTo>
                    <a:pt x="109" y="56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4C0000"/>
            </a:solidFill>
            <a:ln w="0">
              <a:solidFill>
                <a:srgbClr val="4C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18">
              <a:extLst>
                <a:ext uri="{FF2B5EF4-FFF2-40B4-BE49-F238E27FC236}">
                  <a16:creationId xmlns:a16="http://schemas.microsoft.com/office/drawing/2014/main" id="{80AF5275-9A1E-4FC3-B34F-5C4AB668F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9439" y="2478223"/>
              <a:ext cx="284994" cy="295173"/>
            </a:xfrm>
            <a:custGeom>
              <a:avLst/>
              <a:gdLst>
                <a:gd name="T0" fmla="*/ 42 w 84"/>
                <a:gd name="T1" fmla="*/ 0 h 87"/>
                <a:gd name="T2" fmla="*/ 58 w 84"/>
                <a:gd name="T3" fmla="*/ 3 h 87"/>
                <a:gd name="T4" fmla="*/ 71 w 84"/>
                <a:gd name="T5" fmla="*/ 12 h 87"/>
                <a:gd name="T6" fmla="*/ 80 w 84"/>
                <a:gd name="T7" fmla="*/ 25 h 87"/>
                <a:gd name="T8" fmla="*/ 84 w 84"/>
                <a:gd name="T9" fmla="*/ 42 h 87"/>
                <a:gd name="T10" fmla="*/ 84 w 84"/>
                <a:gd name="T11" fmla="*/ 46 h 87"/>
                <a:gd name="T12" fmla="*/ 80 w 84"/>
                <a:gd name="T13" fmla="*/ 62 h 87"/>
                <a:gd name="T14" fmla="*/ 71 w 84"/>
                <a:gd name="T15" fmla="*/ 75 h 87"/>
                <a:gd name="T16" fmla="*/ 58 w 84"/>
                <a:gd name="T17" fmla="*/ 84 h 87"/>
                <a:gd name="T18" fmla="*/ 42 w 84"/>
                <a:gd name="T19" fmla="*/ 87 h 87"/>
                <a:gd name="T20" fmla="*/ 27 w 84"/>
                <a:gd name="T21" fmla="*/ 84 h 87"/>
                <a:gd name="T22" fmla="*/ 13 w 84"/>
                <a:gd name="T23" fmla="*/ 75 h 87"/>
                <a:gd name="T24" fmla="*/ 4 w 84"/>
                <a:gd name="T25" fmla="*/ 62 h 87"/>
                <a:gd name="T26" fmla="*/ 0 w 84"/>
                <a:gd name="T27" fmla="*/ 46 h 87"/>
                <a:gd name="T28" fmla="*/ 0 w 84"/>
                <a:gd name="T29" fmla="*/ 42 h 87"/>
                <a:gd name="T30" fmla="*/ 4 w 84"/>
                <a:gd name="T31" fmla="*/ 25 h 87"/>
                <a:gd name="T32" fmla="*/ 13 w 84"/>
                <a:gd name="T33" fmla="*/ 12 h 87"/>
                <a:gd name="T34" fmla="*/ 27 w 84"/>
                <a:gd name="T35" fmla="*/ 3 h 87"/>
                <a:gd name="T36" fmla="*/ 42 w 84"/>
                <a:gd name="T37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4" h="87">
                  <a:moveTo>
                    <a:pt x="42" y="0"/>
                  </a:moveTo>
                  <a:lnTo>
                    <a:pt x="58" y="3"/>
                  </a:lnTo>
                  <a:lnTo>
                    <a:pt x="71" y="12"/>
                  </a:lnTo>
                  <a:lnTo>
                    <a:pt x="80" y="25"/>
                  </a:lnTo>
                  <a:lnTo>
                    <a:pt x="84" y="42"/>
                  </a:lnTo>
                  <a:lnTo>
                    <a:pt x="84" y="46"/>
                  </a:lnTo>
                  <a:lnTo>
                    <a:pt x="80" y="62"/>
                  </a:lnTo>
                  <a:lnTo>
                    <a:pt x="71" y="75"/>
                  </a:lnTo>
                  <a:lnTo>
                    <a:pt x="58" y="84"/>
                  </a:lnTo>
                  <a:lnTo>
                    <a:pt x="42" y="87"/>
                  </a:lnTo>
                  <a:lnTo>
                    <a:pt x="27" y="84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6"/>
                  </a:lnTo>
                  <a:lnTo>
                    <a:pt x="0" y="42"/>
                  </a:lnTo>
                  <a:lnTo>
                    <a:pt x="4" y="25"/>
                  </a:lnTo>
                  <a:lnTo>
                    <a:pt x="13" y="12"/>
                  </a:lnTo>
                  <a:lnTo>
                    <a:pt x="27" y="3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8BC9F"/>
            </a:solidFill>
            <a:ln w="0">
              <a:solidFill>
                <a:srgbClr val="F8BC9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19">
              <a:extLst>
                <a:ext uri="{FF2B5EF4-FFF2-40B4-BE49-F238E27FC236}">
                  <a16:creationId xmlns:a16="http://schemas.microsoft.com/office/drawing/2014/main" id="{2E0C2350-82EC-418E-AE29-F699A75226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3337" y="2478223"/>
              <a:ext cx="281602" cy="295173"/>
            </a:xfrm>
            <a:custGeom>
              <a:avLst/>
              <a:gdLst>
                <a:gd name="T0" fmla="*/ 41 w 83"/>
                <a:gd name="T1" fmla="*/ 0 h 87"/>
                <a:gd name="T2" fmla="*/ 58 w 83"/>
                <a:gd name="T3" fmla="*/ 3 h 87"/>
                <a:gd name="T4" fmla="*/ 71 w 83"/>
                <a:gd name="T5" fmla="*/ 12 h 87"/>
                <a:gd name="T6" fmla="*/ 80 w 83"/>
                <a:gd name="T7" fmla="*/ 25 h 87"/>
                <a:gd name="T8" fmla="*/ 83 w 83"/>
                <a:gd name="T9" fmla="*/ 42 h 87"/>
                <a:gd name="T10" fmla="*/ 83 w 83"/>
                <a:gd name="T11" fmla="*/ 46 h 87"/>
                <a:gd name="T12" fmla="*/ 80 w 83"/>
                <a:gd name="T13" fmla="*/ 62 h 87"/>
                <a:gd name="T14" fmla="*/ 71 w 83"/>
                <a:gd name="T15" fmla="*/ 75 h 87"/>
                <a:gd name="T16" fmla="*/ 58 w 83"/>
                <a:gd name="T17" fmla="*/ 84 h 87"/>
                <a:gd name="T18" fmla="*/ 41 w 83"/>
                <a:gd name="T19" fmla="*/ 87 h 87"/>
                <a:gd name="T20" fmla="*/ 25 w 83"/>
                <a:gd name="T21" fmla="*/ 84 h 87"/>
                <a:gd name="T22" fmla="*/ 12 w 83"/>
                <a:gd name="T23" fmla="*/ 75 h 87"/>
                <a:gd name="T24" fmla="*/ 3 w 83"/>
                <a:gd name="T25" fmla="*/ 62 h 87"/>
                <a:gd name="T26" fmla="*/ 0 w 83"/>
                <a:gd name="T27" fmla="*/ 46 h 87"/>
                <a:gd name="T28" fmla="*/ 0 w 83"/>
                <a:gd name="T29" fmla="*/ 42 h 87"/>
                <a:gd name="T30" fmla="*/ 3 w 83"/>
                <a:gd name="T31" fmla="*/ 25 h 87"/>
                <a:gd name="T32" fmla="*/ 12 w 83"/>
                <a:gd name="T33" fmla="*/ 12 h 87"/>
                <a:gd name="T34" fmla="*/ 25 w 83"/>
                <a:gd name="T35" fmla="*/ 3 h 87"/>
                <a:gd name="T36" fmla="*/ 41 w 83"/>
                <a:gd name="T37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" h="87">
                  <a:moveTo>
                    <a:pt x="41" y="0"/>
                  </a:moveTo>
                  <a:lnTo>
                    <a:pt x="58" y="3"/>
                  </a:lnTo>
                  <a:lnTo>
                    <a:pt x="71" y="12"/>
                  </a:lnTo>
                  <a:lnTo>
                    <a:pt x="80" y="25"/>
                  </a:lnTo>
                  <a:lnTo>
                    <a:pt x="83" y="42"/>
                  </a:lnTo>
                  <a:lnTo>
                    <a:pt x="83" y="46"/>
                  </a:lnTo>
                  <a:lnTo>
                    <a:pt x="80" y="62"/>
                  </a:lnTo>
                  <a:lnTo>
                    <a:pt x="71" y="75"/>
                  </a:lnTo>
                  <a:lnTo>
                    <a:pt x="58" y="84"/>
                  </a:lnTo>
                  <a:lnTo>
                    <a:pt x="41" y="87"/>
                  </a:lnTo>
                  <a:lnTo>
                    <a:pt x="25" y="84"/>
                  </a:lnTo>
                  <a:lnTo>
                    <a:pt x="12" y="75"/>
                  </a:lnTo>
                  <a:lnTo>
                    <a:pt x="3" y="62"/>
                  </a:lnTo>
                  <a:lnTo>
                    <a:pt x="0" y="46"/>
                  </a:lnTo>
                  <a:lnTo>
                    <a:pt x="0" y="42"/>
                  </a:lnTo>
                  <a:lnTo>
                    <a:pt x="3" y="25"/>
                  </a:lnTo>
                  <a:lnTo>
                    <a:pt x="12" y="12"/>
                  </a:lnTo>
                  <a:lnTo>
                    <a:pt x="25" y="3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8BC9F"/>
            </a:solidFill>
            <a:ln w="0">
              <a:solidFill>
                <a:srgbClr val="F8BC9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20">
              <a:extLst>
                <a:ext uri="{FF2B5EF4-FFF2-40B4-BE49-F238E27FC236}">
                  <a16:creationId xmlns:a16="http://schemas.microsoft.com/office/drawing/2014/main" id="{3FC1EE79-E0B6-4842-BF7C-B1F53A422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7295" y="2590184"/>
              <a:ext cx="47499" cy="88212"/>
            </a:xfrm>
            <a:custGeom>
              <a:avLst/>
              <a:gdLst>
                <a:gd name="T0" fmla="*/ 10 w 14"/>
                <a:gd name="T1" fmla="*/ 0 h 26"/>
                <a:gd name="T2" fmla="*/ 10 w 14"/>
                <a:gd name="T3" fmla="*/ 0 h 26"/>
                <a:gd name="T4" fmla="*/ 10 w 14"/>
                <a:gd name="T5" fmla="*/ 3 h 26"/>
                <a:gd name="T6" fmla="*/ 10 w 14"/>
                <a:gd name="T7" fmla="*/ 5 h 26"/>
                <a:gd name="T8" fmla="*/ 10 w 14"/>
                <a:gd name="T9" fmla="*/ 9 h 26"/>
                <a:gd name="T10" fmla="*/ 10 w 14"/>
                <a:gd name="T11" fmla="*/ 13 h 26"/>
                <a:gd name="T12" fmla="*/ 12 w 14"/>
                <a:gd name="T13" fmla="*/ 15 h 26"/>
                <a:gd name="T14" fmla="*/ 12 w 14"/>
                <a:gd name="T15" fmla="*/ 17 h 26"/>
                <a:gd name="T16" fmla="*/ 12 w 14"/>
                <a:gd name="T17" fmla="*/ 18 h 26"/>
                <a:gd name="T18" fmla="*/ 13 w 14"/>
                <a:gd name="T19" fmla="*/ 21 h 26"/>
                <a:gd name="T20" fmla="*/ 13 w 14"/>
                <a:gd name="T21" fmla="*/ 24 h 26"/>
                <a:gd name="T22" fmla="*/ 14 w 14"/>
                <a:gd name="T23" fmla="*/ 25 h 26"/>
                <a:gd name="T24" fmla="*/ 14 w 14"/>
                <a:gd name="T25" fmla="*/ 26 h 26"/>
                <a:gd name="T26" fmla="*/ 14 w 14"/>
                <a:gd name="T27" fmla="*/ 26 h 26"/>
                <a:gd name="T28" fmla="*/ 14 w 14"/>
                <a:gd name="T29" fmla="*/ 26 h 26"/>
                <a:gd name="T30" fmla="*/ 13 w 14"/>
                <a:gd name="T31" fmla="*/ 26 h 26"/>
                <a:gd name="T32" fmla="*/ 10 w 14"/>
                <a:gd name="T33" fmla="*/ 26 h 26"/>
                <a:gd name="T34" fmla="*/ 9 w 14"/>
                <a:gd name="T35" fmla="*/ 25 h 26"/>
                <a:gd name="T36" fmla="*/ 7 w 14"/>
                <a:gd name="T37" fmla="*/ 24 h 26"/>
                <a:gd name="T38" fmla="*/ 4 w 14"/>
                <a:gd name="T39" fmla="*/ 22 h 26"/>
                <a:gd name="T40" fmla="*/ 1 w 14"/>
                <a:gd name="T41" fmla="*/ 18 h 26"/>
                <a:gd name="T42" fmla="*/ 0 w 14"/>
                <a:gd name="T43" fmla="*/ 15 h 26"/>
                <a:gd name="T44" fmla="*/ 0 w 14"/>
                <a:gd name="T45" fmla="*/ 11 h 26"/>
                <a:gd name="T46" fmla="*/ 0 w 14"/>
                <a:gd name="T47" fmla="*/ 9 h 26"/>
                <a:gd name="T48" fmla="*/ 1 w 14"/>
                <a:gd name="T49" fmla="*/ 8 h 26"/>
                <a:gd name="T50" fmla="*/ 3 w 14"/>
                <a:gd name="T51" fmla="*/ 4 h 26"/>
                <a:gd name="T52" fmla="*/ 5 w 14"/>
                <a:gd name="T53" fmla="*/ 3 h 26"/>
                <a:gd name="T54" fmla="*/ 8 w 14"/>
                <a:gd name="T55" fmla="*/ 0 h 26"/>
                <a:gd name="T56" fmla="*/ 9 w 14"/>
                <a:gd name="T57" fmla="*/ 0 h 26"/>
                <a:gd name="T58" fmla="*/ 10 w 14"/>
                <a:gd name="T5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" h="26">
                  <a:moveTo>
                    <a:pt x="10" y="0"/>
                  </a:moveTo>
                  <a:lnTo>
                    <a:pt x="10" y="0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10" y="9"/>
                  </a:lnTo>
                  <a:lnTo>
                    <a:pt x="10" y="13"/>
                  </a:lnTo>
                  <a:lnTo>
                    <a:pt x="12" y="15"/>
                  </a:lnTo>
                  <a:lnTo>
                    <a:pt x="12" y="17"/>
                  </a:lnTo>
                  <a:lnTo>
                    <a:pt x="12" y="18"/>
                  </a:lnTo>
                  <a:lnTo>
                    <a:pt x="13" y="21"/>
                  </a:lnTo>
                  <a:lnTo>
                    <a:pt x="13" y="24"/>
                  </a:lnTo>
                  <a:lnTo>
                    <a:pt x="14" y="25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3" y="26"/>
                  </a:lnTo>
                  <a:lnTo>
                    <a:pt x="10" y="26"/>
                  </a:lnTo>
                  <a:lnTo>
                    <a:pt x="9" y="25"/>
                  </a:lnTo>
                  <a:lnTo>
                    <a:pt x="7" y="24"/>
                  </a:lnTo>
                  <a:lnTo>
                    <a:pt x="4" y="22"/>
                  </a:lnTo>
                  <a:lnTo>
                    <a:pt x="1" y="18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0" y="9"/>
                  </a:lnTo>
                  <a:lnTo>
                    <a:pt x="1" y="8"/>
                  </a:lnTo>
                  <a:lnTo>
                    <a:pt x="3" y="4"/>
                  </a:lnTo>
                  <a:lnTo>
                    <a:pt x="5" y="3"/>
                  </a:lnTo>
                  <a:lnTo>
                    <a:pt x="8" y="0"/>
                  </a:lnTo>
                  <a:lnTo>
                    <a:pt x="9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DD9F85"/>
            </a:solidFill>
            <a:ln w="0">
              <a:solidFill>
                <a:srgbClr val="DD9F8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21">
              <a:extLst>
                <a:ext uri="{FF2B5EF4-FFF2-40B4-BE49-F238E27FC236}">
                  <a16:creationId xmlns:a16="http://schemas.microsoft.com/office/drawing/2014/main" id="{6C34DD55-C698-4E75-97AF-6CF8CA9D6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26370" y="2583398"/>
              <a:ext cx="50893" cy="88212"/>
            </a:xfrm>
            <a:custGeom>
              <a:avLst/>
              <a:gdLst>
                <a:gd name="T0" fmla="*/ 2 w 15"/>
                <a:gd name="T1" fmla="*/ 0 h 26"/>
                <a:gd name="T2" fmla="*/ 3 w 15"/>
                <a:gd name="T3" fmla="*/ 0 h 26"/>
                <a:gd name="T4" fmla="*/ 4 w 15"/>
                <a:gd name="T5" fmla="*/ 0 h 26"/>
                <a:gd name="T6" fmla="*/ 7 w 15"/>
                <a:gd name="T7" fmla="*/ 1 h 26"/>
                <a:gd name="T8" fmla="*/ 9 w 15"/>
                <a:gd name="T9" fmla="*/ 2 h 26"/>
                <a:gd name="T10" fmla="*/ 12 w 15"/>
                <a:gd name="T11" fmla="*/ 3 h 26"/>
                <a:gd name="T12" fmla="*/ 13 w 15"/>
                <a:gd name="T13" fmla="*/ 7 h 26"/>
                <a:gd name="T14" fmla="*/ 15 w 15"/>
                <a:gd name="T15" fmla="*/ 11 h 26"/>
                <a:gd name="T16" fmla="*/ 15 w 15"/>
                <a:gd name="T17" fmla="*/ 15 h 26"/>
                <a:gd name="T18" fmla="*/ 15 w 15"/>
                <a:gd name="T19" fmla="*/ 17 h 26"/>
                <a:gd name="T20" fmla="*/ 15 w 15"/>
                <a:gd name="T21" fmla="*/ 18 h 26"/>
                <a:gd name="T22" fmla="*/ 12 w 15"/>
                <a:gd name="T23" fmla="*/ 22 h 26"/>
                <a:gd name="T24" fmla="*/ 11 w 15"/>
                <a:gd name="T25" fmla="*/ 23 h 26"/>
                <a:gd name="T26" fmla="*/ 8 w 15"/>
                <a:gd name="T27" fmla="*/ 26 h 26"/>
                <a:gd name="T28" fmla="*/ 6 w 15"/>
                <a:gd name="T29" fmla="*/ 26 h 26"/>
                <a:gd name="T30" fmla="*/ 6 w 15"/>
                <a:gd name="T31" fmla="*/ 26 h 26"/>
                <a:gd name="T32" fmla="*/ 6 w 15"/>
                <a:gd name="T33" fmla="*/ 26 h 26"/>
                <a:gd name="T34" fmla="*/ 6 w 15"/>
                <a:gd name="T35" fmla="*/ 23 h 26"/>
                <a:gd name="T36" fmla="*/ 6 w 15"/>
                <a:gd name="T37" fmla="*/ 20 h 26"/>
                <a:gd name="T38" fmla="*/ 6 w 15"/>
                <a:gd name="T39" fmla="*/ 17 h 26"/>
                <a:gd name="T40" fmla="*/ 4 w 15"/>
                <a:gd name="T41" fmla="*/ 13 h 26"/>
                <a:gd name="T42" fmla="*/ 4 w 15"/>
                <a:gd name="T43" fmla="*/ 11 h 26"/>
                <a:gd name="T44" fmla="*/ 4 w 15"/>
                <a:gd name="T45" fmla="*/ 9 h 26"/>
                <a:gd name="T46" fmla="*/ 3 w 15"/>
                <a:gd name="T47" fmla="*/ 7 h 26"/>
                <a:gd name="T48" fmla="*/ 3 w 15"/>
                <a:gd name="T49" fmla="*/ 5 h 26"/>
                <a:gd name="T50" fmla="*/ 2 w 15"/>
                <a:gd name="T51" fmla="*/ 2 h 26"/>
                <a:gd name="T52" fmla="*/ 2 w 15"/>
                <a:gd name="T53" fmla="*/ 1 h 26"/>
                <a:gd name="T54" fmla="*/ 2 w 15"/>
                <a:gd name="T55" fmla="*/ 0 h 26"/>
                <a:gd name="T56" fmla="*/ 0 w 15"/>
                <a:gd name="T57" fmla="*/ 0 h 26"/>
                <a:gd name="T58" fmla="*/ 2 w 15"/>
                <a:gd name="T5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" h="26">
                  <a:moveTo>
                    <a:pt x="2" y="0"/>
                  </a:moveTo>
                  <a:lnTo>
                    <a:pt x="3" y="0"/>
                  </a:lnTo>
                  <a:lnTo>
                    <a:pt x="4" y="0"/>
                  </a:lnTo>
                  <a:lnTo>
                    <a:pt x="7" y="1"/>
                  </a:lnTo>
                  <a:lnTo>
                    <a:pt x="9" y="2"/>
                  </a:lnTo>
                  <a:lnTo>
                    <a:pt x="12" y="3"/>
                  </a:lnTo>
                  <a:lnTo>
                    <a:pt x="13" y="7"/>
                  </a:lnTo>
                  <a:lnTo>
                    <a:pt x="15" y="11"/>
                  </a:lnTo>
                  <a:lnTo>
                    <a:pt x="15" y="15"/>
                  </a:lnTo>
                  <a:lnTo>
                    <a:pt x="15" y="17"/>
                  </a:lnTo>
                  <a:lnTo>
                    <a:pt x="15" y="18"/>
                  </a:lnTo>
                  <a:lnTo>
                    <a:pt x="12" y="22"/>
                  </a:lnTo>
                  <a:lnTo>
                    <a:pt x="11" y="23"/>
                  </a:lnTo>
                  <a:lnTo>
                    <a:pt x="8" y="26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6" y="23"/>
                  </a:lnTo>
                  <a:lnTo>
                    <a:pt x="6" y="20"/>
                  </a:lnTo>
                  <a:lnTo>
                    <a:pt x="6" y="17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9"/>
                  </a:lnTo>
                  <a:lnTo>
                    <a:pt x="3" y="7"/>
                  </a:lnTo>
                  <a:lnTo>
                    <a:pt x="3" y="5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D9F85"/>
            </a:solidFill>
            <a:ln w="0">
              <a:solidFill>
                <a:srgbClr val="DD9F8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2">
              <a:extLst>
                <a:ext uri="{FF2B5EF4-FFF2-40B4-BE49-F238E27FC236}">
                  <a16:creationId xmlns:a16="http://schemas.microsoft.com/office/drawing/2014/main" id="{075916C6-DAA6-4C9E-9EA9-D052DA1D61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1024" y="3489273"/>
              <a:ext cx="990692" cy="1156940"/>
            </a:xfrm>
            <a:custGeom>
              <a:avLst/>
              <a:gdLst>
                <a:gd name="T0" fmla="*/ 15 w 292"/>
                <a:gd name="T1" fmla="*/ 0 h 341"/>
                <a:gd name="T2" fmla="*/ 30 w 292"/>
                <a:gd name="T3" fmla="*/ 0 h 341"/>
                <a:gd name="T4" fmla="*/ 48 w 292"/>
                <a:gd name="T5" fmla="*/ 2 h 341"/>
                <a:gd name="T6" fmla="*/ 65 w 292"/>
                <a:gd name="T7" fmla="*/ 7 h 341"/>
                <a:gd name="T8" fmla="*/ 78 w 292"/>
                <a:gd name="T9" fmla="*/ 17 h 341"/>
                <a:gd name="T10" fmla="*/ 90 w 292"/>
                <a:gd name="T11" fmla="*/ 28 h 341"/>
                <a:gd name="T12" fmla="*/ 102 w 292"/>
                <a:gd name="T13" fmla="*/ 44 h 341"/>
                <a:gd name="T14" fmla="*/ 114 w 292"/>
                <a:gd name="T15" fmla="*/ 64 h 341"/>
                <a:gd name="T16" fmla="*/ 125 w 292"/>
                <a:gd name="T17" fmla="*/ 85 h 341"/>
                <a:gd name="T18" fmla="*/ 137 w 292"/>
                <a:gd name="T19" fmla="*/ 106 h 341"/>
                <a:gd name="T20" fmla="*/ 149 w 292"/>
                <a:gd name="T21" fmla="*/ 127 h 341"/>
                <a:gd name="T22" fmla="*/ 158 w 292"/>
                <a:gd name="T23" fmla="*/ 145 h 341"/>
                <a:gd name="T24" fmla="*/ 166 w 292"/>
                <a:gd name="T25" fmla="*/ 162 h 341"/>
                <a:gd name="T26" fmla="*/ 171 w 292"/>
                <a:gd name="T27" fmla="*/ 175 h 341"/>
                <a:gd name="T28" fmla="*/ 174 w 292"/>
                <a:gd name="T29" fmla="*/ 183 h 341"/>
                <a:gd name="T30" fmla="*/ 197 w 292"/>
                <a:gd name="T31" fmla="*/ 1 h 341"/>
                <a:gd name="T32" fmla="*/ 292 w 292"/>
                <a:gd name="T33" fmla="*/ 1 h 341"/>
                <a:gd name="T34" fmla="*/ 292 w 292"/>
                <a:gd name="T35" fmla="*/ 5 h 341"/>
                <a:gd name="T36" fmla="*/ 292 w 292"/>
                <a:gd name="T37" fmla="*/ 17 h 341"/>
                <a:gd name="T38" fmla="*/ 290 w 292"/>
                <a:gd name="T39" fmla="*/ 35 h 341"/>
                <a:gd name="T40" fmla="*/ 289 w 292"/>
                <a:gd name="T41" fmla="*/ 58 h 341"/>
                <a:gd name="T42" fmla="*/ 286 w 292"/>
                <a:gd name="T43" fmla="*/ 86 h 341"/>
                <a:gd name="T44" fmla="*/ 284 w 292"/>
                <a:gd name="T45" fmla="*/ 116 h 341"/>
                <a:gd name="T46" fmla="*/ 281 w 292"/>
                <a:gd name="T47" fmla="*/ 149 h 341"/>
                <a:gd name="T48" fmla="*/ 276 w 292"/>
                <a:gd name="T49" fmla="*/ 182 h 341"/>
                <a:gd name="T50" fmla="*/ 271 w 292"/>
                <a:gd name="T51" fmla="*/ 214 h 341"/>
                <a:gd name="T52" fmla="*/ 264 w 292"/>
                <a:gd name="T53" fmla="*/ 246 h 341"/>
                <a:gd name="T54" fmla="*/ 256 w 292"/>
                <a:gd name="T55" fmla="*/ 274 h 341"/>
                <a:gd name="T56" fmla="*/ 247 w 292"/>
                <a:gd name="T57" fmla="*/ 298 h 341"/>
                <a:gd name="T58" fmla="*/ 235 w 292"/>
                <a:gd name="T59" fmla="*/ 318 h 341"/>
                <a:gd name="T60" fmla="*/ 224 w 292"/>
                <a:gd name="T61" fmla="*/ 331 h 341"/>
                <a:gd name="T62" fmla="*/ 216 w 292"/>
                <a:gd name="T63" fmla="*/ 336 h 341"/>
                <a:gd name="T64" fmla="*/ 205 w 292"/>
                <a:gd name="T65" fmla="*/ 340 h 341"/>
                <a:gd name="T66" fmla="*/ 192 w 292"/>
                <a:gd name="T67" fmla="*/ 341 h 341"/>
                <a:gd name="T68" fmla="*/ 176 w 292"/>
                <a:gd name="T69" fmla="*/ 341 h 341"/>
                <a:gd name="T70" fmla="*/ 161 w 292"/>
                <a:gd name="T71" fmla="*/ 336 h 341"/>
                <a:gd name="T72" fmla="*/ 142 w 292"/>
                <a:gd name="T73" fmla="*/ 324 h 341"/>
                <a:gd name="T74" fmla="*/ 124 w 292"/>
                <a:gd name="T75" fmla="*/ 306 h 341"/>
                <a:gd name="T76" fmla="*/ 106 w 292"/>
                <a:gd name="T77" fmla="*/ 280 h 341"/>
                <a:gd name="T78" fmla="*/ 94 w 292"/>
                <a:gd name="T79" fmla="*/ 259 h 341"/>
                <a:gd name="T80" fmla="*/ 82 w 292"/>
                <a:gd name="T81" fmla="*/ 235 h 341"/>
                <a:gd name="T82" fmla="*/ 70 w 292"/>
                <a:gd name="T83" fmla="*/ 208 h 341"/>
                <a:gd name="T84" fmla="*/ 59 w 292"/>
                <a:gd name="T85" fmla="*/ 180 h 341"/>
                <a:gd name="T86" fmla="*/ 48 w 292"/>
                <a:gd name="T87" fmla="*/ 151 h 341"/>
                <a:gd name="T88" fmla="*/ 38 w 292"/>
                <a:gd name="T89" fmla="*/ 123 h 341"/>
                <a:gd name="T90" fmla="*/ 28 w 292"/>
                <a:gd name="T91" fmla="*/ 95 h 341"/>
                <a:gd name="T92" fmla="*/ 21 w 292"/>
                <a:gd name="T93" fmla="*/ 70 h 341"/>
                <a:gd name="T94" fmla="*/ 13 w 292"/>
                <a:gd name="T95" fmla="*/ 47 h 341"/>
                <a:gd name="T96" fmla="*/ 8 w 292"/>
                <a:gd name="T97" fmla="*/ 28 h 341"/>
                <a:gd name="T98" fmla="*/ 4 w 292"/>
                <a:gd name="T99" fmla="*/ 14 h 341"/>
                <a:gd name="T100" fmla="*/ 1 w 292"/>
                <a:gd name="T101" fmla="*/ 4 h 341"/>
                <a:gd name="T102" fmla="*/ 0 w 292"/>
                <a:gd name="T103" fmla="*/ 1 h 341"/>
                <a:gd name="T104" fmla="*/ 4 w 292"/>
                <a:gd name="T105" fmla="*/ 0 h 341"/>
                <a:gd name="T106" fmla="*/ 15 w 292"/>
                <a:gd name="T107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2" h="341">
                  <a:moveTo>
                    <a:pt x="15" y="0"/>
                  </a:moveTo>
                  <a:lnTo>
                    <a:pt x="30" y="0"/>
                  </a:lnTo>
                  <a:lnTo>
                    <a:pt x="48" y="2"/>
                  </a:lnTo>
                  <a:lnTo>
                    <a:pt x="65" y="7"/>
                  </a:lnTo>
                  <a:lnTo>
                    <a:pt x="78" y="17"/>
                  </a:lnTo>
                  <a:lnTo>
                    <a:pt x="90" y="28"/>
                  </a:lnTo>
                  <a:lnTo>
                    <a:pt x="102" y="44"/>
                  </a:lnTo>
                  <a:lnTo>
                    <a:pt x="114" y="64"/>
                  </a:lnTo>
                  <a:lnTo>
                    <a:pt x="125" y="85"/>
                  </a:lnTo>
                  <a:lnTo>
                    <a:pt x="137" y="106"/>
                  </a:lnTo>
                  <a:lnTo>
                    <a:pt x="149" y="127"/>
                  </a:lnTo>
                  <a:lnTo>
                    <a:pt x="158" y="145"/>
                  </a:lnTo>
                  <a:lnTo>
                    <a:pt x="166" y="162"/>
                  </a:lnTo>
                  <a:lnTo>
                    <a:pt x="171" y="175"/>
                  </a:lnTo>
                  <a:lnTo>
                    <a:pt x="174" y="183"/>
                  </a:lnTo>
                  <a:lnTo>
                    <a:pt x="197" y="1"/>
                  </a:lnTo>
                  <a:lnTo>
                    <a:pt x="292" y="1"/>
                  </a:lnTo>
                  <a:lnTo>
                    <a:pt x="292" y="5"/>
                  </a:lnTo>
                  <a:lnTo>
                    <a:pt x="292" y="17"/>
                  </a:lnTo>
                  <a:lnTo>
                    <a:pt x="290" y="35"/>
                  </a:lnTo>
                  <a:lnTo>
                    <a:pt x="289" y="58"/>
                  </a:lnTo>
                  <a:lnTo>
                    <a:pt x="286" y="86"/>
                  </a:lnTo>
                  <a:lnTo>
                    <a:pt x="284" y="116"/>
                  </a:lnTo>
                  <a:lnTo>
                    <a:pt x="281" y="149"/>
                  </a:lnTo>
                  <a:lnTo>
                    <a:pt x="276" y="182"/>
                  </a:lnTo>
                  <a:lnTo>
                    <a:pt x="271" y="214"/>
                  </a:lnTo>
                  <a:lnTo>
                    <a:pt x="264" y="246"/>
                  </a:lnTo>
                  <a:lnTo>
                    <a:pt x="256" y="274"/>
                  </a:lnTo>
                  <a:lnTo>
                    <a:pt x="247" y="298"/>
                  </a:lnTo>
                  <a:lnTo>
                    <a:pt x="235" y="318"/>
                  </a:lnTo>
                  <a:lnTo>
                    <a:pt x="224" y="331"/>
                  </a:lnTo>
                  <a:lnTo>
                    <a:pt x="216" y="336"/>
                  </a:lnTo>
                  <a:lnTo>
                    <a:pt x="205" y="340"/>
                  </a:lnTo>
                  <a:lnTo>
                    <a:pt x="192" y="341"/>
                  </a:lnTo>
                  <a:lnTo>
                    <a:pt x="176" y="341"/>
                  </a:lnTo>
                  <a:lnTo>
                    <a:pt x="161" y="336"/>
                  </a:lnTo>
                  <a:lnTo>
                    <a:pt x="142" y="324"/>
                  </a:lnTo>
                  <a:lnTo>
                    <a:pt x="124" y="306"/>
                  </a:lnTo>
                  <a:lnTo>
                    <a:pt x="106" y="280"/>
                  </a:lnTo>
                  <a:lnTo>
                    <a:pt x="94" y="259"/>
                  </a:lnTo>
                  <a:lnTo>
                    <a:pt x="82" y="235"/>
                  </a:lnTo>
                  <a:lnTo>
                    <a:pt x="70" y="208"/>
                  </a:lnTo>
                  <a:lnTo>
                    <a:pt x="59" y="180"/>
                  </a:lnTo>
                  <a:lnTo>
                    <a:pt x="48" y="151"/>
                  </a:lnTo>
                  <a:lnTo>
                    <a:pt x="38" y="123"/>
                  </a:lnTo>
                  <a:lnTo>
                    <a:pt x="28" y="95"/>
                  </a:lnTo>
                  <a:lnTo>
                    <a:pt x="21" y="70"/>
                  </a:lnTo>
                  <a:lnTo>
                    <a:pt x="13" y="47"/>
                  </a:lnTo>
                  <a:lnTo>
                    <a:pt x="8" y="28"/>
                  </a:lnTo>
                  <a:lnTo>
                    <a:pt x="4" y="14"/>
                  </a:lnTo>
                  <a:lnTo>
                    <a:pt x="1" y="4"/>
                  </a:lnTo>
                  <a:lnTo>
                    <a:pt x="0" y="1"/>
                  </a:lnTo>
                  <a:lnTo>
                    <a:pt x="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E1EAE7"/>
            </a:solidFill>
            <a:ln w="0">
              <a:solidFill>
                <a:srgbClr val="E1EAE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23">
              <a:extLst>
                <a:ext uri="{FF2B5EF4-FFF2-40B4-BE49-F238E27FC236}">
                  <a16:creationId xmlns:a16="http://schemas.microsoft.com/office/drawing/2014/main" id="{DA53D994-EB38-4D8F-96E1-3AF81730F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5830" y="2895534"/>
              <a:ext cx="342672" cy="597130"/>
            </a:xfrm>
            <a:custGeom>
              <a:avLst/>
              <a:gdLst>
                <a:gd name="T0" fmla="*/ 13 w 101"/>
                <a:gd name="T1" fmla="*/ 0 h 176"/>
                <a:gd name="T2" fmla="*/ 21 w 101"/>
                <a:gd name="T3" fmla="*/ 3 h 176"/>
                <a:gd name="T4" fmla="*/ 28 w 101"/>
                <a:gd name="T5" fmla="*/ 7 h 176"/>
                <a:gd name="T6" fmla="*/ 32 w 101"/>
                <a:gd name="T7" fmla="*/ 10 h 176"/>
                <a:gd name="T8" fmla="*/ 33 w 101"/>
                <a:gd name="T9" fmla="*/ 12 h 176"/>
                <a:gd name="T10" fmla="*/ 33 w 101"/>
                <a:gd name="T11" fmla="*/ 114 h 176"/>
                <a:gd name="T12" fmla="*/ 62 w 101"/>
                <a:gd name="T13" fmla="*/ 114 h 176"/>
                <a:gd name="T14" fmla="*/ 78 w 101"/>
                <a:gd name="T15" fmla="*/ 114 h 176"/>
                <a:gd name="T16" fmla="*/ 91 w 101"/>
                <a:gd name="T17" fmla="*/ 114 h 176"/>
                <a:gd name="T18" fmla="*/ 96 w 101"/>
                <a:gd name="T19" fmla="*/ 117 h 176"/>
                <a:gd name="T20" fmla="*/ 100 w 101"/>
                <a:gd name="T21" fmla="*/ 124 h 176"/>
                <a:gd name="T22" fmla="*/ 101 w 101"/>
                <a:gd name="T23" fmla="*/ 134 h 176"/>
                <a:gd name="T24" fmla="*/ 101 w 101"/>
                <a:gd name="T25" fmla="*/ 144 h 176"/>
                <a:gd name="T26" fmla="*/ 101 w 101"/>
                <a:gd name="T27" fmla="*/ 156 h 176"/>
                <a:gd name="T28" fmla="*/ 100 w 101"/>
                <a:gd name="T29" fmla="*/ 165 h 176"/>
                <a:gd name="T30" fmla="*/ 99 w 101"/>
                <a:gd name="T31" fmla="*/ 173 h 176"/>
                <a:gd name="T32" fmla="*/ 99 w 101"/>
                <a:gd name="T33" fmla="*/ 176 h 176"/>
                <a:gd name="T34" fmla="*/ 4 w 101"/>
                <a:gd name="T35" fmla="*/ 176 h 176"/>
                <a:gd name="T36" fmla="*/ 0 w 101"/>
                <a:gd name="T37" fmla="*/ 12 h 176"/>
                <a:gd name="T38" fmla="*/ 7 w 101"/>
                <a:gd name="T39" fmla="*/ 3 h 176"/>
                <a:gd name="T40" fmla="*/ 13 w 101"/>
                <a:gd name="T4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1" h="176">
                  <a:moveTo>
                    <a:pt x="13" y="0"/>
                  </a:moveTo>
                  <a:lnTo>
                    <a:pt x="21" y="3"/>
                  </a:lnTo>
                  <a:lnTo>
                    <a:pt x="28" y="7"/>
                  </a:lnTo>
                  <a:lnTo>
                    <a:pt x="32" y="10"/>
                  </a:lnTo>
                  <a:lnTo>
                    <a:pt x="33" y="12"/>
                  </a:lnTo>
                  <a:lnTo>
                    <a:pt x="33" y="114"/>
                  </a:lnTo>
                  <a:lnTo>
                    <a:pt x="62" y="114"/>
                  </a:lnTo>
                  <a:lnTo>
                    <a:pt x="78" y="114"/>
                  </a:lnTo>
                  <a:lnTo>
                    <a:pt x="91" y="114"/>
                  </a:lnTo>
                  <a:lnTo>
                    <a:pt x="96" y="117"/>
                  </a:lnTo>
                  <a:lnTo>
                    <a:pt x="100" y="124"/>
                  </a:lnTo>
                  <a:lnTo>
                    <a:pt x="101" y="134"/>
                  </a:lnTo>
                  <a:lnTo>
                    <a:pt x="101" y="144"/>
                  </a:lnTo>
                  <a:lnTo>
                    <a:pt x="101" y="156"/>
                  </a:lnTo>
                  <a:lnTo>
                    <a:pt x="100" y="165"/>
                  </a:lnTo>
                  <a:lnTo>
                    <a:pt x="99" y="173"/>
                  </a:lnTo>
                  <a:lnTo>
                    <a:pt x="99" y="176"/>
                  </a:lnTo>
                  <a:lnTo>
                    <a:pt x="4" y="176"/>
                  </a:lnTo>
                  <a:lnTo>
                    <a:pt x="0" y="12"/>
                  </a:lnTo>
                  <a:lnTo>
                    <a:pt x="7" y="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8BC9F"/>
            </a:solidFill>
            <a:ln w="0">
              <a:solidFill>
                <a:srgbClr val="F8BC9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24">
              <a:extLst>
                <a:ext uri="{FF2B5EF4-FFF2-40B4-BE49-F238E27FC236}">
                  <a16:creationId xmlns:a16="http://schemas.microsoft.com/office/drawing/2014/main" id="{30892FFB-844A-4571-8E23-7DD6955BF36E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8905" y="3492664"/>
              <a:ext cx="512311" cy="1608179"/>
            </a:xfrm>
            <a:custGeom>
              <a:avLst/>
              <a:gdLst>
                <a:gd name="T0" fmla="*/ 151 w 151"/>
                <a:gd name="T1" fmla="*/ 0 h 474"/>
                <a:gd name="T2" fmla="*/ 149 w 151"/>
                <a:gd name="T3" fmla="*/ 3 h 474"/>
                <a:gd name="T4" fmla="*/ 147 w 151"/>
                <a:gd name="T5" fmla="*/ 13 h 474"/>
                <a:gd name="T6" fmla="*/ 143 w 151"/>
                <a:gd name="T7" fmla="*/ 27 h 474"/>
                <a:gd name="T8" fmla="*/ 139 w 151"/>
                <a:gd name="T9" fmla="*/ 47 h 474"/>
                <a:gd name="T10" fmla="*/ 134 w 151"/>
                <a:gd name="T11" fmla="*/ 69 h 474"/>
                <a:gd name="T12" fmla="*/ 127 w 151"/>
                <a:gd name="T13" fmla="*/ 93 h 474"/>
                <a:gd name="T14" fmla="*/ 122 w 151"/>
                <a:gd name="T15" fmla="*/ 118 h 474"/>
                <a:gd name="T16" fmla="*/ 117 w 151"/>
                <a:gd name="T17" fmla="*/ 143 h 474"/>
                <a:gd name="T18" fmla="*/ 111 w 151"/>
                <a:gd name="T19" fmla="*/ 165 h 474"/>
                <a:gd name="T20" fmla="*/ 108 w 151"/>
                <a:gd name="T21" fmla="*/ 186 h 474"/>
                <a:gd name="T22" fmla="*/ 105 w 151"/>
                <a:gd name="T23" fmla="*/ 201 h 474"/>
                <a:gd name="T24" fmla="*/ 102 w 151"/>
                <a:gd name="T25" fmla="*/ 224 h 474"/>
                <a:gd name="T26" fmla="*/ 100 w 151"/>
                <a:gd name="T27" fmla="*/ 250 h 474"/>
                <a:gd name="T28" fmla="*/ 97 w 151"/>
                <a:gd name="T29" fmla="*/ 280 h 474"/>
                <a:gd name="T30" fmla="*/ 96 w 151"/>
                <a:gd name="T31" fmla="*/ 313 h 474"/>
                <a:gd name="T32" fmla="*/ 94 w 151"/>
                <a:gd name="T33" fmla="*/ 347 h 474"/>
                <a:gd name="T34" fmla="*/ 93 w 151"/>
                <a:gd name="T35" fmla="*/ 378 h 474"/>
                <a:gd name="T36" fmla="*/ 92 w 151"/>
                <a:gd name="T37" fmla="*/ 408 h 474"/>
                <a:gd name="T38" fmla="*/ 92 w 151"/>
                <a:gd name="T39" fmla="*/ 435 h 474"/>
                <a:gd name="T40" fmla="*/ 90 w 151"/>
                <a:gd name="T41" fmla="*/ 455 h 474"/>
                <a:gd name="T42" fmla="*/ 90 w 151"/>
                <a:gd name="T43" fmla="*/ 469 h 474"/>
                <a:gd name="T44" fmla="*/ 90 w 151"/>
                <a:gd name="T45" fmla="*/ 474 h 474"/>
                <a:gd name="T46" fmla="*/ 1 w 151"/>
                <a:gd name="T47" fmla="*/ 474 h 474"/>
                <a:gd name="T48" fmla="*/ 1 w 151"/>
                <a:gd name="T49" fmla="*/ 470 h 474"/>
                <a:gd name="T50" fmla="*/ 0 w 151"/>
                <a:gd name="T51" fmla="*/ 457 h 474"/>
                <a:gd name="T52" fmla="*/ 0 w 151"/>
                <a:gd name="T53" fmla="*/ 438 h 474"/>
                <a:gd name="T54" fmla="*/ 0 w 151"/>
                <a:gd name="T55" fmla="*/ 414 h 474"/>
                <a:gd name="T56" fmla="*/ 0 w 151"/>
                <a:gd name="T57" fmla="*/ 385 h 474"/>
                <a:gd name="T58" fmla="*/ 1 w 151"/>
                <a:gd name="T59" fmla="*/ 351 h 474"/>
                <a:gd name="T60" fmla="*/ 4 w 151"/>
                <a:gd name="T61" fmla="*/ 315 h 474"/>
                <a:gd name="T62" fmla="*/ 8 w 151"/>
                <a:gd name="T63" fmla="*/ 277 h 474"/>
                <a:gd name="T64" fmla="*/ 13 w 151"/>
                <a:gd name="T65" fmla="*/ 238 h 474"/>
                <a:gd name="T66" fmla="*/ 22 w 151"/>
                <a:gd name="T67" fmla="*/ 200 h 474"/>
                <a:gd name="T68" fmla="*/ 29 w 151"/>
                <a:gd name="T69" fmla="*/ 173 h 474"/>
                <a:gd name="T70" fmla="*/ 37 w 151"/>
                <a:gd name="T71" fmla="*/ 143 h 474"/>
                <a:gd name="T72" fmla="*/ 46 w 151"/>
                <a:gd name="T73" fmla="*/ 111 h 474"/>
                <a:gd name="T74" fmla="*/ 58 w 151"/>
                <a:gd name="T75" fmla="*/ 82 h 474"/>
                <a:gd name="T76" fmla="*/ 71 w 151"/>
                <a:gd name="T77" fmla="*/ 55 h 474"/>
                <a:gd name="T78" fmla="*/ 89 w 151"/>
                <a:gd name="T79" fmla="*/ 34 h 474"/>
                <a:gd name="T80" fmla="*/ 102 w 151"/>
                <a:gd name="T81" fmla="*/ 22 h 474"/>
                <a:gd name="T82" fmla="*/ 117 w 151"/>
                <a:gd name="T83" fmla="*/ 13 h 474"/>
                <a:gd name="T84" fmla="*/ 130 w 151"/>
                <a:gd name="T85" fmla="*/ 6 h 474"/>
                <a:gd name="T86" fmla="*/ 140 w 151"/>
                <a:gd name="T87" fmla="*/ 3 h 474"/>
                <a:gd name="T88" fmla="*/ 148 w 151"/>
                <a:gd name="T89" fmla="*/ 0 h 474"/>
                <a:gd name="T90" fmla="*/ 151 w 151"/>
                <a:gd name="T91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1" h="474">
                  <a:moveTo>
                    <a:pt x="151" y="0"/>
                  </a:moveTo>
                  <a:lnTo>
                    <a:pt x="149" y="3"/>
                  </a:lnTo>
                  <a:lnTo>
                    <a:pt x="147" y="13"/>
                  </a:lnTo>
                  <a:lnTo>
                    <a:pt x="143" y="27"/>
                  </a:lnTo>
                  <a:lnTo>
                    <a:pt x="139" y="47"/>
                  </a:lnTo>
                  <a:lnTo>
                    <a:pt x="134" y="69"/>
                  </a:lnTo>
                  <a:lnTo>
                    <a:pt x="127" y="93"/>
                  </a:lnTo>
                  <a:lnTo>
                    <a:pt x="122" y="118"/>
                  </a:lnTo>
                  <a:lnTo>
                    <a:pt x="117" y="143"/>
                  </a:lnTo>
                  <a:lnTo>
                    <a:pt x="111" y="165"/>
                  </a:lnTo>
                  <a:lnTo>
                    <a:pt x="108" y="186"/>
                  </a:lnTo>
                  <a:lnTo>
                    <a:pt x="105" y="201"/>
                  </a:lnTo>
                  <a:lnTo>
                    <a:pt x="102" y="224"/>
                  </a:lnTo>
                  <a:lnTo>
                    <a:pt x="100" y="250"/>
                  </a:lnTo>
                  <a:lnTo>
                    <a:pt x="97" y="280"/>
                  </a:lnTo>
                  <a:lnTo>
                    <a:pt x="96" y="313"/>
                  </a:lnTo>
                  <a:lnTo>
                    <a:pt x="94" y="347"/>
                  </a:lnTo>
                  <a:lnTo>
                    <a:pt x="93" y="378"/>
                  </a:lnTo>
                  <a:lnTo>
                    <a:pt x="92" y="408"/>
                  </a:lnTo>
                  <a:lnTo>
                    <a:pt x="92" y="435"/>
                  </a:lnTo>
                  <a:lnTo>
                    <a:pt x="90" y="455"/>
                  </a:lnTo>
                  <a:lnTo>
                    <a:pt x="90" y="469"/>
                  </a:lnTo>
                  <a:lnTo>
                    <a:pt x="90" y="474"/>
                  </a:lnTo>
                  <a:lnTo>
                    <a:pt x="1" y="474"/>
                  </a:lnTo>
                  <a:lnTo>
                    <a:pt x="1" y="470"/>
                  </a:lnTo>
                  <a:lnTo>
                    <a:pt x="0" y="457"/>
                  </a:lnTo>
                  <a:lnTo>
                    <a:pt x="0" y="438"/>
                  </a:lnTo>
                  <a:lnTo>
                    <a:pt x="0" y="414"/>
                  </a:lnTo>
                  <a:lnTo>
                    <a:pt x="0" y="385"/>
                  </a:lnTo>
                  <a:lnTo>
                    <a:pt x="1" y="351"/>
                  </a:lnTo>
                  <a:lnTo>
                    <a:pt x="4" y="315"/>
                  </a:lnTo>
                  <a:lnTo>
                    <a:pt x="8" y="277"/>
                  </a:lnTo>
                  <a:lnTo>
                    <a:pt x="13" y="238"/>
                  </a:lnTo>
                  <a:lnTo>
                    <a:pt x="22" y="200"/>
                  </a:lnTo>
                  <a:lnTo>
                    <a:pt x="29" y="173"/>
                  </a:lnTo>
                  <a:lnTo>
                    <a:pt x="37" y="143"/>
                  </a:lnTo>
                  <a:lnTo>
                    <a:pt x="46" y="111"/>
                  </a:lnTo>
                  <a:lnTo>
                    <a:pt x="58" y="82"/>
                  </a:lnTo>
                  <a:lnTo>
                    <a:pt x="71" y="55"/>
                  </a:lnTo>
                  <a:lnTo>
                    <a:pt x="89" y="34"/>
                  </a:lnTo>
                  <a:lnTo>
                    <a:pt x="102" y="22"/>
                  </a:lnTo>
                  <a:lnTo>
                    <a:pt x="117" y="13"/>
                  </a:lnTo>
                  <a:lnTo>
                    <a:pt x="130" y="6"/>
                  </a:lnTo>
                  <a:lnTo>
                    <a:pt x="140" y="3"/>
                  </a:lnTo>
                  <a:lnTo>
                    <a:pt x="148" y="0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E1EAE7"/>
            </a:solidFill>
            <a:ln w="0">
              <a:solidFill>
                <a:srgbClr val="E1EAE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B8EEB49D-CD36-47A9-A478-8EA58510E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2297" y="5100843"/>
              <a:ext cx="301959" cy="308744"/>
            </a:xfrm>
            <a:custGeom>
              <a:avLst/>
              <a:gdLst>
                <a:gd name="T0" fmla="*/ 0 w 89"/>
                <a:gd name="T1" fmla="*/ 0 h 91"/>
                <a:gd name="T2" fmla="*/ 89 w 89"/>
                <a:gd name="T3" fmla="*/ 0 h 91"/>
                <a:gd name="T4" fmla="*/ 89 w 89"/>
                <a:gd name="T5" fmla="*/ 91 h 91"/>
                <a:gd name="T6" fmla="*/ 50 w 89"/>
                <a:gd name="T7" fmla="*/ 91 h 91"/>
                <a:gd name="T8" fmla="*/ 37 w 89"/>
                <a:gd name="T9" fmla="*/ 84 h 91"/>
                <a:gd name="T10" fmla="*/ 25 w 89"/>
                <a:gd name="T11" fmla="*/ 72 h 91"/>
                <a:gd name="T12" fmla="*/ 17 w 89"/>
                <a:gd name="T13" fmla="*/ 56 h 91"/>
                <a:gd name="T14" fmla="*/ 11 w 89"/>
                <a:gd name="T15" fmla="*/ 40 h 91"/>
                <a:gd name="T16" fmla="*/ 6 w 89"/>
                <a:gd name="T17" fmla="*/ 25 h 91"/>
                <a:gd name="T18" fmla="*/ 3 w 89"/>
                <a:gd name="T19" fmla="*/ 12 h 91"/>
                <a:gd name="T20" fmla="*/ 0 w 89"/>
                <a:gd name="T21" fmla="*/ 2 h 91"/>
                <a:gd name="T22" fmla="*/ 0 w 89"/>
                <a:gd name="T2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9" h="91">
                  <a:moveTo>
                    <a:pt x="0" y="0"/>
                  </a:moveTo>
                  <a:lnTo>
                    <a:pt x="89" y="0"/>
                  </a:lnTo>
                  <a:lnTo>
                    <a:pt x="89" y="91"/>
                  </a:lnTo>
                  <a:lnTo>
                    <a:pt x="50" y="91"/>
                  </a:lnTo>
                  <a:lnTo>
                    <a:pt x="37" y="84"/>
                  </a:lnTo>
                  <a:lnTo>
                    <a:pt x="25" y="72"/>
                  </a:lnTo>
                  <a:lnTo>
                    <a:pt x="17" y="56"/>
                  </a:lnTo>
                  <a:lnTo>
                    <a:pt x="11" y="40"/>
                  </a:lnTo>
                  <a:lnTo>
                    <a:pt x="6" y="25"/>
                  </a:lnTo>
                  <a:lnTo>
                    <a:pt x="3" y="1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C9F"/>
            </a:solidFill>
            <a:ln w="0">
              <a:solidFill>
                <a:srgbClr val="F8BC9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26">
              <a:extLst>
                <a:ext uri="{FF2B5EF4-FFF2-40B4-BE49-F238E27FC236}">
                  <a16:creationId xmlns:a16="http://schemas.microsoft.com/office/drawing/2014/main" id="{241FBAE2-9A53-4CB8-892B-205939058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2297" y="6407066"/>
              <a:ext cx="688736" cy="261245"/>
            </a:xfrm>
            <a:custGeom>
              <a:avLst/>
              <a:gdLst>
                <a:gd name="T0" fmla="*/ 88 w 203"/>
                <a:gd name="T1" fmla="*/ 0 h 77"/>
                <a:gd name="T2" fmla="*/ 203 w 203"/>
                <a:gd name="T3" fmla="*/ 0 h 77"/>
                <a:gd name="T4" fmla="*/ 203 w 203"/>
                <a:gd name="T5" fmla="*/ 77 h 77"/>
                <a:gd name="T6" fmla="*/ 0 w 203"/>
                <a:gd name="T7" fmla="*/ 77 h 77"/>
                <a:gd name="T8" fmla="*/ 3 w 203"/>
                <a:gd name="T9" fmla="*/ 59 h 77"/>
                <a:gd name="T10" fmla="*/ 11 w 203"/>
                <a:gd name="T11" fmla="*/ 43 h 77"/>
                <a:gd name="T12" fmla="*/ 23 w 203"/>
                <a:gd name="T13" fmla="*/ 30 h 77"/>
                <a:gd name="T14" fmla="*/ 37 w 203"/>
                <a:gd name="T15" fmla="*/ 19 h 77"/>
                <a:gd name="T16" fmla="*/ 52 w 203"/>
                <a:gd name="T17" fmla="*/ 11 h 77"/>
                <a:gd name="T18" fmla="*/ 66 w 203"/>
                <a:gd name="T19" fmla="*/ 6 h 77"/>
                <a:gd name="T20" fmla="*/ 78 w 203"/>
                <a:gd name="T21" fmla="*/ 2 h 77"/>
                <a:gd name="T22" fmla="*/ 86 w 203"/>
                <a:gd name="T23" fmla="*/ 1 h 77"/>
                <a:gd name="T24" fmla="*/ 88 w 203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3" h="77">
                  <a:moveTo>
                    <a:pt x="88" y="0"/>
                  </a:moveTo>
                  <a:lnTo>
                    <a:pt x="203" y="0"/>
                  </a:lnTo>
                  <a:lnTo>
                    <a:pt x="203" y="77"/>
                  </a:lnTo>
                  <a:lnTo>
                    <a:pt x="0" y="77"/>
                  </a:lnTo>
                  <a:lnTo>
                    <a:pt x="3" y="59"/>
                  </a:lnTo>
                  <a:lnTo>
                    <a:pt x="11" y="43"/>
                  </a:lnTo>
                  <a:lnTo>
                    <a:pt x="23" y="30"/>
                  </a:lnTo>
                  <a:lnTo>
                    <a:pt x="37" y="19"/>
                  </a:lnTo>
                  <a:lnTo>
                    <a:pt x="52" y="11"/>
                  </a:lnTo>
                  <a:lnTo>
                    <a:pt x="66" y="6"/>
                  </a:lnTo>
                  <a:lnTo>
                    <a:pt x="78" y="2"/>
                  </a:lnTo>
                  <a:lnTo>
                    <a:pt x="86" y="1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7">
              <a:extLst>
                <a:ext uri="{FF2B5EF4-FFF2-40B4-BE49-F238E27FC236}">
                  <a16:creationId xmlns:a16="http://schemas.microsoft.com/office/drawing/2014/main" id="{659605F9-C1AB-405C-944F-9B23A4D10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2297" y="6658132"/>
              <a:ext cx="464812" cy="30536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8">
              <a:extLst>
                <a:ext uri="{FF2B5EF4-FFF2-40B4-BE49-F238E27FC236}">
                  <a16:creationId xmlns:a16="http://schemas.microsoft.com/office/drawing/2014/main" id="{83FC3863-F532-402E-B09D-6D1AA0094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5321" y="6658132"/>
              <a:ext cx="135711" cy="30536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90650713-5EE3-446C-9522-40461EDA2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4595" y="6407066"/>
              <a:ext cx="685342" cy="261245"/>
            </a:xfrm>
            <a:custGeom>
              <a:avLst/>
              <a:gdLst>
                <a:gd name="T0" fmla="*/ 0 w 202"/>
                <a:gd name="T1" fmla="*/ 0 h 77"/>
                <a:gd name="T2" fmla="*/ 115 w 202"/>
                <a:gd name="T3" fmla="*/ 0 h 77"/>
                <a:gd name="T4" fmla="*/ 117 w 202"/>
                <a:gd name="T5" fmla="*/ 1 h 77"/>
                <a:gd name="T6" fmla="*/ 125 w 202"/>
                <a:gd name="T7" fmla="*/ 2 h 77"/>
                <a:gd name="T8" fmla="*/ 137 w 202"/>
                <a:gd name="T9" fmla="*/ 6 h 77"/>
                <a:gd name="T10" fmla="*/ 151 w 202"/>
                <a:gd name="T11" fmla="*/ 11 h 77"/>
                <a:gd name="T12" fmla="*/ 166 w 202"/>
                <a:gd name="T13" fmla="*/ 19 h 77"/>
                <a:gd name="T14" fmla="*/ 180 w 202"/>
                <a:gd name="T15" fmla="*/ 30 h 77"/>
                <a:gd name="T16" fmla="*/ 192 w 202"/>
                <a:gd name="T17" fmla="*/ 43 h 77"/>
                <a:gd name="T18" fmla="*/ 200 w 202"/>
                <a:gd name="T19" fmla="*/ 59 h 77"/>
                <a:gd name="T20" fmla="*/ 202 w 202"/>
                <a:gd name="T21" fmla="*/ 77 h 77"/>
                <a:gd name="T22" fmla="*/ 0 w 202"/>
                <a:gd name="T23" fmla="*/ 77 h 77"/>
                <a:gd name="T24" fmla="*/ 0 w 202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2" h="77">
                  <a:moveTo>
                    <a:pt x="0" y="0"/>
                  </a:moveTo>
                  <a:lnTo>
                    <a:pt x="115" y="0"/>
                  </a:lnTo>
                  <a:lnTo>
                    <a:pt x="117" y="1"/>
                  </a:lnTo>
                  <a:lnTo>
                    <a:pt x="125" y="2"/>
                  </a:lnTo>
                  <a:lnTo>
                    <a:pt x="137" y="6"/>
                  </a:lnTo>
                  <a:lnTo>
                    <a:pt x="151" y="11"/>
                  </a:lnTo>
                  <a:lnTo>
                    <a:pt x="166" y="19"/>
                  </a:lnTo>
                  <a:lnTo>
                    <a:pt x="180" y="30"/>
                  </a:lnTo>
                  <a:lnTo>
                    <a:pt x="192" y="43"/>
                  </a:lnTo>
                  <a:lnTo>
                    <a:pt x="200" y="59"/>
                  </a:lnTo>
                  <a:lnTo>
                    <a:pt x="202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30">
              <a:extLst>
                <a:ext uri="{FF2B5EF4-FFF2-40B4-BE49-F238E27FC236}">
                  <a16:creationId xmlns:a16="http://schemas.microsoft.com/office/drawing/2014/main" id="{EDB9FDDB-55C4-4A46-A9BE-A5D3EEC2B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8519" y="6658132"/>
              <a:ext cx="461418" cy="30536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31">
              <a:extLst>
                <a:ext uri="{FF2B5EF4-FFF2-40B4-BE49-F238E27FC236}">
                  <a16:creationId xmlns:a16="http://schemas.microsoft.com/office/drawing/2014/main" id="{38EA99CD-E5EB-4308-B654-6C354827C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4595" y="6658132"/>
              <a:ext cx="135711" cy="30536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32">
              <a:extLst>
                <a:ext uri="{FF2B5EF4-FFF2-40B4-BE49-F238E27FC236}">
                  <a16:creationId xmlns:a16="http://schemas.microsoft.com/office/drawing/2014/main" id="{BEE346C3-A3C9-45E1-901F-9988B73979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51033" y="3492664"/>
              <a:ext cx="169639" cy="189996"/>
            </a:xfrm>
            <a:custGeom>
              <a:avLst/>
              <a:gdLst>
                <a:gd name="T0" fmla="*/ 0 w 50"/>
                <a:gd name="T1" fmla="*/ 0 h 56"/>
                <a:gd name="T2" fmla="*/ 50 w 50"/>
                <a:gd name="T3" fmla="*/ 29 h 56"/>
                <a:gd name="T4" fmla="*/ 0 w 50"/>
                <a:gd name="T5" fmla="*/ 56 h 56"/>
                <a:gd name="T6" fmla="*/ 0 w 50"/>
                <a:gd name="T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56">
                  <a:moveTo>
                    <a:pt x="0" y="0"/>
                  </a:moveTo>
                  <a:lnTo>
                    <a:pt x="50" y="29"/>
                  </a:lnTo>
                  <a:lnTo>
                    <a:pt x="0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AE7"/>
            </a:solidFill>
            <a:ln w="0">
              <a:solidFill>
                <a:srgbClr val="E1EAE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33">
              <a:extLst>
                <a:ext uri="{FF2B5EF4-FFF2-40B4-BE49-F238E27FC236}">
                  <a16:creationId xmlns:a16="http://schemas.microsoft.com/office/drawing/2014/main" id="{0BDF9A67-2160-41EE-B123-1825FA0F9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0672" y="3489273"/>
              <a:ext cx="173033" cy="193390"/>
            </a:xfrm>
            <a:custGeom>
              <a:avLst/>
              <a:gdLst>
                <a:gd name="T0" fmla="*/ 51 w 51"/>
                <a:gd name="T1" fmla="*/ 0 h 57"/>
                <a:gd name="T2" fmla="*/ 51 w 51"/>
                <a:gd name="T3" fmla="*/ 57 h 57"/>
                <a:gd name="T4" fmla="*/ 0 w 51"/>
                <a:gd name="T5" fmla="*/ 28 h 57"/>
                <a:gd name="T6" fmla="*/ 51 w 51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57">
                  <a:moveTo>
                    <a:pt x="51" y="0"/>
                  </a:moveTo>
                  <a:lnTo>
                    <a:pt x="51" y="57"/>
                  </a:lnTo>
                  <a:lnTo>
                    <a:pt x="0" y="28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E1EAE7"/>
            </a:solidFill>
            <a:ln w="0">
              <a:solidFill>
                <a:srgbClr val="E1EAE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34">
              <a:extLst>
                <a:ext uri="{FF2B5EF4-FFF2-40B4-BE49-F238E27FC236}">
                  <a16:creationId xmlns:a16="http://schemas.microsoft.com/office/drawing/2014/main" id="{D2A2F5A7-1A41-48DF-A94C-C313924EE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4960" y="3584270"/>
              <a:ext cx="278208" cy="963550"/>
            </a:xfrm>
            <a:custGeom>
              <a:avLst/>
              <a:gdLst>
                <a:gd name="T0" fmla="*/ 40 w 82"/>
                <a:gd name="T1" fmla="*/ 0 h 284"/>
                <a:gd name="T2" fmla="*/ 70 w 82"/>
                <a:gd name="T3" fmla="*/ 17 h 284"/>
                <a:gd name="T4" fmla="*/ 70 w 82"/>
                <a:gd name="T5" fmla="*/ 21 h 284"/>
                <a:gd name="T6" fmla="*/ 72 w 82"/>
                <a:gd name="T7" fmla="*/ 29 h 284"/>
                <a:gd name="T8" fmla="*/ 72 w 82"/>
                <a:gd name="T9" fmla="*/ 38 h 284"/>
                <a:gd name="T10" fmla="*/ 72 w 82"/>
                <a:gd name="T11" fmla="*/ 48 h 284"/>
                <a:gd name="T12" fmla="*/ 70 w 82"/>
                <a:gd name="T13" fmla="*/ 54 h 284"/>
                <a:gd name="T14" fmla="*/ 68 w 82"/>
                <a:gd name="T15" fmla="*/ 57 h 284"/>
                <a:gd name="T16" fmla="*/ 66 w 82"/>
                <a:gd name="T17" fmla="*/ 59 h 284"/>
                <a:gd name="T18" fmla="*/ 64 w 82"/>
                <a:gd name="T19" fmla="*/ 61 h 284"/>
                <a:gd name="T20" fmla="*/ 61 w 82"/>
                <a:gd name="T21" fmla="*/ 63 h 284"/>
                <a:gd name="T22" fmla="*/ 58 w 82"/>
                <a:gd name="T23" fmla="*/ 65 h 284"/>
                <a:gd name="T24" fmla="*/ 57 w 82"/>
                <a:gd name="T25" fmla="*/ 66 h 284"/>
                <a:gd name="T26" fmla="*/ 56 w 82"/>
                <a:gd name="T27" fmla="*/ 66 h 284"/>
                <a:gd name="T28" fmla="*/ 57 w 82"/>
                <a:gd name="T29" fmla="*/ 70 h 284"/>
                <a:gd name="T30" fmla="*/ 58 w 82"/>
                <a:gd name="T31" fmla="*/ 80 h 284"/>
                <a:gd name="T32" fmla="*/ 61 w 82"/>
                <a:gd name="T33" fmla="*/ 96 h 284"/>
                <a:gd name="T34" fmla="*/ 64 w 82"/>
                <a:gd name="T35" fmla="*/ 117 h 284"/>
                <a:gd name="T36" fmla="*/ 66 w 82"/>
                <a:gd name="T37" fmla="*/ 139 h 284"/>
                <a:gd name="T38" fmla="*/ 70 w 82"/>
                <a:gd name="T39" fmla="*/ 163 h 284"/>
                <a:gd name="T40" fmla="*/ 74 w 82"/>
                <a:gd name="T41" fmla="*/ 186 h 284"/>
                <a:gd name="T42" fmla="*/ 77 w 82"/>
                <a:gd name="T43" fmla="*/ 209 h 284"/>
                <a:gd name="T44" fmla="*/ 79 w 82"/>
                <a:gd name="T45" fmla="*/ 227 h 284"/>
                <a:gd name="T46" fmla="*/ 81 w 82"/>
                <a:gd name="T47" fmla="*/ 241 h 284"/>
                <a:gd name="T48" fmla="*/ 82 w 82"/>
                <a:gd name="T49" fmla="*/ 249 h 284"/>
                <a:gd name="T50" fmla="*/ 40 w 82"/>
                <a:gd name="T51" fmla="*/ 284 h 284"/>
                <a:gd name="T52" fmla="*/ 0 w 82"/>
                <a:gd name="T53" fmla="*/ 252 h 284"/>
                <a:gd name="T54" fmla="*/ 1 w 82"/>
                <a:gd name="T55" fmla="*/ 244 h 284"/>
                <a:gd name="T56" fmla="*/ 2 w 82"/>
                <a:gd name="T57" fmla="*/ 229 h 284"/>
                <a:gd name="T58" fmla="*/ 5 w 82"/>
                <a:gd name="T59" fmla="*/ 211 h 284"/>
                <a:gd name="T60" fmla="*/ 7 w 82"/>
                <a:gd name="T61" fmla="*/ 189 h 284"/>
                <a:gd name="T62" fmla="*/ 11 w 82"/>
                <a:gd name="T63" fmla="*/ 164 h 284"/>
                <a:gd name="T64" fmla="*/ 15 w 82"/>
                <a:gd name="T65" fmla="*/ 140 h 284"/>
                <a:gd name="T66" fmla="*/ 18 w 82"/>
                <a:gd name="T67" fmla="*/ 117 h 284"/>
                <a:gd name="T68" fmla="*/ 20 w 82"/>
                <a:gd name="T69" fmla="*/ 97 h 284"/>
                <a:gd name="T70" fmla="*/ 23 w 82"/>
                <a:gd name="T71" fmla="*/ 80 h 284"/>
                <a:gd name="T72" fmla="*/ 24 w 82"/>
                <a:gd name="T73" fmla="*/ 70 h 284"/>
                <a:gd name="T74" fmla="*/ 26 w 82"/>
                <a:gd name="T75" fmla="*/ 66 h 284"/>
                <a:gd name="T76" fmla="*/ 24 w 82"/>
                <a:gd name="T77" fmla="*/ 66 h 284"/>
                <a:gd name="T78" fmla="*/ 23 w 82"/>
                <a:gd name="T79" fmla="*/ 65 h 284"/>
                <a:gd name="T80" fmla="*/ 20 w 82"/>
                <a:gd name="T81" fmla="*/ 63 h 284"/>
                <a:gd name="T82" fmla="*/ 18 w 82"/>
                <a:gd name="T83" fmla="*/ 61 h 284"/>
                <a:gd name="T84" fmla="*/ 15 w 82"/>
                <a:gd name="T85" fmla="*/ 59 h 284"/>
                <a:gd name="T86" fmla="*/ 14 w 82"/>
                <a:gd name="T87" fmla="*/ 57 h 284"/>
                <a:gd name="T88" fmla="*/ 11 w 82"/>
                <a:gd name="T89" fmla="*/ 54 h 284"/>
                <a:gd name="T90" fmla="*/ 10 w 82"/>
                <a:gd name="T91" fmla="*/ 48 h 284"/>
                <a:gd name="T92" fmla="*/ 10 w 82"/>
                <a:gd name="T93" fmla="*/ 38 h 284"/>
                <a:gd name="T94" fmla="*/ 10 w 82"/>
                <a:gd name="T95" fmla="*/ 29 h 284"/>
                <a:gd name="T96" fmla="*/ 11 w 82"/>
                <a:gd name="T97" fmla="*/ 21 h 284"/>
                <a:gd name="T98" fmla="*/ 11 w 82"/>
                <a:gd name="T99" fmla="*/ 17 h 284"/>
                <a:gd name="T100" fmla="*/ 40 w 82"/>
                <a:gd name="T10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2" h="284">
                  <a:moveTo>
                    <a:pt x="40" y="0"/>
                  </a:moveTo>
                  <a:lnTo>
                    <a:pt x="70" y="17"/>
                  </a:lnTo>
                  <a:lnTo>
                    <a:pt x="70" y="21"/>
                  </a:lnTo>
                  <a:lnTo>
                    <a:pt x="72" y="29"/>
                  </a:lnTo>
                  <a:lnTo>
                    <a:pt x="72" y="38"/>
                  </a:lnTo>
                  <a:lnTo>
                    <a:pt x="72" y="48"/>
                  </a:lnTo>
                  <a:lnTo>
                    <a:pt x="70" y="54"/>
                  </a:lnTo>
                  <a:lnTo>
                    <a:pt x="68" y="57"/>
                  </a:lnTo>
                  <a:lnTo>
                    <a:pt x="66" y="59"/>
                  </a:lnTo>
                  <a:lnTo>
                    <a:pt x="64" y="61"/>
                  </a:lnTo>
                  <a:lnTo>
                    <a:pt x="61" y="63"/>
                  </a:lnTo>
                  <a:lnTo>
                    <a:pt x="58" y="65"/>
                  </a:lnTo>
                  <a:lnTo>
                    <a:pt x="57" y="66"/>
                  </a:lnTo>
                  <a:lnTo>
                    <a:pt x="56" y="66"/>
                  </a:lnTo>
                  <a:lnTo>
                    <a:pt x="57" y="70"/>
                  </a:lnTo>
                  <a:lnTo>
                    <a:pt x="58" y="80"/>
                  </a:lnTo>
                  <a:lnTo>
                    <a:pt x="61" y="96"/>
                  </a:lnTo>
                  <a:lnTo>
                    <a:pt x="64" y="117"/>
                  </a:lnTo>
                  <a:lnTo>
                    <a:pt x="66" y="139"/>
                  </a:lnTo>
                  <a:lnTo>
                    <a:pt x="70" y="163"/>
                  </a:lnTo>
                  <a:lnTo>
                    <a:pt x="74" y="186"/>
                  </a:lnTo>
                  <a:lnTo>
                    <a:pt x="77" y="209"/>
                  </a:lnTo>
                  <a:lnTo>
                    <a:pt x="79" y="227"/>
                  </a:lnTo>
                  <a:lnTo>
                    <a:pt x="81" y="241"/>
                  </a:lnTo>
                  <a:lnTo>
                    <a:pt x="82" y="249"/>
                  </a:lnTo>
                  <a:lnTo>
                    <a:pt x="40" y="284"/>
                  </a:lnTo>
                  <a:lnTo>
                    <a:pt x="0" y="252"/>
                  </a:lnTo>
                  <a:lnTo>
                    <a:pt x="1" y="244"/>
                  </a:lnTo>
                  <a:lnTo>
                    <a:pt x="2" y="229"/>
                  </a:lnTo>
                  <a:lnTo>
                    <a:pt x="5" y="211"/>
                  </a:lnTo>
                  <a:lnTo>
                    <a:pt x="7" y="189"/>
                  </a:lnTo>
                  <a:lnTo>
                    <a:pt x="11" y="164"/>
                  </a:lnTo>
                  <a:lnTo>
                    <a:pt x="15" y="140"/>
                  </a:lnTo>
                  <a:lnTo>
                    <a:pt x="18" y="117"/>
                  </a:lnTo>
                  <a:lnTo>
                    <a:pt x="20" y="97"/>
                  </a:lnTo>
                  <a:lnTo>
                    <a:pt x="23" y="80"/>
                  </a:lnTo>
                  <a:lnTo>
                    <a:pt x="24" y="70"/>
                  </a:lnTo>
                  <a:lnTo>
                    <a:pt x="26" y="66"/>
                  </a:lnTo>
                  <a:lnTo>
                    <a:pt x="24" y="66"/>
                  </a:lnTo>
                  <a:lnTo>
                    <a:pt x="23" y="65"/>
                  </a:lnTo>
                  <a:lnTo>
                    <a:pt x="20" y="63"/>
                  </a:lnTo>
                  <a:lnTo>
                    <a:pt x="18" y="61"/>
                  </a:lnTo>
                  <a:lnTo>
                    <a:pt x="15" y="59"/>
                  </a:lnTo>
                  <a:lnTo>
                    <a:pt x="14" y="57"/>
                  </a:lnTo>
                  <a:lnTo>
                    <a:pt x="11" y="54"/>
                  </a:lnTo>
                  <a:lnTo>
                    <a:pt x="10" y="48"/>
                  </a:lnTo>
                  <a:lnTo>
                    <a:pt x="10" y="38"/>
                  </a:lnTo>
                  <a:lnTo>
                    <a:pt x="10" y="29"/>
                  </a:lnTo>
                  <a:lnTo>
                    <a:pt x="11" y="21"/>
                  </a:lnTo>
                  <a:lnTo>
                    <a:pt x="11" y="1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C2001B"/>
            </a:solidFill>
            <a:ln w="0">
              <a:solidFill>
                <a:srgbClr val="C2001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35">
              <a:extLst>
                <a:ext uri="{FF2B5EF4-FFF2-40B4-BE49-F238E27FC236}">
                  <a16:creationId xmlns:a16="http://schemas.microsoft.com/office/drawing/2014/main" id="{32BDB7CD-5083-4BB3-8EC8-B9BDA9117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17105" y="350947"/>
              <a:ext cx="393563" cy="396957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3 w 116"/>
                <a:gd name="T5" fmla="*/ 12 h 117"/>
                <a:gd name="T6" fmla="*/ 105 w 116"/>
                <a:gd name="T7" fmla="*/ 24 h 117"/>
                <a:gd name="T8" fmla="*/ 112 w 116"/>
                <a:gd name="T9" fmla="*/ 41 h 117"/>
                <a:gd name="T10" fmla="*/ 116 w 116"/>
                <a:gd name="T11" fmla="*/ 59 h 117"/>
                <a:gd name="T12" fmla="*/ 112 w 116"/>
                <a:gd name="T13" fmla="*/ 76 h 117"/>
                <a:gd name="T14" fmla="*/ 105 w 116"/>
                <a:gd name="T15" fmla="*/ 93 h 117"/>
                <a:gd name="T16" fmla="*/ 93 w 116"/>
                <a:gd name="T17" fmla="*/ 105 h 117"/>
                <a:gd name="T18" fmla="*/ 76 w 116"/>
                <a:gd name="T19" fmla="*/ 113 h 117"/>
                <a:gd name="T20" fmla="*/ 58 w 116"/>
                <a:gd name="T21" fmla="*/ 117 h 117"/>
                <a:gd name="T22" fmla="*/ 39 w 116"/>
                <a:gd name="T23" fmla="*/ 113 h 117"/>
                <a:gd name="T24" fmla="*/ 23 w 116"/>
                <a:gd name="T25" fmla="*/ 105 h 117"/>
                <a:gd name="T26" fmla="*/ 12 w 116"/>
                <a:gd name="T27" fmla="*/ 93 h 117"/>
                <a:gd name="T28" fmla="*/ 4 w 116"/>
                <a:gd name="T29" fmla="*/ 76 h 117"/>
                <a:gd name="T30" fmla="*/ 0 w 116"/>
                <a:gd name="T31" fmla="*/ 59 h 117"/>
                <a:gd name="T32" fmla="*/ 4 w 116"/>
                <a:gd name="T33" fmla="*/ 41 h 117"/>
                <a:gd name="T34" fmla="*/ 12 w 116"/>
                <a:gd name="T35" fmla="*/ 24 h 117"/>
                <a:gd name="T36" fmla="*/ 23 w 116"/>
                <a:gd name="T37" fmla="*/ 12 h 117"/>
                <a:gd name="T38" fmla="*/ 39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3" y="12"/>
                  </a:lnTo>
                  <a:lnTo>
                    <a:pt x="105" y="24"/>
                  </a:lnTo>
                  <a:lnTo>
                    <a:pt x="112" y="41"/>
                  </a:lnTo>
                  <a:lnTo>
                    <a:pt x="116" y="59"/>
                  </a:lnTo>
                  <a:lnTo>
                    <a:pt x="112" y="76"/>
                  </a:lnTo>
                  <a:lnTo>
                    <a:pt x="105" y="93"/>
                  </a:lnTo>
                  <a:lnTo>
                    <a:pt x="93" y="105"/>
                  </a:lnTo>
                  <a:lnTo>
                    <a:pt x="76" y="113"/>
                  </a:lnTo>
                  <a:lnTo>
                    <a:pt x="58" y="117"/>
                  </a:lnTo>
                  <a:lnTo>
                    <a:pt x="39" y="113"/>
                  </a:lnTo>
                  <a:lnTo>
                    <a:pt x="23" y="105"/>
                  </a:lnTo>
                  <a:lnTo>
                    <a:pt x="12" y="93"/>
                  </a:lnTo>
                  <a:lnTo>
                    <a:pt x="4" y="76"/>
                  </a:lnTo>
                  <a:lnTo>
                    <a:pt x="0" y="59"/>
                  </a:lnTo>
                  <a:lnTo>
                    <a:pt x="4" y="41"/>
                  </a:lnTo>
                  <a:lnTo>
                    <a:pt x="12" y="24"/>
                  </a:lnTo>
                  <a:lnTo>
                    <a:pt x="23" y="12"/>
                  </a:lnTo>
                  <a:lnTo>
                    <a:pt x="39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E8F5B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36">
              <a:extLst>
                <a:ext uri="{FF2B5EF4-FFF2-40B4-BE49-F238E27FC236}">
                  <a16:creationId xmlns:a16="http://schemas.microsoft.com/office/drawing/2014/main" id="{88DE2EEB-B96F-41A4-92F7-517BB7D71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4068" y="588442"/>
              <a:ext cx="179819" cy="274816"/>
            </a:xfrm>
            <a:custGeom>
              <a:avLst/>
              <a:gdLst>
                <a:gd name="T0" fmla="*/ 53 w 53"/>
                <a:gd name="T1" fmla="*/ 0 h 81"/>
                <a:gd name="T2" fmla="*/ 53 w 53"/>
                <a:gd name="T3" fmla="*/ 81 h 81"/>
                <a:gd name="T4" fmla="*/ 26 w 53"/>
                <a:gd name="T5" fmla="*/ 81 h 81"/>
                <a:gd name="T6" fmla="*/ 25 w 53"/>
                <a:gd name="T7" fmla="*/ 69 h 81"/>
                <a:gd name="T8" fmla="*/ 21 w 53"/>
                <a:gd name="T9" fmla="*/ 56 h 81"/>
                <a:gd name="T10" fmla="*/ 16 w 53"/>
                <a:gd name="T11" fmla="*/ 43 h 81"/>
                <a:gd name="T12" fmla="*/ 11 w 53"/>
                <a:gd name="T13" fmla="*/ 30 h 81"/>
                <a:gd name="T14" fmla="*/ 5 w 53"/>
                <a:gd name="T15" fmla="*/ 21 h 81"/>
                <a:gd name="T16" fmla="*/ 1 w 53"/>
                <a:gd name="T17" fmla="*/ 13 h 81"/>
                <a:gd name="T18" fmla="*/ 0 w 53"/>
                <a:gd name="T19" fmla="*/ 10 h 81"/>
                <a:gd name="T20" fmla="*/ 53 w 53"/>
                <a:gd name="T2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" h="81">
                  <a:moveTo>
                    <a:pt x="53" y="0"/>
                  </a:moveTo>
                  <a:lnTo>
                    <a:pt x="53" y="81"/>
                  </a:lnTo>
                  <a:lnTo>
                    <a:pt x="26" y="81"/>
                  </a:lnTo>
                  <a:lnTo>
                    <a:pt x="25" y="69"/>
                  </a:lnTo>
                  <a:lnTo>
                    <a:pt x="21" y="56"/>
                  </a:lnTo>
                  <a:lnTo>
                    <a:pt x="16" y="43"/>
                  </a:lnTo>
                  <a:lnTo>
                    <a:pt x="11" y="30"/>
                  </a:lnTo>
                  <a:lnTo>
                    <a:pt x="5" y="21"/>
                  </a:lnTo>
                  <a:lnTo>
                    <a:pt x="1" y="13"/>
                  </a:lnTo>
                  <a:lnTo>
                    <a:pt x="0" y="1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E8F5B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37">
              <a:extLst>
                <a:ext uri="{FF2B5EF4-FFF2-40B4-BE49-F238E27FC236}">
                  <a16:creationId xmlns:a16="http://schemas.microsoft.com/office/drawing/2014/main" id="{EF306CAB-D0B9-4D6C-BC7E-30CF5FC4F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3886" y="588442"/>
              <a:ext cx="179819" cy="274816"/>
            </a:xfrm>
            <a:custGeom>
              <a:avLst/>
              <a:gdLst>
                <a:gd name="T0" fmla="*/ 0 w 53"/>
                <a:gd name="T1" fmla="*/ 0 h 81"/>
                <a:gd name="T2" fmla="*/ 53 w 53"/>
                <a:gd name="T3" fmla="*/ 10 h 81"/>
                <a:gd name="T4" fmla="*/ 52 w 53"/>
                <a:gd name="T5" fmla="*/ 13 h 81"/>
                <a:gd name="T6" fmla="*/ 48 w 53"/>
                <a:gd name="T7" fmla="*/ 21 h 81"/>
                <a:gd name="T8" fmla="*/ 43 w 53"/>
                <a:gd name="T9" fmla="*/ 30 h 81"/>
                <a:gd name="T10" fmla="*/ 37 w 53"/>
                <a:gd name="T11" fmla="*/ 43 h 81"/>
                <a:gd name="T12" fmla="*/ 32 w 53"/>
                <a:gd name="T13" fmla="*/ 56 h 81"/>
                <a:gd name="T14" fmla="*/ 28 w 53"/>
                <a:gd name="T15" fmla="*/ 69 h 81"/>
                <a:gd name="T16" fmla="*/ 27 w 53"/>
                <a:gd name="T17" fmla="*/ 81 h 81"/>
                <a:gd name="T18" fmla="*/ 0 w 53"/>
                <a:gd name="T19" fmla="*/ 81 h 81"/>
                <a:gd name="T20" fmla="*/ 0 w 53"/>
                <a:gd name="T2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" h="81">
                  <a:moveTo>
                    <a:pt x="0" y="0"/>
                  </a:moveTo>
                  <a:lnTo>
                    <a:pt x="53" y="10"/>
                  </a:lnTo>
                  <a:lnTo>
                    <a:pt x="52" y="13"/>
                  </a:lnTo>
                  <a:lnTo>
                    <a:pt x="48" y="21"/>
                  </a:lnTo>
                  <a:lnTo>
                    <a:pt x="43" y="30"/>
                  </a:lnTo>
                  <a:lnTo>
                    <a:pt x="37" y="43"/>
                  </a:lnTo>
                  <a:lnTo>
                    <a:pt x="32" y="56"/>
                  </a:lnTo>
                  <a:lnTo>
                    <a:pt x="28" y="69"/>
                  </a:lnTo>
                  <a:lnTo>
                    <a:pt x="27" y="81"/>
                  </a:lnTo>
                  <a:lnTo>
                    <a:pt x="0" y="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E8F5B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38">
              <a:extLst>
                <a:ext uri="{FF2B5EF4-FFF2-40B4-BE49-F238E27FC236}">
                  <a16:creationId xmlns:a16="http://schemas.microsoft.com/office/drawing/2014/main" id="{001AC09E-B4C6-412A-ACF0-E894E0DF9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2280" y="859865"/>
              <a:ext cx="183210" cy="159462"/>
            </a:xfrm>
            <a:prstGeom prst="rect">
              <a:avLst/>
            </a:prstGeom>
            <a:solidFill>
              <a:srgbClr val="B1BE7C"/>
            </a:solidFill>
            <a:ln w="0">
              <a:solidFill>
                <a:srgbClr val="B1BE7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39">
              <a:extLst>
                <a:ext uri="{FF2B5EF4-FFF2-40B4-BE49-F238E27FC236}">
                  <a16:creationId xmlns:a16="http://schemas.microsoft.com/office/drawing/2014/main" id="{560D9097-DB19-45AD-86BF-0A8AE540D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8709" y="897186"/>
              <a:ext cx="206961" cy="20357"/>
            </a:xfrm>
            <a:custGeom>
              <a:avLst/>
              <a:gdLst>
                <a:gd name="T0" fmla="*/ 3 w 61"/>
                <a:gd name="T1" fmla="*/ 0 h 6"/>
                <a:gd name="T2" fmla="*/ 58 w 61"/>
                <a:gd name="T3" fmla="*/ 0 h 6"/>
                <a:gd name="T4" fmla="*/ 61 w 61"/>
                <a:gd name="T5" fmla="*/ 2 h 6"/>
                <a:gd name="T6" fmla="*/ 61 w 61"/>
                <a:gd name="T7" fmla="*/ 3 h 6"/>
                <a:gd name="T8" fmla="*/ 61 w 61"/>
                <a:gd name="T9" fmla="*/ 6 h 6"/>
                <a:gd name="T10" fmla="*/ 58 w 61"/>
                <a:gd name="T11" fmla="*/ 6 h 6"/>
                <a:gd name="T12" fmla="*/ 3 w 61"/>
                <a:gd name="T13" fmla="*/ 6 h 6"/>
                <a:gd name="T14" fmla="*/ 2 w 61"/>
                <a:gd name="T15" fmla="*/ 6 h 6"/>
                <a:gd name="T16" fmla="*/ 0 w 61"/>
                <a:gd name="T17" fmla="*/ 3 h 6"/>
                <a:gd name="T18" fmla="*/ 2 w 61"/>
                <a:gd name="T19" fmla="*/ 2 h 6"/>
                <a:gd name="T20" fmla="*/ 3 w 61"/>
                <a:gd name="T2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6">
                  <a:moveTo>
                    <a:pt x="3" y="0"/>
                  </a:moveTo>
                  <a:lnTo>
                    <a:pt x="58" y="0"/>
                  </a:lnTo>
                  <a:lnTo>
                    <a:pt x="61" y="2"/>
                  </a:lnTo>
                  <a:lnTo>
                    <a:pt x="61" y="3"/>
                  </a:lnTo>
                  <a:lnTo>
                    <a:pt x="61" y="6"/>
                  </a:lnTo>
                  <a:lnTo>
                    <a:pt x="58" y="6"/>
                  </a:lnTo>
                  <a:lnTo>
                    <a:pt x="3" y="6"/>
                  </a:lnTo>
                  <a:lnTo>
                    <a:pt x="2" y="6"/>
                  </a:lnTo>
                  <a:lnTo>
                    <a:pt x="0" y="3"/>
                  </a:lnTo>
                  <a:lnTo>
                    <a:pt x="2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9CAB6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40">
              <a:extLst>
                <a:ext uri="{FF2B5EF4-FFF2-40B4-BE49-F238E27FC236}">
                  <a16:creationId xmlns:a16="http://schemas.microsoft.com/office/drawing/2014/main" id="{88811767-8192-46D7-9FB2-87FBB3C9A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8709" y="941291"/>
              <a:ext cx="206961" cy="20357"/>
            </a:xfrm>
            <a:custGeom>
              <a:avLst/>
              <a:gdLst>
                <a:gd name="T0" fmla="*/ 3 w 61"/>
                <a:gd name="T1" fmla="*/ 0 h 6"/>
                <a:gd name="T2" fmla="*/ 58 w 61"/>
                <a:gd name="T3" fmla="*/ 0 h 6"/>
                <a:gd name="T4" fmla="*/ 61 w 61"/>
                <a:gd name="T5" fmla="*/ 2 h 6"/>
                <a:gd name="T6" fmla="*/ 61 w 61"/>
                <a:gd name="T7" fmla="*/ 3 h 6"/>
                <a:gd name="T8" fmla="*/ 61 w 61"/>
                <a:gd name="T9" fmla="*/ 6 h 6"/>
                <a:gd name="T10" fmla="*/ 58 w 61"/>
                <a:gd name="T11" fmla="*/ 6 h 6"/>
                <a:gd name="T12" fmla="*/ 3 w 61"/>
                <a:gd name="T13" fmla="*/ 6 h 6"/>
                <a:gd name="T14" fmla="*/ 2 w 61"/>
                <a:gd name="T15" fmla="*/ 6 h 6"/>
                <a:gd name="T16" fmla="*/ 0 w 61"/>
                <a:gd name="T17" fmla="*/ 3 h 6"/>
                <a:gd name="T18" fmla="*/ 2 w 61"/>
                <a:gd name="T19" fmla="*/ 2 h 6"/>
                <a:gd name="T20" fmla="*/ 3 w 61"/>
                <a:gd name="T2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6">
                  <a:moveTo>
                    <a:pt x="3" y="0"/>
                  </a:moveTo>
                  <a:lnTo>
                    <a:pt x="58" y="0"/>
                  </a:lnTo>
                  <a:lnTo>
                    <a:pt x="61" y="2"/>
                  </a:lnTo>
                  <a:lnTo>
                    <a:pt x="61" y="3"/>
                  </a:lnTo>
                  <a:lnTo>
                    <a:pt x="61" y="6"/>
                  </a:lnTo>
                  <a:lnTo>
                    <a:pt x="58" y="6"/>
                  </a:lnTo>
                  <a:lnTo>
                    <a:pt x="3" y="6"/>
                  </a:lnTo>
                  <a:lnTo>
                    <a:pt x="2" y="6"/>
                  </a:lnTo>
                  <a:lnTo>
                    <a:pt x="0" y="3"/>
                  </a:lnTo>
                  <a:lnTo>
                    <a:pt x="2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9CAB65"/>
            </a:solidFill>
            <a:ln w="0">
              <a:solidFill>
                <a:srgbClr val="9CAB6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Line 41">
              <a:extLst>
                <a:ext uri="{FF2B5EF4-FFF2-40B4-BE49-F238E27FC236}">
                  <a16:creationId xmlns:a16="http://schemas.microsoft.com/office/drawing/2014/main" id="{F892FBE1-1D28-40D2-9891-0E9F0FD928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462993" y="849687"/>
              <a:ext cx="0" cy="1357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Line 42">
              <a:extLst>
                <a:ext uri="{FF2B5EF4-FFF2-40B4-BE49-F238E27FC236}">
                  <a16:creationId xmlns:a16="http://schemas.microsoft.com/office/drawing/2014/main" id="{55F6F0CC-388B-4EBF-BDA1-21BC430224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462993" y="815760"/>
              <a:ext cx="3394" cy="3392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Line 43">
              <a:extLst>
                <a:ext uri="{FF2B5EF4-FFF2-40B4-BE49-F238E27FC236}">
                  <a16:creationId xmlns:a16="http://schemas.microsoft.com/office/drawing/2014/main" id="{A5E776B9-E75C-44FF-A09E-ADE58AB797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466387" y="768261"/>
              <a:ext cx="6786" cy="4749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Line 44">
              <a:extLst>
                <a:ext uri="{FF2B5EF4-FFF2-40B4-BE49-F238E27FC236}">
                  <a16:creationId xmlns:a16="http://schemas.microsoft.com/office/drawing/2014/main" id="{551EAF19-7484-498F-9647-E5E1358D5A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473173" y="717368"/>
              <a:ext cx="0" cy="50893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Line 45">
              <a:extLst>
                <a:ext uri="{FF2B5EF4-FFF2-40B4-BE49-F238E27FC236}">
                  <a16:creationId xmlns:a16="http://schemas.microsoft.com/office/drawing/2014/main" id="{F784FB04-870D-4B35-9581-CED7A6AC8C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473173" y="673263"/>
              <a:ext cx="0" cy="4410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Line 46">
              <a:extLst>
                <a:ext uri="{FF2B5EF4-FFF2-40B4-BE49-F238E27FC236}">
                  <a16:creationId xmlns:a16="http://schemas.microsoft.com/office/drawing/2014/main" id="{59AA705E-D1BB-47D2-9BB0-8A5C558678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462993" y="635941"/>
              <a:ext cx="10179" cy="3732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Line 47">
              <a:extLst>
                <a:ext uri="{FF2B5EF4-FFF2-40B4-BE49-F238E27FC236}">
                  <a16:creationId xmlns:a16="http://schemas.microsoft.com/office/drawing/2014/main" id="{AB0139D5-9FA5-4B55-BDFE-6A32FDEC22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459602" y="635941"/>
              <a:ext cx="3394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Line 48">
              <a:extLst>
                <a:ext uri="{FF2B5EF4-FFF2-40B4-BE49-F238E27FC236}">
                  <a16:creationId xmlns:a16="http://schemas.microsoft.com/office/drawing/2014/main" id="{417A2F32-8AA3-4700-A710-AEF3BA9B67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452816" y="632549"/>
              <a:ext cx="6786" cy="339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Line 49">
              <a:extLst>
                <a:ext uri="{FF2B5EF4-FFF2-40B4-BE49-F238E27FC236}">
                  <a16:creationId xmlns:a16="http://schemas.microsoft.com/office/drawing/2014/main" id="{E34AA785-7B8A-49C1-9622-5D49394611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449422" y="629155"/>
              <a:ext cx="3394" cy="339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Line 50">
              <a:extLst>
                <a:ext uri="{FF2B5EF4-FFF2-40B4-BE49-F238E27FC236}">
                  <a16:creationId xmlns:a16="http://schemas.microsoft.com/office/drawing/2014/main" id="{645048C7-2F38-4958-AA98-B82E63AF78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446030" y="629155"/>
              <a:ext cx="3394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Line 51">
              <a:extLst>
                <a:ext uri="{FF2B5EF4-FFF2-40B4-BE49-F238E27FC236}">
                  <a16:creationId xmlns:a16="http://schemas.microsoft.com/office/drawing/2014/main" id="{B2E7497B-BD4E-49DA-82A1-AA00E41DB0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46030" y="629155"/>
              <a:ext cx="0" cy="339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Line 52">
              <a:extLst>
                <a:ext uri="{FF2B5EF4-FFF2-40B4-BE49-F238E27FC236}">
                  <a16:creationId xmlns:a16="http://schemas.microsoft.com/office/drawing/2014/main" id="{075BA39D-8BB0-4F9E-BB51-542757CDCB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442637" y="632549"/>
              <a:ext cx="3394" cy="339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Line 53">
              <a:extLst>
                <a:ext uri="{FF2B5EF4-FFF2-40B4-BE49-F238E27FC236}">
                  <a16:creationId xmlns:a16="http://schemas.microsoft.com/office/drawing/2014/main" id="{F4FAE1F9-FABA-4174-AA5D-16945E881A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42637" y="635941"/>
              <a:ext cx="10179" cy="1017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Line 54">
              <a:extLst>
                <a:ext uri="{FF2B5EF4-FFF2-40B4-BE49-F238E27FC236}">
                  <a16:creationId xmlns:a16="http://schemas.microsoft.com/office/drawing/2014/main" id="{70F44C39-351B-4117-939A-6A6336F3A4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52816" y="646120"/>
              <a:ext cx="23751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Line 55">
              <a:extLst>
                <a:ext uri="{FF2B5EF4-FFF2-40B4-BE49-F238E27FC236}">
                  <a16:creationId xmlns:a16="http://schemas.microsoft.com/office/drawing/2014/main" id="{E343D850-3239-471C-83BD-1CD991B041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76564" y="646120"/>
              <a:ext cx="30536" cy="339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Line 56">
              <a:extLst>
                <a:ext uri="{FF2B5EF4-FFF2-40B4-BE49-F238E27FC236}">
                  <a16:creationId xmlns:a16="http://schemas.microsoft.com/office/drawing/2014/main" id="{F272909E-E82A-4294-8EDA-07C3613C64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07100" y="649512"/>
              <a:ext cx="30536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Line 57">
              <a:extLst>
                <a:ext uri="{FF2B5EF4-FFF2-40B4-BE49-F238E27FC236}">
                  <a16:creationId xmlns:a16="http://schemas.microsoft.com/office/drawing/2014/main" id="{17522C82-74C5-492F-9724-ECFE29F2E5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37634" y="649512"/>
              <a:ext cx="13571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Line 58">
              <a:extLst>
                <a:ext uri="{FF2B5EF4-FFF2-40B4-BE49-F238E27FC236}">
                  <a16:creationId xmlns:a16="http://schemas.microsoft.com/office/drawing/2014/main" id="{A507EA21-995B-4D86-B280-1C07154A4F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51206" y="649512"/>
              <a:ext cx="13571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Line 59">
              <a:extLst>
                <a:ext uri="{FF2B5EF4-FFF2-40B4-BE49-F238E27FC236}">
                  <a16:creationId xmlns:a16="http://schemas.microsoft.com/office/drawing/2014/main" id="{47EB079D-3F1E-4E12-901F-DD6CFE36C9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4777" y="649512"/>
              <a:ext cx="10179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Line 60">
              <a:extLst>
                <a:ext uri="{FF2B5EF4-FFF2-40B4-BE49-F238E27FC236}">
                  <a16:creationId xmlns:a16="http://schemas.microsoft.com/office/drawing/2014/main" id="{562D46AA-EB54-4B3A-8451-F8948AECA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74956" y="649512"/>
              <a:ext cx="0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Line 61">
              <a:extLst>
                <a:ext uri="{FF2B5EF4-FFF2-40B4-BE49-F238E27FC236}">
                  <a16:creationId xmlns:a16="http://schemas.microsoft.com/office/drawing/2014/main" id="{F622C4D9-AD99-4B2C-BC8B-0D82D50661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74956" y="649512"/>
              <a:ext cx="3394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Line 62">
              <a:extLst>
                <a:ext uri="{FF2B5EF4-FFF2-40B4-BE49-F238E27FC236}">
                  <a16:creationId xmlns:a16="http://schemas.microsoft.com/office/drawing/2014/main" id="{75945FFC-371F-4F77-AFAC-98F1399E70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78348" y="649512"/>
              <a:ext cx="0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Line 63">
              <a:extLst>
                <a:ext uri="{FF2B5EF4-FFF2-40B4-BE49-F238E27FC236}">
                  <a16:creationId xmlns:a16="http://schemas.microsoft.com/office/drawing/2014/main" id="{6278A520-1C96-4DF9-BB0A-08E406992A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78348" y="639335"/>
              <a:ext cx="0" cy="1017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Line 64">
              <a:extLst>
                <a:ext uri="{FF2B5EF4-FFF2-40B4-BE49-F238E27FC236}">
                  <a16:creationId xmlns:a16="http://schemas.microsoft.com/office/drawing/2014/main" id="{2F74FC19-3ED1-41D6-A748-78FBD0713A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78348" y="635941"/>
              <a:ext cx="0" cy="339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Line 65">
              <a:extLst>
                <a:ext uri="{FF2B5EF4-FFF2-40B4-BE49-F238E27FC236}">
                  <a16:creationId xmlns:a16="http://schemas.microsoft.com/office/drawing/2014/main" id="{180D9167-C89B-4564-B0EE-8E738FB210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574956" y="632549"/>
              <a:ext cx="3394" cy="339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Line 66">
              <a:extLst>
                <a:ext uri="{FF2B5EF4-FFF2-40B4-BE49-F238E27FC236}">
                  <a16:creationId xmlns:a16="http://schemas.microsoft.com/office/drawing/2014/main" id="{5D00D0FD-D015-40A5-BEE3-A82EF41DA2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571562" y="629155"/>
              <a:ext cx="3394" cy="339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Line 67">
              <a:extLst>
                <a:ext uri="{FF2B5EF4-FFF2-40B4-BE49-F238E27FC236}">
                  <a16:creationId xmlns:a16="http://schemas.microsoft.com/office/drawing/2014/main" id="{44D7B920-9BAB-406C-AC52-18C0C6D424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64777" y="629155"/>
              <a:ext cx="6786" cy="339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Line 68">
              <a:extLst>
                <a:ext uri="{FF2B5EF4-FFF2-40B4-BE49-F238E27FC236}">
                  <a16:creationId xmlns:a16="http://schemas.microsoft.com/office/drawing/2014/main" id="{C0879263-BB8A-45FC-969A-BD0310FF7F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57991" y="632549"/>
              <a:ext cx="6786" cy="30536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Line 69">
              <a:extLst>
                <a:ext uri="{FF2B5EF4-FFF2-40B4-BE49-F238E27FC236}">
                  <a16:creationId xmlns:a16="http://schemas.microsoft.com/office/drawing/2014/main" id="{BF9ABC52-5B45-4FBB-905F-C89BDEE4DB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51206" y="663083"/>
              <a:ext cx="6786" cy="4410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Line 70">
              <a:extLst>
                <a:ext uri="{FF2B5EF4-FFF2-40B4-BE49-F238E27FC236}">
                  <a16:creationId xmlns:a16="http://schemas.microsoft.com/office/drawing/2014/main" id="{807A76B6-0549-49D3-A1EC-BFD8C8D620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51206" y="707191"/>
              <a:ext cx="0" cy="5428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Line 71">
              <a:extLst>
                <a:ext uri="{FF2B5EF4-FFF2-40B4-BE49-F238E27FC236}">
                  <a16:creationId xmlns:a16="http://schemas.microsoft.com/office/drawing/2014/main" id="{D5AB9FC5-9CED-4193-A2FB-495ECD04DF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51206" y="761475"/>
              <a:ext cx="6786" cy="5428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Line 72">
              <a:extLst>
                <a:ext uri="{FF2B5EF4-FFF2-40B4-BE49-F238E27FC236}">
                  <a16:creationId xmlns:a16="http://schemas.microsoft.com/office/drawing/2014/main" id="{22BAF831-C64E-4D50-A55B-76E9104742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57991" y="815760"/>
              <a:ext cx="0" cy="3392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Line 73">
              <a:extLst>
                <a:ext uri="{FF2B5EF4-FFF2-40B4-BE49-F238E27FC236}">
                  <a16:creationId xmlns:a16="http://schemas.microsoft.com/office/drawing/2014/main" id="{30F1752E-BD7F-48F9-B6CC-9A210FB06F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57991" y="849687"/>
              <a:ext cx="3394" cy="1357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74">
              <a:extLst>
                <a:ext uri="{FF2B5EF4-FFF2-40B4-BE49-F238E27FC236}">
                  <a16:creationId xmlns:a16="http://schemas.microsoft.com/office/drawing/2014/main" id="{DB95BA93-BA2E-4F67-BEEE-D212E0300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50857" y="272914"/>
              <a:ext cx="142497" cy="132320"/>
            </a:xfrm>
            <a:custGeom>
              <a:avLst/>
              <a:gdLst>
                <a:gd name="T0" fmla="*/ 2 w 42"/>
                <a:gd name="T1" fmla="*/ 0 h 39"/>
                <a:gd name="T2" fmla="*/ 3 w 42"/>
                <a:gd name="T3" fmla="*/ 1 h 39"/>
                <a:gd name="T4" fmla="*/ 8 w 42"/>
                <a:gd name="T5" fmla="*/ 5 h 39"/>
                <a:gd name="T6" fmla="*/ 16 w 42"/>
                <a:gd name="T7" fmla="*/ 10 h 39"/>
                <a:gd name="T8" fmla="*/ 24 w 42"/>
                <a:gd name="T9" fmla="*/ 16 h 39"/>
                <a:gd name="T10" fmla="*/ 29 w 42"/>
                <a:gd name="T11" fmla="*/ 19 h 39"/>
                <a:gd name="T12" fmla="*/ 33 w 42"/>
                <a:gd name="T13" fmla="*/ 22 h 39"/>
                <a:gd name="T14" fmla="*/ 36 w 42"/>
                <a:gd name="T15" fmla="*/ 26 h 39"/>
                <a:gd name="T16" fmla="*/ 38 w 42"/>
                <a:gd name="T17" fmla="*/ 29 h 39"/>
                <a:gd name="T18" fmla="*/ 41 w 42"/>
                <a:gd name="T19" fmla="*/ 33 h 39"/>
                <a:gd name="T20" fmla="*/ 42 w 42"/>
                <a:gd name="T21" fmla="*/ 35 h 39"/>
                <a:gd name="T22" fmla="*/ 42 w 42"/>
                <a:gd name="T23" fmla="*/ 36 h 39"/>
                <a:gd name="T24" fmla="*/ 42 w 42"/>
                <a:gd name="T25" fmla="*/ 38 h 39"/>
                <a:gd name="T26" fmla="*/ 42 w 42"/>
                <a:gd name="T27" fmla="*/ 39 h 39"/>
                <a:gd name="T28" fmla="*/ 41 w 42"/>
                <a:gd name="T29" fmla="*/ 38 h 39"/>
                <a:gd name="T30" fmla="*/ 40 w 42"/>
                <a:gd name="T31" fmla="*/ 38 h 39"/>
                <a:gd name="T32" fmla="*/ 36 w 42"/>
                <a:gd name="T33" fmla="*/ 36 h 39"/>
                <a:gd name="T34" fmla="*/ 33 w 42"/>
                <a:gd name="T35" fmla="*/ 35 h 39"/>
                <a:gd name="T36" fmla="*/ 29 w 42"/>
                <a:gd name="T37" fmla="*/ 33 h 39"/>
                <a:gd name="T38" fmla="*/ 25 w 42"/>
                <a:gd name="T39" fmla="*/ 30 h 39"/>
                <a:gd name="T40" fmla="*/ 21 w 42"/>
                <a:gd name="T41" fmla="*/ 26 h 39"/>
                <a:gd name="T42" fmla="*/ 19 w 42"/>
                <a:gd name="T43" fmla="*/ 22 h 39"/>
                <a:gd name="T44" fmla="*/ 12 w 42"/>
                <a:gd name="T45" fmla="*/ 14 h 39"/>
                <a:gd name="T46" fmla="*/ 6 w 42"/>
                <a:gd name="T47" fmla="*/ 8 h 39"/>
                <a:gd name="T48" fmla="*/ 2 w 42"/>
                <a:gd name="T49" fmla="*/ 2 h 39"/>
                <a:gd name="T50" fmla="*/ 0 w 42"/>
                <a:gd name="T51" fmla="*/ 1 h 39"/>
                <a:gd name="T52" fmla="*/ 2 w 42"/>
                <a:gd name="T5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2" h="39">
                  <a:moveTo>
                    <a:pt x="2" y="0"/>
                  </a:moveTo>
                  <a:lnTo>
                    <a:pt x="3" y="1"/>
                  </a:lnTo>
                  <a:lnTo>
                    <a:pt x="8" y="5"/>
                  </a:lnTo>
                  <a:lnTo>
                    <a:pt x="16" y="10"/>
                  </a:lnTo>
                  <a:lnTo>
                    <a:pt x="24" y="16"/>
                  </a:lnTo>
                  <a:lnTo>
                    <a:pt x="29" y="19"/>
                  </a:lnTo>
                  <a:lnTo>
                    <a:pt x="33" y="22"/>
                  </a:lnTo>
                  <a:lnTo>
                    <a:pt x="36" y="26"/>
                  </a:lnTo>
                  <a:lnTo>
                    <a:pt x="38" y="29"/>
                  </a:lnTo>
                  <a:lnTo>
                    <a:pt x="41" y="33"/>
                  </a:lnTo>
                  <a:lnTo>
                    <a:pt x="42" y="35"/>
                  </a:lnTo>
                  <a:lnTo>
                    <a:pt x="42" y="36"/>
                  </a:lnTo>
                  <a:lnTo>
                    <a:pt x="42" y="38"/>
                  </a:lnTo>
                  <a:lnTo>
                    <a:pt x="42" y="39"/>
                  </a:lnTo>
                  <a:lnTo>
                    <a:pt x="41" y="38"/>
                  </a:lnTo>
                  <a:lnTo>
                    <a:pt x="40" y="38"/>
                  </a:lnTo>
                  <a:lnTo>
                    <a:pt x="36" y="36"/>
                  </a:lnTo>
                  <a:lnTo>
                    <a:pt x="33" y="35"/>
                  </a:lnTo>
                  <a:lnTo>
                    <a:pt x="29" y="33"/>
                  </a:lnTo>
                  <a:lnTo>
                    <a:pt x="25" y="30"/>
                  </a:lnTo>
                  <a:lnTo>
                    <a:pt x="21" y="26"/>
                  </a:lnTo>
                  <a:lnTo>
                    <a:pt x="19" y="22"/>
                  </a:lnTo>
                  <a:lnTo>
                    <a:pt x="12" y="14"/>
                  </a:lnTo>
                  <a:lnTo>
                    <a:pt x="6" y="8"/>
                  </a:lnTo>
                  <a:lnTo>
                    <a:pt x="2" y="2"/>
                  </a:lnTo>
                  <a:lnTo>
                    <a:pt x="0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75">
              <a:extLst>
                <a:ext uri="{FF2B5EF4-FFF2-40B4-BE49-F238E27FC236}">
                  <a16:creationId xmlns:a16="http://schemas.microsoft.com/office/drawing/2014/main" id="{E632CBE0-2988-4703-9360-59B41CD8A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0845" y="272914"/>
              <a:ext cx="145891" cy="132320"/>
            </a:xfrm>
            <a:custGeom>
              <a:avLst/>
              <a:gdLst>
                <a:gd name="T0" fmla="*/ 42 w 43"/>
                <a:gd name="T1" fmla="*/ 0 h 39"/>
                <a:gd name="T2" fmla="*/ 43 w 43"/>
                <a:gd name="T3" fmla="*/ 1 h 39"/>
                <a:gd name="T4" fmla="*/ 41 w 43"/>
                <a:gd name="T5" fmla="*/ 2 h 39"/>
                <a:gd name="T6" fmla="*/ 37 w 43"/>
                <a:gd name="T7" fmla="*/ 8 h 39"/>
                <a:gd name="T8" fmla="*/ 31 w 43"/>
                <a:gd name="T9" fmla="*/ 14 h 39"/>
                <a:gd name="T10" fmla="*/ 25 w 43"/>
                <a:gd name="T11" fmla="*/ 22 h 39"/>
                <a:gd name="T12" fmla="*/ 21 w 43"/>
                <a:gd name="T13" fmla="*/ 26 h 39"/>
                <a:gd name="T14" fmla="*/ 18 w 43"/>
                <a:gd name="T15" fmla="*/ 30 h 39"/>
                <a:gd name="T16" fmla="*/ 14 w 43"/>
                <a:gd name="T17" fmla="*/ 33 h 39"/>
                <a:gd name="T18" fmla="*/ 11 w 43"/>
                <a:gd name="T19" fmla="*/ 35 h 39"/>
                <a:gd name="T20" fmla="*/ 7 w 43"/>
                <a:gd name="T21" fmla="*/ 36 h 39"/>
                <a:gd name="T22" fmla="*/ 4 w 43"/>
                <a:gd name="T23" fmla="*/ 38 h 39"/>
                <a:gd name="T24" fmla="*/ 1 w 43"/>
                <a:gd name="T25" fmla="*/ 38 h 39"/>
                <a:gd name="T26" fmla="*/ 1 w 43"/>
                <a:gd name="T27" fmla="*/ 39 h 39"/>
                <a:gd name="T28" fmla="*/ 0 w 43"/>
                <a:gd name="T29" fmla="*/ 38 h 39"/>
                <a:gd name="T30" fmla="*/ 0 w 43"/>
                <a:gd name="T31" fmla="*/ 36 h 39"/>
                <a:gd name="T32" fmla="*/ 1 w 43"/>
                <a:gd name="T33" fmla="*/ 35 h 39"/>
                <a:gd name="T34" fmla="*/ 3 w 43"/>
                <a:gd name="T35" fmla="*/ 33 h 39"/>
                <a:gd name="T36" fmla="*/ 4 w 43"/>
                <a:gd name="T37" fmla="*/ 29 h 39"/>
                <a:gd name="T38" fmla="*/ 7 w 43"/>
                <a:gd name="T39" fmla="*/ 26 h 39"/>
                <a:gd name="T40" fmla="*/ 11 w 43"/>
                <a:gd name="T41" fmla="*/ 22 h 39"/>
                <a:gd name="T42" fmla="*/ 14 w 43"/>
                <a:gd name="T43" fmla="*/ 19 h 39"/>
                <a:gd name="T44" fmla="*/ 18 w 43"/>
                <a:gd name="T45" fmla="*/ 16 h 39"/>
                <a:gd name="T46" fmla="*/ 28 w 43"/>
                <a:gd name="T47" fmla="*/ 10 h 39"/>
                <a:gd name="T48" fmla="*/ 34 w 43"/>
                <a:gd name="T49" fmla="*/ 5 h 39"/>
                <a:gd name="T50" fmla="*/ 39 w 43"/>
                <a:gd name="T51" fmla="*/ 1 h 39"/>
                <a:gd name="T52" fmla="*/ 42 w 43"/>
                <a:gd name="T5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3" h="39">
                  <a:moveTo>
                    <a:pt x="42" y="0"/>
                  </a:moveTo>
                  <a:lnTo>
                    <a:pt x="43" y="1"/>
                  </a:lnTo>
                  <a:lnTo>
                    <a:pt x="41" y="2"/>
                  </a:lnTo>
                  <a:lnTo>
                    <a:pt x="37" y="8"/>
                  </a:lnTo>
                  <a:lnTo>
                    <a:pt x="31" y="14"/>
                  </a:lnTo>
                  <a:lnTo>
                    <a:pt x="25" y="22"/>
                  </a:lnTo>
                  <a:lnTo>
                    <a:pt x="21" y="26"/>
                  </a:lnTo>
                  <a:lnTo>
                    <a:pt x="18" y="30"/>
                  </a:lnTo>
                  <a:lnTo>
                    <a:pt x="14" y="33"/>
                  </a:lnTo>
                  <a:lnTo>
                    <a:pt x="11" y="35"/>
                  </a:lnTo>
                  <a:lnTo>
                    <a:pt x="7" y="36"/>
                  </a:lnTo>
                  <a:lnTo>
                    <a:pt x="4" y="38"/>
                  </a:lnTo>
                  <a:lnTo>
                    <a:pt x="1" y="38"/>
                  </a:lnTo>
                  <a:lnTo>
                    <a:pt x="1" y="39"/>
                  </a:lnTo>
                  <a:lnTo>
                    <a:pt x="0" y="38"/>
                  </a:lnTo>
                  <a:lnTo>
                    <a:pt x="0" y="36"/>
                  </a:lnTo>
                  <a:lnTo>
                    <a:pt x="1" y="35"/>
                  </a:lnTo>
                  <a:lnTo>
                    <a:pt x="3" y="33"/>
                  </a:lnTo>
                  <a:lnTo>
                    <a:pt x="4" y="29"/>
                  </a:lnTo>
                  <a:lnTo>
                    <a:pt x="7" y="26"/>
                  </a:lnTo>
                  <a:lnTo>
                    <a:pt x="11" y="22"/>
                  </a:lnTo>
                  <a:lnTo>
                    <a:pt x="14" y="19"/>
                  </a:lnTo>
                  <a:lnTo>
                    <a:pt x="18" y="16"/>
                  </a:lnTo>
                  <a:lnTo>
                    <a:pt x="28" y="10"/>
                  </a:lnTo>
                  <a:lnTo>
                    <a:pt x="34" y="5"/>
                  </a:lnTo>
                  <a:lnTo>
                    <a:pt x="39" y="1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76">
              <a:extLst>
                <a:ext uri="{FF2B5EF4-FFF2-40B4-BE49-F238E27FC236}">
                  <a16:creationId xmlns:a16="http://schemas.microsoft.com/office/drawing/2014/main" id="{AB6559BF-3D3C-4098-B37D-2F15B565D5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3529" y="89704"/>
              <a:ext cx="40713" cy="169639"/>
            </a:xfrm>
            <a:custGeom>
              <a:avLst/>
              <a:gdLst>
                <a:gd name="T0" fmla="*/ 6 w 12"/>
                <a:gd name="T1" fmla="*/ 0 h 50"/>
                <a:gd name="T2" fmla="*/ 7 w 12"/>
                <a:gd name="T3" fmla="*/ 0 h 50"/>
                <a:gd name="T4" fmla="*/ 7 w 12"/>
                <a:gd name="T5" fmla="*/ 4 h 50"/>
                <a:gd name="T6" fmla="*/ 9 w 12"/>
                <a:gd name="T7" fmla="*/ 13 h 50"/>
                <a:gd name="T8" fmla="*/ 11 w 12"/>
                <a:gd name="T9" fmla="*/ 25 h 50"/>
                <a:gd name="T10" fmla="*/ 11 w 12"/>
                <a:gd name="T11" fmla="*/ 30 h 50"/>
                <a:gd name="T12" fmla="*/ 12 w 12"/>
                <a:gd name="T13" fmla="*/ 34 h 50"/>
                <a:gd name="T14" fmla="*/ 11 w 12"/>
                <a:gd name="T15" fmla="*/ 38 h 50"/>
                <a:gd name="T16" fmla="*/ 11 w 12"/>
                <a:gd name="T17" fmla="*/ 42 h 50"/>
                <a:gd name="T18" fmla="*/ 9 w 12"/>
                <a:gd name="T19" fmla="*/ 46 h 50"/>
                <a:gd name="T20" fmla="*/ 8 w 12"/>
                <a:gd name="T21" fmla="*/ 49 h 50"/>
                <a:gd name="T22" fmla="*/ 7 w 12"/>
                <a:gd name="T23" fmla="*/ 50 h 50"/>
                <a:gd name="T24" fmla="*/ 7 w 12"/>
                <a:gd name="T25" fmla="*/ 50 h 50"/>
                <a:gd name="T26" fmla="*/ 6 w 12"/>
                <a:gd name="T27" fmla="*/ 50 h 50"/>
                <a:gd name="T28" fmla="*/ 6 w 12"/>
                <a:gd name="T29" fmla="*/ 50 h 50"/>
                <a:gd name="T30" fmla="*/ 4 w 12"/>
                <a:gd name="T31" fmla="*/ 49 h 50"/>
                <a:gd name="T32" fmla="*/ 3 w 12"/>
                <a:gd name="T33" fmla="*/ 46 h 50"/>
                <a:gd name="T34" fmla="*/ 2 w 12"/>
                <a:gd name="T35" fmla="*/ 42 h 50"/>
                <a:gd name="T36" fmla="*/ 0 w 12"/>
                <a:gd name="T37" fmla="*/ 38 h 50"/>
                <a:gd name="T38" fmla="*/ 0 w 12"/>
                <a:gd name="T39" fmla="*/ 34 h 50"/>
                <a:gd name="T40" fmla="*/ 2 w 12"/>
                <a:gd name="T41" fmla="*/ 30 h 50"/>
                <a:gd name="T42" fmla="*/ 2 w 12"/>
                <a:gd name="T43" fmla="*/ 25 h 50"/>
                <a:gd name="T44" fmla="*/ 3 w 12"/>
                <a:gd name="T45" fmla="*/ 13 h 50"/>
                <a:gd name="T46" fmla="*/ 6 w 12"/>
                <a:gd name="T47" fmla="*/ 4 h 50"/>
                <a:gd name="T48" fmla="*/ 6 w 12"/>
                <a:gd name="T4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" h="50">
                  <a:moveTo>
                    <a:pt x="6" y="0"/>
                  </a:moveTo>
                  <a:lnTo>
                    <a:pt x="7" y="0"/>
                  </a:lnTo>
                  <a:lnTo>
                    <a:pt x="7" y="4"/>
                  </a:lnTo>
                  <a:lnTo>
                    <a:pt x="9" y="13"/>
                  </a:lnTo>
                  <a:lnTo>
                    <a:pt x="11" y="25"/>
                  </a:lnTo>
                  <a:lnTo>
                    <a:pt x="11" y="30"/>
                  </a:lnTo>
                  <a:lnTo>
                    <a:pt x="12" y="34"/>
                  </a:lnTo>
                  <a:lnTo>
                    <a:pt x="11" y="38"/>
                  </a:lnTo>
                  <a:lnTo>
                    <a:pt x="11" y="42"/>
                  </a:lnTo>
                  <a:lnTo>
                    <a:pt x="9" y="46"/>
                  </a:lnTo>
                  <a:lnTo>
                    <a:pt x="8" y="49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4" y="49"/>
                  </a:lnTo>
                  <a:lnTo>
                    <a:pt x="3" y="46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2" y="30"/>
                  </a:lnTo>
                  <a:lnTo>
                    <a:pt x="2" y="25"/>
                  </a:lnTo>
                  <a:lnTo>
                    <a:pt x="3" y="13"/>
                  </a:lnTo>
                  <a:lnTo>
                    <a:pt x="6" y="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514A71D-DE8B-4AC8-B4AD-9EC6A30A8229}"/>
              </a:ext>
            </a:extLst>
          </p:cNvPr>
          <p:cNvSpPr/>
          <p:nvPr/>
        </p:nvSpPr>
        <p:spPr>
          <a:xfrm>
            <a:off x="4510527" y="632749"/>
            <a:ext cx="135466" cy="437657"/>
          </a:xfrm>
          <a:prstGeom prst="rect">
            <a:avLst/>
          </a:prstGeom>
          <a:solidFill>
            <a:srgbClr val="354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BBB5BA0B-AE04-42F1-B83F-C4B0712B9276}"/>
              </a:ext>
            </a:extLst>
          </p:cNvPr>
          <p:cNvSpPr/>
          <p:nvPr/>
        </p:nvSpPr>
        <p:spPr>
          <a:xfrm>
            <a:off x="7511179" y="632749"/>
            <a:ext cx="135466" cy="437657"/>
          </a:xfrm>
          <a:prstGeom prst="rect">
            <a:avLst/>
          </a:prstGeom>
          <a:solidFill>
            <a:srgbClr val="354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125773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CC343A37-7C6B-46C1-A752-218F1DE5E030}"/>
              </a:ext>
            </a:extLst>
          </p:cNvPr>
          <p:cNvGrpSpPr/>
          <p:nvPr/>
        </p:nvGrpSpPr>
        <p:grpSpPr>
          <a:xfrm>
            <a:off x="1045718" y="1647932"/>
            <a:ext cx="1709635" cy="360040"/>
            <a:chOff x="1619672" y="2060848"/>
            <a:chExt cx="2160240" cy="216024"/>
          </a:xfrm>
        </p:grpSpPr>
        <p:sp>
          <p:nvSpPr>
            <p:cNvPr id="141" name="TextBox 25">
              <a:extLst>
                <a:ext uri="{FF2B5EF4-FFF2-40B4-BE49-F238E27FC236}">
                  <a16:creationId xmlns:a16="http://schemas.microsoft.com/office/drawing/2014/main" id="{38B87C4C-D479-4E61-8CA5-765911FDED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672" y="2060848"/>
              <a:ext cx="2088232" cy="144016"/>
            </a:xfrm>
            <a:prstGeom prst="rect">
              <a:avLst/>
            </a:prstGeom>
            <a:solidFill>
              <a:srgbClr val="7FAEEF">
                <a:alpha val="25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b">
              <a:noAutofit/>
            </a:bodyPr>
            <a:lstStyle>
              <a:defPPr>
                <a:defRPr lang="ko-KR"/>
              </a:defPPr>
              <a:lvl1pPr algn="ctr">
                <a:defRPr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  <a:cs typeface="Verdana" pitchFamily="34" charset="0"/>
                </a:defRPr>
              </a:lvl1pPr>
            </a:lstStyle>
            <a:p>
              <a:endParaRPr lang="en-US" altLang="ko-KR" dirty="0"/>
            </a:p>
          </p:txBody>
        </p:sp>
        <p:sp>
          <p:nvSpPr>
            <p:cNvPr id="142" name="TextBox 25">
              <a:extLst>
                <a:ext uri="{FF2B5EF4-FFF2-40B4-BE49-F238E27FC236}">
                  <a16:creationId xmlns:a16="http://schemas.microsoft.com/office/drawing/2014/main" id="{6E211806-8F75-4815-94BA-AA59FFDA38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1680" y="2132856"/>
              <a:ext cx="2088232" cy="144016"/>
            </a:xfrm>
            <a:prstGeom prst="rect">
              <a:avLst/>
            </a:prstGeom>
            <a:solidFill>
              <a:srgbClr val="7FAEEF">
                <a:alpha val="25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b">
              <a:noAutofit/>
            </a:bodyPr>
            <a:lstStyle>
              <a:defPPr>
                <a:defRPr lang="ko-KR"/>
              </a:defPPr>
              <a:lvl1pPr algn="ctr">
                <a:defRPr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  <a:cs typeface="Verdana" pitchFamily="34" charset="0"/>
                </a:defRPr>
              </a:lvl1pPr>
            </a:lstStyle>
            <a:p>
              <a:endParaRPr lang="en-US" altLang="ko-KR" dirty="0"/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0DFD8CBC-E134-48B2-8278-0CFB3A5BBB37}"/>
              </a:ext>
            </a:extLst>
          </p:cNvPr>
          <p:cNvGrpSpPr/>
          <p:nvPr/>
        </p:nvGrpSpPr>
        <p:grpSpPr>
          <a:xfrm>
            <a:off x="1045719" y="4390620"/>
            <a:ext cx="1134606" cy="360040"/>
            <a:chOff x="1619672" y="2060848"/>
            <a:chExt cx="2160240" cy="216024"/>
          </a:xfrm>
        </p:grpSpPr>
        <p:sp>
          <p:nvSpPr>
            <p:cNvPr id="138" name="TextBox 25">
              <a:extLst>
                <a:ext uri="{FF2B5EF4-FFF2-40B4-BE49-F238E27FC236}">
                  <a16:creationId xmlns:a16="http://schemas.microsoft.com/office/drawing/2014/main" id="{00207540-7B7B-4AC2-9B72-F1075C6798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672" y="2060848"/>
              <a:ext cx="2088232" cy="144016"/>
            </a:xfrm>
            <a:prstGeom prst="rect">
              <a:avLst/>
            </a:prstGeom>
            <a:solidFill>
              <a:srgbClr val="7FAEEF">
                <a:alpha val="25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b">
              <a:noAutofit/>
            </a:bodyPr>
            <a:lstStyle>
              <a:defPPr>
                <a:defRPr lang="ko-KR"/>
              </a:defPPr>
              <a:lvl1pPr algn="ctr">
                <a:defRPr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  <a:cs typeface="Verdana" pitchFamily="34" charset="0"/>
                </a:defRPr>
              </a:lvl1pPr>
            </a:lstStyle>
            <a:p>
              <a:endParaRPr lang="en-US" altLang="ko-KR" dirty="0"/>
            </a:p>
          </p:txBody>
        </p:sp>
        <p:sp>
          <p:nvSpPr>
            <p:cNvPr id="139" name="TextBox 25">
              <a:extLst>
                <a:ext uri="{FF2B5EF4-FFF2-40B4-BE49-F238E27FC236}">
                  <a16:creationId xmlns:a16="http://schemas.microsoft.com/office/drawing/2014/main" id="{D2192067-3BEE-4E9F-815A-57D95EF87C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1680" y="2132856"/>
              <a:ext cx="2088232" cy="144016"/>
            </a:xfrm>
            <a:prstGeom prst="rect">
              <a:avLst/>
            </a:prstGeom>
            <a:solidFill>
              <a:srgbClr val="7FAEEF">
                <a:alpha val="25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b">
              <a:noAutofit/>
            </a:bodyPr>
            <a:lstStyle>
              <a:defPPr>
                <a:defRPr lang="ko-KR"/>
              </a:defPPr>
              <a:lvl1pPr algn="ctr">
                <a:defRPr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  <a:cs typeface="Verdana" pitchFamily="34" charset="0"/>
                </a:defRPr>
              </a:lvl1pPr>
            </a:lstStyle>
            <a:p>
              <a:endParaRPr lang="en-US" altLang="ko-KR" dirty="0"/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67364147-81AE-4EAB-861F-63C017F3FE96}"/>
              </a:ext>
            </a:extLst>
          </p:cNvPr>
          <p:cNvGrpSpPr/>
          <p:nvPr/>
        </p:nvGrpSpPr>
        <p:grpSpPr>
          <a:xfrm>
            <a:off x="1045718" y="2811650"/>
            <a:ext cx="1055097" cy="360040"/>
            <a:chOff x="1619672" y="2060848"/>
            <a:chExt cx="2160240" cy="216024"/>
          </a:xfrm>
        </p:grpSpPr>
        <p:sp>
          <p:nvSpPr>
            <p:cNvPr id="135" name="TextBox 25">
              <a:extLst>
                <a:ext uri="{FF2B5EF4-FFF2-40B4-BE49-F238E27FC236}">
                  <a16:creationId xmlns:a16="http://schemas.microsoft.com/office/drawing/2014/main" id="{D619AC68-93BA-4002-9262-A017C7F766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672" y="2060848"/>
              <a:ext cx="2088232" cy="144016"/>
            </a:xfrm>
            <a:prstGeom prst="rect">
              <a:avLst/>
            </a:prstGeom>
            <a:solidFill>
              <a:srgbClr val="7FAEEF">
                <a:alpha val="25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b">
              <a:noAutofit/>
            </a:bodyPr>
            <a:lstStyle>
              <a:defPPr>
                <a:defRPr lang="ko-KR"/>
              </a:defPPr>
              <a:lvl1pPr algn="ctr">
                <a:defRPr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  <a:cs typeface="Verdana" pitchFamily="34" charset="0"/>
                </a:defRPr>
              </a:lvl1pPr>
            </a:lstStyle>
            <a:p>
              <a:endParaRPr lang="en-US" altLang="ko-KR" dirty="0"/>
            </a:p>
          </p:txBody>
        </p:sp>
        <p:sp>
          <p:nvSpPr>
            <p:cNvPr id="136" name="TextBox 25">
              <a:extLst>
                <a:ext uri="{FF2B5EF4-FFF2-40B4-BE49-F238E27FC236}">
                  <a16:creationId xmlns:a16="http://schemas.microsoft.com/office/drawing/2014/main" id="{C77A5077-2429-403C-A889-834189E485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1680" y="2132856"/>
              <a:ext cx="2088232" cy="144016"/>
            </a:xfrm>
            <a:prstGeom prst="rect">
              <a:avLst/>
            </a:prstGeom>
            <a:solidFill>
              <a:srgbClr val="7FAEEF">
                <a:alpha val="25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b">
              <a:noAutofit/>
            </a:bodyPr>
            <a:lstStyle>
              <a:defPPr>
                <a:defRPr lang="ko-KR"/>
              </a:defPPr>
              <a:lvl1pPr algn="ctr">
                <a:defRPr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  <a:cs typeface="Verdana" pitchFamily="34" charset="0"/>
                </a:defRPr>
              </a:lvl1pPr>
            </a:lstStyle>
            <a:p>
              <a:endParaRPr lang="en-US" altLang="ko-KR" dirty="0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AAD345F-4826-40B1-B7D6-BD5DF08F9467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7C9C9BF1-9AD7-4A51-A5D1-7D8D303C2F31}"/>
              </a:ext>
            </a:extLst>
          </p:cNvPr>
          <p:cNvGrpSpPr/>
          <p:nvPr/>
        </p:nvGrpSpPr>
        <p:grpSpPr>
          <a:xfrm>
            <a:off x="11017187" y="4618772"/>
            <a:ext cx="649170" cy="2069895"/>
            <a:chOff x="9658905" y="89704"/>
            <a:chExt cx="2069597" cy="6598964"/>
          </a:xfrm>
        </p:grpSpPr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86B3500-3AC1-4723-BBC2-42892AAA42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0862" y="4686924"/>
              <a:ext cx="1173903" cy="1720142"/>
            </a:xfrm>
            <a:custGeom>
              <a:avLst/>
              <a:gdLst>
                <a:gd name="T0" fmla="*/ 0 w 346"/>
                <a:gd name="T1" fmla="*/ 0 h 507"/>
                <a:gd name="T2" fmla="*/ 343 w 346"/>
                <a:gd name="T3" fmla="*/ 41 h 507"/>
                <a:gd name="T4" fmla="*/ 346 w 346"/>
                <a:gd name="T5" fmla="*/ 507 h 507"/>
                <a:gd name="T6" fmla="*/ 231 w 346"/>
                <a:gd name="T7" fmla="*/ 507 h 507"/>
                <a:gd name="T8" fmla="*/ 231 w 346"/>
                <a:gd name="T9" fmla="*/ 156 h 507"/>
                <a:gd name="T10" fmla="*/ 229 w 346"/>
                <a:gd name="T11" fmla="*/ 157 h 507"/>
                <a:gd name="T12" fmla="*/ 225 w 346"/>
                <a:gd name="T13" fmla="*/ 158 h 507"/>
                <a:gd name="T14" fmla="*/ 219 w 346"/>
                <a:gd name="T15" fmla="*/ 161 h 507"/>
                <a:gd name="T16" fmla="*/ 208 w 346"/>
                <a:gd name="T17" fmla="*/ 164 h 507"/>
                <a:gd name="T18" fmla="*/ 193 w 346"/>
                <a:gd name="T19" fmla="*/ 165 h 507"/>
                <a:gd name="T20" fmla="*/ 172 w 346"/>
                <a:gd name="T21" fmla="*/ 166 h 507"/>
                <a:gd name="T22" fmla="*/ 151 w 346"/>
                <a:gd name="T23" fmla="*/ 166 h 507"/>
                <a:gd name="T24" fmla="*/ 134 w 346"/>
                <a:gd name="T25" fmla="*/ 164 h 507"/>
                <a:gd name="T26" fmla="*/ 122 w 346"/>
                <a:gd name="T27" fmla="*/ 161 h 507"/>
                <a:gd name="T28" fmla="*/ 115 w 346"/>
                <a:gd name="T29" fmla="*/ 157 h 507"/>
                <a:gd name="T30" fmla="*/ 113 w 346"/>
                <a:gd name="T31" fmla="*/ 156 h 507"/>
                <a:gd name="T32" fmla="*/ 115 w 346"/>
                <a:gd name="T33" fmla="*/ 507 h 507"/>
                <a:gd name="T34" fmla="*/ 0 w 346"/>
                <a:gd name="T35" fmla="*/ 507 h 507"/>
                <a:gd name="T36" fmla="*/ 3 w 346"/>
                <a:gd name="T37" fmla="*/ 398 h 507"/>
                <a:gd name="T38" fmla="*/ 0 w 346"/>
                <a:gd name="T39" fmla="*/ 0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6" h="507">
                  <a:moveTo>
                    <a:pt x="0" y="0"/>
                  </a:moveTo>
                  <a:lnTo>
                    <a:pt x="343" y="41"/>
                  </a:lnTo>
                  <a:lnTo>
                    <a:pt x="346" y="507"/>
                  </a:lnTo>
                  <a:lnTo>
                    <a:pt x="231" y="507"/>
                  </a:lnTo>
                  <a:lnTo>
                    <a:pt x="231" y="156"/>
                  </a:lnTo>
                  <a:lnTo>
                    <a:pt x="229" y="157"/>
                  </a:lnTo>
                  <a:lnTo>
                    <a:pt x="225" y="158"/>
                  </a:lnTo>
                  <a:lnTo>
                    <a:pt x="219" y="161"/>
                  </a:lnTo>
                  <a:lnTo>
                    <a:pt x="208" y="164"/>
                  </a:lnTo>
                  <a:lnTo>
                    <a:pt x="193" y="165"/>
                  </a:lnTo>
                  <a:lnTo>
                    <a:pt x="172" y="166"/>
                  </a:lnTo>
                  <a:lnTo>
                    <a:pt x="151" y="166"/>
                  </a:lnTo>
                  <a:lnTo>
                    <a:pt x="134" y="164"/>
                  </a:lnTo>
                  <a:lnTo>
                    <a:pt x="122" y="161"/>
                  </a:lnTo>
                  <a:lnTo>
                    <a:pt x="115" y="157"/>
                  </a:lnTo>
                  <a:lnTo>
                    <a:pt x="113" y="156"/>
                  </a:lnTo>
                  <a:lnTo>
                    <a:pt x="115" y="507"/>
                  </a:lnTo>
                  <a:lnTo>
                    <a:pt x="0" y="507"/>
                  </a:lnTo>
                  <a:lnTo>
                    <a:pt x="3" y="3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A40"/>
            </a:solidFill>
            <a:ln w="0">
              <a:solidFill>
                <a:srgbClr val="005A4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BA1BE70A-E109-4FD9-8623-8B60EEF2C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0862" y="3492664"/>
              <a:ext cx="1163725" cy="1465682"/>
            </a:xfrm>
            <a:custGeom>
              <a:avLst/>
              <a:gdLst>
                <a:gd name="T0" fmla="*/ 62 w 343"/>
                <a:gd name="T1" fmla="*/ 0 h 432"/>
                <a:gd name="T2" fmla="*/ 265 w 343"/>
                <a:gd name="T3" fmla="*/ 0 h 432"/>
                <a:gd name="T4" fmla="*/ 276 w 343"/>
                <a:gd name="T5" fmla="*/ 22 h 432"/>
                <a:gd name="T6" fmla="*/ 287 w 343"/>
                <a:gd name="T7" fmla="*/ 50 h 432"/>
                <a:gd name="T8" fmla="*/ 297 w 343"/>
                <a:gd name="T9" fmla="*/ 81 h 432"/>
                <a:gd name="T10" fmla="*/ 305 w 343"/>
                <a:gd name="T11" fmla="*/ 116 h 432"/>
                <a:gd name="T12" fmla="*/ 313 w 343"/>
                <a:gd name="T13" fmla="*/ 154 h 432"/>
                <a:gd name="T14" fmla="*/ 320 w 343"/>
                <a:gd name="T15" fmla="*/ 192 h 432"/>
                <a:gd name="T16" fmla="*/ 326 w 343"/>
                <a:gd name="T17" fmla="*/ 229 h 432"/>
                <a:gd name="T18" fmla="*/ 330 w 343"/>
                <a:gd name="T19" fmla="*/ 266 h 432"/>
                <a:gd name="T20" fmla="*/ 334 w 343"/>
                <a:gd name="T21" fmla="*/ 300 h 432"/>
                <a:gd name="T22" fmla="*/ 338 w 343"/>
                <a:gd name="T23" fmla="*/ 330 h 432"/>
                <a:gd name="T24" fmla="*/ 341 w 343"/>
                <a:gd name="T25" fmla="*/ 356 h 432"/>
                <a:gd name="T26" fmla="*/ 342 w 343"/>
                <a:gd name="T27" fmla="*/ 376 h 432"/>
                <a:gd name="T28" fmla="*/ 343 w 343"/>
                <a:gd name="T29" fmla="*/ 387 h 432"/>
                <a:gd name="T30" fmla="*/ 343 w 343"/>
                <a:gd name="T31" fmla="*/ 393 h 432"/>
                <a:gd name="T32" fmla="*/ 310 w 343"/>
                <a:gd name="T33" fmla="*/ 408 h 432"/>
                <a:gd name="T34" fmla="*/ 276 w 343"/>
                <a:gd name="T35" fmla="*/ 420 h 432"/>
                <a:gd name="T36" fmla="*/ 241 w 343"/>
                <a:gd name="T37" fmla="*/ 428 h 432"/>
                <a:gd name="T38" fmla="*/ 206 w 343"/>
                <a:gd name="T39" fmla="*/ 432 h 432"/>
                <a:gd name="T40" fmla="*/ 172 w 343"/>
                <a:gd name="T41" fmla="*/ 432 h 432"/>
                <a:gd name="T42" fmla="*/ 138 w 343"/>
                <a:gd name="T43" fmla="*/ 431 h 432"/>
                <a:gd name="T44" fmla="*/ 106 w 343"/>
                <a:gd name="T45" fmla="*/ 427 h 432"/>
                <a:gd name="T46" fmla="*/ 77 w 343"/>
                <a:gd name="T47" fmla="*/ 423 h 432"/>
                <a:gd name="T48" fmla="*/ 53 w 343"/>
                <a:gd name="T49" fmla="*/ 417 h 432"/>
                <a:gd name="T50" fmla="*/ 32 w 343"/>
                <a:gd name="T51" fmla="*/ 412 h 432"/>
                <a:gd name="T52" fmla="*/ 16 w 343"/>
                <a:gd name="T53" fmla="*/ 408 h 432"/>
                <a:gd name="T54" fmla="*/ 5 w 343"/>
                <a:gd name="T55" fmla="*/ 404 h 432"/>
                <a:gd name="T56" fmla="*/ 1 w 343"/>
                <a:gd name="T57" fmla="*/ 403 h 432"/>
                <a:gd name="T58" fmla="*/ 0 w 343"/>
                <a:gd name="T59" fmla="*/ 340 h 432"/>
                <a:gd name="T60" fmla="*/ 1 w 343"/>
                <a:gd name="T61" fmla="*/ 283 h 432"/>
                <a:gd name="T62" fmla="*/ 4 w 343"/>
                <a:gd name="T63" fmla="*/ 230 h 432"/>
                <a:gd name="T64" fmla="*/ 11 w 343"/>
                <a:gd name="T65" fmla="*/ 183 h 432"/>
                <a:gd name="T66" fmla="*/ 19 w 343"/>
                <a:gd name="T67" fmla="*/ 141 h 432"/>
                <a:gd name="T68" fmla="*/ 26 w 343"/>
                <a:gd name="T69" fmla="*/ 103 h 432"/>
                <a:gd name="T70" fmla="*/ 34 w 343"/>
                <a:gd name="T71" fmla="*/ 72 h 432"/>
                <a:gd name="T72" fmla="*/ 43 w 343"/>
                <a:gd name="T73" fmla="*/ 46 h 432"/>
                <a:gd name="T74" fmla="*/ 50 w 343"/>
                <a:gd name="T75" fmla="*/ 26 h 432"/>
                <a:gd name="T76" fmla="*/ 56 w 343"/>
                <a:gd name="T77" fmla="*/ 12 h 432"/>
                <a:gd name="T78" fmla="*/ 60 w 343"/>
                <a:gd name="T79" fmla="*/ 3 h 432"/>
                <a:gd name="T80" fmla="*/ 62 w 343"/>
                <a:gd name="T81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3" h="432">
                  <a:moveTo>
                    <a:pt x="62" y="0"/>
                  </a:moveTo>
                  <a:lnTo>
                    <a:pt x="265" y="0"/>
                  </a:lnTo>
                  <a:lnTo>
                    <a:pt x="276" y="22"/>
                  </a:lnTo>
                  <a:lnTo>
                    <a:pt x="287" y="50"/>
                  </a:lnTo>
                  <a:lnTo>
                    <a:pt x="297" y="81"/>
                  </a:lnTo>
                  <a:lnTo>
                    <a:pt x="305" y="116"/>
                  </a:lnTo>
                  <a:lnTo>
                    <a:pt x="313" y="154"/>
                  </a:lnTo>
                  <a:lnTo>
                    <a:pt x="320" y="192"/>
                  </a:lnTo>
                  <a:lnTo>
                    <a:pt x="326" y="229"/>
                  </a:lnTo>
                  <a:lnTo>
                    <a:pt x="330" y="266"/>
                  </a:lnTo>
                  <a:lnTo>
                    <a:pt x="334" y="300"/>
                  </a:lnTo>
                  <a:lnTo>
                    <a:pt x="338" y="330"/>
                  </a:lnTo>
                  <a:lnTo>
                    <a:pt x="341" y="356"/>
                  </a:lnTo>
                  <a:lnTo>
                    <a:pt x="342" y="376"/>
                  </a:lnTo>
                  <a:lnTo>
                    <a:pt x="343" y="387"/>
                  </a:lnTo>
                  <a:lnTo>
                    <a:pt x="343" y="393"/>
                  </a:lnTo>
                  <a:lnTo>
                    <a:pt x="310" y="408"/>
                  </a:lnTo>
                  <a:lnTo>
                    <a:pt x="276" y="420"/>
                  </a:lnTo>
                  <a:lnTo>
                    <a:pt x="241" y="428"/>
                  </a:lnTo>
                  <a:lnTo>
                    <a:pt x="206" y="432"/>
                  </a:lnTo>
                  <a:lnTo>
                    <a:pt x="172" y="432"/>
                  </a:lnTo>
                  <a:lnTo>
                    <a:pt x="138" y="431"/>
                  </a:lnTo>
                  <a:lnTo>
                    <a:pt x="106" y="427"/>
                  </a:lnTo>
                  <a:lnTo>
                    <a:pt x="77" y="423"/>
                  </a:lnTo>
                  <a:lnTo>
                    <a:pt x="53" y="417"/>
                  </a:lnTo>
                  <a:lnTo>
                    <a:pt x="32" y="412"/>
                  </a:lnTo>
                  <a:lnTo>
                    <a:pt x="16" y="408"/>
                  </a:lnTo>
                  <a:lnTo>
                    <a:pt x="5" y="404"/>
                  </a:lnTo>
                  <a:lnTo>
                    <a:pt x="1" y="403"/>
                  </a:lnTo>
                  <a:lnTo>
                    <a:pt x="0" y="340"/>
                  </a:lnTo>
                  <a:lnTo>
                    <a:pt x="1" y="283"/>
                  </a:lnTo>
                  <a:lnTo>
                    <a:pt x="4" y="230"/>
                  </a:lnTo>
                  <a:lnTo>
                    <a:pt x="11" y="183"/>
                  </a:lnTo>
                  <a:lnTo>
                    <a:pt x="19" y="141"/>
                  </a:lnTo>
                  <a:lnTo>
                    <a:pt x="26" y="103"/>
                  </a:lnTo>
                  <a:lnTo>
                    <a:pt x="34" y="72"/>
                  </a:lnTo>
                  <a:lnTo>
                    <a:pt x="43" y="46"/>
                  </a:lnTo>
                  <a:lnTo>
                    <a:pt x="50" y="26"/>
                  </a:lnTo>
                  <a:lnTo>
                    <a:pt x="56" y="12"/>
                  </a:lnTo>
                  <a:lnTo>
                    <a:pt x="60" y="3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EFF4F2"/>
            </a:solidFill>
            <a:ln w="0">
              <a:solidFill>
                <a:srgbClr val="EFF4F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A0919476-723A-421B-A7B6-A1DDB63DC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3190" y="1324677"/>
              <a:ext cx="1594608" cy="1628536"/>
            </a:xfrm>
            <a:custGeom>
              <a:avLst/>
              <a:gdLst>
                <a:gd name="T0" fmla="*/ 234 w 470"/>
                <a:gd name="T1" fmla="*/ 0 h 480"/>
                <a:gd name="T2" fmla="*/ 279 w 470"/>
                <a:gd name="T3" fmla="*/ 3 h 480"/>
                <a:gd name="T4" fmla="*/ 318 w 470"/>
                <a:gd name="T5" fmla="*/ 11 h 480"/>
                <a:gd name="T6" fmla="*/ 351 w 470"/>
                <a:gd name="T7" fmla="*/ 22 h 480"/>
                <a:gd name="T8" fmla="*/ 381 w 470"/>
                <a:gd name="T9" fmla="*/ 38 h 480"/>
                <a:gd name="T10" fmla="*/ 406 w 470"/>
                <a:gd name="T11" fmla="*/ 58 h 480"/>
                <a:gd name="T12" fmla="*/ 425 w 470"/>
                <a:gd name="T13" fmla="*/ 80 h 480"/>
                <a:gd name="T14" fmla="*/ 442 w 470"/>
                <a:gd name="T15" fmla="*/ 106 h 480"/>
                <a:gd name="T16" fmla="*/ 454 w 470"/>
                <a:gd name="T17" fmla="*/ 135 h 480"/>
                <a:gd name="T18" fmla="*/ 463 w 470"/>
                <a:gd name="T19" fmla="*/ 165 h 480"/>
                <a:gd name="T20" fmla="*/ 469 w 470"/>
                <a:gd name="T21" fmla="*/ 198 h 480"/>
                <a:gd name="T22" fmla="*/ 470 w 470"/>
                <a:gd name="T23" fmla="*/ 232 h 480"/>
                <a:gd name="T24" fmla="*/ 470 w 470"/>
                <a:gd name="T25" fmla="*/ 288 h 480"/>
                <a:gd name="T26" fmla="*/ 467 w 470"/>
                <a:gd name="T27" fmla="*/ 325 h 480"/>
                <a:gd name="T28" fmla="*/ 458 w 470"/>
                <a:gd name="T29" fmla="*/ 357 h 480"/>
                <a:gd name="T30" fmla="*/ 444 w 470"/>
                <a:gd name="T31" fmla="*/ 386 h 480"/>
                <a:gd name="T32" fmla="*/ 424 w 470"/>
                <a:gd name="T33" fmla="*/ 411 h 480"/>
                <a:gd name="T34" fmla="*/ 402 w 470"/>
                <a:gd name="T35" fmla="*/ 432 h 480"/>
                <a:gd name="T36" fmla="*/ 374 w 470"/>
                <a:gd name="T37" fmla="*/ 450 h 480"/>
                <a:gd name="T38" fmla="*/ 343 w 470"/>
                <a:gd name="T39" fmla="*/ 463 h 480"/>
                <a:gd name="T40" fmla="*/ 309 w 470"/>
                <a:gd name="T41" fmla="*/ 473 h 480"/>
                <a:gd name="T42" fmla="*/ 273 w 470"/>
                <a:gd name="T43" fmla="*/ 479 h 480"/>
                <a:gd name="T44" fmla="*/ 234 w 470"/>
                <a:gd name="T45" fmla="*/ 480 h 480"/>
                <a:gd name="T46" fmla="*/ 196 w 470"/>
                <a:gd name="T47" fmla="*/ 479 h 480"/>
                <a:gd name="T48" fmla="*/ 161 w 470"/>
                <a:gd name="T49" fmla="*/ 473 h 480"/>
                <a:gd name="T50" fmla="*/ 127 w 470"/>
                <a:gd name="T51" fmla="*/ 462 h 480"/>
                <a:gd name="T52" fmla="*/ 97 w 470"/>
                <a:gd name="T53" fmla="*/ 448 h 480"/>
                <a:gd name="T54" fmla="*/ 69 w 470"/>
                <a:gd name="T55" fmla="*/ 429 h 480"/>
                <a:gd name="T56" fmla="*/ 47 w 470"/>
                <a:gd name="T57" fmla="*/ 407 h 480"/>
                <a:gd name="T58" fmla="*/ 27 w 470"/>
                <a:gd name="T59" fmla="*/ 381 h 480"/>
                <a:gd name="T60" fmla="*/ 14 w 470"/>
                <a:gd name="T61" fmla="*/ 351 h 480"/>
                <a:gd name="T62" fmla="*/ 5 w 470"/>
                <a:gd name="T63" fmla="*/ 318 h 480"/>
                <a:gd name="T64" fmla="*/ 2 w 470"/>
                <a:gd name="T65" fmla="*/ 282 h 480"/>
                <a:gd name="T66" fmla="*/ 0 w 470"/>
                <a:gd name="T67" fmla="*/ 232 h 480"/>
                <a:gd name="T68" fmla="*/ 1 w 470"/>
                <a:gd name="T69" fmla="*/ 198 h 480"/>
                <a:gd name="T70" fmla="*/ 6 w 470"/>
                <a:gd name="T71" fmla="*/ 165 h 480"/>
                <a:gd name="T72" fmla="*/ 16 w 470"/>
                <a:gd name="T73" fmla="*/ 135 h 480"/>
                <a:gd name="T74" fmla="*/ 29 w 470"/>
                <a:gd name="T75" fmla="*/ 106 h 480"/>
                <a:gd name="T76" fmla="*/ 46 w 470"/>
                <a:gd name="T77" fmla="*/ 80 h 480"/>
                <a:gd name="T78" fmla="*/ 65 w 470"/>
                <a:gd name="T79" fmla="*/ 58 h 480"/>
                <a:gd name="T80" fmla="*/ 90 w 470"/>
                <a:gd name="T81" fmla="*/ 38 h 480"/>
                <a:gd name="T82" fmla="*/ 120 w 470"/>
                <a:gd name="T83" fmla="*/ 22 h 480"/>
                <a:gd name="T84" fmla="*/ 154 w 470"/>
                <a:gd name="T85" fmla="*/ 11 h 480"/>
                <a:gd name="T86" fmla="*/ 192 w 470"/>
                <a:gd name="T87" fmla="*/ 3 h 480"/>
                <a:gd name="T88" fmla="*/ 234 w 470"/>
                <a:gd name="T89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70" h="480">
                  <a:moveTo>
                    <a:pt x="234" y="0"/>
                  </a:moveTo>
                  <a:lnTo>
                    <a:pt x="279" y="3"/>
                  </a:lnTo>
                  <a:lnTo>
                    <a:pt x="318" y="11"/>
                  </a:lnTo>
                  <a:lnTo>
                    <a:pt x="351" y="22"/>
                  </a:lnTo>
                  <a:lnTo>
                    <a:pt x="381" y="38"/>
                  </a:lnTo>
                  <a:lnTo>
                    <a:pt x="406" y="58"/>
                  </a:lnTo>
                  <a:lnTo>
                    <a:pt x="425" y="80"/>
                  </a:lnTo>
                  <a:lnTo>
                    <a:pt x="442" y="106"/>
                  </a:lnTo>
                  <a:lnTo>
                    <a:pt x="454" y="135"/>
                  </a:lnTo>
                  <a:lnTo>
                    <a:pt x="463" y="165"/>
                  </a:lnTo>
                  <a:lnTo>
                    <a:pt x="469" y="198"/>
                  </a:lnTo>
                  <a:lnTo>
                    <a:pt x="470" y="232"/>
                  </a:lnTo>
                  <a:lnTo>
                    <a:pt x="470" y="288"/>
                  </a:lnTo>
                  <a:lnTo>
                    <a:pt x="467" y="325"/>
                  </a:lnTo>
                  <a:lnTo>
                    <a:pt x="458" y="357"/>
                  </a:lnTo>
                  <a:lnTo>
                    <a:pt x="444" y="386"/>
                  </a:lnTo>
                  <a:lnTo>
                    <a:pt x="424" y="411"/>
                  </a:lnTo>
                  <a:lnTo>
                    <a:pt x="402" y="432"/>
                  </a:lnTo>
                  <a:lnTo>
                    <a:pt x="374" y="450"/>
                  </a:lnTo>
                  <a:lnTo>
                    <a:pt x="343" y="463"/>
                  </a:lnTo>
                  <a:lnTo>
                    <a:pt x="309" y="473"/>
                  </a:lnTo>
                  <a:lnTo>
                    <a:pt x="273" y="479"/>
                  </a:lnTo>
                  <a:lnTo>
                    <a:pt x="234" y="480"/>
                  </a:lnTo>
                  <a:lnTo>
                    <a:pt x="196" y="479"/>
                  </a:lnTo>
                  <a:lnTo>
                    <a:pt x="161" y="473"/>
                  </a:lnTo>
                  <a:lnTo>
                    <a:pt x="127" y="462"/>
                  </a:lnTo>
                  <a:lnTo>
                    <a:pt x="97" y="448"/>
                  </a:lnTo>
                  <a:lnTo>
                    <a:pt x="69" y="429"/>
                  </a:lnTo>
                  <a:lnTo>
                    <a:pt x="47" y="407"/>
                  </a:lnTo>
                  <a:lnTo>
                    <a:pt x="27" y="381"/>
                  </a:lnTo>
                  <a:lnTo>
                    <a:pt x="14" y="351"/>
                  </a:lnTo>
                  <a:lnTo>
                    <a:pt x="5" y="318"/>
                  </a:lnTo>
                  <a:lnTo>
                    <a:pt x="2" y="282"/>
                  </a:lnTo>
                  <a:lnTo>
                    <a:pt x="0" y="232"/>
                  </a:lnTo>
                  <a:lnTo>
                    <a:pt x="1" y="198"/>
                  </a:lnTo>
                  <a:lnTo>
                    <a:pt x="6" y="165"/>
                  </a:lnTo>
                  <a:lnTo>
                    <a:pt x="16" y="135"/>
                  </a:lnTo>
                  <a:lnTo>
                    <a:pt x="29" y="106"/>
                  </a:lnTo>
                  <a:lnTo>
                    <a:pt x="46" y="80"/>
                  </a:lnTo>
                  <a:lnTo>
                    <a:pt x="65" y="58"/>
                  </a:lnTo>
                  <a:lnTo>
                    <a:pt x="90" y="38"/>
                  </a:lnTo>
                  <a:lnTo>
                    <a:pt x="120" y="22"/>
                  </a:lnTo>
                  <a:lnTo>
                    <a:pt x="154" y="11"/>
                  </a:lnTo>
                  <a:lnTo>
                    <a:pt x="192" y="3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4C0000"/>
            </a:solidFill>
            <a:ln w="0">
              <a:solidFill>
                <a:srgbClr val="4C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B033178E-9855-4169-B730-F73D0CC48B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35851" y="1243250"/>
              <a:ext cx="437670" cy="139105"/>
            </a:xfrm>
            <a:custGeom>
              <a:avLst/>
              <a:gdLst>
                <a:gd name="T0" fmla="*/ 100 w 129"/>
                <a:gd name="T1" fmla="*/ 0 h 41"/>
                <a:gd name="T2" fmla="*/ 101 w 129"/>
                <a:gd name="T3" fmla="*/ 3 h 41"/>
                <a:gd name="T4" fmla="*/ 102 w 129"/>
                <a:gd name="T5" fmla="*/ 10 h 41"/>
                <a:gd name="T6" fmla="*/ 102 w 129"/>
                <a:gd name="T7" fmla="*/ 18 h 41"/>
                <a:gd name="T8" fmla="*/ 100 w 129"/>
                <a:gd name="T9" fmla="*/ 24 h 41"/>
                <a:gd name="T10" fmla="*/ 102 w 129"/>
                <a:gd name="T11" fmla="*/ 25 h 41"/>
                <a:gd name="T12" fmla="*/ 109 w 129"/>
                <a:gd name="T13" fmla="*/ 25 h 41"/>
                <a:gd name="T14" fmla="*/ 115 w 129"/>
                <a:gd name="T15" fmla="*/ 24 h 41"/>
                <a:gd name="T16" fmla="*/ 122 w 129"/>
                <a:gd name="T17" fmla="*/ 20 h 41"/>
                <a:gd name="T18" fmla="*/ 125 w 129"/>
                <a:gd name="T19" fmla="*/ 12 h 41"/>
                <a:gd name="T20" fmla="*/ 126 w 129"/>
                <a:gd name="T21" fmla="*/ 15 h 41"/>
                <a:gd name="T22" fmla="*/ 129 w 129"/>
                <a:gd name="T23" fmla="*/ 21 h 41"/>
                <a:gd name="T24" fmla="*/ 129 w 129"/>
                <a:gd name="T25" fmla="*/ 31 h 41"/>
                <a:gd name="T26" fmla="*/ 125 w 129"/>
                <a:gd name="T27" fmla="*/ 41 h 41"/>
                <a:gd name="T28" fmla="*/ 0 w 129"/>
                <a:gd name="T29" fmla="*/ 24 h 41"/>
                <a:gd name="T30" fmla="*/ 4 w 129"/>
                <a:gd name="T31" fmla="*/ 24 h 41"/>
                <a:gd name="T32" fmla="*/ 15 w 129"/>
                <a:gd name="T33" fmla="*/ 24 h 41"/>
                <a:gd name="T34" fmla="*/ 28 w 129"/>
                <a:gd name="T35" fmla="*/ 23 h 41"/>
                <a:gd name="T36" fmla="*/ 45 w 129"/>
                <a:gd name="T37" fmla="*/ 21 h 41"/>
                <a:gd name="T38" fmla="*/ 62 w 129"/>
                <a:gd name="T39" fmla="*/ 18 h 41"/>
                <a:gd name="T40" fmla="*/ 77 w 129"/>
                <a:gd name="T41" fmla="*/ 14 h 41"/>
                <a:gd name="T42" fmla="*/ 92 w 129"/>
                <a:gd name="T43" fmla="*/ 8 h 41"/>
                <a:gd name="T44" fmla="*/ 100 w 129"/>
                <a:gd name="T4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9" h="41">
                  <a:moveTo>
                    <a:pt x="100" y="0"/>
                  </a:moveTo>
                  <a:lnTo>
                    <a:pt x="101" y="3"/>
                  </a:lnTo>
                  <a:lnTo>
                    <a:pt x="102" y="10"/>
                  </a:lnTo>
                  <a:lnTo>
                    <a:pt x="102" y="18"/>
                  </a:lnTo>
                  <a:lnTo>
                    <a:pt x="100" y="24"/>
                  </a:lnTo>
                  <a:lnTo>
                    <a:pt x="102" y="25"/>
                  </a:lnTo>
                  <a:lnTo>
                    <a:pt x="109" y="25"/>
                  </a:lnTo>
                  <a:lnTo>
                    <a:pt x="115" y="24"/>
                  </a:lnTo>
                  <a:lnTo>
                    <a:pt x="122" y="20"/>
                  </a:lnTo>
                  <a:lnTo>
                    <a:pt x="125" y="12"/>
                  </a:lnTo>
                  <a:lnTo>
                    <a:pt x="126" y="15"/>
                  </a:lnTo>
                  <a:lnTo>
                    <a:pt x="129" y="21"/>
                  </a:lnTo>
                  <a:lnTo>
                    <a:pt x="129" y="31"/>
                  </a:lnTo>
                  <a:lnTo>
                    <a:pt x="125" y="41"/>
                  </a:lnTo>
                  <a:lnTo>
                    <a:pt x="0" y="24"/>
                  </a:lnTo>
                  <a:lnTo>
                    <a:pt x="4" y="24"/>
                  </a:lnTo>
                  <a:lnTo>
                    <a:pt x="15" y="24"/>
                  </a:lnTo>
                  <a:lnTo>
                    <a:pt x="28" y="23"/>
                  </a:lnTo>
                  <a:lnTo>
                    <a:pt x="45" y="21"/>
                  </a:lnTo>
                  <a:lnTo>
                    <a:pt x="62" y="18"/>
                  </a:lnTo>
                  <a:lnTo>
                    <a:pt x="77" y="14"/>
                  </a:lnTo>
                  <a:lnTo>
                    <a:pt x="92" y="8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4C0000"/>
            </a:solidFill>
            <a:ln w="0">
              <a:solidFill>
                <a:srgbClr val="4C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5362ACB8-5CA9-4504-9C40-B1C1668A0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1936" y="1745382"/>
              <a:ext cx="1360507" cy="1628536"/>
            </a:xfrm>
            <a:custGeom>
              <a:avLst/>
              <a:gdLst>
                <a:gd name="T0" fmla="*/ 201 w 401"/>
                <a:gd name="T1" fmla="*/ 0 h 480"/>
                <a:gd name="T2" fmla="*/ 241 w 401"/>
                <a:gd name="T3" fmla="*/ 6 h 480"/>
                <a:gd name="T4" fmla="*/ 279 w 401"/>
                <a:gd name="T5" fmla="*/ 16 h 480"/>
                <a:gd name="T6" fmla="*/ 313 w 401"/>
                <a:gd name="T7" fmla="*/ 36 h 480"/>
                <a:gd name="T8" fmla="*/ 343 w 401"/>
                <a:gd name="T9" fmla="*/ 59 h 480"/>
                <a:gd name="T10" fmla="*/ 367 w 401"/>
                <a:gd name="T11" fmla="*/ 89 h 480"/>
                <a:gd name="T12" fmla="*/ 385 w 401"/>
                <a:gd name="T13" fmla="*/ 123 h 480"/>
                <a:gd name="T14" fmla="*/ 397 w 401"/>
                <a:gd name="T15" fmla="*/ 161 h 480"/>
                <a:gd name="T16" fmla="*/ 401 w 401"/>
                <a:gd name="T17" fmla="*/ 202 h 480"/>
                <a:gd name="T18" fmla="*/ 401 w 401"/>
                <a:gd name="T19" fmla="*/ 296 h 480"/>
                <a:gd name="T20" fmla="*/ 390 w 401"/>
                <a:gd name="T21" fmla="*/ 334 h 480"/>
                <a:gd name="T22" fmla="*/ 377 w 401"/>
                <a:gd name="T23" fmla="*/ 367 h 480"/>
                <a:gd name="T24" fmla="*/ 362 w 401"/>
                <a:gd name="T25" fmla="*/ 396 h 480"/>
                <a:gd name="T26" fmla="*/ 343 w 401"/>
                <a:gd name="T27" fmla="*/ 421 h 480"/>
                <a:gd name="T28" fmla="*/ 321 w 401"/>
                <a:gd name="T29" fmla="*/ 442 h 480"/>
                <a:gd name="T30" fmla="*/ 297 w 401"/>
                <a:gd name="T31" fmla="*/ 457 h 480"/>
                <a:gd name="T32" fmla="*/ 269 w 401"/>
                <a:gd name="T33" fmla="*/ 469 h 480"/>
                <a:gd name="T34" fmla="*/ 237 w 401"/>
                <a:gd name="T35" fmla="*/ 477 h 480"/>
                <a:gd name="T36" fmla="*/ 203 w 401"/>
                <a:gd name="T37" fmla="*/ 480 h 480"/>
                <a:gd name="T38" fmla="*/ 168 w 401"/>
                <a:gd name="T39" fmla="*/ 477 h 480"/>
                <a:gd name="T40" fmla="*/ 136 w 401"/>
                <a:gd name="T41" fmla="*/ 470 h 480"/>
                <a:gd name="T42" fmla="*/ 108 w 401"/>
                <a:gd name="T43" fmla="*/ 460 h 480"/>
                <a:gd name="T44" fmla="*/ 81 w 401"/>
                <a:gd name="T45" fmla="*/ 446 h 480"/>
                <a:gd name="T46" fmla="*/ 59 w 401"/>
                <a:gd name="T47" fmla="*/ 426 h 480"/>
                <a:gd name="T48" fmla="*/ 41 w 401"/>
                <a:gd name="T49" fmla="*/ 401 h 480"/>
                <a:gd name="T50" fmla="*/ 24 w 401"/>
                <a:gd name="T51" fmla="*/ 371 h 480"/>
                <a:gd name="T52" fmla="*/ 11 w 401"/>
                <a:gd name="T53" fmla="*/ 337 h 480"/>
                <a:gd name="T54" fmla="*/ 0 w 401"/>
                <a:gd name="T55" fmla="*/ 296 h 480"/>
                <a:gd name="T56" fmla="*/ 0 w 401"/>
                <a:gd name="T57" fmla="*/ 202 h 480"/>
                <a:gd name="T58" fmla="*/ 2 w 401"/>
                <a:gd name="T59" fmla="*/ 175 h 480"/>
                <a:gd name="T60" fmla="*/ 4 w 401"/>
                <a:gd name="T61" fmla="*/ 147 h 480"/>
                <a:gd name="T62" fmla="*/ 9 w 401"/>
                <a:gd name="T63" fmla="*/ 122 h 480"/>
                <a:gd name="T64" fmla="*/ 16 w 401"/>
                <a:gd name="T65" fmla="*/ 97 h 480"/>
                <a:gd name="T66" fmla="*/ 26 w 401"/>
                <a:gd name="T67" fmla="*/ 75 h 480"/>
                <a:gd name="T68" fmla="*/ 38 w 401"/>
                <a:gd name="T69" fmla="*/ 55 h 480"/>
                <a:gd name="T70" fmla="*/ 54 w 401"/>
                <a:gd name="T71" fmla="*/ 38 h 480"/>
                <a:gd name="T72" fmla="*/ 72 w 401"/>
                <a:gd name="T73" fmla="*/ 24 h 480"/>
                <a:gd name="T74" fmla="*/ 93 w 401"/>
                <a:gd name="T75" fmla="*/ 14 h 480"/>
                <a:gd name="T76" fmla="*/ 118 w 401"/>
                <a:gd name="T77" fmla="*/ 7 h 480"/>
                <a:gd name="T78" fmla="*/ 147 w 401"/>
                <a:gd name="T79" fmla="*/ 4 h 480"/>
                <a:gd name="T80" fmla="*/ 178 w 401"/>
                <a:gd name="T81" fmla="*/ 6 h 480"/>
                <a:gd name="T82" fmla="*/ 201 w 401"/>
                <a:gd name="T83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01" h="480">
                  <a:moveTo>
                    <a:pt x="201" y="0"/>
                  </a:moveTo>
                  <a:lnTo>
                    <a:pt x="241" y="6"/>
                  </a:lnTo>
                  <a:lnTo>
                    <a:pt x="279" y="16"/>
                  </a:lnTo>
                  <a:lnTo>
                    <a:pt x="313" y="36"/>
                  </a:lnTo>
                  <a:lnTo>
                    <a:pt x="343" y="59"/>
                  </a:lnTo>
                  <a:lnTo>
                    <a:pt x="367" y="89"/>
                  </a:lnTo>
                  <a:lnTo>
                    <a:pt x="385" y="123"/>
                  </a:lnTo>
                  <a:lnTo>
                    <a:pt x="397" y="161"/>
                  </a:lnTo>
                  <a:lnTo>
                    <a:pt x="401" y="202"/>
                  </a:lnTo>
                  <a:lnTo>
                    <a:pt x="401" y="296"/>
                  </a:lnTo>
                  <a:lnTo>
                    <a:pt x="390" y="334"/>
                  </a:lnTo>
                  <a:lnTo>
                    <a:pt x="377" y="367"/>
                  </a:lnTo>
                  <a:lnTo>
                    <a:pt x="362" y="396"/>
                  </a:lnTo>
                  <a:lnTo>
                    <a:pt x="343" y="421"/>
                  </a:lnTo>
                  <a:lnTo>
                    <a:pt x="321" y="442"/>
                  </a:lnTo>
                  <a:lnTo>
                    <a:pt x="297" y="457"/>
                  </a:lnTo>
                  <a:lnTo>
                    <a:pt x="269" y="469"/>
                  </a:lnTo>
                  <a:lnTo>
                    <a:pt x="237" y="477"/>
                  </a:lnTo>
                  <a:lnTo>
                    <a:pt x="203" y="480"/>
                  </a:lnTo>
                  <a:lnTo>
                    <a:pt x="168" y="477"/>
                  </a:lnTo>
                  <a:lnTo>
                    <a:pt x="136" y="470"/>
                  </a:lnTo>
                  <a:lnTo>
                    <a:pt x="108" y="460"/>
                  </a:lnTo>
                  <a:lnTo>
                    <a:pt x="81" y="446"/>
                  </a:lnTo>
                  <a:lnTo>
                    <a:pt x="59" y="426"/>
                  </a:lnTo>
                  <a:lnTo>
                    <a:pt x="41" y="401"/>
                  </a:lnTo>
                  <a:lnTo>
                    <a:pt x="24" y="371"/>
                  </a:lnTo>
                  <a:lnTo>
                    <a:pt x="11" y="337"/>
                  </a:lnTo>
                  <a:lnTo>
                    <a:pt x="0" y="296"/>
                  </a:lnTo>
                  <a:lnTo>
                    <a:pt x="0" y="202"/>
                  </a:lnTo>
                  <a:lnTo>
                    <a:pt x="2" y="175"/>
                  </a:lnTo>
                  <a:lnTo>
                    <a:pt x="4" y="147"/>
                  </a:lnTo>
                  <a:lnTo>
                    <a:pt x="9" y="122"/>
                  </a:lnTo>
                  <a:lnTo>
                    <a:pt x="16" y="97"/>
                  </a:lnTo>
                  <a:lnTo>
                    <a:pt x="26" y="75"/>
                  </a:lnTo>
                  <a:lnTo>
                    <a:pt x="38" y="55"/>
                  </a:lnTo>
                  <a:lnTo>
                    <a:pt x="54" y="38"/>
                  </a:lnTo>
                  <a:lnTo>
                    <a:pt x="72" y="24"/>
                  </a:lnTo>
                  <a:lnTo>
                    <a:pt x="93" y="14"/>
                  </a:lnTo>
                  <a:lnTo>
                    <a:pt x="118" y="7"/>
                  </a:lnTo>
                  <a:lnTo>
                    <a:pt x="147" y="4"/>
                  </a:lnTo>
                  <a:lnTo>
                    <a:pt x="178" y="6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8BC9F"/>
            </a:solidFill>
            <a:ln w="0">
              <a:solidFill>
                <a:srgbClr val="F8BC9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12">
              <a:extLst>
                <a:ext uri="{FF2B5EF4-FFF2-40B4-BE49-F238E27FC236}">
                  <a16:creationId xmlns:a16="http://schemas.microsoft.com/office/drawing/2014/main" id="{B9EF604C-2051-4836-8BA8-87C954E8F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51033" y="3275526"/>
              <a:ext cx="342672" cy="315530"/>
            </a:xfrm>
            <a:custGeom>
              <a:avLst/>
              <a:gdLst>
                <a:gd name="T0" fmla="*/ 0 w 101"/>
                <a:gd name="T1" fmla="*/ 0 h 93"/>
                <a:gd name="T2" fmla="*/ 101 w 101"/>
                <a:gd name="T3" fmla="*/ 0 h 93"/>
                <a:gd name="T4" fmla="*/ 101 w 101"/>
                <a:gd name="T5" fmla="*/ 64 h 93"/>
                <a:gd name="T6" fmla="*/ 50 w 101"/>
                <a:gd name="T7" fmla="*/ 93 h 93"/>
                <a:gd name="T8" fmla="*/ 0 w 101"/>
                <a:gd name="T9" fmla="*/ 64 h 93"/>
                <a:gd name="T10" fmla="*/ 0 w 101"/>
                <a:gd name="T11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93">
                  <a:moveTo>
                    <a:pt x="0" y="0"/>
                  </a:moveTo>
                  <a:lnTo>
                    <a:pt x="101" y="0"/>
                  </a:lnTo>
                  <a:lnTo>
                    <a:pt x="101" y="64"/>
                  </a:lnTo>
                  <a:lnTo>
                    <a:pt x="50" y="93"/>
                  </a:lnTo>
                  <a:lnTo>
                    <a:pt x="0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C9F"/>
            </a:solidFill>
            <a:ln w="0">
              <a:solidFill>
                <a:srgbClr val="F8BC9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13">
              <a:extLst>
                <a:ext uri="{FF2B5EF4-FFF2-40B4-BE49-F238E27FC236}">
                  <a16:creationId xmlns:a16="http://schemas.microsoft.com/office/drawing/2014/main" id="{7918A96D-8C96-47ED-A7A2-4177F5FE7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8536" y="2434116"/>
              <a:ext cx="61070" cy="108569"/>
            </a:xfrm>
            <a:custGeom>
              <a:avLst/>
              <a:gdLst>
                <a:gd name="T0" fmla="*/ 8 w 18"/>
                <a:gd name="T1" fmla="*/ 0 h 32"/>
                <a:gd name="T2" fmla="*/ 12 w 18"/>
                <a:gd name="T3" fmla="*/ 0 h 32"/>
                <a:gd name="T4" fmla="*/ 15 w 18"/>
                <a:gd name="T5" fmla="*/ 2 h 32"/>
                <a:gd name="T6" fmla="*/ 18 w 18"/>
                <a:gd name="T7" fmla="*/ 4 h 32"/>
                <a:gd name="T8" fmla="*/ 18 w 18"/>
                <a:gd name="T9" fmla="*/ 7 h 32"/>
                <a:gd name="T10" fmla="*/ 18 w 18"/>
                <a:gd name="T11" fmla="*/ 27 h 32"/>
                <a:gd name="T12" fmla="*/ 18 w 18"/>
                <a:gd name="T13" fmla="*/ 28 h 32"/>
                <a:gd name="T14" fmla="*/ 15 w 18"/>
                <a:gd name="T15" fmla="*/ 30 h 32"/>
                <a:gd name="T16" fmla="*/ 12 w 18"/>
                <a:gd name="T17" fmla="*/ 32 h 32"/>
                <a:gd name="T18" fmla="*/ 8 w 18"/>
                <a:gd name="T19" fmla="*/ 32 h 32"/>
                <a:gd name="T20" fmla="*/ 6 w 18"/>
                <a:gd name="T21" fmla="*/ 32 h 32"/>
                <a:gd name="T22" fmla="*/ 3 w 18"/>
                <a:gd name="T23" fmla="*/ 30 h 32"/>
                <a:gd name="T24" fmla="*/ 0 w 18"/>
                <a:gd name="T25" fmla="*/ 28 h 32"/>
                <a:gd name="T26" fmla="*/ 0 w 18"/>
                <a:gd name="T27" fmla="*/ 27 h 32"/>
                <a:gd name="T28" fmla="*/ 0 w 18"/>
                <a:gd name="T29" fmla="*/ 7 h 32"/>
                <a:gd name="T30" fmla="*/ 0 w 18"/>
                <a:gd name="T31" fmla="*/ 4 h 32"/>
                <a:gd name="T32" fmla="*/ 3 w 18"/>
                <a:gd name="T33" fmla="*/ 2 h 32"/>
                <a:gd name="T34" fmla="*/ 6 w 18"/>
                <a:gd name="T35" fmla="*/ 0 h 32"/>
                <a:gd name="T36" fmla="*/ 8 w 18"/>
                <a:gd name="T3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32">
                  <a:moveTo>
                    <a:pt x="8" y="0"/>
                  </a:moveTo>
                  <a:lnTo>
                    <a:pt x="12" y="0"/>
                  </a:lnTo>
                  <a:lnTo>
                    <a:pt x="15" y="2"/>
                  </a:lnTo>
                  <a:lnTo>
                    <a:pt x="18" y="4"/>
                  </a:lnTo>
                  <a:lnTo>
                    <a:pt x="18" y="7"/>
                  </a:lnTo>
                  <a:lnTo>
                    <a:pt x="18" y="27"/>
                  </a:lnTo>
                  <a:lnTo>
                    <a:pt x="18" y="28"/>
                  </a:lnTo>
                  <a:lnTo>
                    <a:pt x="15" y="30"/>
                  </a:lnTo>
                  <a:lnTo>
                    <a:pt x="12" y="32"/>
                  </a:lnTo>
                  <a:lnTo>
                    <a:pt x="8" y="32"/>
                  </a:lnTo>
                  <a:lnTo>
                    <a:pt x="6" y="32"/>
                  </a:lnTo>
                  <a:lnTo>
                    <a:pt x="3" y="30"/>
                  </a:lnTo>
                  <a:lnTo>
                    <a:pt x="0" y="28"/>
                  </a:lnTo>
                  <a:lnTo>
                    <a:pt x="0" y="27"/>
                  </a:lnTo>
                  <a:lnTo>
                    <a:pt x="0" y="7"/>
                  </a:lnTo>
                  <a:lnTo>
                    <a:pt x="0" y="4"/>
                  </a:lnTo>
                  <a:lnTo>
                    <a:pt x="3" y="2"/>
                  </a:lnTo>
                  <a:lnTo>
                    <a:pt x="6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9407ED39-FD10-464B-8F9C-088722107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4595" y="2434116"/>
              <a:ext cx="61070" cy="108569"/>
            </a:xfrm>
            <a:custGeom>
              <a:avLst/>
              <a:gdLst>
                <a:gd name="T0" fmla="*/ 9 w 18"/>
                <a:gd name="T1" fmla="*/ 0 h 32"/>
                <a:gd name="T2" fmla="*/ 13 w 18"/>
                <a:gd name="T3" fmla="*/ 0 h 32"/>
                <a:gd name="T4" fmla="*/ 15 w 18"/>
                <a:gd name="T5" fmla="*/ 2 h 32"/>
                <a:gd name="T6" fmla="*/ 17 w 18"/>
                <a:gd name="T7" fmla="*/ 4 h 32"/>
                <a:gd name="T8" fmla="*/ 18 w 18"/>
                <a:gd name="T9" fmla="*/ 7 h 32"/>
                <a:gd name="T10" fmla="*/ 18 w 18"/>
                <a:gd name="T11" fmla="*/ 27 h 32"/>
                <a:gd name="T12" fmla="*/ 17 w 18"/>
                <a:gd name="T13" fmla="*/ 28 h 32"/>
                <a:gd name="T14" fmla="*/ 15 w 18"/>
                <a:gd name="T15" fmla="*/ 30 h 32"/>
                <a:gd name="T16" fmla="*/ 13 w 18"/>
                <a:gd name="T17" fmla="*/ 32 h 32"/>
                <a:gd name="T18" fmla="*/ 9 w 18"/>
                <a:gd name="T19" fmla="*/ 32 h 32"/>
                <a:gd name="T20" fmla="*/ 5 w 18"/>
                <a:gd name="T21" fmla="*/ 32 h 32"/>
                <a:gd name="T22" fmla="*/ 2 w 18"/>
                <a:gd name="T23" fmla="*/ 30 h 32"/>
                <a:gd name="T24" fmla="*/ 1 w 18"/>
                <a:gd name="T25" fmla="*/ 28 h 32"/>
                <a:gd name="T26" fmla="*/ 0 w 18"/>
                <a:gd name="T27" fmla="*/ 27 h 32"/>
                <a:gd name="T28" fmla="*/ 0 w 18"/>
                <a:gd name="T29" fmla="*/ 7 h 32"/>
                <a:gd name="T30" fmla="*/ 1 w 18"/>
                <a:gd name="T31" fmla="*/ 4 h 32"/>
                <a:gd name="T32" fmla="*/ 2 w 18"/>
                <a:gd name="T33" fmla="*/ 2 h 32"/>
                <a:gd name="T34" fmla="*/ 5 w 18"/>
                <a:gd name="T35" fmla="*/ 0 h 32"/>
                <a:gd name="T36" fmla="*/ 9 w 18"/>
                <a:gd name="T3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32">
                  <a:moveTo>
                    <a:pt x="9" y="0"/>
                  </a:moveTo>
                  <a:lnTo>
                    <a:pt x="13" y="0"/>
                  </a:lnTo>
                  <a:lnTo>
                    <a:pt x="15" y="2"/>
                  </a:lnTo>
                  <a:lnTo>
                    <a:pt x="17" y="4"/>
                  </a:lnTo>
                  <a:lnTo>
                    <a:pt x="18" y="7"/>
                  </a:lnTo>
                  <a:lnTo>
                    <a:pt x="18" y="27"/>
                  </a:lnTo>
                  <a:lnTo>
                    <a:pt x="17" y="28"/>
                  </a:lnTo>
                  <a:lnTo>
                    <a:pt x="15" y="30"/>
                  </a:lnTo>
                  <a:lnTo>
                    <a:pt x="13" y="32"/>
                  </a:lnTo>
                  <a:lnTo>
                    <a:pt x="9" y="32"/>
                  </a:lnTo>
                  <a:lnTo>
                    <a:pt x="5" y="32"/>
                  </a:lnTo>
                  <a:lnTo>
                    <a:pt x="2" y="30"/>
                  </a:lnTo>
                  <a:lnTo>
                    <a:pt x="1" y="28"/>
                  </a:lnTo>
                  <a:lnTo>
                    <a:pt x="0" y="27"/>
                  </a:lnTo>
                  <a:lnTo>
                    <a:pt x="0" y="7"/>
                  </a:lnTo>
                  <a:lnTo>
                    <a:pt x="1" y="4"/>
                  </a:lnTo>
                  <a:lnTo>
                    <a:pt x="2" y="2"/>
                  </a:lnTo>
                  <a:lnTo>
                    <a:pt x="5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63CF9D72-6B16-476C-B73A-649F1E222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35851" y="2719110"/>
              <a:ext cx="152676" cy="61070"/>
            </a:xfrm>
            <a:custGeom>
              <a:avLst/>
              <a:gdLst>
                <a:gd name="T0" fmla="*/ 0 w 45"/>
                <a:gd name="T1" fmla="*/ 0 h 18"/>
                <a:gd name="T2" fmla="*/ 2 w 45"/>
                <a:gd name="T3" fmla="*/ 0 h 18"/>
                <a:gd name="T4" fmla="*/ 3 w 45"/>
                <a:gd name="T5" fmla="*/ 0 h 18"/>
                <a:gd name="T6" fmla="*/ 5 w 45"/>
                <a:gd name="T7" fmla="*/ 1 h 18"/>
                <a:gd name="T8" fmla="*/ 8 w 45"/>
                <a:gd name="T9" fmla="*/ 3 h 18"/>
                <a:gd name="T10" fmla="*/ 12 w 45"/>
                <a:gd name="T11" fmla="*/ 5 h 18"/>
                <a:gd name="T12" fmla="*/ 16 w 45"/>
                <a:gd name="T13" fmla="*/ 7 h 18"/>
                <a:gd name="T14" fmla="*/ 20 w 45"/>
                <a:gd name="T15" fmla="*/ 7 h 18"/>
                <a:gd name="T16" fmla="*/ 21 w 45"/>
                <a:gd name="T17" fmla="*/ 7 h 18"/>
                <a:gd name="T18" fmla="*/ 23 w 45"/>
                <a:gd name="T19" fmla="*/ 8 h 18"/>
                <a:gd name="T20" fmla="*/ 25 w 45"/>
                <a:gd name="T21" fmla="*/ 8 h 18"/>
                <a:gd name="T22" fmla="*/ 26 w 45"/>
                <a:gd name="T23" fmla="*/ 7 h 18"/>
                <a:gd name="T24" fmla="*/ 29 w 45"/>
                <a:gd name="T25" fmla="*/ 7 h 18"/>
                <a:gd name="T26" fmla="*/ 30 w 45"/>
                <a:gd name="T27" fmla="*/ 7 h 18"/>
                <a:gd name="T28" fmla="*/ 34 w 45"/>
                <a:gd name="T29" fmla="*/ 5 h 18"/>
                <a:gd name="T30" fmla="*/ 37 w 45"/>
                <a:gd name="T31" fmla="*/ 4 h 18"/>
                <a:gd name="T32" fmla="*/ 41 w 45"/>
                <a:gd name="T33" fmla="*/ 3 h 18"/>
                <a:gd name="T34" fmla="*/ 42 w 45"/>
                <a:gd name="T35" fmla="*/ 1 h 18"/>
                <a:gd name="T36" fmla="*/ 45 w 45"/>
                <a:gd name="T37" fmla="*/ 0 h 18"/>
                <a:gd name="T38" fmla="*/ 45 w 45"/>
                <a:gd name="T39" fmla="*/ 0 h 18"/>
                <a:gd name="T40" fmla="*/ 45 w 45"/>
                <a:gd name="T41" fmla="*/ 0 h 18"/>
                <a:gd name="T42" fmla="*/ 45 w 45"/>
                <a:gd name="T43" fmla="*/ 3 h 18"/>
                <a:gd name="T44" fmla="*/ 43 w 45"/>
                <a:gd name="T45" fmla="*/ 5 h 18"/>
                <a:gd name="T46" fmla="*/ 42 w 45"/>
                <a:gd name="T47" fmla="*/ 8 h 18"/>
                <a:gd name="T48" fmla="*/ 41 w 45"/>
                <a:gd name="T49" fmla="*/ 11 h 18"/>
                <a:gd name="T50" fmla="*/ 38 w 45"/>
                <a:gd name="T51" fmla="*/ 12 h 18"/>
                <a:gd name="T52" fmla="*/ 34 w 45"/>
                <a:gd name="T53" fmla="*/ 15 h 18"/>
                <a:gd name="T54" fmla="*/ 32 w 45"/>
                <a:gd name="T55" fmla="*/ 16 h 18"/>
                <a:gd name="T56" fmla="*/ 29 w 45"/>
                <a:gd name="T57" fmla="*/ 17 h 18"/>
                <a:gd name="T58" fmla="*/ 26 w 45"/>
                <a:gd name="T59" fmla="*/ 18 h 18"/>
                <a:gd name="T60" fmla="*/ 23 w 45"/>
                <a:gd name="T61" fmla="*/ 18 h 18"/>
                <a:gd name="T62" fmla="*/ 20 w 45"/>
                <a:gd name="T63" fmla="*/ 18 h 18"/>
                <a:gd name="T64" fmla="*/ 17 w 45"/>
                <a:gd name="T65" fmla="*/ 17 h 18"/>
                <a:gd name="T66" fmla="*/ 13 w 45"/>
                <a:gd name="T67" fmla="*/ 16 h 18"/>
                <a:gd name="T68" fmla="*/ 12 w 45"/>
                <a:gd name="T69" fmla="*/ 15 h 18"/>
                <a:gd name="T70" fmla="*/ 7 w 45"/>
                <a:gd name="T71" fmla="*/ 12 h 18"/>
                <a:gd name="T72" fmla="*/ 5 w 45"/>
                <a:gd name="T73" fmla="*/ 9 h 18"/>
                <a:gd name="T74" fmla="*/ 4 w 45"/>
                <a:gd name="T75" fmla="*/ 8 h 18"/>
                <a:gd name="T76" fmla="*/ 3 w 45"/>
                <a:gd name="T77" fmla="*/ 5 h 18"/>
                <a:gd name="T78" fmla="*/ 2 w 45"/>
                <a:gd name="T79" fmla="*/ 3 h 18"/>
                <a:gd name="T80" fmla="*/ 0 w 45"/>
                <a:gd name="T81" fmla="*/ 0 h 18"/>
                <a:gd name="T82" fmla="*/ 0 w 45"/>
                <a:gd name="T8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5" h="18">
                  <a:moveTo>
                    <a:pt x="0" y="0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5" y="1"/>
                  </a:lnTo>
                  <a:lnTo>
                    <a:pt x="8" y="3"/>
                  </a:lnTo>
                  <a:lnTo>
                    <a:pt x="12" y="5"/>
                  </a:lnTo>
                  <a:lnTo>
                    <a:pt x="16" y="7"/>
                  </a:lnTo>
                  <a:lnTo>
                    <a:pt x="20" y="7"/>
                  </a:lnTo>
                  <a:lnTo>
                    <a:pt x="21" y="7"/>
                  </a:lnTo>
                  <a:lnTo>
                    <a:pt x="23" y="8"/>
                  </a:lnTo>
                  <a:lnTo>
                    <a:pt x="25" y="8"/>
                  </a:lnTo>
                  <a:lnTo>
                    <a:pt x="26" y="7"/>
                  </a:lnTo>
                  <a:lnTo>
                    <a:pt x="29" y="7"/>
                  </a:lnTo>
                  <a:lnTo>
                    <a:pt x="30" y="7"/>
                  </a:lnTo>
                  <a:lnTo>
                    <a:pt x="34" y="5"/>
                  </a:lnTo>
                  <a:lnTo>
                    <a:pt x="37" y="4"/>
                  </a:lnTo>
                  <a:lnTo>
                    <a:pt x="41" y="3"/>
                  </a:lnTo>
                  <a:lnTo>
                    <a:pt x="42" y="1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5" y="3"/>
                  </a:lnTo>
                  <a:lnTo>
                    <a:pt x="43" y="5"/>
                  </a:lnTo>
                  <a:lnTo>
                    <a:pt x="42" y="8"/>
                  </a:lnTo>
                  <a:lnTo>
                    <a:pt x="41" y="11"/>
                  </a:lnTo>
                  <a:lnTo>
                    <a:pt x="38" y="12"/>
                  </a:lnTo>
                  <a:lnTo>
                    <a:pt x="34" y="15"/>
                  </a:lnTo>
                  <a:lnTo>
                    <a:pt x="32" y="16"/>
                  </a:lnTo>
                  <a:lnTo>
                    <a:pt x="29" y="17"/>
                  </a:lnTo>
                  <a:lnTo>
                    <a:pt x="26" y="18"/>
                  </a:lnTo>
                  <a:lnTo>
                    <a:pt x="23" y="18"/>
                  </a:lnTo>
                  <a:lnTo>
                    <a:pt x="20" y="18"/>
                  </a:lnTo>
                  <a:lnTo>
                    <a:pt x="17" y="17"/>
                  </a:lnTo>
                  <a:lnTo>
                    <a:pt x="13" y="16"/>
                  </a:lnTo>
                  <a:lnTo>
                    <a:pt x="12" y="15"/>
                  </a:lnTo>
                  <a:lnTo>
                    <a:pt x="7" y="12"/>
                  </a:lnTo>
                  <a:lnTo>
                    <a:pt x="5" y="9"/>
                  </a:lnTo>
                  <a:lnTo>
                    <a:pt x="4" y="8"/>
                  </a:lnTo>
                  <a:lnTo>
                    <a:pt x="3" y="5"/>
                  </a:lnTo>
                  <a:lnTo>
                    <a:pt x="2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9F85"/>
            </a:solidFill>
            <a:ln w="0">
              <a:solidFill>
                <a:srgbClr val="DD9F8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16">
              <a:extLst>
                <a:ext uri="{FF2B5EF4-FFF2-40B4-BE49-F238E27FC236}">
                  <a16:creationId xmlns:a16="http://schemas.microsoft.com/office/drawing/2014/main" id="{416D7423-BDA3-4053-9D62-14513EBC1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0323" y="2820893"/>
              <a:ext cx="800697" cy="329101"/>
            </a:xfrm>
            <a:custGeom>
              <a:avLst/>
              <a:gdLst>
                <a:gd name="T0" fmla="*/ 236 w 236"/>
                <a:gd name="T1" fmla="*/ 0 h 97"/>
                <a:gd name="T2" fmla="*/ 235 w 236"/>
                <a:gd name="T3" fmla="*/ 3 h 97"/>
                <a:gd name="T4" fmla="*/ 232 w 236"/>
                <a:gd name="T5" fmla="*/ 11 h 97"/>
                <a:gd name="T6" fmla="*/ 227 w 236"/>
                <a:gd name="T7" fmla="*/ 22 h 97"/>
                <a:gd name="T8" fmla="*/ 219 w 236"/>
                <a:gd name="T9" fmla="*/ 37 h 97"/>
                <a:gd name="T10" fmla="*/ 208 w 236"/>
                <a:gd name="T11" fmla="*/ 53 h 97"/>
                <a:gd name="T12" fmla="*/ 194 w 236"/>
                <a:gd name="T13" fmla="*/ 67 h 97"/>
                <a:gd name="T14" fmla="*/ 174 w 236"/>
                <a:gd name="T15" fmla="*/ 81 h 97"/>
                <a:gd name="T16" fmla="*/ 157 w 236"/>
                <a:gd name="T17" fmla="*/ 89 h 97"/>
                <a:gd name="T18" fmla="*/ 135 w 236"/>
                <a:gd name="T19" fmla="*/ 96 h 97"/>
                <a:gd name="T20" fmla="*/ 113 w 236"/>
                <a:gd name="T21" fmla="*/ 97 h 97"/>
                <a:gd name="T22" fmla="*/ 89 w 236"/>
                <a:gd name="T23" fmla="*/ 96 h 97"/>
                <a:gd name="T24" fmla="*/ 66 w 236"/>
                <a:gd name="T25" fmla="*/ 89 h 97"/>
                <a:gd name="T26" fmla="*/ 44 w 236"/>
                <a:gd name="T27" fmla="*/ 76 h 97"/>
                <a:gd name="T28" fmla="*/ 32 w 236"/>
                <a:gd name="T29" fmla="*/ 64 h 97"/>
                <a:gd name="T30" fmla="*/ 21 w 236"/>
                <a:gd name="T31" fmla="*/ 51 h 97"/>
                <a:gd name="T32" fmla="*/ 12 w 236"/>
                <a:gd name="T33" fmla="*/ 38 h 97"/>
                <a:gd name="T34" fmla="*/ 6 w 236"/>
                <a:gd name="T35" fmla="*/ 26 h 97"/>
                <a:gd name="T36" fmla="*/ 2 w 236"/>
                <a:gd name="T37" fmla="*/ 19 h 97"/>
                <a:gd name="T38" fmla="*/ 0 w 236"/>
                <a:gd name="T39" fmla="*/ 15 h 97"/>
                <a:gd name="T40" fmla="*/ 4 w 236"/>
                <a:gd name="T41" fmla="*/ 16 h 97"/>
                <a:gd name="T42" fmla="*/ 13 w 236"/>
                <a:gd name="T43" fmla="*/ 20 h 97"/>
                <a:gd name="T44" fmla="*/ 29 w 236"/>
                <a:gd name="T45" fmla="*/ 24 h 97"/>
                <a:gd name="T46" fmla="*/ 49 w 236"/>
                <a:gd name="T47" fmla="*/ 28 h 97"/>
                <a:gd name="T48" fmla="*/ 74 w 236"/>
                <a:gd name="T49" fmla="*/ 30 h 97"/>
                <a:gd name="T50" fmla="*/ 102 w 236"/>
                <a:gd name="T51" fmla="*/ 32 h 97"/>
                <a:gd name="T52" fmla="*/ 133 w 236"/>
                <a:gd name="T53" fmla="*/ 30 h 97"/>
                <a:gd name="T54" fmla="*/ 165 w 236"/>
                <a:gd name="T55" fmla="*/ 25 h 97"/>
                <a:gd name="T56" fmla="*/ 201 w 236"/>
                <a:gd name="T57" fmla="*/ 16 h 97"/>
                <a:gd name="T58" fmla="*/ 236 w 236"/>
                <a:gd name="T5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6" h="97">
                  <a:moveTo>
                    <a:pt x="236" y="0"/>
                  </a:moveTo>
                  <a:lnTo>
                    <a:pt x="235" y="3"/>
                  </a:lnTo>
                  <a:lnTo>
                    <a:pt x="232" y="11"/>
                  </a:lnTo>
                  <a:lnTo>
                    <a:pt x="227" y="22"/>
                  </a:lnTo>
                  <a:lnTo>
                    <a:pt x="219" y="37"/>
                  </a:lnTo>
                  <a:lnTo>
                    <a:pt x="208" y="53"/>
                  </a:lnTo>
                  <a:lnTo>
                    <a:pt x="194" y="67"/>
                  </a:lnTo>
                  <a:lnTo>
                    <a:pt x="174" y="81"/>
                  </a:lnTo>
                  <a:lnTo>
                    <a:pt x="157" y="89"/>
                  </a:lnTo>
                  <a:lnTo>
                    <a:pt x="135" y="96"/>
                  </a:lnTo>
                  <a:lnTo>
                    <a:pt x="113" y="97"/>
                  </a:lnTo>
                  <a:lnTo>
                    <a:pt x="89" y="96"/>
                  </a:lnTo>
                  <a:lnTo>
                    <a:pt x="66" y="89"/>
                  </a:lnTo>
                  <a:lnTo>
                    <a:pt x="44" y="76"/>
                  </a:lnTo>
                  <a:lnTo>
                    <a:pt x="32" y="64"/>
                  </a:lnTo>
                  <a:lnTo>
                    <a:pt x="21" y="51"/>
                  </a:lnTo>
                  <a:lnTo>
                    <a:pt x="12" y="38"/>
                  </a:lnTo>
                  <a:lnTo>
                    <a:pt x="6" y="26"/>
                  </a:lnTo>
                  <a:lnTo>
                    <a:pt x="2" y="19"/>
                  </a:lnTo>
                  <a:lnTo>
                    <a:pt x="0" y="15"/>
                  </a:lnTo>
                  <a:lnTo>
                    <a:pt x="4" y="16"/>
                  </a:lnTo>
                  <a:lnTo>
                    <a:pt x="13" y="20"/>
                  </a:lnTo>
                  <a:lnTo>
                    <a:pt x="29" y="24"/>
                  </a:lnTo>
                  <a:lnTo>
                    <a:pt x="49" y="28"/>
                  </a:lnTo>
                  <a:lnTo>
                    <a:pt x="74" y="30"/>
                  </a:lnTo>
                  <a:lnTo>
                    <a:pt x="102" y="32"/>
                  </a:lnTo>
                  <a:lnTo>
                    <a:pt x="133" y="30"/>
                  </a:lnTo>
                  <a:lnTo>
                    <a:pt x="165" y="25"/>
                  </a:lnTo>
                  <a:lnTo>
                    <a:pt x="201" y="16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17">
              <a:extLst>
                <a:ext uri="{FF2B5EF4-FFF2-40B4-BE49-F238E27FC236}">
                  <a16:creationId xmlns:a16="http://schemas.microsoft.com/office/drawing/2014/main" id="{60B73EAC-99D6-422A-9492-0CBF0194B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7295" y="1406104"/>
              <a:ext cx="1499610" cy="1255330"/>
            </a:xfrm>
            <a:custGeom>
              <a:avLst/>
              <a:gdLst>
                <a:gd name="T0" fmla="*/ 364 w 442"/>
                <a:gd name="T1" fmla="*/ 56 h 370"/>
                <a:gd name="T2" fmla="*/ 414 w 442"/>
                <a:gd name="T3" fmla="*/ 370 h 370"/>
                <a:gd name="T4" fmla="*/ 390 w 442"/>
                <a:gd name="T5" fmla="*/ 305 h 370"/>
                <a:gd name="T6" fmla="*/ 384 w 442"/>
                <a:gd name="T7" fmla="*/ 235 h 370"/>
                <a:gd name="T8" fmla="*/ 368 w 442"/>
                <a:gd name="T9" fmla="*/ 188 h 370"/>
                <a:gd name="T10" fmla="*/ 343 w 442"/>
                <a:gd name="T11" fmla="*/ 162 h 370"/>
                <a:gd name="T12" fmla="*/ 310 w 442"/>
                <a:gd name="T13" fmla="*/ 149 h 370"/>
                <a:gd name="T14" fmla="*/ 276 w 442"/>
                <a:gd name="T15" fmla="*/ 140 h 370"/>
                <a:gd name="T16" fmla="*/ 253 w 442"/>
                <a:gd name="T17" fmla="*/ 136 h 370"/>
                <a:gd name="T18" fmla="*/ 250 w 442"/>
                <a:gd name="T19" fmla="*/ 138 h 370"/>
                <a:gd name="T20" fmla="*/ 260 w 442"/>
                <a:gd name="T21" fmla="*/ 159 h 370"/>
                <a:gd name="T22" fmla="*/ 280 w 442"/>
                <a:gd name="T23" fmla="*/ 184 h 370"/>
                <a:gd name="T24" fmla="*/ 297 w 442"/>
                <a:gd name="T25" fmla="*/ 199 h 370"/>
                <a:gd name="T26" fmla="*/ 277 w 442"/>
                <a:gd name="T27" fmla="*/ 199 h 370"/>
                <a:gd name="T28" fmla="*/ 233 w 442"/>
                <a:gd name="T29" fmla="*/ 184 h 370"/>
                <a:gd name="T30" fmla="*/ 194 w 442"/>
                <a:gd name="T31" fmla="*/ 167 h 370"/>
                <a:gd name="T32" fmla="*/ 168 w 442"/>
                <a:gd name="T33" fmla="*/ 151 h 370"/>
                <a:gd name="T34" fmla="*/ 157 w 442"/>
                <a:gd name="T35" fmla="*/ 145 h 370"/>
                <a:gd name="T36" fmla="*/ 165 w 442"/>
                <a:gd name="T37" fmla="*/ 165 h 370"/>
                <a:gd name="T38" fmla="*/ 177 w 442"/>
                <a:gd name="T39" fmla="*/ 183 h 370"/>
                <a:gd name="T40" fmla="*/ 182 w 442"/>
                <a:gd name="T41" fmla="*/ 192 h 370"/>
                <a:gd name="T42" fmla="*/ 151 w 442"/>
                <a:gd name="T43" fmla="*/ 180 h 370"/>
                <a:gd name="T44" fmla="*/ 120 w 442"/>
                <a:gd name="T45" fmla="*/ 161 h 370"/>
                <a:gd name="T46" fmla="*/ 98 w 442"/>
                <a:gd name="T47" fmla="*/ 144 h 370"/>
                <a:gd name="T48" fmla="*/ 89 w 442"/>
                <a:gd name="T49" fmla="*/ 136 h 370"/>
                <a:gd name="T50" fmla="*/ 84 w 442"/>
                <a:gd name="T51" fmla="*/ 144 h 370"/>
                <a:gd name="T52" fmla="*/ 71 w 442"/>
                <a:gd name="T53" fmla="*/ 162 h 370"/>
                <a:gd name="T54" fmla="*/ 59 w 442"/>
                <a:gd name="T55" fmla="*/ 182 h 370"/>
                <a:gd name="T56" fmla="*/ 48 w 442"/>
                <a:gd name="T57" fmla="*/ 220 h 370"/>
                <a:gd name="T58" fmla="*/ 46 w 442"/>
                <a:gd name="T59" fmla="*/ 265 h 370"/>
                <a:gd name="T60" fmla="*/ 50 w 442"/>
                <a:gd name="T61" fmla="*/ 309 h 370"/>
                <a:gd name="T62" fmla="*/ 52 w 442"/>
                <a:gd name="T63" fmla="*/ 336 h 370"/>
                <a:gd name="T64" fmla="*/ 30 w 442"/>
                <a:gd name="T65" fmla="*/ 367 h 370"/>
                <a:gd name="T66" fmla="*/ 109 w 442"/>
                <a:gd name="T67" fmla="*/ 56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42" h="370">
                  <a:moveTo>
                    <a:pt x="207" y="0"/>
                  </a:moveTo>
                  <a:lnTo>
                    <a:pt x="364" y="56"/>
                  </a:lnTo>
                  <a:lnTo>
                    <a:pt x="442" y="217"/>
                  </a:lnTo>
                  <a:lnTo>
                    <a:pt x="414" y="370"/>
                  </a:lnTo>
                  <a:lnTo>
                    <a:pt x="393" y="349"/>
                  </a:lnTo>
                  <a:lnTo>
                    <a:pt x="390" y="305"/>
                  </a:lnTo>
                  <a:lnTo>
                    <a:pt x="387" y="267"/>
                  </a:lnTo>
                  <a:lnTo>
                    <a:pt x="384" y="235"/>
                  </a:lnTo>
                  <a:lnTo>
                    <a:pt x="377" y="209"/>
                  </a:lnTo>
                  <a:lnTo>
                    <a:pt x="368" y="188"/>
                  </a:lnTo>
                  <a:lnTo>
                    <a:pt x="355" y="170"/>
                  </a:lnTo>
                  <a:lnTo>
                    <a:pt x="343" y="162"/>
                  </a:lnTo>
                  <a:lnTo>
                    <a:pt x="327" y="154"/>
                  </a:lnTo>
                  <a:lnTo>
                    <a:pt x="310" y="149"/>
                  </a:lnTo>
                  <a:lnTo>
                    <a:pt x="292" y="144"/>
                  </a:lnTo>
                  <a:lnTo>
                    <a:pt x="276" y="140"/>
                  </a:lnTo>
                  <a:lnTo>
                    <a:pt x="262" y="137"/>
                  </a:lnTo>
                  <a:lnTo>
                    <a:pt x="253" y="136"/>
                  </a:lnTo>
                  <a:lnTo>
                    <a:pt x="249" y="134"/>
                  </a:lnTo>
                  <a:lnTo>
                    <a:pt x="250" y="138"/>
                  </a:lnTo>
                  <a:lnTo>
                    <a:pt x="254" y="146"/>
                  </a:lnTo>
                  <a:lnTo>
                    <a:pt x="260" y="159"/>
                  </a:lnTo>
                  <a:lnTo>
                    <a:pt x="271" y="174"/>
                  </a:lnTo>
                  <a:lnTo>
                    <a:pt x="280" y="184"/>
                  </a:lnTo>
                  <a:lnTo>
                    <a:pt x="289" y="193"/>
                  </a:lnTo>
                  <a:lnTo>
                    <a:pt x="297" y="199"/>
                  </a:lnTo>
                  <a:lnTo>
                    <a:pt x="300" y="201"/>
                  </a:lnTo>
                  <a:lnTo>
                    <a:pt x="277" y="199"/>
                  </a:lnTo>
                  <a:lnTo>
                    <a:pt x="254" y="192"/>
                  </a:lnTo>
                  <a:lnTo>
                    <a:pt x="233" y="184"/>
                  </a:lnTo>
                  <a:lnTo>
                    <a:pt x="212" y="176"/>
                  </a:lnTo>
                  <a:lnTo>
                    <a:pt x="194" y="167"/>
                  </a:lnTo>
                  <a:lnTo>
                    <a:pt x="179" y="158"/>
                  </a:lnTo>
                  <a:lnTo>
                    <a:pt x="168" y="151"/>
                  </a:lnTo>
                  <a:lnTo>
                    <a:pt x="160" y="146"/>
                  </a:lnTo>
                  <a:lnTo>
                    <a:pt x="157" y="145"/>
                  </a:lnTo>
                  <a:lnTo>
                    <a:pt x="160" y="154"/>
                  </a:lnTo>
                  <a:lnTo>
                    <a:pt x="165" y="165"/>
                  </a:lnTo>
                  <a:lnTo>
                    <a:pt x="170" y="175"/>
                  </a:lnTo>
                  <a:lnTo>
                    <a:pt x="177" y="183"/>
                  </a:lnTo>
                  <a:lnTo>
                    <a:pt x="181" y="189"/>
                  </a:lnTo>
                  <a:lnTo>
                    <a:pt x="182" y="192"/>
                  </a:lnTo>
                  <a:lnTo>
                    <a:pt x="168" y="187"/>
                  </a:lnTo>
                  <a:lnTo>
                    <a:pt x="151" y="180"/>
                  </a:lnTo>
                  <a:lnTo>
                    <a:pt x="135" y="171"/>
                  </a:lnTo>
                  <a:lnTo>
                    <a:pt x="120" y="161"/>
                  </a:lnTo>
                  <a:lnTo>
                    <a:pt x="107" y="151"/>
                  </a:lnTo>
                  <a:lnTo>
                    <a:pt x="98" y="144"/>
                  </a:lnTo>
                  <a:lnTo>
                    <a:pt x="92" y="138"/>
                  </a:lnTo>
                  <a:lnTo>
                    <a:pt x="89" y="136"/>
                  </a:lnTo>
                  <a:lnTo>
                    <a:pt x="88" y="138"/>
                  </a:lnTo>
                  <a:lnTo>
                    <a:pt x="84" y="144"/>
                  </a:lnTo>
                  <a:lnTo>
                    <a:pt x="77" y="151"/>
                  </a:lnTo>
                  <a:lnTo>
                    <a:pt x="71" y="162"/>
                  </a:lnTo>
                  <a:lnTo>
                    <a:pt x="64" y="172"/>
                  </a:lnTo>
                  <a:lnTo>
                    <a:pt x="59" y="182"/>
                  </a:lnTo>
                  <a:lnTo>
                    <a:pt x="52" y="199"/>
                  </a:lnTo>
                  <a:lnTo>
                    <a:pt x="48" y="220"/>
                  </a:lnTo>
                  <a:lnTo>
                    <a:pt x="46" y="242"/>
                  </a:lnTo>
                  <a:lnTo>
                    <a:pt x="46" y="265"/>
                  </a:lnTo>
                  <a:lnTo>
                    <a:pt x="47" y="289"/>
                  </a:lnTo>
                  <a:lnTo>
                    <a:pt x="50" y="309"/>
                  </a:lnTo>
                  <a:lnTo>
                    <a:pt x="51" y="326"/>
                  </a:lnTo>
                  <a:lnTo>
                    <a:pt x="52" y="336"/>
                  </a:lnTo>
                  <a:lnTo>
                    <a:pt x="54" y="340"/>
                  </a:lnTo>
                  <a:lnTo>
                    <a:pt x="30" y="367"/>
                  </a:lnTo>
                  <a:lnTo>
                    <a:pt x="0" y="189"/>
                  </a:lnTo>
                  <a:lnTo>
                    <a:pt x="109" y="56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4C0000"/>
            </a:solidFill>
            <a:ln w="0">
              <a:solidFill>
                <a:srgbClr val="4C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18">
              <a:extLst>
                <a:ext uri="{FF2B5EF4-FFF2-40B4-BE49-F238E27FC236}">
                  <a16:creationId xmlns:a16="http://schemas.microsoft.com/office/drawing/2014/main" id="{80AF5275-9A1E-4FC3-B34F-5C4AB668F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9439" y="2478223"/>
              <a:ext cx="284994" cy="295173"/>
            </a:xfrm>
            <a:custGeom>
              <a:avLst/>
              <a:gdLst>
                <a:gd name="T0" fmla="*/ 42 w 84"/>
                <a:gd name="T1" fmla="*/ 0 h 87"/>
                <a:gd name="T2" fmla="*/ 58 w 84"/>
                <a:gd name="T3" fmla="*/ 3 h 87"/>
                <a:gd name="T4" fmla="*/ 71 w 84"/>
                <a:gd name="T5" fmla="*/ 12 h 87"/>
                <a:gd name="T6" fmla="*/ 80 w 84"/>
                <a:gd name="T7" fmla="*/ 25 h 87"/>
                <a:gd name="T8" fmla="*/ 84 w 84"/>
                <a:gd name="T9" fmla="*/ 42 h 87"/>
                <a:gd name="T10" fmla="*/ 84 w 84"/>
                <a:gd name="T11" fmla="*/ 46 h 87"/>
                <a:gd name="T12" fmla="*/ 80 w 84"/>
                <a:gd name="T13" fmla="*/ 62 h 87"/>
                <a:gd name="T14" fmla="*/ 71 w 84"/>
                <a:gd name="T15" fmla="*/ 75 h 87"/>
                <a:gd name="T16" fmla="*/ 58 w 84"/>
                <a:gd name="T17" fmla="*/ 84 h 87"/>
                <a:gd name="T18" fmla="*/ 42 w 84"/>
                <a:gd name="T19" fmla="*/ 87 h 87"/>
                <a:gd name="T20" fmla="*/ 27 w 84"/>
                <a:gd name="T21" fmla="*/ 84 h 87"/>
                <a:gd name="T22" fmla="*/ 13 w 84"/>
                <a:gd name="T23" fmla="*/ 75 h 87"/>
                <a:gd name="T24" fmla="*/ 4 w 84"/>
                <a:gd name="T25" fmla="*/ 62 h 87"/>
                <a:gd name="T26" fmla="*/ 0 w 84"/>
                <a:gd name="T27" fmla="*/ 46 h 87"/>
                <a:gd name="T28" fmla="*/ 0 w 84"/>
                <a:gd name="T29" fmla="*/ 42 h 87"/>
                <a:gd name="T30" fmla="*/ 4 w 84"/>
                <a:gd name="T31" fmla="*/ 25 h 87"/>
                <a:gd name="T32" fmla="*/ 13 w 84"/>
                <a:gd name="T33" fmla="*/ 12 h 87"/>
                <a:gd name="T34" fmla="*/ 27 w 84"/>
                <a:gd name="T35" fmla="*/ 3 h 87"/>
                <a:gd name="T36" fmla="*/ 42 w 84"/>
                <a:gd name="T37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4" h="87">
                  <a:moveTo>
                    <a:pt x="42" y="0"/>
                  </a:moveTo>
                  <a:lnTo>
                    <a:pt x="58" y="3"/>
                  </a:lnTo>
                  <a:lnTo>
                    <a:pt x="71" y="12"/>
                  </a:lnTo>
                  <a:lnTo>
                    <a:pt x="80" y="25"/>
                  </a:lnTo>
                  <a:lnTo>
                    <a:pt x="84" y="42"/>
                  </a:lnTo>
                  <a:lnTo>
                    <a:pt x="84" y="46"/>
                  </a:lnTo>
                  <a:lnTo>
                    <a:pt x="80" y="62"/>
                  </a:lnTo>
                  <a:lnTo>
                    <a:pt x="71" y="75"/>
                  </a:lnTo>
                  <a:lnTo>
                    <a:pt x="58" y="84"/>
                  </a:lnTo>
                  <a:lnTo>
                    <a:pt x="42" y="87"/>
                  </a:lnTo>
                  <a:lnTo>
                    <a:pt x="27" y="84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6"/>
                  </a:lnTo>
                  <a:lnTo>
                    <a:pt x="0" y="42"/>
                  </a:lnTo>
                  <a:lnTo>
                    <a:pt x="4" y="25"/>
                  </a:lnTo>
                  <a:lnTo>
                    <a:pt x="13" y="12"/>
                  </a:lnTo>
                  <a:lnTo>
                    <a:pt x="27" y="3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8BC9F"/>
            </a:solidFill>
            <a:ln w="0">
              <a:solidFill>
                <a:srgbClr val="F8BC9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19">
              <a:extLst>
                <a:ext uri="{FF2B5EF4-FFF2-40B4-BE49-F238E27FC236}">
                  <a16:creationId xmlns:a16="http://schemas.microsoft.com/office/drawing/2014/main" id="{2E0C2350-82EC-418E-AE29-F699A75226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3337" y="2478223"/>
              <a:ext cx="281602" cy="295173"/>
            </a:xfrm>
            <a:custGeom>
              <a:avLst/>
              <a:gdLst>
                <a:gd name="T0" fmla="*/ 41 w 83"/>
                <a:gd name="T1" fmla="*/ 0 h 87"/>
                <a:gd name="T2" fmla="*/ 58 w 83"/>
                <a:gd name="T3" fmla="*/ 3 h 87"/>
                <a:gd name="T4" fmla="*/ 71 w 83"/>
                <a:gd name="T5" fmla="*/ 12 h 87"/>
                <a:gd name="T6" fmla="*/ 80 w 83"/>
                <a:gd name="T7" fmla="*/ 25 h 87"/>
                <a:gd name="T8" fmla="*/ 83 w 83"/>
                <a:gd name="T9" fmla="*/ 42 h 87"/>
                <a:gd name="T10" fmla="*/ 83 w 83"/>
                <a:gd name="T11" fmla="*/ 46 h 87"/>
                <a:gd name="T12" fmla="*/ 80 w 83"/>
                <a:gd name="T13" fmla="*/ 62 h 87"/>
                <a:gd name="T14" fmla="*/ 71 w 83"/>
                <a:gd name="T15" fmla="*/ 75 h 87"/>
                <a:gd name="T16" fmla="*/ 58 w 83"/>
                <a:gd name="T17" fmla="*/ 84 h 87"/>
                <a:gd name="T18" fmla="*/ 41 w 83"/>
                <a:gd name="T19" fmla="*/ 87 h 87"/>
                <a:gd name="T20" fmla="*/ 25 w 83"/>
                <a:gd name="T21" fmla="*/ 84 h 87"/>
                <a:gd name="T22" fmla="*/ 12 w 83"/>
                <a:gd name="T23" fmla="*/ 75 h 87"/>
                <a:gd name="T24" fmla="*/ 3 w 83"/>
                <a:gd name="T25" fmla="*/ 62 h 87"/>
                <a:gd name="T26" fmla="*/ 0 w 83"/>
                <a:gd name="T27" fmla="*/ 46 h 87"/>
                <a:gd name="T28" fmla="*/ 0 w 83"/>
                <a:gd name="T29" fmla="*/ 42 h 87"/>
                <a:gd name="T30" fmla="*/ 3 w 83"/>
                <a:gd name="T31" fmla="*/ 25 h 87"/>
                <a:gd name="T32" fmla="*/ 12 w 83"/>
                <a:gd name="T33" fmla="*/ 12 h 87"/>
                <a:gd name="T34" fmla="*/ 25 w 83"/>
                <a:gd name="T35" fmla="*/ 3 h 87"/>
                <a:gd name="T36" fmla="*/ 41 w 83"/>
                <a:gd name="T37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" h="87">
                  <a:moveTo>
                    <a:pt x="41" y="0"/>
                  </a:moveTo>
                  <a:lnTo>
                    <a:pt x="58" y="3"/>
                  </a:lnTo>
                  <a:lnTo>
                    <a:pt x="71" y="12"/>
                  </a:lnTo>
                  <a:lnTo>
                    <a:pt x="80" y="25"/>
                  </a:lnTo>
                  <a:lnTo>
                    <a:pt x="83" y="42"/>
                  </a:lnTo>
                  <a:lnTo>
                    <a:pt x="83" y="46"/>
                  </a:lnTo>
                  <a:lnTo>
                    <a:pt x="80" y="62"/>
                  </a:lnTo>
                  <a:lnTo>
                    <a:pt x="71" y="75"/>
                  </a:lnTo>
                  <a:lnTo>
                    <a:pt x="58" y="84"/>
                  </a:lnTo>
                  <a:lnTo>
                    <a:pt x="41" y="87"/>
                  </a:lnTo>
                  <a:lnTo>
                    <a:pt x="25" y="84"/>
                  </a:lnTo>
                  <a:lnTo>
                    <a:pt x="12" y="75"/>
                  </a:lnTo>
                  <a:lnTo>
                    <a:pt x="3" y="62"/>
                  </a:lnTo>
                  <a:lnTo>
                    <a:pt x="0" y="46"/>
                  </a:lnTo>
                  <a:lnTo>
                    <a:pt x="0" y="42"/>
                  </a:lnTo>
                  <a:lnTo>
                    <a:pt x="3" y="25"/>
                  </a:lnTo>
                  <a:lnTo>
                    <a:pt x="12" y="12"/>
                  </a:lnTo>
                  <a:lnTo>
                    <a:pt x="25" y="3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8BC9F"/>
            </a:solidFill>
            <a:ln w="0">
              <a:solidFill>
                <a:srgbClr val="F8BC9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20">
              <a:extLst>
                <a:ext uri="{FF2B5EF4-FFF2-40B4-BE49-F238E27FC236}">
                  <a16:creationId xmlns:a16="http://schemas.microsoft.com/office/drawing/2014/main" id="{3FC1EE79-E0B6-4842-BF7C-B1F53A422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7295" y="2590184"/>
              <a:ext cx="47499" cy="88212"/>
            </a:xfrm>
            <a:custGeom>
              <a:avLst/>
              <a:gdLst>
                <a:gd name="T0" fmla="*/ 10 w 14"/>
                <a:gd name="T1" fmla="*/ 0 h 26"/>
                <a:gd name="T2" fmla="*/ 10 w 14"/>
                <a:gd name="T3" fmla="*/ 0 h 26"/>
                <a:gd name="T4" fmla="*/ 10 w 14"/>
                <a:gd name="T5" fmla="*/ 3 h 26"/>
                <a:gd name="T6" fmla="*/ 10 w 14"/>
                <a:gd name="T7" fmla="*/ 5 h 26"/>
                <a:gd name="T8" fmla="*/ 10 w 14"/>
                <a:gd name="T9" fmla="*/ 9 h 26"/>
                <a:gd name="T10" fmla="*/ 10 w 14"/>
                <a:gd name="T11" fmla="*/ 13 h 26"/>
                <a:gd name="T12" fmla="*/ 12 w 14"/>
                <a:gd name="T13" fmla="*/ 15 h 26"/>
                <a:gd name="T14" fmla="*/ 12 w 14"/>
                <a:gd name="T15" fmla="*/ 17 h 26"/>
                <a:gd name="T16" fmla="*/ 12 w 14"/>
                <a:gd name="T17" fmla="*/ 18 h 26"/>
                <a:gd name="T18" fmla="*/ 13 w 14"/>
                <a:gd name="T19" fmla="*/ 21 h 26"/>
                <a:gd name="T20" fmla="*/ 13 w 14"/>
                <a:gd name="T21" fmla="*/ 24 h 26"/>
                <a:gd name="T22" fmla="*/ 14 w 14"/>
                <a:gd name="T23" fmla="*/ 25 h 26"/>
                <a:gd name="T24" fmla="*/ 14 w 14"/>
                <a:gd name="T25" fmla="*/ 26 h 26"/>
                <a:gd name="T26" fmla="*/ 14 w 14"/>
                <a:gd name="T27" fmla="*/ 26 h 26"/>
                <a:gd name="T28" fmla="*/ 14 w 14"/>
                <a:gd name="T29" fmla="*/ 26 h 26"/>
                <a:gd name="T30" fmla="*/ 13 w 14"/>
                <a:gd name="T31" fmla="*/ 26 h 26"/>
                <a:gd name="T32" fmla="*/ 10 w 14"/>
                <a:gd name="T33" fmla="*/ 26 h 26"/>
                <a:gd name="T34" fmla="*/ 9 w 14"/>
                <a:gd name="T35" fmla="*/ 25 h 26"/>
                <a:gd name="T36" fmla="*/ 7 w 14"/>
                <a:gd name="T37" fmla="*/ 24 h 26"/>
                <a:gd name="T38" fmla="*/ 4 w 14"/>
                <a:gd name="T39" fmla="*/ 22 h 26"/>
                <a:gd name="T40" fmla="*/ 1 w 14"/>
                <a:gd name="T41" fmla="*/ 18 h 26"/>
                <a:gd name="T42" fmla="*/ 0 w 14"/>
                <a:gd name="T43" fmla="*/ 15 h 26"/>
                <a:gd name="T44" fmla="*/ 0 w 14"/>
                <a:gd name="T45" fmla="*/ 11 h 26"/>
                <a:gd name="T46" fmla="*/ 0 w 14"/>
                <a:gd name="T47" fmla="*/ 9 h 26"/>
                <a:gd name="T48" fmla="*/ 1 w 14"/>
                <a:gd name="T49" fmla="*/ 8 h 26"/>
                <a:gd name="T50" fmla="*/ 3 w 14"/>
                <a:gd name="T51" fmla="*/ 4 h 26"/>
                <a:gd name="T52" fmla="*/ 5 w 14"/>
                <a:gd name="T53" fmla="*/ 3 h 26"/>
                <a:gd name="T54" fmla="*/ 8 w 14"/>
                <a:gd name="T55" fmla="*/ 0 h 26"/>
                <a:gd name="T56" fmla="*/ 9 w 14"/>
                <a:gd name="T57" fmla="*/ 0 h 26"/>
                <a:gd name="T58" fmla="*/ 10 w 14"/>
                <a:gd name="T5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" h="26">
                  <a:moveTo>
                    <a:pt x="10" y="0"/>
                  </a:moveTo>
                  <a:lnTo>
                    <a:pt x="10" y="0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10" y="9"/>
                  </a:lnTo>
                  <a:lnTo>
                    <a:pt x="10" y="13"/>
                  </a:lnTo>
                  <a:lnTo>
                    <a:pt x="12" y="15"/>
                  </a:lnTo>
                  <a:lnTo>
                    <a:pt x="12" y="17"/>
                  </a:lnTo>
                  <a:lnTo>
                    <a:pt x="12" y="18"/>
                  </a:lnTo>
                  <a:lnTo>
                    <a:pt x="13" y="21"/>
                  </a:lnTo>
                  <a:lnTo>
                    <a:pt x="13" y="24"/>
                  </a:lnTo>
                  <a:lnTo>
                    <a:pt x="14" y="25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3" y="26"/>
                  </a:lnTo>
                  <a:lnTo>
                    <a:pt x="10" y="26"/>
                  </a:lnTo>
                  <a:lnTo>
                    <a:pt x="9" y="25"/>
                  </a:lnTo>
                  <a:lnTo>
                    <a:pt x="7" y="24"/>
                  </a:lnTo>
                  <a:lnTo>
                    <a:pt x="4" y="22"/>
                  </a:lnTo>
                  <a:lnTo>
                    <a:pt x="1" y="18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0" y="9"/>
                  </a:lnTo>
                  <a:lnTo>
                    <a:pt x="1" y="8"/>
                  </a:lnTo>
                  <a:lnTo>
                    <a:pt x="3" y="4"/>
                  </a:lnTo>
                  <a:lnTo>
                    <a:pt x="5" y="3"/>
                  </a:lnTo>
                  <a:lnTo>
                    <a:pt x="8" y="0"/>
                  </a:lnTo>
                  <a:lnTo>
                    <a:pt x="9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DD9F85"/>
            </a:solidFill>
            <a:ln w="0">
              <a:solidFill>
                <a:srgbClr val="DD9F8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21">
              <a:extLst>
                <a:ext uri="{FF2B5EF4-FFF2-40B4-BE49-F238E27FC236}">
                  <a16:creationId xmlns:a16="http://schemas.microsoft.com/office/drawing/2014/main" id="{6C34DD55-C698-4E75-97AF-6CF8CA9D6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26370" y="2583398"/>
              <a:ext cx="50893" cy="88212"/>
            </a:xfrm>
            <a:custGeom>
              <a:avLst/>
              <a:gdLst>
                <a:gd name="T0" fmla="*/ 2 w 15"/>
                <a:gd name="T1" fmla="*/ 0 h 26"/>
                <a:gd name="T2" fmla="*/ 3 w 15"/>
                <a:gd name="T3" fmla="*/ 0 h 26"/>
                <a:gd name="T4" fmla="*/ 4 w 15"/>
                <a:gd name="T5" fmla="*/ 0 h 26"/>
                <a:gd name="T6" fmla="*/ 7 w 15"/>
                <a:gd name="T7" fmla="*/ 1 h 26"/>
                <a:gd name="T8" fmla="*/ 9 w 15"/>
                <a:gd name="T9" fmla="*/ 2 h 26"/>
                <a:gd name="T10" fmla="*/ 12 w 15"/>
                <a:gd name="T11" fmla="*/ 3 h 26"/>
                <a:gd name="T12" fmla="*/ 13 w 15"/>
                <a:gd name="T13" fmla="*/ 7 h 26"/>
                <a:gd name="T14" fmla="*/ 15 w 15"/>
                <a:gd name="T15" fmla="*/ 11 h 26"/>
                <a:gd name="T16" fmla="*/ 15 w 15"/>
                <a:gd name="T17" fmla="*/ 15 h 26"/>
                <a:gd name="T18" fmla="*/ 15 w 15"/>
                <a:gd name="T19" fmla="*/ 17 h 26"/>
                <a:gd name="T20" fmla="*/ 15 w 15"/>
                <a:gd name="T21" fmla="*/ 18 h 26"/>
                <a:gd name="T22" fmla="*/ 12 w 15"/>
                <a:gd name="T23" fmla="*/ 22 h 26"/>
                <a:gd name="T24" fmla="*/ 11 w 15"/>
                <a:gd name="T25" fmla="*/ 23 h 26"/>
                <a:gd name="T26" fmla="*/ 8 w 15"/>
                <a:gd name="T27" fmla="*/ 26 h 26"/>
                <a:gd name="T28" fmla="*/ 6 w 15"/>
                <a:gd name="T29" fmla="*/ 26 h 26"/>
                <a:gd name="T30" fmla="*/ 6 w 15"/>
                <a:gd name="T31" fmla="*/ 26 h 26"/>
                <a:gd name="T32" fmla="*/ 6 w 15"/>
                <a:gd name="T33" fmla="*/ 26 h 26"/>
                <a:gd name="T34" fmla="*/ 6 w 15"/>
                <a:gd name="T35" fmla="*/ 23 h 26"/>
                <a:gd name="T36" fmla="*/ 6 w 15"/>
                <a:gd name="T37" fmla="*/ 20 h 26"/>
                <a:gd name="T38" fmla="*/ 6 w 15"/>
                <a:gd name="T39" fmla="*/ 17 h 26"/>
                <a:gd name="T40" fmla="*/ 4 w 15"/>
                <a:gd name="T41" fmla="*/ 13 h 26"/>
                <a:gd name="T42" fmla="*/ 4 w 15"/>
                <a:gd name="T43" fmla="*/ 11 h 26"/>
                <a:gd name="T44" fmla="*/ 4 w 15"/>
                <a:gd name="T45" fmla="*/ 9 h 26"/>
                <a:gd name="T46" fmla="*/ 3 w 15"/>
                <a:gd name="T47" fmla="*/ 7 h 26"/>
                <a:gd name="T48" fmla="*/ 3 w 15"/>
                <a:gd name="T49" fmla="*/ 5 h 26"/>
                <a:gd name="T50" fmla="*/ 2 w 15"/>
                <a:gd name="T51" fmla="*/ 2 h 26"/>
                <a:gd name="T52" fmla="*/ 2 w 15"/>
                <a:gd name="T53" fmla="*/ 1 h 26"/>
                <a:gd name="T54" fmla="*/ 2 w 15"/>
                <a:gd name="T55" fmla="*/ 0 h 26"/>
                <a:gd name="T56" fmla="*/ 0 w 15"/>
                <a:gd name="T57" fmla="*/ 0 h 26"/>
                <a:gd name="T58" fmla="*/ 2 w 15"/>
                <a:gd name="T5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" h="26">
                  <a:moveTo>
                    <a:pt x="2" y="0"/>
                  </a:moveTo>
                  <a:lnTo>
                    <a:pt x="3" y="0"/>
                  </a:lnTo>
                  <a:lnTo>
                    <a:pt x="4" y="0"/>
                  </a:lnTo>
                  <a:lnTo>
                    <a:pt x="7" y="1"/>
                  </a:lnTo>
                  <a:lnTo>
                    <a:pt x="9" y="2"/>
                  </a:lnTo>
                  <a:lnTo>
                    <a:pt x="12" y="3"/>
                  </a:lnTo>
                  <a:lnTo>
                    <a:pt x="13" y="7"/>
                  </a:lnTo>
                  <a:lnTo>
                    <a:pt x="15" y="11"/>
                  </a:lnTo>
                  <a:lnTo>
                    <a:pt x="15" y="15"/>
                  </a:lnTo>
                  <a:lnTo>
                    <a:pt x="15" y="17"/>
                  </a:lnTo>
                  <a:lnTo>
                    <a:pt x="15" y="18"/>
                  </a:lnTo>
                  <a:lnTo>
                    <a:pt x="12" y="22"/>
                  </a:lnTo>
                  <a:lnTo>
                    <a:pt x="11" y="23"/>
                  </a:lnTo>
                  <a:lnTo>
                    <a:pt x="8" y="26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6" y="23"/>
                  </a:lnTo>
                  <a:lnTo>
                    <a:pt x="6" y="20"/>
                  </a:lnTo>
                  <a:lnTo>
                    <a:pt x="6" y="17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9"/>
                  </a:lnTo>
                  <a:lnTo>
                    <a:pt x="3" y="7"/>
                  </a:lnTo>
                  <a:lnTo>
                    <a:pt x="3" y="5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D9F85"/>
            </a:solidFill>
            <a:ln w="0">
              <a:solidFill>
                <a:srgbClr val="DD9F8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2">
              <a:extLst>
                <a:ext uri="{FF2B5EF4-FFF2-40B4-BE49-F238E27FC236}">
                  <a16:creationId xmlns:a16="http://schemas.microsoft.com/office/drawing/2014/main" id="{075916C6-DAA6-4C9E-9EA9-D052DA1D61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1024" y="3489273"/>
              <a:ext cx="990692" cy="1156940"/>
            </a:xfrm>
            <a:custGeom>
              <a:avLst/>
              <a:gdLst>
                <a:gd name="T0" fmla="*/ 15 w 292"/>
                <a:gd name="T1" fmla="*/ 0 h 341"/>
                <a:gd name="T2" fmla="*/ 30 w 292"/>
                <a:gd name="T3" fmla="*/ 0 h 341"/>
                <a:gd name="T4" fmla="*/ 48 w 292"/>
                <a:gd name="T5" fmla="*/ 2 h 341"/>
                <a:gd name="T6" fmla="*/ 65 w 292"/>
                <a:gd name="T7" fmla="*/ 7 h 341"/>
                <a:gd name="T8" fmla="*/ 78 w 292"/>
                <a:gd name="T9" fmla="*/ 17 h 341"/>
                <a:gd name="T10" fmla="*/ 90 w 292"/>
                <a:gd name="T11" fmla="*/ 28 h 341"/>
                <a:gd name="T12" fmla="*/ 102 w 292"/>
                <a:gd name="T13" fmla="*/ 44 h 341"/>
                <a:gd name="T14" fmla="*/ 114 w 292"/>
                <a:gd name="T15" fmla="*/ 64 h 341"/>
                <a:gd name="T16" fmla="*/ 125 w 292"/>
                <a:gd name="T17" fmla="*/ 85 h 341"/>
                <a:gd name="T18" fmla="*/ 137 w 292"/>
                <a:gd name="T19" fmla="*/ 106 h 341"/>
                <a:gd name="T20" fmla="*/ 149 w 292"/>
                <a:gd name="T21" fmla="*/ 127 h 341"/>
                <a:gd name="T22" fmla="*/ 158 w 292"/>
                <a:gd name="T23" fmla="*/ 145 h 341"/>
                <a:gd name="T24" fmla="*/ 166 w 292"/>
                <a:gd name="T25" fmla="*/ 162 h 341"/>
                <a:gd name="T26" fmla="*/ 171 w 292"/>
                <a:gd name="T27" fmla="*/ 175 h 341"/>
                <a:gd name="T28" fmla="*/ 174 w 292"/>
                <a:gd name="T29" fmla="*/ 183 h 341"/>
                <a:gd name="T30" fmla="*/ 197 w 292"/>
                <a:gd name="T31" fmla="*/ 1 h 341"/>
                <a:gd name="T32" fmla="*/ 292 w 292"/>
                <a:gd name="T33" fmla="*/ 1 h 341"/>
                <a:gd name="T34" fmla="*/ 292 w 292"/>
                <a:gd name="T35" fmla="*/ 5 h 341"/>
                <a:gd name="T36" fmla="*/ 292 w 292"/>
                <a:gd name="T37" fmla="*/ 17 h 341"/>
                <a:gd name="T38" fmla="*/ 290 w 292"/>
                <a:gd name="T39" fmla="*/ 35 h 341"/>
                <a:gd name="T40" fmla="*/ 289 w 292"/>
                <a:gd name="T41" fmla="*/ 58 h 341"/>
                <a:gd name="T42" fmla="*/ 286 w 292"/>
                <a:gd name="T43" fmla="*/ 86 h 341"/>
                <a:gd name="T44" fmla="*/ 284 w 292"/>
                <a:gd name="T45" fmla="*/ 116 h 341"/>
                <a:gd name="T46" fmla="*/ 281 w 292"/>
                <a:gd name="T47" fmla="*/ 149 h 341"/>
                <a:gd name="T48" fmla="*/ 276 w 292"/>
                <a:gd name="T49" fmla="*/ 182 h 341"/>
                <a:gd name="T50" fmla="*/ 271 w 292"/>
                <a:gd name="T51" fmla="*/ 214 h 341"/>
                <a:gd name="T52" fmla="*/ 264 w 292"/>
                <a:gd name="T53" fmla="*/ 246 h 341"/>
                <a:gd name="T54" fmla="*/ 256 w 292"/>
                <a:gd name="T55" fmla="*/ 274 h 341"/>
                <a:gd name="T56" fmla="*/ 247 w 292"/>
                <a:gd name="T57" fmla="*/ 298 h 341"/>
                <a:gd name="T58" fmla="*/ 235 w 292"/>
                <a:gd name="T59" fmla="*/ 318 h 341"/>
                <a:gd name="T60" fmla="*/ 224 w 292"/>
                <a:gd name="T61" fmla="*/ 331 h 341"/>
                <a:gd name="T62" fmla="*/ 216 w 292"/>
                <a:gd name="T63" fmla="*/ 336 h 341"/>
                <a:gd name="T64" fmla="*/ 205 w 292"/>
                <a:gd name="T65" fmla="*/ 340 h 341"/>
                <a:gd name="T66" fmla="*/ 192 w 292"/>
                <a:gd name="T67" fmla="*/ 341 h 341"/>
                <a:gd name="T68" fmla="*/ 176 w 292"/>
                <a:gd name="T69" fmla="*/ 341 h 341"/>
                <a:gd name="T70" fmla="*/ 161 w 292"/>
                <a:gd name="T71" fmla="*/ 336 h 341"/>
                <a:gd name="T72" fmla="*/ 142 w 292"/>
                <a:gd name="T73" fmla="*/ 324 h 341"/>
                <a:gd name="T74" fmla="*/ 124 w 292"/>
                <a:gd name="T75" fmla="*/ 306 h 341"/>
                <a:gd name="T76" fmla="*/ 106 w 292"/>
                <a:gd name="T77" fmla="*/ 280 h 341"/>
                <a:gd name="T78" fmla="*/ 94 w 292"/>
                <a:gd name="T79" fmla="*/ 259 h 341"/>
                <a:gd name="T80" fmla="*/ 82 w 292"/>
                <a:gd name="T81" fmla="*/ 235 h 341"/>
                <a:gd name="T82" fmla="*/ 70 w 292"/>
                <a:gd name="T83" fmla="*/ 208 h 341"/>
                <a:gd name="T84" fmla="*/ 59 w 292"/>
                <a:gd name="T85" fmla="*/ 180 h 341"/>
                <a:gd name="T86" fmla="*/ 48 w 292"/>
                <a:gd name="T87" fmla="*/ 151 h 341"/>
                <a:gd name="T88" fmla="*/ 38 w 292"/>
                <a:gd name="T89" fmla="*/ 123 h 341"/>
                <a:gd name="T90" fmla="*/ 28 w 292"/>
                <a:gd name="T91" fmla="*/ 95 h 341"/>
                <a:gd name="T92" fmla="*/ 21 w 292"/>
                <a:gd name="T93" fmla="*/ 70 h 341"/>
                <a:gd name="T94" fmla="*/ 13 w 292"/>
                <a:gd name="T95" fmla="*/ 47 h 341"/>
                <a:gd name="T96" fmla="*/ 8 w 292"/>
                <a:gd name="T97" fmla="*/ 28 h 341"/>
                <a:gd name="T98" fmla="*/ 4 w 292"/>
                <a:gd name="T99" fmla="*/ 14 h 341"/>
                <a:gd name="T100" fmla="*/ 1 w 292"/>
                <a:gd name="T101" fmla="*/ 4 h 341"/>
                <a:gd name="T102" fmla="*/ 0 w 292"/>
                <a:gd name="T103" fmla="*/ 1 h 341"/>
                <a:gd name="T104" fmla="*/ 4 w 292"/>
                <a:gd name="T105" fmla="*/ 0 h 341"/>
                <a:gd name="T106" fmla="*/ 15 w 292"/>
                <a:gd name="T107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2" h="341">
                  <a:moveTo>
                    <a:pt x="15" y="0"/>
                  </a:moveTo>
                  <a:lnTo>
                    <a:pt x="30" y="0"/>
                  </a:lnTo>
                  <a:lnTo>
                    <a:pt x="48" y="2"/>
                  </a:lnTo>
                  <a:lnTo>
                    <a:pt x="65" y="7"/>
                  </a:lnTo>
                  <a:lnTo>
                    <a:pt x="78" y="17"/>
                  </a:lnTo>
                  <a:lnTo>
                    <a:pt x="90" y="28"/>
                  </a:lnTo>
                  <a:lnTo>
                    <a:pt x="102" y="44"/>
                  </a:lnTo>
                  <a:lnTo>
                    <a:pt x="114" y="64"/>
                  </a:lnTo>
                  <a:lnTo>
                    <a:pt x="125" y="85"/>
                  </a:lnTo>
                  <a:lnTo>
                    <a:pt x="137" y="106"/>
                  </a:lnTo>
                  <a:lnTo>
                    <a:pt x="149" y="127"/>
                  </a:lnTo>
                  <a:lnTo>
                    <a:pt x="158" y="145"/>
                  </a:lnTo>
                  <a:lnTo>
                    <a:pt x="166" y="162"/>
                  </a:lnTo>
                  <a:lnTo>
                    <a:pt x="171" y="175"/>
                  </a:lnTo>
                  <a:lnTo>
                    <a:pt x="174" y="183"/>
                  </a:lnTo>
                  <a:lnTo>
                    <a:pt x="197" y="1"/>
                  </a:lnTo>
                  <a:lnTo>
                    <a:pt x="292" y="1"/>
                  </a:lnTo>
                  <a:lnTo>
                    <a:pt x="292" y="5"/>
                  </a:lnTo>
                  <a:lnTo>
                    <a:pt x="292" y="17"/>
                  </a:lnTo>
                  <a:lnTo>
                    <a:pt x="290" y="35"/>
                  </a:lnTo>
                  <a:lnTo>
                    <a:pt x="289" y="58"/>
                  </a:lnTo>
                  <a:lnTo>
                    <a:pt x="286" y="86"/>
                  </a:lnTo>
                  <a:lnTo>
                    <a:pt x="284" y="116"/>
                  </a:lnTo>
                  <a:lnTo>
                    <a:pt x="281" y="149"/>
                  </a:lnTo>
                  <a:lnTo>
                    <a:pt x="276" y="182"/>
                  </a:lnTo>
                  <a:lnTo>
                    <a:pt x="271" y="214"/>
                  </a:lnTo>
                  <a:lnTo>
                    <a:pt x="264" y="246"/>
                  </a:lnTo>
                  <a:lnTo>
                    <a:pt x="256" y="274"/>
                  </a:lnTo>
                  <a:lnTo>
                    <a:pt x="247" y="298"/>
                  </a:lnTo>
                  <a:lnTo>
                    <a:pt x="235" y="318"/>
                  </a:lnTo>
                  <a:lnTo>
                    <a:pt x="224" y="331"/>
                  </a:lnTo>
                  <a:lnTo>
                    <a:pt x="216" y="336"/>
                  </a:lnTo>
                  <a:lnTo>
                    <a:pt x="205" y="340"/>
                  </a:lnTo>
                  <a:lnTo>
                    <a:pt x="192" y="341"/>
                  </a:lnTo>
                  <a:lnTo>
                    <a:pt x="176" y="341"/>
                  </a:lnTo>
                  <a:lnTo>
                    <a:pt x="161" y="336"/>
                  </a:lnTo>
                  <a:lnTo>
                    <a:pt x="142" y="324"/>
                  </a:lnTo>
                  <a:lnTo>
                    <a:pt x="124" y="306"/>
                  </a:lnTo>
                  <a:lnTo>
                    <a:pt x="106" y="280"/>
                  </a:lnTo>
                  <a:lnTo>
                    <a:pt x="94" y="259"/>
                  </a:lnTo>
                  <a:lnTo>
                    <a:pt x="82" y="235"/>
                  </a:lnTo>
                  <a:lnTo>
                    <a:pt x="70" y="208"/>
                  </a:lnTo>
                  <a:lnTo>
                    <a:pt x="59" y="180"/>
                  </a:lnTo>
                  <a:lnTo>
                    <a:pt x="48" y="151"/>
                  </a:lnTo>
                  <a:lnTo>
                    <a:pt x="38" y="123"/>
                  </a:lnTo>
                  <a:lnTo>
                    <a:pt x="28" y="95"/>
                  </a:lnTo>
                  <a:lnTo>
                    <a:pt x="21" y="70"/>
                  </a:lnTo>
                  <a:lnTo>
                    <a:pt x="13" y="47"/>
                  </a:lnTo>
                  <a:lnTo>
                    <a:pt x="8" y="28"/>
                  </a:lnTo>
                  <a:lnTo>
                    <a:pt x="4" y="14"/>
                  </a:lnTo>
                  <a:lnTo>
                    <a:pt x="1" y="4"/>
                  </a:lnTo>
                  <a:lnTo>
                    <a:pt x="0" y="1"/>
                  </a:lnTo>
                  <a:lnTo>
                    <a:pt x="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E1EAE7"/>
            </a:solidFill>
            <a:ln w="0">
              <a:solidFill>
                <a:srgbClr val="E1EAE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23">
              <a:extLst>
                <a:ext uri="{FF2B5EF4-FFF2-40B4-BE49-F238E27FC236}">
                  <a16:creationId xmlns:a16="http://schemas.microsoft.com/office/drawing/2014/main" id="{DA53D994-EB38-4D8F-96E1-3AF81730F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5830" y="2895534"/>
              <a:ext cx="342672" cy="597130"/>
            </a:xfrm>
            <a:custGeom>
              <a:avLst/>
              <a:gdLst>
                <a:gd name="T0" fmla="*/ 13 w 101"/>
                <a:gd name="T1" fmla="*/ 0 h 176"/>
                <a:gd name="T2" fmla="*/ 21 w 101"/>
                <a:gd name="T3" fmla="*/ 3 h 176"/>
                <a:gd name="T4" fmla="*/ 28 w 101"/>
                <a:gd name="T5" fmla="*/ 7 h 176"/>
                <a:gd name="T6" fmla="*/ 32 w 101"/>
                <a:gd name="T7" fmla="*/ 10 h 176"/>
                <a:gd name="T8" fmla="*/ 33 w 101"/>
                <a:gd name="T9" fmla="*/ 12 h 176"/>
                <a:gd name="T10" fmla="*/ 33 w 101"/>
                <a:gd name="T11" fmla="*/ 114 h 176"/>
                <a:gd name="T12" fmla="*/ 62 w 101"/>
                <a:gd name="T13" fmla="*/ 114 h 176"/>
                <a:gd name="T14" fmla="*/ 78 w 101"/>
                <a:gd name="T15" fmla="*/ 114 h 176"/>
                <a:gd name="T16" fmla="*/ 91 w 101"/>
                <a:gd name="T17" fmla="*/ 114 h 176"/>
                <a:gd name="T18" fmla="*/ 96 w 101"/>
                <a:gd name="T19" fmla="*/ 117 h 176"/>
                <a:gd name="T20" fmla="*/ 100 w 101"/>
                <a:gd name="T21" fmla="*/ 124 h 176"/>
                <a:gd name="T22" fmla="*/ 101 w 101"/>
                <a:gd name="T23" fmla="*/ 134 h 176"/>
                <a:gd name="T24" fmla="*/ 101 w 101"/>
                <a:gd name="T25" fmla="*/ 144 h 176"/>
                <a:gd name="T26" fmla="*/ 101 w 101"/>
                <a:gd name="T27" fmla="*/ 156 h 176"/>
                <a:gd name="T28" fmla="*/ 100 w 101"/>
                <a:gd name="T29" fmla="*/ 165 h 176"/>
                <a:gd name="T30" fmla="*/ 99 w 101"/>
                <a:gd name="T31" fmla="*/ 173 h 176"/>
                <a:gd name="T32" fmla="*/ 99 w 101"/>
                <a:gd name="T33" fmla="*/ 176 h 176"/>
                <a:gd name="T34" fmla="*/ 4 w 101"/>
                <a:gd name="T35" fmla="*/ 176 h 176"/>
                <a:gd name="T36" fmla="*/ 0 w 101"/>
                <a:gd name="T37" fmla="*/ 12 h 176"/>
                <a:gd name="T38" fmla="*/ 7 w 101"/>
                <a:gd name="T39" fmla="*/ 3 h 176"/>
                <a:gd name="T40" fmla="*/ 13 w 101"/>
                <a:gd name="T4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1" h="176">
                  <a:moveTo>
                    <a:pt x="13" y="0"/>
                  </a:moveTo>
                  <a:lnTo>
                    <a:pt x="21" y="3"/>
                  </a:lnTo>
                  <a:lnTo>
                    <a:pt x="28" y="7"/>
                  </a:lnTo>
                  <a:lnTo>
                    <a:pt x="32" y="10"/>
                  </a:lnTo>
                  <a:lnTo>
                    <a:pt x="33" y="12"/>
                  </a:lnTo>
                  <a:lnTo>
                    <a:pt x="33" y="114"/>
                  </a:lnTo>
                  <a:lnTo>
                    <a:pt x="62" y="114"/>
                  </a:lnTo>
                  <a:lnTo>
                    <a:pt x="78" y="114"/>
                  </a:lnTo>
                  <a:lnTo>
                    <a:pt x="91" y="114"/>
                  </a:lnTo>
                  <a:lnTo>
                    <a:pt x="96" y="117"/>
                  </a:lnTo>
                  <a:lnTo>
                    <a:pt x="100" y="124"/>
                  </a:lnTo>
                  <a:lnTo>
                    <a:pt x="101" y="134"/>
                  </a:lnTo>
                  <a:lnTo>
                    <a:pt x="101" y="144"/>
                  </a:lnTo>
                  <a:lnTo>
                    <a:pt x="101" y="156"/>
                  </a:lnTo>
                  <a:lnTo>
                    <a:pt x="100" y="165"/>
                  </a:lnTo>
                  <a:lnTo>
                    <a:pt x="99" y="173"/>
                  </a:lnTo>
                  <a:lnTo>
                    <a:pt x="99" y="176"/>
                  </a:lnTo>
                  <a:lnTo>
                    <a:pt x="4" y="176"/>
                  </a:lnTo>
                  <a:lnTo>
                    <a:pt x="0" y="12"/>
                  </a:lnTo>
                  <a:lnTo>
                    <a:pt x="7" y="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8BC9F"/>
            </a:solidFill>
            <a:ln w="0">
              <a:solidFill>
                <a:srgbClr val="F8BC9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24">
              <a:extLst>
                <a:ext uri="{FF2B5EF4-FFF2-40B4-BE49-F238E27FC236}">
                  <a16:creationId xmlns:a16="http://schemas.microsoft.com/office/drawing/2014/main" id="{30892FFB-844A-4571-8E23-7DD6955BF36E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8905" y="3492664"/>
              <a:ext cx="512311" cy="1608179"/>
            </a:xfrm>
            <a:custGeom>
              <a:avLst/>
              <a:gdLst>
                <a:gd name="T0" fmla="*/ 151 w 151"/>
                <a:gd name="T1" fmla="*/ 0 h 474"/>
                <a:gd name="T2" fmla="*/ 149 w 151"/>
                <a:gd name="T3" fmla="*/ 3 h 474"/>
                <a:gd name="T4" fmla="*/ 147 w 151"/>
                <a:gd name="T5" fmla="*/ 13 h 474"/>
                <a:gd name="T6" fmla="*/ 143 w 151"/>
                <a:gd name="T7" fmla="*/ 27 h 474"/>
                <a:gd name="T8" fmla="*/ 139 w 151"/>
                <a:gd name="T9" fmla="*/ 47 h 474"/>
                <a:gd name="T10" fmla="*/ 134 w 151"/>
                <a:gd name="T11" fmla="*/ 69 h 474"/>
                <a:gd name="T12" fmla="*/ 127 w 151"/>
                <a:gd name="T13" fmla="*/ 93 h 474"/>
                <a:gd name="T14" fmla="*/ 122 w 151"/>
                <a:gd name="T15" fmla="*/ 118 h 474"/>
                <a:gd name="T16" fmla="*/ 117 w 151"/>
                <a:gd name="T17" fmla="*/ 143 h 474"/>
                <a:gd name="T18" fmla="*/ 111 w 151"/>
                <a:gd name="T19" fmla="*/ 165 h 474"/>
                <a:gd name="T20" fmla="*/ 108 w 151"/>
                <a:gd name="T21" fmla="*/ 186 h 474"/>
                <a:gd name="T22" fmla="*/ 105 w 151"/>
                <a:gd name="T23" fmla="*/ 201 h 474"/>
                <a:gd name="T24" fmla="*/ 102 w 151"/>
                <a:gd name="T25" fmla="*/ 224 h 474"/>
                <a:gd name="T26" fmla="*/ 100 w 151"/>
                <a:gd name="T27" fmla="*/ 250 h 474"/>
                <a:gd name="T28" fmla="*/ 97 w 151"/>
                <a:gd name="T29" fmla="*/ 280 h 474"/>
                <a:gd name="T30" fmla="*/ 96 w 151"/>
                <a:gd name="T31" fmla="*/ 313 h 474"/>
                <a:gd name="T32" fmla="*/ 94 w 151"/>
                <a:gd name="T33" fmla="*/ 347 h 474"/>
                <a:gd name="T34" fmla="*/ 93 w 151"/>
                <a:gd name="T35" fmla="*/ 378 h 474"/>
                <a:gd name="T36" fmla="*/ 92 w 151"/>
                <a:gd name="T37" fmla="*/ 408 h 474"/>
                <a:gd name="T38" fmla="*/ 92 w 151"/>
                <a:gd name="T39" fmla="*/ 435 h 474"/>
                <a:gd name="T40" fmla="*/ 90 w 151"/>
                <a:gd name="T41" fmla="*/ 455 h 474"/>
                <a:gd name="T42" fmla="*/ 90 w 151"/>
                <a:gd name="T43" fmla="*/ 469 h 474"/>
                <a:gd name="T44" fmla="*/ 90 w 151"/>
                <a:gd name="T45" fmla="*/ 474 h 474"/>
                <a:gd name="T46" fmla="*/ 1 w 151"/>
                <a:gd name="T47" fmla="*/ 474 h 474"/>
                <a:gd name="T48" fmla="*/ 1 w 151"/>
                <a:gd name="T49" fmla="*/ 470 h 474"/>
                <a:gd name="T50" fmla="*/ 0 w 151"/>
                <a:gd name="T51" fmla="*/ 457 h 474"/>
                <a:gd name="T52" fmla="*/ 0 w 151"/>
                <a:gd name="T53" fmla="*/ 438 h 474"/>
                <a:gd name="T54" fmla="*/ 0 w 151"/>
                <a:gd name="T55" fmla="*/ 414 h 474"/>
                <a:gd name="T56" fmla="*/ 0 w 151"/>
                <a:gd name="T57" fmla="*/ 385 h 474"/>
                <a:gd name="T58" fmla="*/ 1 w 151"/>
                <a:gd name="T59" fmla="*/ 351 h 474"/>
                <a:gd name="T60" fmla="*/ 4 w 151"/>
                <a:gd name="T61" fmla="*/ 315 h 474"/>
                <a:gd name="T62" fmla="*/ 8 w 151"/>
                <a:gd name="T63" fmla="*/ 277 h 474"/>
                <a:gd name="T64" fmla="*/ 13 w 151"/>
                <a:gd name="T65" fmla="*/ 238 h 474"/>
                <a:gd name="T66" fmla="*/ 22 w 151"/>
                <a:gd name="T67" fmla="*/ 200 h 474"/>
                <a:gd name="T68" fmla="*/ 29 w 151"/>
                <a:gd name="T69" fmla="*/ 173 h 474"/>
                <a:gd name="T70" fmla="*/ 37 w 151"/>
                <a:gd name="T71" fmla="*/ 143 h 474"/>
                <a:gd name="T72" fmla="*/ 46 w 151"/>
                <a:gd name="T73" fmla="*/ 111 h 474"/>
                <a:gd name="T74" fmla="*/ 58 w 151"/>
                <a:gd name="T75" fmla="*/ 82 h 474"/>
                <a:gd name="T76" fmla="*/ 71 w 151"/>
                <a:gd name="T77" fmla="*/ 55 h 474"/>
                <a:gd name="T78" fmla="*/ 89 w 151"/>
                <a:gd name="T79" fmla="*/ 34 h 474"/>
                <a:gd name="T80" fmla="*/ 102 w 151"/>
                <a:gd name="T81" fmla="*/ 22 h 474"/>
                <a:gd name="T82" fmla="*/ 117 w 151"/>
                <a:gd name="T83" fmla="*/ 13 h 474"/>
                <a:gd name="T84" fmla="*/ 130 w 151"/>
                <a:gd name="T85" fmla="*/ 6 h 474"/>
                <a:gd name="T86" fmla="*/ 140 w 151"/>
                <a:gd name="T87" fmla="*/ 3 h 474"/>
                <a:gd name="T88" fmla="*/ 148 w 151"/>
                <a:gd name="T89" fmla="*/ 0 h 474"/>
                <a:gd name="T90" fmla="*/ 151 w 151"/>
                <a:gd name="T91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1" h="474">
                  <a:moveTo>
                    <a:pt x="151" y="0"/>
                  </a:moveTo>
                  <a:lnTo>
                    <a:pt x="149" y="3"/>
                  </a:lnTo>
                  <a:lnTo>
                    <a:pt x="147" y="13"/>
                  </a:lnTo>
                  <a:lnTo>
                    <a:pt x="143" y="27"/>
                  </a:lnTo>
                  <a:lnTo>
                    <a:pt x="139" y="47"/>
                  </a:lnTo>
                  <a:lnTo>
                    <a:pt x="134" y="69"/>
                  </a:lnTo>
                  <a:lnTo>
                    <a:pt x="127" y="93"/>
                  </a:lnTo>
                  <a:lnTo>
                    <a:pt x="122" y="118"/>
                  </a:lnTo>
                  <a:lnTo>
                    <a:pt x="117" y="143"/>
                  </a:lnTo>
                  <a:lnTo>
                    <a:pt x="111" y="165"/>
                  </a:lnTo>
                  <a:lnTo>
                    <a:pt x="108" y="186"/>
                  </a:lnTo>
                  <a:lnTo>
                    <a:pt x="105" y="201"/>
                  </a:lnTo>
                  <a:lnTo>
                    <a:pt x="102" y="224"/>
                  </a:lnTo>
                  <a:lnTo>
                    <a:pt x="100" y="250"/>
                  </a:lnTo>
                  <a:lnTo>
                    <a:pt x="97" y="280"/>
                  </a:lnTo>
                  <a:lnTo>
                    <a:pt x="96" y="313"/>
                  </a:lnTo>
                  <a:lnTo>
                    <a:pt x="94" y="347"/>
                  </a:lnTo>
                  <a:lnTo>
                    <a:pt x="93" y="378"/>
                  </a:lnTo>
                  <a:lnTo>
                    <a:pt x="92" y="408"/>
                  </a:lnTo>
                  <a:lnTo>
                    <a:pt x="92" y="435"/>
                  </a:lnTo>
                  <a:lnTo>
                    <a:pt x="90" y="455"/>
                  </a:lnTo>
                  <a:lnTo>
                    <a:pt x="90" y="469"/>
                  </a:lnTo>
                  <a:lnTo>
                    <a:pt x="90" y="474"/>
                  </a:lnTo>
                  <a:lnTo>
                    <a:pt x="1" y="474"/>
                  </a:lnTo>
                  <a:lnTo>
                    <a:pt x="1" y="470"/>
                  </a:lnTo>
                  <a:lnTo>
                    <a:pt x="0" y="457"/>
                  </a:lnTo>
                  <a:lnTo>
                    <a:pt x="0" y="438"/>
                  </a:lnTo>
                  <a:lnTo>
                    <a:pt x="0" y="414"/>
                  </a:lnTo>
                  <a:lnTo>
                    <a:pt x="0" y="385"/>
                  </a:lnTo>
                  <a:lnTo>
                    <a:pt x="1" y="351"/>
                  </a:lnTo>
                  <a:lnTo>
                    <a:pt x="4" y="315"/>
                  </a:lnTo>
                  <a:lnTo>
                    <a:pt x="8" y="277"/>
                  </a:lnTo>
                  <a:lnTo>
                    <a:pt x="13" y="238"/>
                  </a:lnTo>
                  <a:lnTo>
                    <a:pt x="22" y="200"/>
                  </a:lnTo>
                  <a:lnTo>
                    <a:pt x="29" y="173"/>
                  </a:lnTo>
                  <a:lnTo>
                    <a:pt x="37" y="143"/>
                  </a:lnTo>
                  <a:lnTo>
                    <a:pt x="46" y="111"/>
                  </a:lnTo>
                  <a:lnTo>
                    <a:pt x="58" y="82"/>
                  </a:lnTo>
                  <a:lnTo>
                    <a:pt x="71" y="55"/>
                  </a:lnTo>
                  <a:lnTo>
                    <a:pt x="89" y="34"/>
                  </a:lnTo>
                  <a:lnTo>
                    <a:pt x="102" y="22"/>
                  </a:lnTo>
                  <a:lnTo>
                    <a:pt x="117" y="13"/>
                  </a:lnTo>
                  <a:lnTo>
                    <a:pt x="130" y="6"/>
                  </a:lnTo>
                  <a:lnTo>
                    <a:pt x="140" y="3"/>
                  </a:lnTo>
                  <a:lnTo>
                    <a:pt x="148" y="0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E1EAE7"/>
            </a:solidFill>
            <a:ln w="0">
              <a:solidFill>
                <a:srgbClr val="E1EAE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B8EEB49D-CD36-47A9-A478-8EA58510E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2297" y="5100843"/>
              <a:ext cx="301959" cy="308744"/>
            </a:xfrm>
            <a:custGeom>
              <a:avLst/>
              <a:gdLst>
                <a:gd name="T0" fmla="*/ 0 w 89"/>
                <a:gd name="T1" fmla="*/ 0 h 91"/>
                <a:gd name="T2" fmla="*/ 89 w 89"/>
                <a:gd name="T3" fmla="*/ 0 h 91"/>
                <a:gd name="T4" fmla="*/ 89 w 89"/>
                <a:gd name="T5" fmla="*/ 91 h 91"/>
                <a:gd name="T6" fmla="*/ 50 w 89"/>
                <a:gd name="T7" fmla="*/ 91 h 91"/>
                <a:gd name="T8" fmla="*/ 37 w 89"/>
                <a:gd name="T9" fmla="*/ 84 h 91"/>
                <a:gd name="T10" fmla="*/ 25 w 89"/>
                <a:gd name="T11" fmla="*/ 72 h 91"/>
                <a:gd name="T12" fmla="*/ 17 w 89"/>
                <a:gd name="T13" fmla="*/ 56 h 91"/>
                <a:gd name="T14" fmla="*/ 11 w 89"/>
                <a:gd name="T15" fmla="*/ 40 h 91"/>
                <a:gd name="T16" fmla="*/ 6 w 89"/>
                <a:gd name="T17" fmla="*/ 25 h 91"/>
                <a:gd name="T18" fmla="*/ 3 w 89"/>
                <a:gd name="T19" fmla="*/ 12 h 91"/>
                <a:gd name="T20" fmla="*/ 0 w 89"/>
                <a:gd name="T21" fmla="*/ 2 h 91"/>
                <a:gd name="T22" fmla="*/ 0 w 89"/>
                <a:gd name="T2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9" h="91">
                  <a:moveTo>
                    <a:pt x="0" y="0"/>
                  </a:moveTo>
                  <a:lnTo>
                    <a:pt x="89" y="0"/>
                  </a:lnTo>
                  <a:lnTo>
                    <a:pt x="89" y="91"/>
                  </a:lnTo>
                  <a:lnTo>
                    <a:pt x="50" y="91"/>
                  </a:lnTo>
                  <a:lnTo>
                    <a:pt x="37" y="84"/>
                  </a:lnTo>
                  <a:lnTo>
                    <a:pt x="25" y="72"/>
                  </a:lnTo>
                  <a:lnTo>
                    <a:pt x="17" y="56"/>
                  </a:lnTo>
                  <a:lnTo>
                    <a:pt x="11" y="40"/>
                  </a:lnTo>
                  <a:lnTo>
                    <a:pt x="6" y="25"/>
                  </a:lnTo>
                  <a:lnTo>
                    <a:pt x="3" y="1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C9F"/>
            </a:solidFill>
            <a:ln w="0">
              <a:solidFill>
                <a:srgbClr val="F8BC9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26">
              <a:extLst>
                <a:ext uri="{FF2B5EF4-FFF2-40B4-BE49-F238E27FC236}">
                  <a16:creationId xmlns:a16="http://schemas.microsoft.com/office/drawing/2014/main" id="{241FBAE2-9A53-4CB8-892B-205939058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2297" y="6407066"/>
              <a:ext cx="688736" cy="261245"/>
            </a:xfrm>
            <a:custGeom>
              <a:avLst/>
              <a:gdLst>
                <a:gd name="T0" fmla="*/ 88 w 203"/>
                <a:gd name="T1" fmla="*/ 0 h 77"/>
                <a:gd name="T2" fmla="*/ 203 w 203"/>
                <a:gd name="T3" fmla="*/ 0 h 77"/>
                <a:gd name="T4" fmla="*/ 203 w 203"/>
                <a:gd name="T5" fmla="*/ 77 h 77"/>
                <a:gd name="T6" fmla="*/ 0 w 203"/>
                <a:gd name="T7" fmla="*/ 77 h 77"/>
                <a:gd name="T8" fmla="*/ 3 w 203"/>
                <a:gd name="T9" fmla="*/ 59 h 77"/>
                <a:gd name="T10" fmla="*/ 11 w 203"/>
                <a:gd name="T11" fmla="*/ 43 h 77"/>
                <a:gd name="T12" fmla="*/ 23 w 203"/>
                <a:gd name="T13" fmla="*/ 30 h 77"/>
                <a:gd name="T14" fmla="*/ 37 w 203"/>
                <a:gd name="T15" fmla="*/ 19 h 77"/>
                <a:gd name="T16" fmla="*/ 52 w 203"/>
                <a:gd name="T17" fmla="*/ 11 h 77"/>
                <a:gd name="T18" fmla="*/ 66 w 203"/>
                <a:gd name="T19" fmla="*/ 6 h 77"/>
                <a:gd name="T20" fmla="*/ 78 w 203"/>
                <a:gd name="T21" fmla="*/ 2 h 77"/>
                <a:gd name="T22" fmla="*/ 86 w 203"/>
                <a:gd name="T23" fmla="*/ 1 h 77"/>
                <a:gd name="T24" fmla="*/ 88 w 203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3" h="77">
                  <a:moveTo>
                    <a:pt x="88" y="0"/>
                  </a:moveTo>
                  <a:lnTo>
                    <a:pt x="203" y="0"/>
                  </a:lnTo>
                  <a:lnTo>
                    <a:pt x="203" y="77"/>
                  </a:lnTo>
                  <a:lnTo>
                    <a:pt x="0" y="77"/>
                  </a:lnTo>
                  <a:lnTo>
                    <a:pt x="3" y="59"/>
                  </a:lnTo>
                  <a:lnTo>
                    <a:pt x="11" y="43"/>
                  </a:lnTo>
                  <a:lnTo>
                    <a:pt x="23" y="30"/>
                  </a:lnTo>
                  <a:lnTo>
                    <a:pt x="37" y="19"/>
                  </a:lnTo>
                  <a:lnTo>
                    <a:pt x="52" y="11"/>
                  </a:lnTo>
                  <a:lnTo>
                    <a:pt x="66" y="6"/>
                  </a:lnTo>
                  <a:lnTo>
                    <a:pt x="78" y="2"/>
                  </a:lnTo>
                  <a:lnTo>
                    <a:pt x="86" y="1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7">
              <a:extLst>
                <a:ext uri="{FF2B5EF4-FFF2-40B4-BE49-F238E27FC236}">
                  <a16:creationId xmlns:a16="http://schemas.microsoft.com/office/drawing/2014/main" id="{659605F9-C1AB-405C-944F-9B23A4D10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2297" y="6658132"/>
              <a:ext cx="464812" cy="30536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8">
              <a:extLst>
                <a:ext uri="{FF2B5EF4-FFF2-40B4-BE49-F238E27FC236}">
                  <a16:creationId xmlns:a16="http://schemas.microsoft.com/office/drawing/2014/main" id="{83FC3863-F532-402E-B09D-6D1AA0094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5321" y="6658132"/>
              <a:ext cx="135711" cy="30536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90650713-5EE3-446C-9522-40461EDA2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4595" y="6407066"/>
              <a:ext cx="685342" cy="261245"/>
            </a:xfrm>
            <a:custGeom>
              <a:avLst/>
              <a:gdLst>
                <a:gd name="T0" fmla="*/ 0 w 202"/>
                <a:gd name="T1" fmla="*/ 0 h 77"/>
                <a:gd name="T2" fmla="*/ 115 w 202"/>
                <a:gd name="T3" fmla="*/ 0 h 77"/>
                <a:gd name="T4" fmla="*/ 117 w 202"/>
                <a:gd name="T5" fmla="*/ 1 h 77"/>
                <a:gd name="T6" fmla="*/ 125 w 202"/>
                <a:gd name="T7" fmla="*/ 2 h 77"/>
                <a:gd name="T8" fmla="*/ 137 w 202"/>
                <a:gd name="T9" fmla="*/ 6 h 77"/>
                <a:gd name="T10" fmla="*/ 151 w 202"/>
                <a:gd name="T11" fmla="*/ 11 h 77"/>
                <a:gd name="T12" fmla="*/ 166 w 202"/>
                <a:gd name="T13" fmla="*/ 19 h 77"/>
                <a:gd name="T14" fmla="*/ 180 w 202"/>
                <a:gd name="T15" fmla="*/ 30 h 77"/>
                <a:gd name="T16" fmla="*/ 192 w 202"/>
                <a:gd name="T17" fmla="*/ 43 h 77"/>
                <a:gd name="T18" fmla="*/ 200 w 202"/>
                <a:gd name="T19" fmla="*/ 59 h 77"/>
                <a:gd name="T20" fmla="*/ 202 w 202"/>
                <a:gd name="T21" fmla="*/ 77 h 77"/>
                <a:gd name="T22" fmla="*/ 0 w 202"/>
                <a:gd name="T23" fmla="*/ 77 h 77"/>
                <a:gd name="T24" fmla="*/ 0 w 202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2" h="77">
                  <a:moveTo>
                    <a:pt x="0" y="0"/>
                  </a:moveTo>
                  <a:lnTo>
                    <a:pt x="115" y="0"/>
                  </a:lnTo>
                  <a:lnTo>
                    <a:pt x="117" y="1"/>
                  </a:lnTo>
                  <a:lnTo>
                    <a:pt x="125" y="2"/>
                  </a:lnTo>
                  <a:lnTo>
                    <a:pt x="137" y="6"/>
                  </a:lnTo>
                  <a:lnTo>
                    <a:pt x="151" y="11"/>
                  </a:lnTo>
                  <a:lnTo>
                    <a:pt x="166" y="19"/>
                  </a:lnTo>
                  <a:lnTo>
                    <a:pt x="180" y="30"/>
                  </a:lnTo>
                  <a:lnTo>
                    <a:pt x="192" y="43"/>
                  </a:lnTo>
                  <a:lnTo>
                    <a:pt x="200" y="59"/>
                  </a:lnTo>
                  <a:lnTo>
                    <a:pt x="202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30">
              <a:extLst>
                <a:ext uri="{FF2B5EF4-FFF2-40B4-BE49-F238E27FC236}">
                  <a16:creationId xmlns:a16="http://schemas.microsoft.com/office/drawing/2014/main" id="{EDB9FDDB-55C4-4A46-A9BE-A5D3EEC2B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8519" y="6658132"/>
              <a:ext cx="461418" cy="30536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31">
              <a:extLst>
                <a:ext uri="{FF2B5EF4-FFF2-40B4-BE49-F238E27FC236}">
                  <a16:creationId xmlns:a16="http://schemas.microsoft.com/office/drawing/2014/main" id="{38EA99CD-E5EB-4308-B654-6C354827C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4595" y="6658132"/>
              <a:ext cx="135711" cy="30536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32">
              <a:extLst>
                <a:ext uri="{FF2B5EF4-FFF2-40B4-BE49-F238E27FC236}">
                  <a16:creationId xmlns:a16="http://schemas.microsoft.com/office/drawing/2014/main" id="{BEE346C3-A3C9-45E1-901F-9988B73979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51033" y="3492664"/>
              <a:ext cx="169639" cy="189996"/>
            </a:xfrm>
            <a:custGeom>
              <a:avLst/>
              <a:gdLst>
                <a:gd name="T0" fmla="*/ 0 w 50"/>
                <a:gd name="T1" fmla="*/ 0 h 56"/>
                <a:gd name="T2" fmla="*/ 50 w 50"/>
                <a:gd name="T3" fmla="*/ 29 h 56"/>
                <a:gd name="T4" fmla="*/ 0 w 50"/>
                <a:gd name="T5" fmla="*/ 56 h 56"/>
                <a:gd name="T6" fmla="*/ 0 w 50"/>
                <a:gd name="T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56">
                  <a:moveTo>
                    <a:pt x="0" y="0"/>
                  </a:moveTo>
                  <a:lnTo>
                    <a:pt x="50" y="29"/>
                  </a:lnTo>
                  <a:lnTo>
                    <a:pt x="0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AE7"/>
            </a:solidFill>
            <a:ln w="0">
              <a:solidFill>
                <a:srgbClr val="E1EAE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33">
              <a:extLst>
                <a:ext uri="{FF2B5EF4-FFF2-40B4-BE49-F238E27FC236}">
                  <a16:creationId xmlns:a16="http://schemas.microsoft.com/office/drawing/2014/main" id="{0BDF9A67-2160-41EE-B123-1825FA0F9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0672" y="3489273"/>
              <a:ext cx="173033" cy="193390"/>
            </a:xfrm>
            <a:custGeom>
              <a:avLst/>
              <a:gdLst>
                <a:gd name="T0" fmla="*/ 51 w 51"/>
                <a:gd name="T1" fmla="*/ 0 h 57"/>
                <a:gd name="T2" fmla="*/ 51 w 51"/>
                <a:gd name="T3" fmla="*/ 57 h 57"/>
                <a:gd name="T4" fmla="*/ 0 w 51"/>
                <a:gd name="T5" fmla="*/ 28 h 57"/>
                <a:gd name="T6" fmla="*/ 51 w 51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57">
                  <a:moveTo>
                    <a:pt x="51" y="0"/>
                  </a:moveTo>
                  <a:lnTo>
                    <a:pt x="51" y="57"/>
                  </a:lnTo>
                  <a:lnTo>
                    <a:pt x="0" y="28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E1EAE7"/>
            </a:solidFill>
            <a:ln w="0">
              <a:solidFill>
                <a:srgbClr val="E1EAE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34">
              <a:extLst>
                <a:ext uri="{FF2B5EF4-FFF2-40B4-BE49-F238E27FC236}">
                  <a16:creationId xmlns:a16="http://schemas.microsoft.com/office/drawing/2014/main" id="{D2A2F5A7-1A41-48DF-A94C-C313924EE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4960" y="3584270"/>
              <a:ext cx="278208" cy="963550"/>
            </a:xfrm>
            <a:custGeom>
              <a:avLst/>
              <a:gdLst>
                <a:gd name="T0" fmla="*/ 40 w 82"/>
                <a:gd name="T1" fmla="*/ 0 h 284"/>
                <a:gd name="T2" fmla="*/ 70 w 82"/>
                <a:gd name="T3" fmla="*/ 17 h 284"/>
                <a:gd name="T4" fmla="*/ 70 w 82"/>
                <a:gd name="T5" fmla="*/ 21 h 284"/>
                <a:gd name="T6" fmla="*/ 72 w 82"/>
                <a:gd name="T7" fmla="*/ 29 h 284"/>
                <a:gd name="T8" fmla="*/ 72 w 82"/>
                <a:gd name="T9" fmla="*/ 38 h 284"/>
                <a:gd name="T10" fmla="*/ 72 w 82"/>
                <a:gd name="T11" fmla="*/ 48 h 284"/>
                <a:gd name="T12" fmla="*/ 70 w 82"/>
                <a:gd name="T13" fmla="*/ 54 h 284"/>
                <a:gd name="T14" fmla="*/ 68 w 82"/>
                <a:gd name="T15" fmla="*/ 57 h 284"/>
                <a:gd name="T16" fmla="*/ 66 w 82"/>
                <a:gd name="T17" fmla="*/ 59 h 284"/>
                <a:gd name="T18" fmla="*/ 64 w 82"/>
                <a:gd name="T19" fmla="*/ 61 h 284"/>
                <a:gd name="T20" fmla="*/ 61 w 82"/>
                <a:gd name="T21" fmla="*/ 63 h 284"/>
                <a:gd name="T22" fmla="*/ 58 w 82"/>
                <a:gd name="T23" fmla="*/ 65 h 284"/>
                <a:gd name="T24" fmla="*/ 57 w 82"/>
                <a:gd name="T25" fmla="*/ 66 h 284"/>
                <a:gd name="T26" fmla="*/ 56 w 82"/>
                <a:gd name="T27" fmla="*/ 66 h 284"/>
                <a:gd name="T28" fmla="*/ 57 w 82"/>
                <a:gd name="T29" fmla="*/ 70 h 284"/>
                <a:gd name="T30" fmla="*/ 58 w 82"/>
                <a:gd name="T31" fmla="*/ 80 h 284"/>
                <a:gd name="T32" fmla="*/ 61 w 82"/>
                <a:gd name="T33" fmla="*/ 96 h 284"/>
                <a:gd name="T34" fmla="*/ 64 w 82"/>
                <a:gd name="T35" fmla="*/ 117 h 284"/>
                <a:gd name="T36" fmla="*/ 66 w 82"/>
                <a:gd name="T37" fmla="*/ 139 h 284"/>
                <a:gd name="T38" fmla="*/ 70 w 82"/>
                <a:gd name="T39" fmla="*/ 163 h 284"/>
                <a:gd name="T40" fmla="*/ 74 w 82"/>
                <a:gd name="T41" fmla="*/ 186 h 284"/>
                <a:gd name="T42" fmla="*/ 77 w 82"/>
                <a:gd name="T43" fmla="*/ 209 h 284"/>
                <a:gd name="T44" fmla="*/ 79 w 82"/>
                <a:gd name="T45" fmla="*/ 227 h 284"/>
                <a:gd name="T46" fmla="*/ 81 w 82"/>
                <a:gd name="T47" fmla="*/ 241 h 284"/>
                <a:gd name="T48" fmla="*/ 82 w 82"/>
                <a:gd name="T49" fmla="*/ 249 h 284"/>
                <a:gd name="T50" fmla="*/ 40 w 82"/>
                <a:gd name="T51" fmla="*/ 284 h 284"/>
                <a:gd name="T52" fmla="*/ 0 w 82"/>
                <a:gd name="T53" fmla="*/ 252 h 284"/>
                <a:gd name="T54" fmla="*/ 1 w 82"/>
                <a:gd name="T55" fmla="*/ 244 h 284"/>
                <a:gd name="T56" fmla="*/ 2 w 82"/>
                <a:gd name="T57" fmla="*/ 229 h 284"/>
                <a:gd name="T58" fmla="*/ 5 w 82"/>
                <a:gd name="T59" fmla="*/ 211 h 284"/>
                <a:gd name="T60" fmla="*/ 7 w 82"/>
                <a:gd name="T61" fmla="*/ 189 h 284"/>
                <a:gd name="T62" fmla="*/ 11 w 82"/>
                <a:gd name="T63" fmla="*/ 164 h 284"/>
                <a:gd name="T64" fmla="*/ 15 w 82"/>
                <a:gd name="T65" fmla="*/ 140 h 284"/>
                <a:gd name="T66" fmla="*/ 18 w 82"/>
                <a:gd name="T67" fmla="*/ 117 h 284"/>
                <a:gd name="T68" fmla="*/ 20 w 82"/>
                <a:gd name="T69" fmla="*/ 97 h 284"/>
                <a:gd name="T70" fmla="*/ 23 w 82"/>
                <a:gd name="T71" fmla="*/ 80 h 284"/>
                <a:gd name="T72" fmla="*/ 24 w 82"/>
                <a:gd name="T73" fmla="*/ 70 h 284"/>
                <a:gd name="T74" fmla="*/ 26 w 82"/>
                <a:gd name="T75" fmla="*/ 66 h 284"/>
                <a:gd name="T76" fmla="*/ 24 w 82"/>
                <a:gd name="T77" fmla="*/ 66 h 284"/>
                <a:gd name="T78" fmla="*/ 23 w 82"/>
                <a:gd name="T79" fmla="*/ 65 h 284"/>
                <a:gd name="T80" fmla="*/ 20 w 82"/>
                <a:gd name="T81" fmla="*/ 63 h 284"/>
                <a:gd name="T82" fmla="*/ 18 w 82"/>
                <a:gd name="T83" fmla="*/ 61 h 284"/>
                <a:gd name="T84" fmla="*/ 15 w 82"/>
                <a:gd name="T85" fmla="*/ 59 h 284"/>
                <a:gd name="T86" fmla="*/ 14 w 82"/>
                <a:gd name="T87" fmla="*/ 57 h 284"/>
                <a:gd name="T88" fmla="*/ 11 w 82"/>
                <a:gd name="T89" fmla="*/ 54 h 284"/>
                <a:gd name="T90" fmla="*/ 10 w 82"/>
                <a:gd name="T91" fmla="*/ 48 h 284"/>
                <a:gd name="T92" fmla="*/ 10 w 82"/>
                <a:gd name="T93" fmla="*/ 38 h 284"/>
                <a:gd name="T94" fmla="*/ 10 w 82"/>
                <a:gd name="T95" fmla="*/ 29 h 284"/>
                <a:gd name="T96" fmla="*/ 11 w 82"/>
                <a:gd name="T97" fmla="*/ 21 h 284"/>
                <a:gd name="T98" fmla="*/ 11 w 82"/>
                <a:gd name="T99" fmla="*/ 17 h 284"/>
                <a:gd name="T100" fmla="*/ 40 w 82"/>
                <a:gd name="T10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2" h="284">
                  <a:moveTo>
                    <a:pt x="40" y="0"/>
                  </a:moveTo>
                  <a:lnTo>
                    <a:pt x="70" y="17"/>
                  </a:lnTo>
                  <a:lnTo>
                    <a:pt x="70" y="21"/>
                  </a:lnTo>
                  <a:lnTo>
                    <a:pt x="72" y="29"/>
                  </a:lnTo>
                  <a:lnTo>
                    <a:pt x="72" y="38"/>
                  </a:lnTo>
                  <a:lnTo>
                    <a:pt x="72" y="48"/>
                  </a:lnTo>
                  <a:lnTo>
                    <a:pt x="70" y="54"/>
                  </a:lnTo>
                  <a:lnTo>
                    <a:pt x="68" y="57"/>
                  </a:lnTo>
                  <a:lnTo>
                    <a:pt x="66" y="59"/>
                  </a:lnTo>
                  <a:lnTo>
                    <a:pt x="64" y="61"/>
                  </a:lnTo>
                  <a:lnTo>
                    <a:pt x="61" y="63"/>
                  </a:lnTo>
                  <a:lnTo>
                    <a:pt x="58" y="65"/>
                  </a:lnTo>
                  <a:lnTo>
                    <a:pt x="57" y="66"/>
                  </a:lnTo>
                  <a:lnTo>
                    <a:pt x="56" y="66"/>
                  </a:lnTo>
                  <a:lnTo>
                    <a:pt x="57" y="70"/>
                  </a:lnTo>
                  <a:lnTo>
                    <a:pt x="58" y="80"/>
                  </a:lnTo>
                  <a:lnTo>
                    <a:pt x="61" y="96"/>
                  </a:lnTo>
                  <a:lnTo>
                    <a:pt x="64" y="117"/>
                  </a:lnTo>
                  <a:lnTo>
                    <a:pt x="66" y="139"/>
                  </a:lnTo>
                  <a:lnTo>
                    <a:pt x="70" y="163"/>
                  </a:lnTo>
                  <a:lnTo>
                    <a:pt x="74" y="186"/>
                  </a:lnTo>
                  <a:lnTo>
                    <a:pt x="77" y="209"/>
                  </a:lnTo>
                  <a:lnTo>
                    <a:pt x="79" y="227"/>
                  </a:lnTo>
                  <a:lnTo>
                    <a:pt x="81" y="241"/>
                  </a:lnTo>
                  <a:lnTo>
                    <a:pt x="82" y="249"/>
                  </a:lnTo>
                  <a:lnTo>
                    <a:pt x="40" y="284"/>
                  </a:lnTo>
                  <a:lnTo>
                    <a:pt x="0" y="252"/>
                  </a:lnTo>
                  <a:lnTo>
                    <a:pt x="1" y="244"/>
                  </a:lnTo>
                  <a:lnTo>
                    <a:pt x="2" y="229"/>
                  </a:lnTo>
                  <a:lnTo>
                    <a:pt x="5" y="211"/>
                  </a:lnTo>
                  <a:lnTo>
                    <a:pt x="7" y="189"/>
                  </a:lnTo>
                  <a:lnTo>
                    <a:pt x="11" y="164"/>
                  </a:lnTo>
                  <a:lnTo>
                    <a:pt x="15" y="140"/>
                  </a:lnTo>
                  <a:lnTo>
                    <a:pt x="18" y="117"/>
                  </a:lnTo>
                  <a:lnTo>
                    <a:pt x="20" y="97"/>
                  </a:lnTo>
                  <a:lnTo>
                    <a:pt x="23" y="80"/>
                  </a:lnTo>
                  <a:lnTo>
                    <a:pt x="24" y="70"/>
                  </a:lnTo>
                  <a:lnTo>
                    <a:pt x="26" y="66"/>
                  </a:lnTo>
                  <a:lnTo>
                    <a:pt x="24" y="66"/>
                  </a:lnTo>
                  <a:lnTo>
                    <a:pt x="23" y="65"/>
                  </a:lnTo>
                  <a:lnTo>
                    <a:pt x="20" y="63"/>
                  </a:lnTo>
                  <a:lnTo>
                    <a:pt x="18" y="61"/>
                  </a:lnTo>
                  <a:lnTo>
                    <a:pt x="15" y="59"/>
                  </a:lnTo>
                  <a:lnTo>
                    <a:pt x="14" y="57"/>
                  </a:lnTo>
                  <a:lnTo>
                    <a:pt x="11" y="54"/>
                  </a:lnTo>
                  <a:lnTo>
                    <a:pt x="10" y="48"/>
                  </a:lnTo>
                  <a:lnTo>
                    <a:pt x="10" y="38"/>
                  </a:lnTo>
                  <a:lnTo>
                    <a:pt x="10" y="29"/>
                  </a:lnTo>
                  <a:lnTo>
                    <a:pt x="11" y="21"/>
                  </a:lnTo>
                  <a:lnTo>
                    <a:pt x="11" y="1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C2001B"/>
            </a:solidFill>
            <a:ln w="0">
              <a:solidFill>
                <a:srgbClr val="C2001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35">
              <a:extLst>
                <a:ext uri="{FF2B5EF4-FFF2-40B4-BE49-F238E27FC236}">
                  <a16:creationId xmlns:a16="http://schemas.microsoft.com/office/drawing/2014/main" id="{32BDB7CD-5083-4BB3-8EC8-B9BDA9117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17105" y="350947"/>
              <a:ext cx="393563" cy="396957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3 w 116"/>
                <a:gd name="T5" fmla="*/ 12 h 117"/>
                <a:gd name="T6" fmla="*/ 105 w 116"/>
                <a:gd name="T7" fmla="*/ 24 h 117"/>
                <a:gd name="T8" fmla="*/ 112 w 116"/>
                <a:gd name="T9" fmla="*/ 41 h 117"/>
                <a:gd name="T10" fmla="*/ 116 w 116"/>
                <a:gd name="T11" fmla="*/ 59 h 117"/>
                <a:gd name="T12" fmla="*/ 112 w 116"/>
                <a:gd name="T13" fmla="*/ 76 h 117"/>
                <a:gd name="T14" fmla="*/ 105 w 116"/>
                <a:gd name="T15" fmla="*/ 93 h 117"/>
                <a:gd name="T16" fmla="*/ 93 w 116"/>
                <a:gd name="T17" fmla="*/ 105 h 117"/>
                <a:gd name="T18" fmla="*/ 76 w 116"/>
                <a:gd name="T19" fmla="*/ 113 h 117"/>
                <a:gd name="T20" fmla="*/ 58 w 116"/>
                <a:gd name="T21" fmla="*/ 117 h 117"/>
                <a:gd name="T22" fmla="*/ 39 w 116"/>
                <a:gd name="T23" fmla="*/ 113 h 117"/>
                <a:gd name="T24" fmla="*/ 23 w 116"/>
                <a:gd name="T25" fmla="*/ 105 h 117"/>
                <a:gd name="T26" fmla="*/ 12 w 116"/>
                <a:gd name="T27" fmla="*/ 93 h 117"/>
                <a:gd name="T28" fmla="*/ 4 w 116"/>
                <a:gd name="T29" fmla="*/ 76 h 117"/>
                <a:gd name="T30" fmla="*/ 0 w 116"/>
                <a:gd name="T31" fmla="*/ 59 h 117"/>
                <a:gd name="T32" fmla="*/ 4 w 116"/>
                <a:gd name="T33" fmla="*/ 41 h 117"/>
                <a:gd name="T34" fmla="*/ 12 w 116"/>
                <a:gd name="T35" fmla="*/ 24 h 117"/>
                <a:gd name="T36" fmla="*/ 23 w 116"/>
                <a:gd name="T37" fmla="*/ 12 h 117"/>
                <a:gd name="T38" fmla="*/ 39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3" y="12"/>
                  </a:lnTo>
                  <a:lnTo>
                    <a:pt x="105" y="24"/>
                  </a:lnTo>
                  <a:lnTo>
                    <a:pt x="112" y="41"/>
                  </a:lnTo>
                  <a:lnTo>
                    <a:pt x="116" y="59"/>
                  </a:lnTo>
                  <a:lnTo>
                    <a:pt x="112" y="76"/>
                  </a:lnTo>
                  <a:lnTo>
                    <a:pt x="105" y="93"/>
                  </a:lnTo>
                  <a:lnTo>
                    <a:pt x="93" y="105"/>
                  </a:lnTo>
                  <a:lnTo>
                    <a:pt x="76" y="113"/>
                  </a:lnTo>
                  <a:lnTo>
                    <a:pt x="58" y="117"/>
                  </a:lnTo>
                  <a:lnTo>
                    <a:pt x="39" y="113"/>
                  </a:lnTo>
                  <a:lnTo>
                    <a:pt x="23" y="105"/>
                  </a:lnTo>
                  <a:lnTo>
                    <a:pt x="12" y="93"/>
                  </a:lnTo>
                  <a:lnTo>
                    <a:pt x="4" y="76"/>
                  </a:lnTo>
                  <a:lnTo>
                    <a:pt x="0" y="59"/>
                  </a:lnTo>
                  <a:lnTo>
                    <a:pt x="4" y="41"/>
                  </a:lnTo>
                  <a:lnTo>
                    <a:pt x="12" y="24"/>
                  </a:lnTo>
                  <a:lnTo>
                    <a:pt x="23" y="12"/>
                  </a:lnTo>
                  <a:lnTo>
                    <a:pt x="39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E8F5B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36">
              <a:extLst>
                <a:ext uri="{FF2B5EF4-FFF2-40B4-BE49-F238E27FC236}">
                  <a16:creationId xmlns:a16="http://schemas.microsoft.com/office/drawing/2014/main" id="{88DE2EEB-B96F-41A4-92F7-517BB7D71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4068" y="588442"/>
              <a:ext cx="179819" cy="274816"/>
            </a:xfrm>
            <a:custGeom>
              <a:avLst/>
              <a:gdLst>
                <a:gd name="T0" fmla="*/ 53 w 53"/>
                <a:gd name="T1" fmla="*/ 0 h 81"/>
                <a:gd name="T2" fmla="*/ 53 w 53"/>
                <a:gd name="T3" fmla="*/ 81 h 81"/>
                <a:gd name="T4" fmla="*/ 26 w 53"/>
                <a:gd name="T5" fmla="*/ 81 h 81"/>
                <a:gd name="T6" fmla="*/ 25 w 53"/>
                <a:gd name="T7" fmla="*/ 69 h 81"/>
                <a:gd name="T8" fmla="*/ 21 w 53"/>
                <a:gd name="T9" fmla="*/ 56 h 81"/>
                <a:gd name="T10" fmla="*/ 16 w 53"/>
                <a:gd name="T11" fmla="*/ 43 h 81"/>
                <a:gd name="T12" fmla="*/ 11 w 53"/>
                <a:gd name="T13" fmla="*/ 30 h 81"/>
                <a:gd name="T14" fmla="*/ 5 w 53"/>
                <a:gd name="T15" fmla="*/ 21 h 81"/>
                <a:gd name="T16" fmla="*/ 1 w 53"/>
                <a:gd name="T17" fmla="*/ 13 h 81"/>
                <a:gd name="T18" fmla="*/ 0 w 53"/>
                <a:gd name="T19" fmla="*/ 10 h 81"/>
                <a:gd name="T20" fmla="*/ 53 w 53"/>
                <a:gd name="T2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" h="81">
                  <a:moveTo>
                    <a:pt x="53" y="0"/>
                  </a:moveTo>
                  <a:lnTo>
                    <a:pt x="53" y="81"/>
                  </a:lnTo>
                  <a:lnTo>
                    <a:pt x="26" y="81"/>
                  </a:lnTo>
                  <a:lnTo>
                    <a:pt x="25" y="69"/>
                  </a:lnTo>
                  <a:lnTo>
                    <a:pt x="21" y="56"/>
                  </a:lnTo>
                  <a:lnTo>
                    <a:pt x="16" y="43"/>
                  </a:lnTo>
                  <a:lnTo>
                    <a:pt x="11" y="30"/>
                  </a:lnTo>
                  <a:lnTo>
                    <a:pt x="5" y="21"/>
                  </a:lnTo>
                  <a:lnTo>
                    <a:pt x="1" y="13"/>
                  </a:lnTo>
                  <a:lnTo>
                    <a:pt x="0" y="1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E8F5B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37">
              <a:extLst>
                <a:ext uri="{FF2B5EF4-FFF2-40B4-BE49-F238E27FC236}">
                  <a16:creationId xmlns:a16="http://schemas.microsoft.com/office/drawing/2014/main" id="{EF306CAB-D0B9-4D6C-BC7E-30CF5FC4F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3886" y="588442"/>
              <a:ext cx="179819" cy="274816"/>
            </a:xfrm>
            <a:custGeom>
              <a:avLst/>
              <a:gdLst>
                <a:gd name="T0" fmla="*/ 0 w 53"/>
                <a:gd name="T1" fmla="*/ 0 h 81"/>
                <a:gd name="T2" fmla="*/ 53 w 53"/>
                <a:gd name="T3" fmla="*/ 10 h 81"/>
                <a:gd name="T4" fmla="*/ 52 w 53"/>
                <a:gd name="T5" fmla="*/ 13 h 81"/>
                <a:gd name="T6" fmla="*/ 48 w 53"/>
                <a:gd name="T7" fmla="*/ 21 h 81"/>
                <a:gd name="T8" fmla="*/ 43 w 53"/>
                <a:gd name="T9" fmla="*/ 30 h 81"/>
                <a:gd name="T10" fmla="*/ 37 w 53"/>
                <a:gd name="T11" fmla="*/ 43 h 81"/>
                <a:gd name="T12" fmla="*/ 32 w 53"/>
                <a:gd name="T13" fmla="*/ 56 h 81"/>
                <a:gd name="T14" fmla="*/ 28 w 53"/>
                <a:gd name="T15" fmla="*/ 69 h 81"/>
                <a:gd name="T16" fmla="*/ 27 w 53"/>
                <a:gd name="T17" fmla="*/ 81 h 81"/>
                <a:gd name="T18" fmla="*/ 0 w 53"/>
                <a:gd name="T19" fmla="*/ 81 h 81"/>
                <a:gd name="T20" fmla="*/ 0 w 53"/>
                <a:gd name="T2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" h="81">
                  <a:moveTo>
                    <a:pt x="0" y="0"/>
                  </a:moveTo>
                  <a:lnTo>
                    <a:pt x="53" y="10"/>
                  </a:lnTo>
                  <a:lnTo>
                    <a:pt x="52" y="13"/>
                  </a:lnTo>
                  <a:lnTo>
                    <a:pt x="48" y="21"/>
                  </a:lnTo>
                  <a:lnTo>
                    <a:pt x="43" y="30"/>
                  </a:lnTo>
                  <a:lnTo>
                    <a:pt x="37" y="43"/>
                  </a:lnTo>
                  <a:lnTo>
                    <a:pt x="32" y="56"/>
                  </a:lnTo>
                  <a:lnTo>
                    <a:pt x="28" y="69"/>
                  </a:lnTo>
                  <a:lnTo>
                    <a:pt x="27" y="81"/>
                  </a:lnTo>
                  <a:lnTo>
                    <a:pt x="0" y="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E8F5B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38">
              <a:extLst>
                <a:ext uri="{FF2B5EF4-FFF2-40B4-BE49-F238E27FC236}">
                  <a16:creationId xmlns:a16="http://schemas.microsoft.com/office/drawing/2014/main" id="{001AC09E-B4C6-412A-ACF0-E894E0DF9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2280" y="859865"/>
              <a:ext cx="183210" cy="159462"/>
            </a:xfrm>
            <a:prstGeom prst="rect">
              <a:avLst/>
            </a:prstGeom>
            <a:solidFill>
              <a:srgbClr val="B1BE7C"/>
            </a:solidFill>
            <a:ln w="0">
              <a:solidFill>
                <a:srgbClr val="B1BE7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39">
              <a:extLst>
                <a:ext uri="{FF2B5EF4-FFF2-40B4-BE49-F238E27FC236}">
                  <a16:creationId xmlns:a16="http://schemas.microsoft.com/office/drawing/2014/main" id="{560D9097-DB19-45AD-86BF-0A8AE540D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8709" y="897186"/>
              <a:ext cx="206961" cy="20357"/>
            </a:xfrm>
            <a:custGeom>
              <a:avLst/>
              <a:gdLst>
                <a:gd name="T0" fmla="*/ 3 w 61"/>
                <a:gd name="T1" fmla="*/ 0 h 6"/>
                <a:gd name="T2" fmla="*/ 58 w 61"/>
                <a:gd name="T3" fmla="*/ 0 h 6"/>
                <a:gd name="T4" fmla="*/ 61 w 61"/>
                <a:gd name="T5" fmla="*/ 2 h 6"/>
                <a:gd name="T6" fmla="*/ 61 w 61"/>
                <a:gd name="T7" fmla="*/ 3 h 6"/>
                <a:gd name="T8" fmla="*/ 61 w 61"/>
                <a:gd name="T9" fmla="*/ 6 h 6"/>
                <a:gd name="T10" fmla="*/ 58 w 61"/>
                <a:gd name="T11" fmla="*/ 6 h 6"/>
                <a:gd name="T12" fmla="*/ 3 w 61"/>
                <a:gd name="T13" fmla="*/ 6 h 6"/>
                <a:gd name="T14" fmla="*/ 2 w 61"/>
                <a:gd name="T15" fmla="*/ 6 h 6"/>
                <a:gd name="T16" fmla="*/ 0 w 61"/>
                <a:gd name="T17" fmla="*/ 3 h 6"/>
                <a:gd name="T18" fmla="*/ 2 w 61"/>
                <a:gd name="T19" fmla="*/ 2 h 6"/>
                <a:gd name="T20" fmla="*/ 3 w 61"/>
                <a:gd name="T2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6">
                  <a:moveTo>
                    <a:pt x="3" y="0"/>
                  </a:moveTo>
                  <a:lnTo>
                    <a:pt x="58" y="0"/>
                  </a:lnTo>
                  <a:lnTo>
                    <a:pt x="61" y="2"/>
                  </a:lnTo>
                  <a:lnTo>
                    <a:pt x="61" y="3"/>
                  </a:lnTo>
                  <a:lnTo>
                    <a:pt x="61" y="6"/>
                  </a:lnTo>
                  <a:lnTo>
                    <a:pt x="58" y="6"/>
                  </a:lnTo>
                  <a:lnTo>
                    <a:pt x="3" y="6"/>
                  </a:lnTo>
                  <a:lnTo>
                    <a:pt x="2" y="6"/>
                  </a:lnTo>
                  <a:lnTo>
                    <a:pt x="0" y="3"/>
                  </a:lnTo>
                  <a:lnTo>
                    <a:pt x="2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9CAB6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40">
              <a:extLst>
                <a:ext uri="{FF2B5EF4-FFF2-40B4-BE49-F238E27FC236}">
                  <a16:creationId xmlns:a16="http://schemas.microsoft.com/office/drawing/2014/main" id="{88811767-8192-46D7-9FB2-87FBB3C9A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8709" y="941291"/>
              <a:ext cx="206961" cy="20357"/>
            </a:xfrm>
            <a:custGeom>
              <a:avLst/>
              <a:gdLst>
                <a:gd name="T0" fmla="*/ 3 w 61"/>
                <a:gd name="T1" fmla="*/ 0 h 6"/>
                <a:gd name="T2" fmla="*/ 58 w 61"/>
                <a:gd name="T3" fmla="*/ 0 h 6"/>
                <a:gd name="T4" fmla="*/ 61 w 61"/>
                <a:gd name="T5" fmla="*/ 2 h 6"/>
                <a:gd name="T6" fmla="*/ 61 w 61"/>
                <a:gd name="T7" fmla="*/ 3 h 6"/>
                <a:gd name="T8" fmla="*/ 61 w 61"/>
                <a:gd name="T9" fmla="*/ 6 h 6"/>
                <a:gd name="T10" fmla="*/ 58 w 61"/>
                <a:gd name="T11" fmla="*/ 6 h 6"/>
                <a:gd name="T12" fmla="*/ 3 w 61"/>
                <a:gd name="T13" fmla="*/ 6 h 6"/>
                <a:gd name="T14" fmla="*/ 2 w 61"/>
                <a:gd name="T15" fmla="*/ 6 h 6"/>
                <a:gd name="T16" fmla="*/ 0 w 61"/>
                <a:gd name="T17" fmla="*/ 3 h 6"/>
                <a:gd name="T18" fmla="*/ 2 w 61"/>
                <a:gd name="T19" fmla="*/ 2 h 6"/>
                <a:gd name="T20" fmla="*/ 3 w 61"/>
                <a:gd name="T2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6">
                  <a:moveTo>
                    <a:pt x="3" y="0"/>
                  </a:moveTo>
                  <a:lnTo>
                    <a:pt x="58" y="0"/>
                  </a:lnTo>
                  <a:lnTo>
                    <a:pt x="61" y="2"/>
                  </a:lnTo>
                  <a:lnTo>
                    <a:pt x="61" y="3"/>
                  </a:lnTo>
                  <a:lnTo>
                    <a:pt x="61" y="6"/>
                  </a:lnTo>
                  <a:lnTo>
                    <a:pt x="58" y="6"/>
                  </a:lnTo>
                  <a:lnTo>
                    <a:pt x="3" y="6"/>
                  </a:lnTo>
                  <a:lnTo>
                    <a:pt x="2" y="6"/>
                  </a:lnTo>
                  <a:lnTo>
                    <a:pt x="0" y="3"/>
                  </a:lnTo>
                  <a:lnTo>
                    <a:pt x="2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9CAB65"/>
            </a:solidFill>
            <a:ln w="0">
              <a:solidFill>
                <a:srgbClr val="9CAB6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Line 41">
              <a:extLst>
                <a:ext uri="{FF2B5EF4-FFF2-40B4-BE49-F238E27FC236}">
                  <a16:creationId xmlns:a16="http://schemas.microsoft.com/office/drawing/2014/main" id="{F892FBE1-1D28-40D2-9891-0E9F0FD928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462993" y="849687"/>
              <a:ext cx="0" cy="1357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Line 42">
              <a:extLst>
                <a:ext uri="{FF2B5EF4-FFF2-40B4-BE49-F238E27FC236}">
                  <a16:creationId xmlns:a16="http://schemas.microsoft.com/office/drawing/2014/main" id="{55F6F0CC-388B-4EBF-BDA1-21BC430224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462993" y="815760"/>
              <a:ext cx="3394" cy="3392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Line 43">
              <a:extLst>
                <a:ext uri="{FF2B5EF4-FFF2-40B4-BE49-F238E27FC236}">
                  <a16:creationId xmlns:a16="http://schemas.microsoft.com/office/drawing/2014/main" id="{A5E776B9-E75C-44FF-A09E-ADE58AB797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466387" y="768261"/>
              <a:ext cx="6786" cy="4749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Line 44">
              <a:extLst>
                <a:ext uri="{FF2B5EF4-FFF2-40B4-BE49-F238E27FC236}">
                  <a16:creationId xmlns:a16="http://schemas.microsoft.com/office/drawing/2014/main" id="{551EAF19-7484-498F-9647-E5E1358D5A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473173" y="717368"/>
              <a:ext cx="0" cy="50893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Line 45">
              <a:extLst>
                <a:ext uri="{FF2B5EF4-FFF2-40B4-BE49-F238E27FC236}">
                  <a16:creationId xmlns:a16="http://schemas.microsoft.com/office/drawing/2014/main" id="{F784FB04-870D-4B35-9581-CED7A6AC8C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473173" y="673263"/>
              <a:ext cx="0" cy="4410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Line 46">
              <a:extLst>
                <a:ext uri="{FF2B5EF4-FFF2-40B4-BE49-F238E27FC236}">
                  <a16:creationId xmlns:a16="http://schemas.microsoft.com/office/drawing/2014/main" id="{59AA705E-D1BB-47D2-9BB0-8A5C558678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462993" y="635941"/>
              <a:ext cx="10179" cy="3732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Line 47">
              <a:extLst>
                <a:ext uri="{FF2B5EF4-FFF2-40B4-BE49-F238E27FC236}">
                  <a16:creationId xmlns:a16="http://schemas.microsoft.com/office/drawing/2014/main" id="{AB0139D5-9FA5-4B55-BDFE-6A32FDEC22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459602" y="635941"/>
              <a:ext cx="3394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Line 48">
              <a:extLst>
                <a:ext uri="{FF2B5EF4-FFF2-40B4-BE49-F238E27FC236}">
                  <a16:creationId xmlns:a16="http://schemas.microsoft.com/office/drawing/2014/main" id="{417A2F32-8AA3-4700-A710-AEF3BA9B67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452816" y="632549"/>
              <a:ext cx="6786" cy="339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Line 49">
              <a:extLst>
                <a:ext uri="{FF2B5EF4-FFF2-40B4-BE49-F238E27FC236}">
                  <a16:creationId xmlns:a16="http://schemas.microsoft.com/office/drawing/2014/main" id="{E34AA785-7B8A-49C1-9622-5D49394611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449422" y="629155"/>
              <a:ext cx="3394" cy="339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Line 50">
              <a:extLst>
                <a:ext uri="{FF2B5EF4-FFF2-40B4-BE49-F238E27FC236}">
                  <a16:creationId xmlns:a16="http://schemas.microsoft.com/office/drawing/2014/main" id="{645048C7-2F38-4958-AA98-B82E63AF78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446030" y="629155"/>
              <a:ext cx="3394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Line 51">
              <a:extLst>
                <a:ext uri="{FF2B5EF4-FFF2-40B4-BE49-F238E27FC236}">
                  <a16:creationId xmlns:a16="http://schemas.microsoft.com/office/drawing/2014/main" id="{B2E7497B-BD4E-49DA-82A1-AA00E41DB0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46030" y="629155"/>
              <a:ext cx="0" cy="339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Line 52">
              <a:extLst>
                <a:ext uri="{FF2B5EF4-FFF2-40B4-BE49-F238E27FC236}">
                  <a16:creationId xmlns:a16="http://schemas.microsoft.com/office/drawing/2014/main" id="{075BA39D-8BB0-4F9E-BB51-542757CDCB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442637" y="632549"/>
              <a:ext cx="3394" cy="339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Line 53">
              <a:extLst>
                <a:ext uri="{FF2B5EF4-FFF2-40B4-BE49-F238E27FC236}">
                  <a16:creationId xmlns:a16="http://schemas.microsoft.com/office/drawing/2014/main" id="{F4FAE1F9-FABA-4174-AA5D-16945E881A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42637" y="635941"/>
              <a:ext cx="10179" cy="1017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Line 54">
              <a:extLst>
                <a:ext uri="{FF2B5EF4-FFF2-40B4-BE49-F238E27FC236}">
                  <a16:creationId xmlns:a16="http://schemas.microsoft.com/office/drawing/2014/main" id="{70F44C39-351B-4117-939A-6A6336F3A4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52816" y="646120"/>
              <a:ext cx="23751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Line 55">
              <a:extLst>
                <a:ext uri="{FF2B5EF4-FFF2-40B4-BE49-F238E27FC236}">
                  <a16:creationId xmlns:a16="http://schemas.microsoft.com/office/drawing/2014/main" id="{E343D850-3239-471C-83BD-1CD991B041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76564" y="646120"/>
              <a:ext cx="30536" cy="339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Line 56">
              <a:extLst>
                <a:ext uri="{FF2B5EF4-FFF2-40B4-BE49-F238E27FC236}">
                  <a16:creationId xmlns:a16="http://schemas.microsoft.com/office/drawing/2014/main" id="{F272909E-E82A-4294-8EDA-07C3613C64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07100" y="649512"/>
              <a:ext cx="30536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Line 57">
              <a:extLst>
                <a:ext uri="{FF2B5EF4-FFF2-40B4-BE49-F238E27FC236}">
                  <a16:creationId xmlns:a16="http://schemas.microsoft.com/office/drawing/2014/main" id="{17522C82-74C5-492F-9724-ECFE29F2E5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37634" y="649512"/>
              <a:ext cx="13571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Line 58">
              <a:extLst>
                <a:ext uri="{FF2B5EF4-FFF2-40B4-BE49-F238E27FC236}">
                  <a16:creationId xmlns:a16="http://schemas.microsoft.com/office/drawing/2014/main" id="{A507EA21-995B-4D86-B280-1C07154A4F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51206" y="649512"/>
              <a:ext cx="13571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Line 59">
              <a:extLst>
                <a:ext uri="{FF2B5EF4-FFF2-40B4-BE49-F238E27FC236}">
                  <a16:creationId xmlns:a16="http://schemas.microsoft.com/office/drawing/2014/main" id="{47EB079D-3F1E-4E12-901F-DD6CFE36C9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4777" y="649512"/>
              <a:ext cx="10179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Line 60">
              <a:extLst>
                <a:ext uri="{FF2B5EF4-FFF2-40B4-BE49-F238E27FC236}">
                  <a16:creationId xmlns:a16="http://schemas.microsoft.com/office/drawing/2014/main" id="{562D46AA-EB54-4B3A-8451-F8948AECA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74956" y="649512"/>
              <a:ext cx="0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Line 61">
              <a:extLst>
                <a:ext uri="{FF2B5EF4-FFF2-40B4-BE49-F238E27FC236}">
                  <a16:creationId xmlns:a16="http://schemas.microsoft.com/office/drawing/2014/main" id="{F622C4D9-AD99-4B2C-BC8B-0D82D50661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74956" y="649512"/>
              <a:ext cx="3394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Line 62">
              <a:extLst>
                <a:ext uri="{FF2B5EF4-FFF2-40B4-BE49-F238E27FC236}">
                  <a16:creationId xmlns:a16="http://schemas.microsoft.com/office/drawing/2014/main" id="{75945FFC-371F-4F77-AFAC-98F1399E70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78348" y="649512"/>
              <a:ext cx="0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Line 63">
              <a:extLst>
                <a:ext uri="{FF2B5EF4-FFF2-40B4-BE49-F238E27FC236}">
                  <a16:creationId xmlns:a16="http://schemas.microsoft.com/office/drawing/2014/main" id="{6278A520-1C96-4DF9-BB0A-08E406992A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78348" y="639335"/>
              <a:ext cx="0" cy="1017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Line 64">
              <a:extLst>
                <a:ext uri="{FF2B5EF4-FFF2-40B4-BE49-F238E27FC236}">
                  <a16:creationId xmlns:a16="http://schemas.microsoft.com/office/drawing/2014/main" id="{2F74FC19-3ED1-41D6-A748-78FBD0713A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78348" y="635941"/>
              <a:ext cx="0" cy="339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Line 65">
              <a:extLst>
                <a:ext uri="{FF2B5EF4-FFF2-40B4-BE49-F238E27FC236}">
                  <a16:creationId xmlns:a16="http://schemas.microsoft.com/office/drawing/2014/main" id="{180D9167-C89B-4564-B0EE-8E738FB210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574956" y="632549"/>
              <a:ext cx="3394" cy="339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Line 66">
              <a:extLst>
                <a:ext uri="{FF2B5EF4-FFF2-40B4-BE49-F238E27FC236}">
                  <a16:creationId xmlns:a16="http://schemas.microsoft.com/office/drawing/2014/main" id="{5D00D0FD-D015-40A5-BEE3-A82EF41DA2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571562" y="629155"/>
              <a:ext cx="3394" cy="339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Line 67">
              <a:extLst>
                <a:ext uri="{FF2B5EF4-FFF2-40B4-BE49-F238E27FC236}">
                  <a16:creationId xmlns:a16="http://schemas.microsoft.com/office/drawing/2014/main" id="{44D7B920-9BAB-406C-AC52-18C0C6D424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64777" y="629155"/>
              <a:ext cx="6786" cy="339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Line 68">
              <a:extLst>
                <a:ext uri="{FF2B5EF4-FFF2-40B4-BE49-F238E27FC236}">
                  <a16:creationId xmlns:a16="http://schemas.microsoft.com/office/drawing/2014/main" id="{C0879263-BB8A-45FC-969A-BD0310FF7F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57991" y="632549"/>
              <a:ext cx="6786" cy="30536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Line 69">
              <a:extLst>
                <a:ext uri="{FF2B5EF4-FFF2-40B4-BE49-F238E27FC236}">
                  <a16:creationId xmlns:a16="http://schemas.microsoft.com/office/drawing/2014/main" id="{BF9ABC52-5B45-4FBB-905F-C89BDEE4DB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51206" y="663083"/>
              <a:ext cx="6786" cy="4410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Line 70">
              <a:extLst>
                <a:ext uri="{FF2B5EF4-FFF2-40B4-BE49-F238E27FC236}">
                  <a16:creationId xmlns:a16="http://schemas.microsoft.com/office/drawing/2014/main" id="{807A76B6-0549-49D3-A1EC-BFD8C8D620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51206" y="707191"/>
              <a:ext cx="0" cy="5428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Line 71">
              <a:extLst>
                <a:ext uri="{FF2B5EF4-FFF2-40B4-BE49-F238E27FC236}">
                  <a16:creationId xmlns:a16="http://schemas.microsoft.com/office/drawing/2014/main" id="{D5AB9FC5-9CED-4193-A2FB-495ECD04DF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51206" y="761475"/>
              <a:ext cx="6786" cy="5428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Line 72">
              <a:extLst>
                <a:ext uri="{FF2B5EF4-FFF2-40B4-BE49-F238E27FC236}">
                  <a16:creationId xmlns:a16="http://schemas.microsoft.com/office/drawing/2014/main" id="{22BAF831-C64E-4D50-A55B-76E9104742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57991" y="815760"/>
              <a:ext cx="0" cy="3392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Line 73">
              <a:extLst>
                <a:ext uri="{FF2B5EF4-FFF2-40B4-BE49-F238E27FC236}">
                  <a16:creationId xmlns:a16="http://schemas.microsoft.com/office/drawing/2014/main" id="{30F1752E-BD7F-48F9-B6CC-9A210FB06F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57991" y="849687"/>
              <a:ext cx="3394" cy="1357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74">
              <a:extLst>
                <a:ext uri="{FF2B5EF4-FFF2-40B4-BE49-F238E27FC236}">
                  <a16:creationId xmlns:a16="http://schemas.microsoft.com/office/drawing/2014/main" id="{DB95BA93-BA2E-4F67-BEEE-D212E0300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50857" y="272914"/>
              <a:ext cx="142497" cy="132320"/>
            </a:xfrm>
            <a:custGeom>
              <a:avLst/>
              <a:gdLst>
                <a:gd name="T0" fmla="*/ 2 w 42"/>
                <a:gd name="T1" fmla="*/ 0 h 39"/>
                <a:gd name="T2" fmla="*/ 3 w 42"/>
                <a:gd name="T3" fmla="*/ 1 h 39"/>
                <a:gd name="T4" fmla="*/ 8 w 42"/>
                <a:gd name="T5" fmla="*/ 5 h 39"/>
                <a:gd name="T6" fmla="*/ 16 w 42"/>
                <a:gd name="T7" fmla="*/ 10 h 39"/>
                <a:gd name="T8" fmla="*/ 24 w 42"/>
                <a:gd name="T9" fmla="*/ 16 h 39"/>
                <a:gd name="T10" fmla="*/ 29 w 42"/>
                <a:gd name="T11" fmla="*/ 19 h 39"/>
                <a:gd name="T12" fmla="*/ 33 w 42"/>
                <a:gd name="T13" fmla="*/ 22 h 39"/>
                <a:gd name="T14" fmla="*/ 36 w 42"/>
                <a:gd name="T15" fmla="*/ 26 h 39"/>
                <a:gd name="T16" fmla="*/ 38 w 42"/>
                <a:gd name="T17" fmla="*/ 29 h 39"/>
                <a:gd name="T18" fmla="*/ 41 w 42"/>
                <a:gd name="T19" fmla="*/ 33 h 39"/>
                <a:gd name="T20" fmla="*/ 42 w 42"/>
                <a:gd name="T21" fmla="*/ 35 h 39"/>
                <a:gd name="T22" fmla="*/ 42 w 42"/>
                <a:gd name="T23" fmla="*/ 36 h 39"/>
                <a:gd name="T24" fmla="*/ 42 w 42"/>
                <a:gd name="T25" fmla="*/ 38 h 39"/>
                <a:gd name="T26" fmla="*/ 42 w 42"/>
                <a:gd name="T27" fmla="*/ 39 h 39"/>
                <a:gd name="T28" fmla="*/ 41 w 42"/>
                <a:gd name="T29" fmla="*/ 38 h 39"/>
                <a:gd name="T30" fmla="*/ 40 w 42"/>
                <a:gd name="T31" fmla="*/ 38 h 39"/>
                <a:gd name="T32" fmla="*/ 36 w 42"/>
                <a:gd name="T33" fmla="*/ 36 h 39"/>
                <a:gd name="T34" fmla="*/ 33 w 42"/>
                <a:gd name="T35" fmla="*/ 35 h 39"/>
                <a:gd name="T36" fmla="*/ 29 w 42"/>
                <a:gd name="T37" fmla="*/ 33 h 39"/>
                <a:gd name="T38" fmla="*/ 25 w 42"/>
                <a:gd name="T39" fmla="*/ 30 h 39"/>
                <a:gd name="T40" fmla="*/ 21 w 42"/>
                <a:gd name="T41" fmla="*/ 26 h 39"/>
                <a:gd name="T42" fmla="*/ 19 w 42"/>
                <a:gd name="T43" fmla="*/ 22 h 39"/>
                <a:gd name="T44" fmla="*/ 12 w 42"/>
                <a:gd name="T45" fmla="*/ 14 h 39"/>
                <a:gd name="T46" fmla="*/ 6 w 42"/>
                <a:gd name="T47" fmla="*/ 8 h 39"/>
                <a:gd name="T48" fmla="*/ 2 w 42"/>
                <a:gd name="T49" fmla="*/ 2 h 39"/>
                <a:gd name="T50" fmla="*/ 0 w 42"/>
                <a:gd name="T51" fmla="*/ 1 h 39"/>
                <a:gd name="T52" fmla="*/ 2 w 42"/>
                <a:gd name="T5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2" h="39">
                  <a:moveTo>
                    <a:pt x="2" y="0"/>
                  </a:moveTo>
                  <a:lnTo>
                    <a:pt x="3" y="1"/>
                  </a:lnTo>
                  <a:lnTo>
                    <a:pt x="8" y="5"/>
                  </a:lnTo>
                  <a:lnTo>
                    <a:pt x="16" y="10"/>
                  </a:lnTo>
                  <a:lnTo>
                    <a:pt x="24" y="16"/>
                  </a:lnTo>
                  <a:lnTo>
                    <a:pt x="29" y="19"/>
                  </a:lnTo>
                  <a:lnTo>
                    <a:pt x="33" y="22"/>
                  </a:lnTo>
                  <a:lnTo>
                    <a:pt x="36" y="26"/>
                  </a:lnTo>
                  <a:lnTo>
                    <a:pt x="38" y="29"/>
                  </a:lnTo>
                  <a:lnTo>
                    <a:pt x="41" y="33"/>
                  </a:lnTo>
                  <a:lnTo>
                    <a:pt x="42" y="35"/>
                  </a:lnTo>
                  <a:lnTo>
                    <a:pt x="42" y="36"/>
                  </a:lnTo>
                  <a:lnTo>
                    <a:pt x="42" y="38"/>
                  </a:lnTo>
                  <a:lnTo>
                    <a:pt x="42" y="39"/>
                  </a:lnTo>
                  <a:lnTo>
                    <a:pt x="41" y="38"/>
                  </a:lnTo>
                  <a:lnTo>
                    <a:pt x="40" y="38"/>
                  </a:lnTo>
                  <a:lnTo>
                    <a:pt x="36" y="36"/>
                  </a:lnTo>
                  <a:lnTo>
                    <a:pt x="33" y="35"/>
                  </a:lnTo>
                  <a:lnTo>
                    <a:pt x="29" y="33"/>
                  </a:lnTo>
                  <a:lnTo>
                    <a:pt x="25" y="30"/>
                  </a:lnTo>
                  <a:lnTo>
                    <a:pt x="21" y="26"/>
                  </a:lnTo>
                  <a:lnTo>
                    <a:pt x="19" y="22"/>
                  </a:lnTo>
                  <a:lnTo>
                    <a:pt x="12" y="14"/>
                  </a:lnTo>
                  <a:lnTo>
                    <a:pt x="6" y="8"/>
                  </a:lnTo>
                  <a:lnTo>
                    <a:pt x="2" y="2"/>
                  </a:lnTo>
                  <a:lnTo>
                    <a:pt x="0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75">
              <a:extLst>
                <a:ext uri="{FF2B5EF4-FFF2-40B4-BE49-F238E27FC236}">
                  <a16:creationId xmlns:a16="http://schemas.microsoft.com/office/drawing/2014/main" id="{E632CBE0-2988-4703-9360-59B41CD8A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0845" y="272914"/>
              <a:ext cx="145891" cy="132320"/>
            </a:xfrm>
            <a:custGeom>
              <a:avLst/>
              <a:gdLst>
                <a:gd name="T0" fmla="*/ 42 w 43"/>
                <a:gd name="T1" fmla="*/ 0 h 39"/>
                <a:gd name="T2" fmla="*/ 43 w 43"/>
                <a:gd name="T3" fmla="*/ 1 h 39"/>
                <a:gd name="T4" fmla="*/ 41 w 43"/>
                <a:gd name="T5" fmla="*/ 2 h 39"/>
                <a:gd name="T6" fmla="*/ 37 w 43"/>
                <a:gd name="T7" fmla="*/ 8 h 39"/>
                <a:gd name="T8" fmla="*/ 31 w 43"/>
                <a:gd name="T9" fmla="*/ 14 h 39"/>
                <a:gd name="T10" fmla="*/ 25 w 43"/>
                <a:gd name="T11" fmla="*/ 22 h 39"/>
                <a:gd name="T12" fmla="*/ 21 w 43"/>
                <a:gd name="T13" fmla="*/ 26 h 39"/>
                <a:gd name="T14" fmla="*/ 18 w 43"/>
                <a:gd name="T15" fmla="*/ 30 h 39"/>
                <a:gd name="T16" fmla="*/ 14 w 43"/>
                <a:gd name="T17" fmla="*/ 33 h 39"/>
                <a:gd name="T18" fmla="*/ 11 w 43"/>
                <a:gd name="T19" fmla="*/ 35 h 39"/>
                <a:gd name="T20" fmla="*/ 7 w 43"/>
                <a:gd name="T21" fmla="*/ 36 h 39"/>
                <a:gd name="T22" fmla="*/ 4 w 43"/>
                <a:gd name="T23" fmla="*/ 38 h 39"/>
                <a:gd name="T24" fmla="*/ 1 w 43"/>
                <a:gd name="T25" fmla="*/ 38 h 39"/>
                <a:gd name="T26" fmla="*/ 1 w 43"/>
                <a:gd name="T27" fmla="*/ 39 h 39"/>
                <a:gd name="T28" fmla="*/ 0 w 43"/>
                <a:gd name="T29" fmla="*/ 38 h 39"/>
                <a:gd name="T30" fmla="*/ 0 w 43"/>
                <a:gd name="T31" fmla="*/ 36 h 39"/>
                <a:gd name="T32" fmla="*/ 1 w 43"/>
                <a:gd name="T33" fmla="*/ 35 h 39"/>
                <a:gd name="T34" fmla="*/ 3 w 43"/>
                <a:gd name="T35" fmla="*/ 33 h 39"/>
                <a:gd name="T36" fmla="*/ 4 w 43"/>
                <a:gd name="T37" fmla="*/ 29 h 39"/>
                <a:gd name="T38" fmla="*/ 7 w 43"/>
                <a:gd name="T39" fmla="*/ 26 h 39"/>
                <a:gd name="T40" fmla="*/ 11 w 43"/>
                <a:gd name="T41" fmla="*/ 22 h 39"/>
                <a:gd name="T42" fmla="*/ 14 w 43"/>
                <a:gd name="T43" fmla="*/ 19 h 39"/>
                <a:gd name="T44" fmla="*/ 18 w 43"/>
                <a:gd name="T45" fmla="*/ 16 h 39"/>
                <a:gd name="T46" fmla="*/ 28 w 43"/>
                <a:gd name="T47" fmla="*/ 10 h 39"/>
                <a:gd name="T48" fmla="*/ 34 w 43"/>
                <a:gd name="T49" fmla="*/ 5 h 39"/>
                <a:gd name="T50" fmla="*/ 39 w 43"/>
                <a:gd name="T51" fmla="*/ 1 h 39"/>
                <a:gd name="T52" fmla="*/ 42 w 43"/>
                <a:gd name="T5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3" h="39">
                  <a:moveTo>
                    <a:pt x="42" y="0"/>
                  </a:moveTo>
                  <a:lnTo>
                    <a:pt x="43" y="1"/>
                  </a:lnTo>
                  <a:lnTo>
                    <a:pt x="41" y="2"/>
                  </a:lnTo>
                  <a:lnTo>
                    <a:pt x="37" y="8"/>
                  </a:lnTo>
                  <a:lnTo>
                    <a:pt x="31" y="14"/>
                  </a:lnTo>
                  <a:lnTo>
                    <a:pt x="25" y="22"/>
                  </a:lnTo>
                  <a:lnTo>
                    <a:pt x="21" y="26"/>
                  </a:lnTo>
                  <a:lnTo>
                    <a:pt x="18" y="30"/>
                  </a:lnTo>
                  <a:lnTo>
                    <a:pt x="14" y="33"/>
                  </a:lnTo>
                  <a:lnTo>
                    <a:pt x="11" y="35"/>
                  </a:lnTo>
                  <a:lnTo>
                    <a:pt x="7" y="36"/>
                  </a:lnTo>
                  <a:lnTo>
                    <a:pt x="4" y="38"/>
                  </a:lnTo>
                  <a:lnTo>
                    <a:pt x="1" y="38"/>
                  </a:lnTo>
                  <a:lnTo>
                    <a:pt x="1" y="39"/>
                  </a:lnTo>
                  <a:lnTo>
                    <a:pt x="0" y="38"/>
                  </a:lnTo>
                  <a:lnTo>
                    <a:pt x="0" y="36"/>
                  </a:lnTo>
                  <a:lnTo>
                    <a:pt x="1" y="35"/>
                  </a:lnTo>
                  <a:lnTo>
                    <a:pt x="3" y="33"/>
                  </a:lnTo>
                  <a:lnTo>
                    <a:pt x="4" y="29"/>
                  </a:lnTo>
                  <a:lnTo>
                    <a:pt x="7" y="26"/>
                  </a:lnTo>
                  <a:lnTo>
                    <a:pt x="11" y="22"/>
                  </a:lnTo>
                  <a:lnTo>
                    <a:pt x="14" y="19"/>
                  </a:lnTo>
                  <a:lnTo>
                    <a:pt x="18" y="16"/>
                  </a:lnTo>
                  <a:lnTo>
                    <a:pt x="28" y="10"/>
                  </a:lnTo>
                  <a:lnTo>
                    <a:pt x="34" y="5"/>
                  </a:lnTo>
                  <a:lnTo>
                    <a:pt x="39" y="1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76">
              <a:extLst>
                <a:ext uri="{FF2B5EF4-FFF2-40B4-BE49-F238E27FC236}">
                  <a16:creationId xmlns:a16="http://schemas.microsoft.com/office/drawing/2014/main" id="{AB6559BF-3D3C-4098-B37D-2F15B565D5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3529" y="89704"/>
              <a:ext cx="40713" cy="169639"/>
            </a:xfrm>
            <a:custGeom>
              <a:avLst/>
              <a:gdLst>
                <a:gd name="T0" fmla="*/ 6 w 12"/>
                <a:gd name="T1" fmla="*/ 0 h 50"/>
                <a:gd name="T2" fmla="*/ 7 w 12"/>
                <a:gd name="T3" fmla="*/ 0 h 50"/>
                <a:gd name="T4" fmla="*/ 7 w 12"/>
                <a:gd name="T5" fmla="*/ 4 h 50"/>
                <a:gd name="T6" fmla="*/ 9 w 12"/>
                <a:gd name="T7" fmla="*/ 13 h 50"/>
                <a:gd name="T8" fmla="*/ 11 w 12"/>
                <a:gd name="T9" fmla="*/ 25 h 50"/>
                <a:gd name="T10" fmla="*/ 11 w 12"/>
                <a:gd name="T11" fmla="*/ 30 h 50"/>
                <a:gd name="T12" fmla="*/ 12 w 12"/>
                <a:gd name="T13" fmla="*/ 34 h 50"/>
                <a:gd name="T14" fmla="*/ 11 w 12"/>
                <a:gd name="T15" fmla="*/ 38 h 50"/>
                <a:gd name="T16" fmla="*/ 11 w 12"/>
                <a:gd name="T17" fmla="*/ 42 h 50"/>
                <a:gd name="T18" fmla="*/ 9 w 12"/>
                <a:gd name="T19" fmla="*/ 46 h 50"/>
                <a:gd name="T20" fmla="*/ 8 w 12"/>
                <a:gd name="T21" fmla="*/ 49 h 50"/>
                <a:gd name="T22" fmla="*/ 7 w 12"/>
                <a:gd name="T23" fmla="*/ 50 h 50"/>
                <a:gd name="T24" fmla="*/ 7 w 12"/>
                <a:gd name="T25" fmla="*/ 50 h 50"/>
                <a:gd name="T26" fmla="*/ 6 w 12"/>
                <a:gd name="T27" fmla="*/ 50 h 50"/>
                <a:gd name="T28" fmla="*/ 6 w 12"/>
                <a:gd name="T29" fmla="*/ 50 h 50"/>
                <a:gd name="T30" fmla="*/ 4 w 12"/>
                <a:gd name="T31" fmla="*/ 49 h 50"/>
                <a:gd name="T32" fmla="*/ 3 w 12"/>
                <a:gd name="T33" fmla="*/ 46 h 50"/>
                <a:gd name="T34" fmla="*/ 2 w 12"/>
                <a:gd name="T35" fmla="*/ 42 h 50"/>
                <a:gd name="T36" fmla="*/ 0 w 12"/>
                <a:gd name="T37" fmla="*/ 38 h 50"/>
                <a:gd name="T38" fmla="*/ 0 w 12"/>
                <a:gd name="T39" fmla="*/ 34 h 50"/>
                <a:gd name="T40" fmla="*/ 2 w 12"/>
                <a:gd name="T41" fmla="*/ 30 h 50"/>
                <a:gd name="T42" fmla="*/ 2 w 12"/>
                <a:gd name="T43" fmla="*/ 25 h 50"/>
                <a:gd name="T44" fmla="*/ 3 w 12"/>
                <a:gd name="T45" fmla="*/ 13 h 50"/>
                <a:gd name="T46" fmla="*/ 6 w 12"/>
                <a:gd name="T47" fmla="*/ 4 h 50"/>
                <a:gd name="T48" fmla="*/ 6 w 12"/>
                <a:gd name="T4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" h="50">
                  <a:moveTo>
                    <a:pt x="6" y="0"/>
                  </a:moveTo>
                  <a:lnTo>
                    <a:pt x="7" y="0"/>
                  </a:lnTo>
                  <a:lnTo>
                    <a:pt x="7" y="4"/>
                  </a:lnTo>
                  <a:lnTo>
                    <a:pt x="9" y="13"/>
                  </a:lnTo>
                  <a:lnTo>
                    <a:pt x="11" y="25"/>
                  </a:lnTo>
                  <a:lnTo>
                    <a:pt x="11" y="30"/>
                  </a:lnTo>
                  <a:lnTo>
                    <a:pt x="12" y="34"/>
                  </a:lnTo>
                  <a:lnTo>
                    <a:pt x="11" y="38"/>
                  </a:lnTo>
                  <a:lnTo>
                    <a:pt x="11" y="42"/>
                  </a:lnTo>
                  <a:lnTo>
                    <a:pt x="9" y="46"/>
                  </a:lnTo>
                  <a:lnTo>
                    <a:pt x="8" y="49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4" y="49"/>
                  </a:lnTo>
                  <a:lnTo>
                    <a:pt x="3" y="46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2" y="30"/>
                  </a:lnTo>
                  <a:lnTo>
                    <a:pt x="2" y="25"/>
                  </a:lnTo>
                  <a:lnTo>
                    <a:pt x="3" y="13"/>
                  </a:lnTo>
                  <a:lnTo>
                    <a:pt x="6" y="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2B65C3D2-93D0-433D-B63B-E45F9C4AD7A2}"/>
              </a:ext>
            </a:extLst>
          </p:cNvPr>
          <p:cNvGrpSpPr/>
          <p:nvPr/>
        </p:nvGrpSpPr>
        <p:grpSpPr>
          <a:xfrm>
            <a:off x="759423" y="1615071"/>
            <a:ext cx="1995930" cy="400110"/>
            <a:chOff x="759423" y="1615071"/>
            <a:chExt cx="1995930" cy="40011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570813F-9557-4F4A-9DB5-F4330C4B8B35}"/>
                </a:ext>
              </a:extLst>
            </p:cNvPr>
            <p:cNvGrpSpPr/>
            <p:nvPr/>
          </p:nvGrpSpPr>
          <p:grpSpPr>
            <a:xfrm>
              <a:off x="759423" y="1726622"/>
              <a:ext cx="255336" cy="177009"/>
              <a:chOff x="735013" y="2297873"/>
              <a:chExt cx="246456" cy="170853"/>
            </a:xfrm>
          </p:grpSpPr>
          <p:sp>
            <p:nvSpPr>
              <p:cNvPr id="95" name="갈매기형 수장 34">
                <a:extLst>
                  <a:ext uri="{FF2B5EF4-FFF2-40B4-BE49-F238E27FC236}">
                    <a16:creationId xmlns:a16="http://schemas.microsoft.com/office/drawing/2014/main" id="{2E923601-6972-4EC7-9B8F-ECFD2953866B}"/>
                  </a:ext>
                </a:extLst>
              </p:cNvPr>
              <p:cNvSpPr/>
              <p:nvPr/>
            </p:nvSpPr>
            <p:spPr>
              <a:xfrm>
                <a:off x="735013" y="2297873"/>
                <a:ext cx="141641" cy="170853"/>
              </a:xfrm>
              <a:prstGeom prst="chevron">
                <a:avLst>
                  <a:gd name="adj" fmla="val 65221"/>
                </a:avLst>
              </a:prstGeom>
              <a:solidFill>
                <a:srgbClr val="014A81"/>
              </a:solidFill>
              <a:ln>
                <a:solidFill>
                  <a:srgbClr val="014A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갈매기형 수장 35">
                <a:extLst>
                  <a:ext uri="{FF2B5EF4-FFF2-40B4-BE49-F238E27FC236}">
                    <a16:creationId xmlns:a16="http://schemas.microsoft.com/office/drawing/2014/main" id="{B601F9C6-E424-4450-9FB4-ADD03C1C301E}"/>
                  </a:ext>
                </a:extLst>
              </p:cNvPr>
              <p:cNvSpPr/>
              <p:nvPr/>
            </p:nvSpPr>
            <p:spPr>
              <a:xfrm>
                <a:off x="839828" y="2297873"/>
                <a:ext cx="141641" cy="170853"/>
              </a:xfrm>
              <a:prstGeom prst="chevron">
                <a:avLst>
                  <a:gd name="adj" fmla="val 65221"/>
                </a:avLst>
              </a:prstGeom>
              <a:solidFill>
                <a:srgbClr val="014A81"/>
              </a:solidFill>
              <a:ln>
                <a:solidFill>
                  <a:srgbClr val="014A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725F2254-A0AF-4381-85F9-68FB5B646B83}"/>
                </a:ext>
              </a:extLst>
            </p:cNvPr>
            <p:cNvSpPr/>
            <p:nvPr/>
          </p:nvSpPr>
          <p:spPr>
            <a:xfrm>
              <a:off x="1045718" y="1615071"/>
              <a:ext cx="170963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solidFill>
                    <a:srgbClr val="354555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Web</a:t>
              </a:r>
              <a:r>
                <a:rPr lang="ko-KR" altLang="en-US" sz="200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solidFill>
                    <a:srgbClr val="354555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 </a:t>
              </a:r>
              <a:r>
                <a:rPr lang="en-US" altLang="ko-KR" sz="200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solidFill>
                    <a:srgbClr val="354555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Directory</a:t>
              </a:r>
              <a:endPara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354555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3FFC825D-1821-439F-8377-7970FD445864}"/>
              </a:ext>
            </a:extLst>
          </p:cNvPr>
          <p:cNvSpPr/>
          <p:nvPr/>
        </p:nvSpPr>
        <p:spPr>
          <a:xfrm>
            <a:off x="1014759" y="2123638"/>
            <a:ext cx="103621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&lt;</a:t>
            </a:r>
            <a:r>
              <a:rPr lang="en-US" altLang="ko-KR" sz="16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webapp</a:t>
            </a:r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&gt; </a:t>
            </a:r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루트</a:t>
            </a:r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웹 디렉터리 하위에 기능과 관련 있는 디렉터리를 구성하되</a:t>
            </a:r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첫 글자는 반드시 영어 소문자로 시작한다</a:t>
            </a:r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ko-KR" altLang="en-US" sz="16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469E7B77-BDBE-4A4C-A4EE-B851665601DD}"/>
              </a:ext>
            </a:extLst>
          </p:cNvPr>
          <p:cNvGrpSpPr/>
          <p:nvPr/>
        </p:nvGrpSpPr>
        <p:grpSpPr>
          <a:xfrm>
            <a:off x="759423" y="2782150"/>
            <a:ext cx="1341392" cy="400110"/>
            <a:chOff x="759423" y="1615071"/>
            <a:chExt cx="1341392" cy="400110"/>
          </a:xfrm>
        </p:grpSpPr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EA90DBE2-8D47-4FEB-8B9D-E65D42276BDA}"/>
                </a:ext>
              </a:extLst>
            </p:cNvPr>
            <p:cNvGrpSpPr/>
            <p:nvPr/>
          </p:nvGrpSpPr>
          <p:grpSpPr>
            <a:xfrm>
              <a:off x="759423" y="1726622"/>
              <a:ext cx="255336" cy="177009"/>
              <a:chOff x="735013" y="2297873"/>
              <a:chExt cx="246456" cy="170853"/>
            </a:xfrm>
          </p:grpSpPr>
          <p:sp>
            <p:nvSpPr>
              <p:cNvPr id="122" name="갈매기형 수장 34">
                <a:extLst>
                  <a:ext uri="{FF2B5EF4-FFF2-40B4-BE49-F238E27FC236}">
                    <a16:creationId xmlns:a16="http://schemas.microsoft.com/office/drawing/2014/main" id="{4EC758AE-BDFD-4B5E-8700-0069A093687F}"/>
                  </a:ext>
                </a:extLst>
              </p:cNvPr>
              <p:cNvSpPr/>
              <p:nvPr/>
            </p:nvSpPr>
            <p:spPr>
              <a:xfrm>
                <a:off x="735013" y="2297873"/>
                <a:ext cx="141641" cy="170853"/>
              </a:xfrm>
              <a:prstGeom prst="chevron">
                <a:avLst>
                  <a:gd name="adj" fmla="val 65221"/>
                </a:avLst>
              </a:prstGeom>
              <a:solidFill>
                <a:srgbClr val="014A81"/>
              </a:solidFill>
              <a:ln>
                <a:solidFill>
                  <a:srgbClr val="014A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갈매기형 수장 35">
                <a:extLst>
                  <a:ext uri="{FF2B5EF4-FFF2-40B4-BE49-F238E27FC236}">
                    <a16:creationId xmlns:a16="http://schemas.microsoft.com/office/drawing/2014/main" id="{F43B9DBF-75AF-467B-B73D-54C4E04FD342}"/>
                  </a:ext>
                </a:extLst>
              </p:cNvPr>
              <p:cNvSpPr/>
              <p:nvPr/>
            </p:nvSpPr>
            <p:spPr>
              <a:xfrm>
                <a:off x="839828" y="2297873"/>
                <a:ext cx="141641" cy="170853"/>
              </a:xfrm>
              <a:prstGeom prst="chevron">
                <a:avLst>
                  <a:gd name="adj" fmla="val 65221"/>
                </a:avLst>
              </a:prstGeom>
              <a:solidFill>
                <a:srgbClr val="014A81"/>
              </a:solidFill>
              <a:ln>
                <a:solidFill>
                  <a:srgbClr val="014A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F215FAF9-6356-490E-9927-CE004A383F61}"/>
                </a:ext>
              </a:extLst>
            </p:cNvPr>
            <p:cNvSpPr/>
            <p:nvPr/>
          </p:nvSpPr>
          <p:spPr>
            <a:xfrm>
              <a:off x="1045718" y="1615071"/>
              <a:ext cx="105509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solidFill>
                    <a:srgbClr val="354555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JSP</a:t>
              </a:r>
              <a:r>
                <a:rPr lang="ko-KR" altLang="en-US" sz="200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solidFill>
                    <a:srgbClr val="354555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 </a:t>
              </a:r>
              <a:r>
                <a:rPr lang="en-US" altLang="ko-KR" sz="200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solidFill>
                    <a:srgbClr val="354555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File</a:t>
              </a:r>
              <a:endPara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354555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3E7E2C69-5E0F-47FB-B0CB-C97CF59364B4}"/>
              </a:ext>
            </a:extLst>
          </p:cNvPr>
          <p:cNvSpPr/>
          <p:nvPr/>
        </p:nvSpPr>
        <p:spPr>
          <a:xfrm>
            <a:off x="1014759" y="3238167"/>
            <a:ext cx="6946132" cy="7995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파일의 주요 기능을 함축할 수 있는 파일명을 사용한다</a:t>
            </a:r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반드시 영어 소문자로 시작하며</a:t>
            </a:r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두 단어 조합 시 카멜</a:t>
            </a:r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(Camel)</a:t>
            </a:r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 표기법을 따른다</a:t>
            </a:r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ko-KR" altLang="en-US" sz="16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D91A6D73-A12D-4DF6-8F62-3F1A41F51338}"/>
              </a:ext>
            </a:extLst>
          </p:cNvPr>
          <p:cNvGrpSpPr/>
          <p:nvPr/>
        </p:nvGrpSpPr>
        <p:grpSpPr>
          <a:xfrm>
            <a:off x="759423" y="4375300"/>
            <a:ext cx="1420901" cy="400110"/>
            <a:chOff x="759423" y="1615071"/>
            <a:chExt cx="1420901" cy="400110"/>
          </a:xfrm>
        </p:grpSpPr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AB9C69A3-6465-426C-AE8D-8DED12445F38}"/>
                </a:ext>
              </a:extLst>
            </p:cNvPr>
            <p:cNvGrpSpPr/>
            <p:nvPr/>
          </p:nvGrpSpPr>
          <p:grpSpPr>
            <a:xfrm>
              <a:off x="759423" y="1726622"/>
              <a:ext cx="255336" cy="177009"/>
              <a:chOff x="735013" y="2297873"/>
              <a:chExt cx="246456" cy="170853"/>
            </a:xfrm>
          </p:grpSpPr>
          <p:sp>
            <p:nvSpPr>
              <p:cNvPr id="129" name="갈매기형 수장 34">
                <a:extLst>
                  <a:ext uri="{FF2B5EF4-FFF2-40B4-BE49-F238E27FC236}">
                    <a16:creationId xmlns:a16="http://schemas.microsoft.com/office/drawing/2014/main" id="{07C2EC0C-B7FD-4816-8EBD-A957A1A3374B}"/>
                  </a:ext>
                </a:extLst>
              </p:cNvPr>
              <p:cNvSpPr/>
              <p:nvPr/>
            </p:nvSpPr>
            <p:spPr>
              <a:xfrm>
                <a:off x="735013" y="2297873"/>
                <a:ext cx="141641" cy="170853"/>
              </a:xfrm>
              <a:prstGeom prst="chevron">
                <a:avLst>
                  <a:gd name="adj" fmla="val 65221"/>
                </a:avLst>
              </a:prstGeom>
              <a:solidFill>
                <a:srgbClr val="014A81"/>
              </a:solidFill>
              <a:ln>
                <a:solidFill>
                  <a:srgbClr val="014A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갈매기형 수장 35">
                <a:extLst>
                  <a:ext uri="{FF2B5EF4-FFF2-40B4-BE49-F238E27FC236}">
                    <a16:creationId xmlns:a16="http://schemas.microsoft.com/office/drawing/2014/main" id="{30D20ABC-56AE-43EB-9F8F-A64BBF601BAF}"/>
                  </a:ext>
                </a:extLst>
              </p:cNvPr>
              <p:cNvSpPr/>
              <p:nvPr/>
            </p:nvSpPr>
            <p:spPr>
              <a:xfrm>
                <a:off x="839828" y="2297873"/>
                <a:ext cx="141641" cy="170853"/>
              </a:xfrm>
              <a:prstGeom prst="chevron">
                <a:avLst>
                  <a:gd name="adj" fmla="val 65221"/>
                </a:avLst>
              </a:prstGeom>
              <a:solidFill>
                <a:srgbClr val="014A81"/>
              </a:solidFill>
              <a:ln>
                <a:solidFill>
                  <a:srgbClr val="014A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819A3307-0DD6-4B18-A98E-FD8DE3077688}"/>
                </a:ext>
              </a:extLst>
            </p:cNvPr>
            <p:cNvSpPr/>
            <p:nvPr/>
          </p:nvSpPr>
          <p:spPr>
            <a:xfrm>
              <a:off x="1045718" y="1615071"/>
              <a:ext cx="11346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solidFill>
                    <a:srgbClr val="354555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Package</a:t>
              </a:r>
              <a:endPara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354555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A00CCFC4-49D9-4E7A-A855-A2FA1C517091}"/>
              </a:ext>
            </a:extLst>
          </p:cNvPr>
          <p:cNvSpPr/>
          <p:nvPr/>
        </p:nvSpPr>
        <p:spPr>
          <a:xfrm>
            <a:off x="1014759" y="4736724"/>
            <a:ext cx="549862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Sun</a:t>
            </a:r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의 코딩 표준 권고안 및 기타 권고안을 참고하여 작성한다</a:t>
            </a:r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  ex) </a:t>
            </a:r>
            <a:r>
              <a:rPr lang="en-US" altLang="ko-KR" sz="14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com.classs.skhuter.user.controller</a:t>
            </a:r>
            <a:endParaRPr lang="en-US" altLang="ko-KR" sz="14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  ex) </a:t>
            </a:r>
            <a:r>
              <a:rPr lang="en-US" altLang="ko-KR" sz="14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com.classs.skhuter.user.dao</a:t>
            </a:r>
            <a:endParaRPr lang="en-US" altLang="ko-KR" sz="14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  ex) </a:t>
            </a:r>
            <a:r>
              <a:rPr lang="en-US" altLang="ko-KR" sz="14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com.classs.skhuter.user.domain</a:t>
            </a:r>
            <a:r>
              <a:rPr lang="en-US" altLang="ko-KR" sz="1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  ex) </a:t>
            </a:r>
            <a:r>
              <a:rPr lang="en-US" altLang="ko-KR" sz="14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com.classs.skhuter.user.service</a:t>
            </a:r>
            <a:endParaRPr lang="ko-KR" altLang="en-US" sz="14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913D2A08-6916-435E-906D-8EF292A35E3A}"/>
              </a:ext>
            </a:extLst>
          </p:cNvPr>
          <p:cNvGrpSpPr/>
          <p:nvPr/>
        </p:nvGrpSpPr>
        <p:grpSpPr>
          <a:xfrm>
            <a:off x="4784490" y="5575797"/>
            <a:ext cx="3800218" cy="440584"/>
            <a:chOff x="2446688" y="5151943"/>
            <a:chExt cx="3800218" cy="440584"/>
          </a:xfrm>
        </p:grpSpPr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4580EBB7-4B2D-4C4E-B4C6-43771AE792B9}"/>
                </a:ext>
              </a:extLst>
            </p:cNvPr>
            <p:cNvSpPr/>
            <p:nvPr/>
          </p:nvSpPr>
          <p:spPr>
            <a:xfrm>
              <a:off x="2446688" y="5151943"/>
              <a:ext cx="3800218" cy="440584"/>
            </a:xfrm>
            <a:prstGeom prst="roundRect">
              <a:avLst>
                <a:gd name="adj" fmla="val 32787"/>
              </a:avLst>
            </a:prstGeom>
            <a:solidFill>
              <a:schemeClr val="accent2">
                <a:lumMod val="40000"/>
                <a:lumOff val="60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7483364A-E637-413C-A3D3-9DEE2DAA6E57}"/>
                </a:ext>
              </a:extLst>
            </p:cNvPr>
            <p:cNvSpPr/>
            <p:nvPr/>
          </p:nvSpPr>
          <p:spPr>
            <a:xfrm>
              <a:off x="2684720" y="5204781"/>
              <a:ext cx="347274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 err="1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-윤고딕310" panose="02030504000101010101" pitchFamily="18" charset="-127"/>
                  <a:ea typeface="-윤고딕310" panose="02030504000101010101" pitchFamily="18" charset="-127"/>
                </a:rPr>
                <a:t>com.classs.skhuter</a:t>
              </a:r>
              <a:r>
                <a:rPr lang="en-US" altLang="ko-KR" sz="160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-윤고딕310" panose="02030504000101010101" pitchFamily="18" charset="-127"/>
                  <a:ea typeface="-윤고딕310" panose="02030504000101010101" pitchFamily="18" charset="-127"/>
                </a:rPr>
                <a:t>.</a:t>
              </a:r>
              <a:r>
                <a:rPr lang="ko-KR" altLang="en-US" sz="150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-윤고딕310" panose="02030504000101010101" pitchFamily="18" charset="-127"/>
                  <a:ea typeface="-윤고딕310" panose="02030504000101010101" pitchFamily="18" charset="-127"/>
                </a:rPr>
                <a:t>도메인명</a:t>
              </a:r>
              <a:r>
                <a:rPr lang="en-US" altLang="ko-KR" sz="150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-윤고딕310" panose="02030504000101010101" pitchFamily="18" charset="-127"/>
                  <a:ea typeface="-윤고딕310" panose="02030504000101010101" pitchFamily="18" charset="-127"/>
                </a:rPr>
                <a:t>.</a:t>
              </a:r>
              <a:r>
                <a:rPr lang="ko-KR" altLang="en-US" sz="150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-윤고딕310" panose="02030504000101010101" pitchFamily="18" charset="-127"/>
                  <a:ea typeface="-윤고딕310" panose="02030504000101010101" pitchFamily="18" charset="-127"/>
                </a:rPr>
                <a:t>기능 분류</a:t>
              </a:r>
              <a:endParaRPr lang="ko-KR" altLang="en-US" sz="1500" dirty="0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7C26C332-C635-4F52-9FDF-56C403FA99CC}"/>
              </a:ext>
            </a:extLst>
          </p:cNvPr>
          <p:cNvGrpSpPr/>
          <p:nvPr/>
        </p:nvGrpSpPr>
        <p:grpSpPr>
          <a:xfrm>
            <a:off x="169335" y="539601"/>
            <a:ext cx="5038963" cy="481423"/>
            <a:chOff x="169335" y="921340"/>
            <a:chExt cx="5038963" cy="481423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92FD72CD-1CEB-45D6-AB27-788EBDCA0344}"/>
                </a:ext>
              </a:extLst>
            </p:cNvPr>
            <p:cNvSpPr/>
            <p:nvPr/>
          </p:nvSpPr>
          <p:spPr>
            <a:xfrm>
              <a:off x="169335" y="921340"/>
              <a:ext cx="135466" cy="481423"/>
            </a:xfrm>
            <a:prstGeom prst="rect">
              <a:avLst/>
            </a:prstGeom>
            <a:solidFill>
              <a:srgbClr val="354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DC799E0-D626-4B7C-98AA-4F0EFFC7566D}"/>
                </a:ext>
              </a:extLst>
            </p:cNvPr>
            <p:cNvSpPr txBox="1"/>
            <p:nvPr/>
          </p:nvSpPr>
          <p:spPr>
            <a:xfrm>
              <a:off x="350547" y="953951"/>
              <a:ext cx="48577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-윤고딕310" panose="02030504000101010101" pitchFamily="18" charset="-127"/>
                  <a:ea typeface="-윤고딕310" panose="02030504000101010101" pitchFamily="18" charset="-127"/>
                </a:rPr>
                <a:t>표준 코딩 규칙서 </a:t>
              </a:r>
              <a:r>
                <a:rPr lang="en-US" altLang="ko-KR" sz="200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-윤고딕310" panose="02030504000101010101" pitchFamily="18" charset="-127"/>
                  <a:ea typeface="-윤고딕310" panose="02030504000101010101" pitchFamily="18" charset="-127"/>
                </a:rPr>
                <a:t>– </a:t>
              </a:r>
              <a:r>
                <a:rPr lang="ko-KR" altLang="en-US" sz="200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-윤고딕310" panose="02030504000101010101" pitchFamily="18" charset="-127"/>
                  <a:ea typeface="-윤고딕310" panose="02030504000101010101" pitchFamily="18" charset="-127"/>
                </a:rPr>
                <a:t>표준 명명 규칙</a:t>
              </a:r>
              <a:endPara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1516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CC343A37-7C6B-46C1-A752-218F1DE5E030}"/>
              </a:ext>
            </a:extLst>
          </p:cNvPr>
          <p:cNvGrpSpPr/>
          <p:nvPr/>
        </p:nvGrpSpPr>
        <p:grpSpPr>
          <a:xfrm>
            <a:off x="1045718" y="1647932"/>
            <a:ext cx="796397" cy="360040"/>
            <a:chOff x="1619672" y="2060848"/>
            <a:chExt cx="2160240" cy="216024"/>
          </a:xfrm>
        </p:grpSpPr>
        <p:sp>
          <p:nvSpPr>
            <p:cNvPr id="141" name="TextBox 25">
              <a:extLst>
                <a:ext uri="{FF2B5EF4-FFF2-40B4-BE49-F238E27FC236}">
                  <a16:creationId xmlns:a16="http://schemas.microsoft.com/office/drawing/2014/main" id="{38B87C4C-D479-4E61-8CA5-765911FDED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672" y="2060848"/>
              <a:ext cx="2088232" cy="144016"/>
            </a:xfrm>
            <a:prstGeom prst="rect">
              <a:avLst/>
            </a:prstGeom>
            <a:solidFill>
              <a:srgbClr val="7FAEEF">
                <a:alpha val="25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b">
              <a:noAutofit/>
            </a:bodyPr>
            <a:lstStyle>
              <a:defPPr>
                <a:defRPr lang="ko-KR"/>
              </a:defPPr>
              <a:lvl1pPr algn="ctr">
                <a:defRPr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  <a:cs typeface="Verdana" pitchFamily="34" charset="0"/>
                </a:defRPr>
              </a:lvl1pPr>
            </a:lstStyle>
            <a:p>
              <a:endParaRPr lang="en-US" altLang="ko-KR" dirty="0"/>
            </a:p>
          </p:txBody>
        </p:sp>
        <p:sp>
          <p:nvSpPr>
            <p:cNvPr id="142" name="TextBox 25">
              <a:extLst>
                <a:ext uri="{FF2B5EF4-FFF2-40B4-BE49-F238E27FC236}">
                  <a16:creationId xmlns:a16="http://schemas.microsoft.com/office/drawing/2014/main" id="{6E211806-8F75-4815-94BA-AA59FFDA38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1680" y="2132856"/>
              <a:ext cx="2088232" cy="144016"/>
            </a:xfrm>
            <a:prstGeom prst="rect">
              <a:avLst/>
            </a:prstGeom>
            <a:solidFill>
              <a:srgbClr val="7FAEEF">
                <a:alpha val="25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b">
              <a:noAutofit/>
            </a:bodyPr>
            <a:lstStyle>
              <a:defPPr>
                <a:defRPr lang="ko-KR"/>
              </a:defPPr>
              <a:lvl1pPr algn="ctr">
                <a:defRPr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  <a:cs typeface="Verdana" pitchFamily="34" charset="0"/>
                </a:defRPr>
              </a:lvl1pPr>
            </a:lstStyle>
            <a:p>
              <a:endParaRPr lang="en-US" altLang="ko-KR" dirty="0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AAD345F-4826-40B1-B7D6-BD5DF08F9467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7C9C9BF1-9AD7-4A51-A5D1-7D8D303C2F31}"/>
              </a:ext>
            </a:extLst>
          </p:cNvPr>
          <p:cNvGrpSpPr/>
          <p:nvPr/>
        </p:nvGrpSpPr>
        <p:grpSpPr>
          <a:xfrm>
            <a:off x="11017187" y="4618772"/>
            <a:ext cx="649170" cy="2069895"/>
            <a:chOff x="9658905" y="89704"/>
            <a:chExt cx="2069597" cy="6598964"/>
          </a:xfrm>
        </p:grpSpPr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86B3500-3AC1-4723-BBC2-42892AAA42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0862" y="4686924"/>
              <a:ext cx="1173903" cy="1720142"/>
            </a:xfrm>
            <a:custGeom>
              <a:avLst/>
              <a:gdLst>
                <a:gd name="T0" fmla="*/ 0 w 346"/>
                <a:gd name="T1" fmla="*/ 0 h 507"/>
                <a:gd name="T2" fmla="*/ 343 w 346"/>
                <a:gd name="T3" fmla="*/ 41 h 507"/>
                <a:gd name="T4" fmla="*/ 346 w 346"/>
                <a:gd name="T5" fmla="*/ 507 h 507"/>
                <a:gd name="T6" fmla="*/ 231 w 346"/>
                <a:gd name="T7" fmla="*/ 507 h 507"/>
                <a:gd name="T8" fmla="*/ 231 w 346"/>
                <a:gd name="T9" fmla="*/ 156 h 507"/>
                <a:gd name="T10" fmla="*/ 229 w 346"/>
                <a:gd name="T11" fmla="*/ 157 h 507"/>
                <a:gd name="T12" fmla="*/ 225 w 346"/>
                <a:gd name="T13" fmla="*/ 158 h 507"/>
                <a:gd name="T14" fmla="*/ 219 w 346"/>
                <a:gd name="T15" fmla="*/ 161 h 507"/>
                <a:gd name="T16" fmla="*/ 208 w 346"/>
                <a:gd name="T17" fmla="*/ 164 h 507"/>
                <a:gd name="T18" fmla="*/ 193 w 346"/>
                <a:gd name="T19" fmla="*/ 165 h 507"/>
                <a:gd name="T20" fmla="*/ 172 w 346"/>
                <a:gd name="T21" fmla="*/ 166 h 507"/>
                <a:gd name="T22" fmla="*/ 151 w 346"/>
                <a:gd name="T23" fmla="*/ 166 h 507"/>
                <a:gd name="T24" fmla="*/ 134 w 346"/>
                <a:gd name="T25" fmla="*/ 164 h 507"/>
                <a:gd name="T26" fmla="*/ 122 w 346"/>
                <a:gd name="T27" fmla="*/ 161 h 507"/>
                <a:gd name="T28" fmla="*/ 115 w 346"/>
                <a:gd name="T29" fmla="*/ 157 h 507"/>
                <a:gd name="T30" fmla="*/ 113 w 346"/>
                <a:gd name="T31" fmla="*/ 156 h 507"/>
                <a:gd name="T32" fmla="*/ 115 w 346"/>
                <a:gd name="T33" fmla="*/ 507 h 507"/>
                <a:gd name="T34" fmla="*/ 0 w 346"/>
                <a:gd name="T35" fmla="*/ 507 h 507"/>
                <a:gd name="T36" fmla="*/ 3 w 346"/>
                <a:gd name="T37" fmla="*/ 398 h 507"/>
                <a:gd name="T38" fmla="*/ 0 w 346"/>
                <a:gd name="T39" fmla="*/ 0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6" h="507">
                  <a:moveTo>
                    <a:pt x="0" y="0"/>
                  </a:moveTo>
                  <a:lnTo>
                    <a:pt x="343" y="41"/>
                  </a:lnTo>
                  <a:lnTo>
                    <a:pt x="346" y="507"/>
                  </a:lnTo>
                  <a:lnTo>
                    <a:pt x="231" y="507"/>
                  </a:lnTo>
                  <a:lnTo>
                    <a:pt x="231" y="156"/>
                  </a:lnTo>
                  <a:lnTo>
                    <a:pt x="229" y="157"/>
                  </a:lnTo>
                  <a:lnTo>
                    <a:pt x="225" y="158"/>
                  </a:lnTo>
                  <a:lnTo>
                    <a:pt x="219" y="161"/>
                  </a:lnTo>
                  <a:lnTo>
                    <a:pt x="208" y="164"/>
                  </a:lnTo>
                  <a:lnTo>
                    <a:pt x="193" y="165"/>
                  </a:lnTo>
                  <a:lnTo>
                    <a:pt x="172" y="166"/>
                  </a:lnTo>
                  <a:lnTo>
                    <a:pt x="151" y="166"/>
                  </a:lnTo>
                  <a:lnTo>
                    <a:pt x="134" y="164"/>
                  </a:lnTo>
                  <a:lnTo>
                    <a:pt x="122" y="161"/>
                  </a:lnTo>
                  <a:lnTo>
                    <a:pt x="115" y="157"/>
                  </a:lnTo>
                  <a:lnTo>
                    <a:pt x="113" y="156"/>
                  </a:lnTo>
                  <a:lnTo>
                    <a:pt x="115" y="507"/>
                  </a:lnTo>
                  <a:lnTo>
                    <a:pt x="0" y="507"/>
                  </a:lnTo>
                  <a:lnTo>
                    <a:pt x="3" y="3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A40"/>
            </a:solidFill>
            <a:ln w="0">
              <a:solidFill>
                <a:srgbClr val="005A4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BA1BE70A-E109-4FD9-8623-8B60EEF2C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0862" y="3492664"/>
              <a:ext cx="1163725" cy="1465682"/>
            </a:xfrm>
            <a:custGeom>
              <a:avLst/>
              <a:gdLst>
                <a:gd name="T0" fmla="*/ 62 w 343"/>
                <a:gd name="T1" fmla="*/ 0 h 432"/>
                <a:gd name="T2" fmla="*/ 265 w 343"/>
                <a:gd name="T3" fmla="*/ 0 h 432"/>
                <a:gd name="T4" fmla="*/ 276 w 343"/>
                <a:gd name="T5" fmla="*/ 22 h 432"/>
                <a:gd name="T6" fmla="*/ 287 w 343"/>
                <a:gd name="T7" fmla="*/ 50 h 432"/>
                <a:gd name="T8" fmla="*/ 297 w 343"/>
                <a:gd name="T9" fmla="*/ 81 h 432"/>
                <a:gd name="T10" fmla="*/ 305 w 343"/>
                <a:gd name="T11" fmla="*/ 116 h 432"/>
                <a:gd name="T12" fmla="*/ 313 w 343"/>
                <a:gd name="T13" fmla="*/ 154 h 432"/>
                <a:gd name="T14" fmla="*/ 320 w 343"/>
                <a:gd name="T15" fmla="*/ 192 h 432"/>
                <a:gd name="T16" fmla="*/ 326 w 343"/>
                <a:gd name="T17" fmla="*/ 229 h 432"/>
                <a:gd name="T18" fmla="*/ 330 w 343"/>
                <a:gd name="T19" fmla="*/ 266 h 432"/>
                <a:gd name="T20" fmla="*/ 334 w 343"/>
                <a:gd name="T21" fmla="*/ 300 h 432"/>
                <a:gd name="T22" fmla="*/ 338 w 343"/>
                <a:gd name="T23" fmla="*/ 330 h 432"/>
                <a:gd name="T24" fmla="*/ 341 w 343"/>
                <a:gd name="T25" fmla="*/ 356 h 432"/>
                <a:gd name="T26" fmla="*/ 342 w 343"/>
                <a:gd name="T27" fmla="*/ 376 h 432"/>
                <a:gd name="T28" fmla="*/ 343 w 343"/>
                <a:gd name="T29" fmla="*/ 387 h 432"/>
                <a:gd name="T30" fmla="*/ 343 w 343"/>
                <a:gd name="T31" fmla="*/ 393 h 432"/>
                <a:gd name="T32" fmla="*/ 310 w 343"/>
                <a:gd name="T33" fmla="*/ 408 h 432"/>
                <a:gd name="T34" fmla="*/ 276 w 343"/>
                <a:gd name="T35" fmla="*/ 420 h 432"/>
                <a:gd name="T36" fmla="*/ 241 w 343"/>
                <a:gd name="T37" fmla="*/ 428 h 432"/>
                <a:gd name="T38" fmla="*/ 206 w 343"/>
                <a:gd name="T39" fmla="*/ 432 h 432"/>
                <a:gd name="T40" fmla="*/ 172 w 343"/>
                <a:gd name="T41" fmla="*/ 432 h 432"/>
                <a:gd name="T42" fmla="*/ 138 w 343"/>
                <a:gd name="T43" fmla="*/ 431 h 432"/>
                <a:gd name="T44" fmla="*/ 106 w 343"/>
                <a:gd name="T45" fmla="*/ 427 h 432"/>
                <a:gd name="T46" fmla="*/ 77 w 343"/>
                <a:gd name="T47" fmla="*/ 423 h 432"/>
                <a:gd name="T48" fmla="*/ 53 w 343"/>
                <a:gd name="T49" fmla="*/ 417 h 432"/>
                <a:gd name="T50" fmla="*/ 32 w 343"/>
                <a:gd name="T51" fmla="*/ 412 h 432"/>
                <a:gd name="T52" fmla="*/ 16 w 343"/>
                <a:gd name="T53" fmla="*/ 408 h 432"/>
                <a:gd name="T54" fmla="*/ 5 w 343"/>
                <a:gd name="T55" fmla="*/ 404 h 432"/>
                <a:gd name="T56" fmla="*/ 1 w 343"/>
                <a:gd name="T57" fmla="*/ 403 h 432"/>
                <a:gd name="T58" fmla="*/ 0 w 343"/>
                <a:gd name="T59" fmla="*/ 340 h 432"/>
                <a:gd name="T60" fmla="*/ 1 w 343"/>
                <a:gd name="T61" fmla="*/ 283 h 432"/>
                <a:gd name="T62" fmla="*/ 4 w 343"/>
                <a:gd name="T63" fmla="*/ 230 h 432"/>
                <a:gd name="T64" fmla="*/ 11 w 343"/>
                <a:gd name="T65" fmla="*/ 183 h 432"/>
                <a:gd name="T66" fmla="*/ 19 w 343"/>
                <a:gd name="T67" fmla="*/ 141 h 432"/>
                <a:gd name="T68" fmla="*/ 26 w 343"/>
                <a:gd name="T69" fmla="*/ 103 h 432"/>
                <a:gd name="T70" fmla="*/ 34 w 343"/>
                <a:gd name="T71" fmla="*/ 72 h 432"/>
                <a:gd name="T72" fmla="*/ 43 w 343"/>
                <a:gd name="T73" fmla="*/ 46 h 432"/>
                <a:gd name="T74" fmla="*/ 50 w 343"/>
                <a:gd name="T75" fmla="*/ 26 h 432"/>
                <a:gd name="T76" fmla="*/ 56 w 343"/>
                <a:gd name="T77" fmla="*/ 12 h 432"/>
                <a:gd name="T78" fmla="*/ 60 w 343"/>
                <a:gd name="T79" fmla="*/ 3 h 432"/>
                <a:gd name="T80" fmla="*/ 62 w 343"/>
                <a:gd name="T81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3" h="432">
                  <a:moveTo>
                    <a:pt x="62" y="0"/>
                  </a:moveTo>
                  <a:lnTo>
                    <a:pt x="265" y="0"/>
                  </a:lnTo>
                  <a:lnTo>
                    <a:pt x="276" y="22"/>
                  </a:lnTo>
                  <a:lnTo>
                    <a:pt x="287" y="50"/>
                  </a:lnTo>
                  <a:lnTo>
                    <a:pt x="297" y="81"/>
                  </a:lnTo>
                  <a:lnTo>
                    <a:pt x="305" y="116"/>
                  </a:lnTo>
                  <a:lnTo>
                    <a:pt x="313" y="154"/>
                  </a:lnTo>
                  <a:lnTo>
                    <a:pt x="320" y="192"/>
                  </a:lnTo>
                  <a:lnTo>
                    <a:pt x="326" y="229"/>
                  </a:lnTo>
                  <a:lnTo>
                    <a:pt x="330" y="266"/>
                  </a:lnTo>
                  <a:lnTo>
                    <a:pt x="334" y="300"/>
                  </a:lnTo>
                  <a:lnTo>
                    <a:pt x="338" y="330"/>
                  </a:lnTo>
                  <a:lnTo>
                    <a:pt x="341" y="356"/>
                  </a:lnTo>
                  <a:lnTo>
                    <a:pt x="342" y="376"/>
                  </a:lnTo>
                  <a:lnTo>
                    <a:pt x="343" y="387"/>
                  </a:lnTo>
                  <a:lnTo>
                    <a:pt x="343" y="393"/>
                  </a:lnTo>
                  <a:lnTo>
                    <a:pt x="310" y="408"/>
                  </a:lnTo>
                  <a:lnTo>
                    <a:pt x="276" y="420"/>
                  </a:lnTo>
                  <a:lnTo>
                    <a:pt x="241" y="428"/>
                  </a:lnTo>
                  <a:lnTo>
                    <a:pt x="206" y="432"/>
                  </a:lnTo>
                  <a:lnTo>
                    <a:pt x="172" y="432"/>
                  </a:lnTo>
                  <a:lnTo>
                    <a:pt x="138" y="431"/>
                  </a:lnTo>
                  <a:lnTo>
                    <a:pt x="106" y="427"/>
                  </a:lnTo>
                  <a:lnTo>
                    <a:pt x="77" y="423"/>
                  </a:lnTo>
                  <a:lnTo>
                    <a:pt x="53" y="417"/>
                  </a:lnTo>
                  <a:lnTo>
                    <a:pt x="32" y="412"/>
                  </a:lnTo>
                  <a:lnTo>
                    <a:pt x="16" y="408"/>
                  </a:lnTo>
                  <a:lnTo>
                    <a:pt x="5" y="404"/>
                  </a:lnTo>
                  <a:lnTo>
                    <a:pt x="1" y="403"/>
                  </a:lnTo>
                  <a:lnTo>
                    <a:pt x="0" y="340"/>
                  </a:lnTo>
                  <a:lnTo>
                    <a:pt x="1" y="283"/>
                  </a:lnTo>
                  <a:lnTo>
                    <a:pt x="4" y="230"/>
                  </a:lnTo>
                  <a:lnTo>
                    <a:pt x="11" y="183"/>
                  </a:lnTo>
                  <a:lnTo>
                    <a:pt x="19" y="141"/>
                  </a:lnTo>
                  <a:lnTo>
                    <a:pt x="26" y="103"/>
                  </a:lnTo>
                  <a:lnTo>
                    <a:pt x="34" y="72"/>
                  </a:lnTo>
                  <a:lnTo>
                    <a:pt x="43" y="46"/>
                  </a:lnTo>
                  <a:lnTo>
                    <a:pt x="50" y="26"/>
                  </a:lnTo>
                  <a:lnTo>
                    <a:pt x="56" y="12"/>
                  </a:lnTo>
                  <a:lnTo>
                    <a:pt x="60" y="3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EFF4F2"/>
            </a:solidFill>
            <a:ln w="0">
              <a:solidFill>
                <a:srgbClr val="EFF4F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A0919476-723A-421B-A7B6-A1DDB63DC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3190" y="1324677"/>
              <a:ext cx="1594608" cy="1628536"/>
            </a:xfrm>
            <a:custGeom>
              <a:avLst/>
              <a:gdLst>
                <a:gd name="T0" fmla="*/ 234 w 470"/>
                <a:gd name="T1" fmla="*/ 0 h 480"/>
                <a:gd name="T2" fmla="*/ 279 w 470"/>
                <a:gd name="T3" fmla="*/ 3 h 480"/>
                <a:gd name="T4" fmla="*/ 318 w 470"/>
                <a:gd name="T5" fmla="*/ 11 h 480"/>
                <a:gd name="T6" fmla="*/ 351 w 470"/>
                <a:gd name="T7" fmla="*/ 22 h 480"/>
                <a:gd name="T8" fmla="*/ 381 w 470"/>
                <a:gd name="T9" fmla="*/ 38 h 480"/>
                <a:gd name="T10" fmla="*/ 406 w 470"/>
                <a:gd name="T11" fmla="*/ 58 h 480"/>
                <a:gd name="T12" fmla="*/ 425 w 470"/>
                <a:gd name="T13" fmla="*/ 80 h 480"/>
                <a:gd name="T14" fmla="*/ 442 w 470"/>
                <a:gd name="T15" fmla="*/ 106 h 480"/>
                <a:gd name="T16" fmla="*/ 454 w 470"/>
                <a:gd name="T17" fmla="*/ 135 h 480"/>
                <a:gd name="T18" fmla="*/ 463 w 470"/>
                <a:gd name="T19" fmla="*/ 165 h 480"/>
                <a:gd name="T20" fmla="*/ 469 w 470"/>
                <a:gd name="T21" fmla="*/ 198 h 480"/>
                <a:gd name="T22" fmla="*/ 470 w 470"/>
                <a:gd name="T23" fmla="*/ 232 h 480"/>
                <a:gd name="T24" fmla="*/ 470 w 470"/>
                <a:gd name="T25" fmla="*/ 288 h 480"/>
                <a:gd name="T26" fmla="*/ 467 w 470"/>
                <a:gd name="T27" fmla="*/ 325 h 480"/>
                <a:gd name="T28" fmla="*/ 458 w 470"/>
                <a:gd name="T29" fmla="*/ 357 h 480"/>
                <a:gd name="T30" fmla="*/ 444 w 470"/>
                <a:gd name="T31" fmla="*/ 386 h 480"/>
                <a:gd name="T32" fmla="*/ 424 w 470"/>
                <a:gd name="T33" fmla="*/ 411 h 480"/>
                <a:gd name="T34" fmla="*/ 402 w 470"/>
                <a:gd name="T35" fmla="*/ 432 h 480"/>
                <a:gd name="T36" fmla="*/ 374 w 470"/>
                <a:gd name="T37" fmla="*/ 450 h 480"/>
                <a:gd name="T38" fmla="*/ 343 w 470"/>
                <a:gd name="T39" fmla="*/ 463 h 480"/>
                <a:gd name="T40" fmla="*/ 309 w 470"/>
                <a:gd name="T41" fmla="*/ 473 h 480"/>
                <a:gd name="T42" fmla="*/ 273 w 470"/>
                <a:gd name="T43" fmla="*/ 479 h 480"/>
                <a:gd name="T44" fmla="*/ 234 w 470"/>
                <a:gd name="T45" fmla="*/ 480 h 480"/>
                <a:gd name="T46" fmla="*/ 196 w 470"/>
                <a:gd name="T47" fmla="*/ 479 h 480"/>
                <a:gd name="T48" fmla="*/ 161 w 470"/>
                <a:gd name="T49" fmla="*/ 473 h 480"/>
                <a:gd name="T50" fmla="*/ 127 w 470"/>
                <a:gd name="T51" fmla="*/ 462 h 480"/>
                <a:gd name="T52" fmla="*/ 97 w 470"/>
                <a:gd name="T53" fmla="*/ 448 h 480"/>
                <a:gd name="T54" fmla="*/ 69 w 470"/>
                <a:gd name="T55" fmla="*/ 429 h 480"/>
                <a:gd name="T56" fmla="*/ 47 w 470"/>
                <a:gd name="T57" fmla="*/ 407 h 480"/>
                <a:gd name="T58" fmla="*/ 27 w 470"/>
                <a:gd name="T59" fmla="*/ 381 h 480"/>
                <a:gd name="T60" fmla="*/ 14 w 470"/>
                <a:gd name="T61" fmla="*/ 351 h 480"/>
                <a:gd name="T62" fmla="*/ 5 w 470"/>
                <a:gd name="T63" fmla="*/ 318 h 480"/>
                <a:gd name="T64" fmla="*/ 2 w 470"/>
                <a:gd name="T65" fmla="*/ 282 h 480"/>
                <a:gd name="T66" fmla="*/ 0 w 470"/>
                <a:gd name="T67" fmla="*/ 232 h 480"/>
                <a:gd name="T68" fmla="*/ 1 w 470"/>
                <a:gd name="T69" fmla="*/ 198 h 480"/>
                <a:gd name="T70" fmla="*/ 6 w 470"/>
                <a:gd name="T71" fmla="*/ 165 h 480"/>
                <a:gd name="T72" fmla="*/ 16 w 470"/>
                <a:gd name="T73" fmla="*/ 135 h 480"/>
                <a:gd name="T74" fmla="*/ 29 w 470"/>
                <a:gd name="T75" fmla="*/ 106 h 480"/>
                <a:gd name="T76" fmla="*/ 46 w 470"/>
                <a:gd name="T77" fmla="*/ 80 h 480"/>
                <a:gd name="T78" fmla="*/ 65 w 470"/>
                <a:gd name="T79" fmla="*/ 58 h 480"/>
                <a:gd name="T80" fmla="*/ 90 w 470"/>
                <a:gd name="T81" fmla="*/ 38 h 480"/>
                <a:gd name="T82" fmla="*/ 120 w 470"/>
                <a:gd name="T83" fmla="*/ 22 h 480"/>
                <a:gd name="T84" fmla="*/ 154 w 470"/>
                <a:gd name="T85" fmla="*/ 11 h 480"/>
                <a:gd name="T86" fmla="*/ 192 w 470"/>
                <a:gd name="T87" fmla="*/ 3 h 480"/>
                <a:gd name="T88" fmla="*/ 234 w 470"/>
                <a:gd name="T89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70" h="480">
                  <a:moveTo>
                    <a:pt x="234" y="0"/>
                  </a:moveTo>
                  <a:lnTo>
                    <a:pt x="279" y="3"/>
                  </a:lnTo>
                  <a:lnTo>
                    <a:pt x="318" y="11"/>
                  </a:lnTo>
                  <a:lnTo>
                    <a:pt x="351" y="22"/>
                  </a:lnTo>
                  <a:lnTo>
                    <a:pt x="381" y="38"/>
                  </a:lnTo>
                  <a:lnTo>
                    <a:pt x="406" y="58"/>
                  </a:lnTo>
                  <a:lnTo>
                    <a:pt x="425" y="80"/>
                  </a:lnTo>
                  <a:lnTo>
                    <a:pt x="442" y="106"/>
                  </a:lnTo>
                  <a:lnTo>
                    <a:pt x="454" y="135"/>
                  </a:lnTo>
                  <a:lnTo>
                    <a:pt x="463" y="165"/>
                  </a:lnTo>
                  <a:lnTo>
                    <a:pt x="469" y="198"/>
                  </a:lnTo>
                  <a:lnTo>
                    <a:pt x="470" y="232"/>
                  </a:lnTo>
                  <a:lnTo>
                    <a:pt x="470" y="288"/>
                  </a:lnTo>
                  <a:lnTo>
                    <a:pt x="467" y="325"/>
                  </a:lnTo>
                  <a:lnTo>
                    <a:pt x="458" y="357"/>
                  </a:lnTo>
                  <a:lnTo>
                    <a:pt x="444" y="386"/>
                  </a:lnTo>
                  <a:lnTo>
                    <a:pt x="424" y="411"/>
                  </a:lnTo>
                  <a:lnTo>
                    <a:pt x="402" y="432"/>
                  </a:lnTo>
                  <a:lnTo>
                    <a:pt x="374" y="450"/>
                  </a:lnTo>
                  <a:lnTo>
                    <a:pt x="343" y="463"/>
                  </a:lnTo>
                  <a:lnTo>
                    <a:pt x="309" y="473"/>
                  </a:lnTo>
                  <a:lnTo>
                    <a:pt x="273" y="479"/>
                  </a:lnTo>
                  <a:lnTo>
                    <a:pt x="234" y="480"/>
                  </a:lnTo>
                  <a:lnTo>
                    <a:pt x="196" y="479"/>
                  </a:lnTo>
                  <a:lnTo>
                    <a:pt x="161" y="473"/>
                  </a:lnTo>
                  <a:lnTo>
                    <a:pt x="127" y="462"/>
                  </a:lnTo>
                  <a:lnTo>
                    <a:pt x="97" y="448"/>
                  </a:lnTo>
                  <a:lnTo>
                    <a:pt x="69" y="429"/>
                  </a:lnTo>
                  <a:lnTo>
                    <a:pt x="47" y="407"/>
                  </a:lnTo>
                  <a:lnTo>
                    <a:pt x="27" y="381"/>
                  </a:lnTo>
                  <a:lnTo>
                    <a:pt x="14" y="351"/>
                  </a:lnTo>
                  <a:lnTo>
                    <a:pt x="5" y="318"/>
                  </a:lnTo>
                  <a:lnTo>
                    <a:pt x="2" y="282"/>
                  </a:lnTo>
                  <a:lnTo>
                    <a:pt x="0" y="232"/>
                  </a:lnTo>
                  <a:lnTo>
                    <a:pt x="1" y="198"/>
                  </a:lnTo>
                  <a:lnTo>
                    <a:pt x="6" y="165"/>
                  </a:lnTo>
                  <a:lnTo>
                    <a:pt x="16" y="135"/>
                  </a:lnTo>
                  <a:lnTo>
                    <a:pt x="29" y="106"/>
                  </a:lnTo>
                  <a:lnTo>
                    <a:pt x="46" y="80"/>
                  </a:lnTo>
                  <a:lnTo>
                    <a:pt x="65" y="58"/>
                  </a:lnTo>
                  <a:lnTo>
                    <a:pt x="90" y="38"/>
                  </a:lnTo>
                  <a:lnTo>
                    <a:pt x="120" y="22"/>
                  </a:lnTo>
                  <a:lnTo>
                    <a:pt x="154" y="11"/>
                  </a:lnTo>
                  <a:lnTo>
                    <a:pt x="192" y="3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4C0000"/>
            </a:solidFill>
            <a:ln w="0">
              <a:solidFill>
                <a:srgbClr val="4C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B033178E-9855-4169-B730-F73D0CC48B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35851" y="1243250"/>
              <a:ext cx="437670" cy="139105"/>
            </a:xfrm>
            <a:custGeom>
              <a:avLst/>
              <a:gdLst>
                <a:gd name="T0" fmla="*/ 100 w 129"/>
                <a:gd name="T1" fmla="*/ 0 h 41"/>
                <a:gd name="T2" fmla="*/ 101 w 129"/>
                <a:gd name="T3" fmla="*/ 3 h 41"/>
                <a:gd name="T4" fmla="*/ 102 w 129"/>
                <a:gd name="T5" fmla="*/ 10 h 41"/>
                <a:gd name="T6" fmla="*/ 102 w 129"/>
                <a:gd name="T7" fmla="*/ 18 h 41"/>
                <a:gd name="T8" fmla="*/ 100 w 129"/>
                <a:gd name="T9" fmla="*/ 24 h 41"/>
                <a:gd name="T10" fmla="*/ 102 w 129"/>
                <a:gd name="T11" fmla="*/ 25 h 41"/>
                <a:gd name="T12" fmla="*/ 109 w 129"/>
                <a:gd name="T13" fmla="*/ 25 h 41"/>
                <a:gd name="T14" fmla="*/ 115 w 129"/>
                <a:gd name="T15" fmla="*/ 24 h 41"/>
                <a:gd name="T16" fmla="*/ 122 w 129"/>
                <a:gd name="T17" fmla="*/ 20 h 41"/>
                <a:gd name="T18" fmla="*/ 125 w 129"/>
                <a:gd name="T19" fmla="*/ 12 h 41"/>
                <a:gd name="T20" fmla="*/ 126 w 129"/>
                <a:gd name="T21" fmla="*/ 15 h 41"/>
                <a:gd name="T22" fmla="*/ 129 w 129"/>
                <a:gd name="T23" fmla="*/ 21 h 41"/>
                <a:gd name="T24" fmla="*/ 129 w 129"/>
                <a:gd name="T25" fmla="*/ 31 h 41"/>
                <a:gd name="T26" fmla="*/ 125 w 129"/>
                <a:gd name="T27" fmla="*/ 41 h 41"/>
                <a:gd name="T28" fmla="*/ 0 w 129"/>
                <a:gd name="T29" fmla="*/ 24 h 41"/>
                <a:gd name="T30" fmla="*/ 4 w 129"/>
                <a:gd name="T31" fmla="*/ 24 h 41"/>
                <a:gd name="T32" fmla="*/ 15 w 129"/>
                <a:gd name="T33" fmla="*/ 24 h 41"/>
                <a:gd name="T34" fmla="*/ 28 w 129"/>
                <a:gd name="T35" fmla="*/ 23 h 41"/>
                <a:gd name="T36" fmla="*/ 45 w 129"/>
                <a:gd name="T37" fmla="*/ 21 h 41"/>
                <a:gd name="T38" fmla="*/ 62 w 129"/>
                <a:gd name="T39" fmla="*/ 18 h 41"/>
                <a:gd name="T40" fmla="*/ 77 w 129"/>
                <a:gd name="T41" fmla="*/ 14 h 41"/>
                <a:gd name="T42" fmla="*/ 92 w 129"/>
                <a:gd name="T43" fmla="*/ 8 h 41"/>
                <a:gd name="T44" fmla="*/ 100 w 129"/>
                <a:gd name="T4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9" h="41">
                  <a:moveTo>
                    <a:pt x="100" y="0"/>
                  </a:moveTo>
                  <a:lnTo>
                    <a:pt x="101" y="3"/>
                  </a:lnTo>
                  <a:lnTo>
                    <a:pt x="102" y="10"/>
                  </a:lnTo>
                  <a:lnTo>
                    <a:pt x="102" y="18"/>
                  </a:lnTo>
                  <a:lnTo>
                    <a:pt x="100" y="24"/>
                  </a:lnTo>
                  <a:lnTo>
                    <a:pt x="102" y="25"/>
                  </a:lnTo>
                  <a:lnTo>
                    <a:pt x="109" y="25"/>
                  </a:lnTo>
                  <a:lnTo>
                    <a:pt x="115" y="24"/>
                  </a:lnTo>
                  <a:lnTo>
                    <a:pt x="122" y="20"/>
                  </a:lnTo>
                  <a:lnTo>
                    <a:pt x="125" y="12"/>
                  </a:lnTo>
                  <a:lnTo>
                    <a:pt x="126" y="15"/>
                  </a:lnTo>
                  <a:lnTo>
                    <a:pt x="129" y="21"/>
                  </a:lnTo>
                  <a:lnTo>
                    <a:pt x="129" y="31"/>
                  </a:lnTo>
                  <a:lnTo>
                    <a:pt x="125" y="41"/>
                  </a:lnTo>
                  <a:lnTo>
                    <a:pt x="0" y="24"/>
                  </a:lnTo>
                  <a:lnTo>
                    <a:pt x="4" y="24"/>
                  </a:lnTo>
                  <a:lnTo>
                    <a:pt x="15" y="24"/>
                  </a:lnTo>
                  <a:lnTo>
                    <a:pt x="28" y="23"/>
                  </a:lnTo>
                  <a:lnTo>
                    <a:pt x="45" y="21"/>
                  </a:lnTo>
                  <a:lnTo>
                    <a:pt x="62" y="18"/>
                  </a:lnTo>
                  <a:lnTo>
                    <a:pt x="77" y="14"/>
                  </a:lnTo>
                  <a:lnTo>
                    <a:pt x="92" y="8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4C0000"/>
            </a:solidFill>
            <a:ln w="0">
              <a:solidFill>
                <a:srgbClr val="4C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5362ACB8-5CA9-4504-9C40-B1C1668A0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1936" y="1745382"/>
              <a:ext cx="1360507" cy="1628536"/>
            </a:xfrm>
            <a:custGeom>
              <a:avLst/>
              <a:gdLst>
                <a:gd name="T0" fmla="*/ 201 w 401"/>
                <a:gd name="T1" fmla="*/ 0 h 480"/>
                <a:gd name="T2" fmla="*/ 241 w 401"/>
                <a:gd name="T3" fmla="*/ 6 h 480"/>
                <a:gd name="T4" fmla="*/ 279 w 401"/>
                <a:gd name="T5" fmla="*/ 16 h 480"/>
                <a:gd name="T6" fmla="*/ 313 w 401"/>
                <a:gd name="T7" fmla="*/ 36 h 480"/>
                <a:gd name="T8" fmla="*/ 343 w 401"/>
                <a:gd name="T9" fmla="*/ 59 h 480"/>
                <a:gd name="T10" fmla="*/ 367 w 401"/>
                <a:gd name="T11" fmla="*/ 89 h 480"/>
                <a:gd name="T12" fmla="*/ 385 w 401"/>
                <a:gd name="T13" fmla="*/ 123 h 480"/>
                <a:gd name="T14" fmla="*/ 397 w 401"/>
                <a:gd name="T15" fmla="*/ 161 h 480"/>
                <a:gd name="T16" fmla="*/ 401 w 401"/>
                <a:gd name="T17" fmla="*/ 202 h 480"/>
                <a:gd name="T18" fmla="*/ 401 w 401"/>
                <a:gd name="T19" fmla="*/ 296 h 480"/>
                <a:gd name="T20" fmla="*/ 390 w 401"/>
                <a:gd name="T21" fmla="*/ 334 h 480"/>
                <a:gd name="T22" fmla="*/ 377 w 401"/>
                <a:gd name="T23" fmla="*/ 367 h 480"/>
                <a:gd name="T24" fmla="*/ 362 w 401"/>
                <a:gd name="T25" fmla="*/ 396 h 480"/>
                <a:gd name="T26" fmla="*/ 343 w 401"/>
                <a:gd name="T27" fmla="*/ 421 h 480"/>
                <a:gd name="T28" fmla="*/ 321 w 401"/>
                <a:gd name="T29" fmla="*/ 442 h 480"/>
                <a:gd name="T30" fmla="*/ 297 w 401"/>
                <a:gd name="T31" fmla="*/ 457 h 480"/>
                <a:gd name="T32" fmla="*/ 269 w 401"/>
                <a:gd name="T33" fmla="*/ 469 h 480"/>
                <a:gd name="T34" fmla="*/ 237 w 401"/>
                <a:gd name="T35" fmla="*/ 477 h 480"/>
                <a:gd name="T36" fmla="*/ 203 w 401"/>
                <a:gd name="T37" fmla="*/ 480 h 480"/>
                <a:gd name="T38" fmla="*/ 168 w 401"/>
                <a:gd name="T39" fmla="*/ 477 h 480"/>
                <a:gd name="T40" fmla="*/ 136 w 401"/>
                <a:gd name="T41" fmla="*/ 470 h 480"/>
                <a:gd name="T42" fmla="*/ 108 w 401"/>
                <a:gd name="T43" fmla="*/ 460 h 480"/>
                <a:gd name="T44" fmla="*/ 81 w 401"/>
                <a:gd name="T45" fmla="*/ 446 h 480"/>
                <a:gd name="T46" fmla="*/ 59 w 401"/>
                <a:gd name="T47" fmla="*/ 426 h 480"/>
                <a:gd name="T48" fmla="*/ 41 w 401"/>
                <a:gd name="T49" fmla="*/ 401 h 480"/>
                <a:gd name="T50" fmla="*/ 24 w 401"/>
                <a:gd name="T51" fmla="*/ 371 h 480"/>
                <a:gd name="T52" fmla="*/ 11 w 401"/>
                <a:gd name="T53" fmla="*/ 337 h 480"/>
                <a:gd name="T54" fmla="*/ 0 w 401"/>
                <a:gd name="T55" fmla="*/ 296 h 480"/>
                <a:gd name="T56" fmla="*/ 0 w 401"/>
                <a:gd name="T57" fmla="*/ 202 h 480"/>
                <a:gd name="T58" fmla="*/ 2 w 401"/>
                <a:gd name="T59" fmla="*/ 175 h 480"/>
                <a:gd name="T60" fmla="*/ 4 w 401"/>
                <a:gd name="T61" fmla="*/ 147 h 480"/>
                <a:gd name="T62" fmla="*/ 9 w 401"/>
                <a:gd name="T63" fmla="*/ 122 h 480"/>
                <a:gd name="T64" fmla="*/ 16 w 401"/>
                <a:gd name="T65" fmla="*/ 97 h 480"/>
                <a:gd name="T66" fmla="*/ 26 w 401"/>
                <a:gd name="T67" fmla="*/ 75 h 480"/>
                <a:gd name="T68" fmla="*/ 38 w 401"/>
                <a:gd name="T69" fmla="*/ 55 h 480"/>
                <a:gd name="T70" fmla="*/ 54 w 401"/>
                <a:gd name="T71" fmla="*/ 38 h 480"/>
                <a:gd name="T72" fmla="*/ 72 w 401"/>
                <a:gd name="T73" fmla="*/ 24 h 480"/>
                <a:gd name="T74" fmla="*/ 93 w 401"/>
                <a:gd name="T75" fmla="*/ 14 h 480"/>
                <a:gd name="T76" fmla="*/ 118 w 401"/>
                <a:gd name="T77" fmla="*/ 7 h 480"/>
                <a:gd name="T78" fmla="*/ 147 w 401"/>
                <a:gd name="T79" fmla="*/ 4 h 480"/>
                <a:gd name="T80" fmla="*/ 178 w 401"/>
                <a:gd name="T81" fmla="*/ 6 h 480"/>
                <a:gd name="T82" fmla="*/ 201 w 401"/>
                <a:gd name="T83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01" h="480">
                  <a:moveTo>
                    <a:pt x="201" y="0"/>
                  </a:moveTo>
                  <a:lnTo>
                    <a:pt x="241" y="6"/>
                  </a:lnTo>
                  <a:lnTo>
                    <a:pt x="279" y="16"/>
                  </a:lnTo>
                  <a:lnTo>
                    <a:pt x="313" y="36"/>
                  </a:lnTo>
                  <a:lnTo>
                    <a:pt x="343" y="59"/>
                  </a:lnTo>
                  <a:lnTo>
                    <a:pt x="367" y="89"/>
                  </a:lnTo>
                  <a:lnTo>
                    <a:pt x="385" y="123"/>
                  </a:lnTo>
                  <a:lnTo>
                    <a:pt x="397" y="161"/>
                  </a:lnTo>
                  <a:lnTo>
                    <a:pt x="401" y="202"/>
                  </a:lnTo>
                  <a:lnTo>
                    <a:pt x="401" y="296"/>
                  </a:lnTo>
                  <a:lnTo>
                    <a:pt x="390" y="334"/>
                  </a:lnTo>
                  <a:lnTo>
                    <a:pt x="377" y="367"/>
                  </a:lnTo>
                  <a:lnTo>
                    <a:pt x="362" y="396"/>
                  </a:lnTo>
                  <a:lnTo>
                    <a:pt x="343" y="421"/>
                  </a:lnTo>
                  <a:lnTo>
                    <a:pt x="321" y="442"/>
                  </a:lnTo>
                  <a:lnTo>
                    <a:pt x="297" y="457"/>
                  </a:lnTo>
                  <a:lnTo>
                    <a:pt x="269" y="469"/>
                  </a:lnTo>
                  <a:lnTo>
                    <a:pt x="237" y="477"/>
                  </a:lnTo>
                  <a:lnTo>
                    <a:pt x="203" y="480"/>
                  </a:lnTo>
                  <a:lnTo>
                    <a:pt x="168" y="477"/>
                  </a:lnTo>
                  <a:lnTo>
                    <a:pt x="136" y="470"/>
                  </a:lnTo>
                  <a:lnTo>
                    <a:pt x="108" y="460"/>
                  </a:lnTo>
                  <a:lnTo>
                    <a:pt x="81" y="446"/>
                  </a:lnTo>
                  <a:lnTo>
                    <a:pt x="59" y="426"/>
                  </a:lnTo>
                  <a:lnTo>
                    <a:pt x="41" y="401"/>
                  </a:lnTo>
                  <a:lnTo>
                    <a:pt x="24" y="371"/>
                  </a:lnTo>
                  <a:lnTo>
                    <a:pt x="11" y="337"/>
                  </a:lnTo>
                  <a:lnTo>
                    <a:pt x="0" y="296"/>
                  </a:lnTo>
                  <a:lnTo>
                    <a:pt x="0" y="202"/>
                  </a:lnTo>
                  <a:lnTo>
                    <a:pt x="2" y="175"/>
                  </a:lnTo>
                  <a:lnTo>
                    <a:pt x="4" y="147"/>
                  </a:lnTo>
                  <a:lnTo>
                    <a:pt x="9" y="122"/>
                  </a:lnTo>
                  <a:lnTo>
                    <a:pt x="16" y="97"/>
                  </a:lnTo>
                  <a:lnTo>
                    <a:pt x="26" y="75"/>
                  </a:lnTo>
                  <a:lnTo>
                    <a:pt x="38" y="55"/>
                  </a:lnTo>
                  <a:lnTo>
                    <a:pt x="54" y="38"/>
                  </a:lnTo>
                  <a:lnTo>
                    <a:pt x="72" y="24"/>
                  </a:lnTo>
                  <a:lnTo>
                    <a:pt x="93" y="14"/>
                  </a:lnTo>
                  <a:lnTo>
                    <a:pt x="118" y="7"/>
                  </a:lnTo>
                  <a:lnTo>
                    <a:pt x="147" y="4"/>
                  </a:lnTo>
                  <a:lnTo>
                    <a:pt x="178" y="6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8BC9F"/>
            </a:solidFill>
            <a:ln w="0">
              <a:solidFill>
                <a:srgbClr val="F8BC9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12">
              <a:extLst>
                <a:ext uri="{FF2B5EF4-FFF2-40B4-BE49-F238E27FC236}">
                  <a16:creationId xmlns:a16="http://schemas.microsoft.com/office/drawing/2014/main" id="{B9EF604C-2051-4836-8BA8-87C954E8F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51033" y="3275526"/>
              <a:ext cx="342672" cy="315530"/>
            </a:xfrm>
            <a:custGeom>
              <a:avLst/>
              <a:gdLst>
                <a:gd name="T0" fmla="*/ 0 w 101"/>
                <a:gd name="T1" fmla="*/ 0 h 93"/>
                <a:gd name="T2" fmla="*/ 101 w 101"/>
                <a:gd name="T3" fmla="*/ 0 h 93"/>
                <a:gd name="T4" fmla="*/ 101 w 101"/>
                <a:gd name="T5" fmla="*/ 64 h 93"/>
                <a:gd name="T6" fmla="*/ 50 w 101"/>
                <a:gd name="T7" fmla="*/ 93 h 93"/>
                <a:gd name="T8" fmla="*/ 0 w 101"/>
                <a:gd name="T9" fmla="*/ 64 h 93"/>
                <a:gd name="T10" fmla="*/ 0 w 101"/>
                <a:gd name="T11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93">
                  <a:moveTo>
                    <a:pt x="0" y="0"/>
                  </a:moveTo>
                  <a:lnTo>
                    <a:pt x="101" y="0"/>
                  </a:lnTo>
                  <a:lnTo>
                    <a:pt x="101" y="64"/>
                  </a:lnTo>
                  <a:lnTo>
                    <a:pt x="50" y="93"/>
                  </a:lnTo>
                  <a:lnTo>
                    <a:pt x="0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C9F"/>
            </a:solidFill>
            <a:ln w="0">
              <a:solidFill>
                <a:srgbClr val="F8BC9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13">
              <a:extLst>
                <a:ext uri="{FF2B5EF4-FFF2-40B4-BE49-F238E27FC236}">
                  <a16:creationId xmlns:a16="http://schemas.microsoft.com/office/drawing/2014/main" id="{7918A96D-8C96-47ED-A7A2-4177F5FE7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8536" y="2434116"/>
              <a:ext cx="61070" cy="108569"/>
            </a:xfrm>
            <a:custGeom>
              <a:avLst/>
              <a:gdLst>
                <a:gd name="T0" fmla="*/ 8 w 18"/>
                <a:gd name="T1" fmla="*/ 0 h 32"/>
                <a:gd name="T2" fmla="*/ 12 w 18"/>
                <a:gd name="T3" fmla="*/ 0 h 32"/>
                <a:gd name="T4" fmla="*/ 15 w 18"/>
                <a:gd name="T5" fmla="*/ 2 h 32"/>
                <a:gd name="T6" fmla="*/ 18 w 18"/>
                <a:gd name="T7" fmla="*/ 4 h 32"/>
                <a:gd name="T8" fmla="*/ 18 w 18"/>
                <a:gd name="T9" fmla="*/ 7 h 32"/>
                <a:gd name="T10" fmla="*/ 18 w 18"/>
                <a:gd name="T11" fmla="*/ 27 h 32"/>
                <a:gd name="T12" fmla="*/ 18 w 18"/>
                <a:gd name="T13" fmla="*/ 28 h 32"/>
                <a:gd name="T14" fmla="*/ 15 w 18"/>
                <a:gd name="T15" fmla="*/ 30 h 32"/>
                <a:gd name="T16" fmla="*/ 12 w 18"/>
                <a:gd name="T17" fmla="*/ 32 h 32"/>
                <a:gd name="T18" fmla="*/ 8 w 18"/>
                <a:gd name="T19" fmla="*/ 32 h 32"/>
                <a:gd name="T20" fmla="*/ 6 w 18"/>
                <a:gd name="T21" fmla="*/ 32 h 32"/>
                <a:gd name="T22" fmla="*/ 3 w 18"/>
                <a:gd name="T23" fmla="*/ 30 h 32"/>
                <a:gd name="T24" fmla="*/ 0 w 18"/>
                <a:gd name="T25" fmla="*/ 28 h 32"/>
                <a:gd name="T26" fmla="*/ 0 w 18"/>
                <a:gd name="T27" fmla="*/ 27 h 32"/>
                <a:gd name="T28" fmla="*/ 0 w 18"/>
                <a:gd name="T29" fmla="*/ 7 h 32"/>
                <a:gd name="T30" fmla="*/ 0 w 18"/>
                <a:gd name="T31" fmla="*/ 4 h 32"/>
                <a:gd name="T32" fmla="*/ 3 w 18"/>
                <a:gd name="T33" fmla="*/ 2 h 32"/>
                <a:gd name="T34" fmla="*/ 6 w 18"/>
                <a:gd name="T35" fmla="*/ 0 h 32"/>
                <a:gd name="T36" fmla="*/ 8 w 18"/>
                <a:gd name="T3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32">
                  <a:moveTo>
                    <a:pt x="8" y="0"/>
                  </a:moveTo>
                  <a:lnTo>
                    <a:pt x="12" y="0"/>
                  </a:lnTo>
                  <a:lnTo>
                    <a:pt x="15" y="2"/>
                  </a:lnTo>
                  <a:lnTo>
                    <a:pt x="18" y="4"/>
                  </a:lnTo>
                  <a:lnTo>
                    <a:pt x="18" y="7"/>
                  </a:lnTo>
                  <a:lnTo>
                    <a:pt x="18" y="27"/>
                  </a:lnTo>
                  <a:lnTo>
                    <a:pt x="18" y="28"/>
                  </a:lnTo>
                  <a:lnTo>
                    <a:pt x="15" y="30"/>
                  </a:lnTo>
                  <a:lnTo>
                    <a:pt x="12" y="32"/>
                  </a:lnTo>
                  <a:lnTo>
                    <a:pt x="8" y="32"/>
                  </a:lnTo>
                  <a:lnTo>
                    <a:pt x="6" y="32"/>
                  </a:lnTo>
                  <a:lnTo>
                    <a:pt x="3" y="30"/>
                  </a:lnTo>
                  <a:lnTo>
                    <a:pt x="0" y="28"/>
                  </a:lnTo>
                  <a:lnTo>
                    <a:pt x="0" y="27"/>
                  </a:lnTo>
                  <a:lnTo>
                    <a:pt x="0" y="7"/>
                  </a:lnTo>
                  <a:lnTo>
                    <a:pt x="0" y="4"/>
                  </a:lnTo>
                  <a:lnTo>
                    <a:pt x="3" y="2"/>
                  </a:lnTo>
                  <a:lnTo>
                    <a:pt x="6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9407ED39-FD10-464B-8F9C-088722107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4595" y="2434116"/>
              <a:ext cx="61070" cy="108569"/>
            </a:xfrm>
            <a:custGeom>
              <a:avLst/>
              <a:gdLst>
                <a:gd name="T0" fmla="*/ 9 w 18"/>
                <a:gd name="T1" fmla="*/ 0 h 32"/>
                <a:gd name="T2" fmla="*/ 13 w 18"/>
                <a:gd name="T3" fmla="*/ 0 h 32"/>
                <a:gd name="T4" fmla="*/ 15 w 18"/>
                <a:gd name="T5" fmla="*/ 2 h 32"/>
                <a:gd name="T6" fmla="*/ 17 w 18"/>
                <a:gd name="T7" fmla="*/ 4 h 32"/>
                <a:gd name="T8" fmla="*/ 18 w 18"/>
                <a:gd name="T9" fmla="*/ 7 h 32"/>
                <a:gd name="T10" fmla="*/ 18 w 18"/>
                <a:gd name="T11" fmla="*/ 27 h 32"/>
                <a:gd name="T12" fmla="*/ 17 w 18"/>
                <a:gd name="T13" fmla="*/ 28 h 32"/>
                <a:gd name="T14" fmla="*/ 15 w 18"/>
                <a:gd name="T15" fmla="*/ 30 h 32"/>
                <a:gd name="T16" fmla="*/ 13 w 18"/>
                <a:gd name="T17" fmla="*/ 32 h 32"/>
                <a:gd name="T18" fmla="*/ 9 w 18"/>
                <a:gd name="T19" fmla="*/ 32 h 32"/>
                <a:gd name="T20" fmla="*/ 5 w 18"/>
                <a:gd name="T21" fmla="*/ 32 h 32"/>
                <a:gd name="T22" fmla="*/ 2 w 18"/>
                <a:gd name="T23" fmla="*/ 30 h 32"/>
                <a:gd name="T24" fmla="*/ 1 w 18"/>
                <a:gd name="T25" fmla="*/ 28 h 32"/>
                <a:gd name="T26" fmla="*/ 0 w 18"/>
                <a:gd name="T27" fmla="*/ 27 h 32"/>
                <a:gd name="T28" fmla="*/ 0 w 18"/>
                <a:gd name="T29" fmla="*/ 7 h 32"/>
                <a:gd name="T30" fmla="*/ 1 w 18"/>
                <a:gd name="T31" fmla="*/ 4 h 32"/>
                <a:gd name="T32" fmla="*/ 2 w 18"/>
                <a:gd name="T33" fmla="*/ 2 h 32"/>
                <a:gd name="T34" fmla="*/ 5 w 18"/>
                <a:gd name="T35" fmla="*/ 0 h 32"/>
                <a:gd name="T36" fmla="*/ 9 w 18"/>
                <a:gd name="T3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32">
                  <a:moveTo>
                    <a:pt x="9" y="0"/>
                  </a:moveTo>
                  <a:lnTo>
                    <a:pt x="13" y="0"/>
                  </a:lnTo>
                  <a:lnTo>
                    <a:pt x="15" y="2"/>
                  </a:lnTo>
                  <a:lnTo>
                    <a:pt x="17" y="4"/>
                  </a:lnTo>
                  <a:lnTo>
                    <a:pt x="18" y="7"/>
                  </a:lnTo>
                  <a:lnTo>
                    <a:pt x="18" y="27"/>
                  </a:lnTo>
                  <a:lnTo>
                    <a:pt x="17" y="28"/>
                  </a:lnTo>
                  <a:lnTo>
                    <a:pt x="15" y="30"/>
                  </a:lnTo>
                  <a:lnTo>
                    <a:pt x="13" y="32"/>
                  </a:lnTo>
                  <a:lnTo>
                    <a:pt x="9" y="32"/>
                  </a:lnTo>
                  <a:lnTo>
                    <a:pt x="5" y="32"/>
                  </a:lnTo>
                  <a:lnTo>
                    <a:pt x="2" y="30"/>
                  </a:lnTo>
                  <a:lnTo>
                    <a:pt x="1" y="28"/>
                  </a:lnTo>
                  <a:lnTo>
                    <a:pt x="0" y="27"/>
                  </a:lnTo>
                  <a:lnTo>
                    <a:pt x="0" y="7"/>
                  </a:lnTo>
                  <a:lnTo>
                    <a:pt x="1" y="4"/>
                  </a:lnTo>
                  <a:lnTo>
                    <a:pt x="2" y="2"/>
                  </a:lnTo>
                  <a:lnTo>
                    <a:pt x="5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63CF9D72-6B16-476C-B73A-649F1E222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35851" y="2719110"/>
              <a:ext cx="152676" cy="61070"/>
            </a:xfrm>
            <a:custGeom>
              <a:avLst/>
              <a:gdLst>
                <a:gd name="T0" fmla="*/ 0 w 45"/>
                <a:gd name="T1" fmla="*/ 0 h 18"/>
                <a:gd name="T2" fmla="*/ 2 w 45"/>
                <a:gd name="T3" fmla="*/ 0 h 18"/>
                <a:gd name="T4" fmla="*/ 3 w 45"/>
                <a:gd name="T5" fmla="*/ 0 h 18"/>
                <a:gd name="T6" fmla="*/ 5 w 45"/>
                <a:gd name="T7" fmla="*/ 1 h 18"/>
                <a:gd name="T8" fmla="*/ 8 w 45"/>
                <a:gd name="T9" fmla="*/ 3 h 18"/>
                <a:gd name="T10" fmla="*/ 12 w 45"/>
                <a:gd name="T11" fmla="*/ 5 h 18"/>
                <a:gd name="T12" fmla="*/ 16 w 45"/>
                <a:gd name="T13" fmla="*/ 7 h 18"/>
                <a:gd name="T14" fmla="*/ 20 w 45"/>
                <a:gd name="T15" fmla="*/ 7 h 18"/>
                <a:gd name="T16" fmla="*/ 21 w 45"/>
                <a:gd name="T17" fmla="*/ 7 h 18"/>
                <a:gd name="T18" fmla="*/ 23 w 45"/>
                <a:gd name="T19" fmla="*/ 8 h 18"/>
                <a:gd name="T20" fmla="*/ 25 w 45"/>
                <a:gd name="T21" fmla="*/ 8 h 18"/>
                <a:gd name="T22" fmla="*/ 26 w 45"/>
                <a:gd name="T23" fmla="*/ 7 h 18"/>
                <a:gd name="T24" fmla="*/ 29 w 45"/>
                <a:gd name="T25" fmla="*/ 7 h 18"/>
                <a:gd name="T26" fmla="*/ 30 w 45"/>
                <a:gd name="T27" fmla="*/ 7 h 18"/>
                <a:gd name="T28" fmla="*/ 34 w 45"/>
                <a:gd name="T29" fmla="*/ 5 h 18"/>
                <a:gd name="T30" fmla="*/ 37 w 45"/>
                <a:gd name="T31" fmla="*/ 4 h 18"/>
                <a:gd name="T32" fmla="*/ 41 w 45"/>
                <a:gd name="T33" fmla="*/ 3 h 18"/>
                <a:gd name="T34" fmla="*/ 42 w 45"/>
                <a:gd name="T35" fmla="*/ 1 h 18"/>
                <a:gd name="T36" fmla="*/ 45 w 45"/>
                <a:gd name="T37" fmla="*/ 0 h 18"/>
                <a:gd name="T38" fmla="*/ 45 w 45"/>
                <a:gd name="T39" fmla="*/ 0 h 18"/>
                <a:gd name="T40" fmla="*/ 45 w 45"/>
                <a:gd name="T41" fmla="*/ 0 h 18"/>
                <a:gd name="T42" fmla="*/ 45 w 45"/>
                <a:gd name="T43" fmla="*/ 3 h 18"/>
                <a:gd name="T44" fmla="*/ 43 w 45"/>
                <a:gd name="T45" fmla="*/ 5 h 18"/>
                <a:gd name="T46" fmla="*/ 42 w 45"/>
                <a:gd name="T47" fmla="*/ 8 h 18"/>
                <a:gd name="T48" fmla="*/ 41 w 45"/>
                <a:gd name="T49" fmla="*/ 11 h 18"/>
                <a:gd name="T50" fmla="*/ 38 w 45"/>
                <a:gd name="T51" fmla="*/ 12 h 18"/>
                <a:gd name="T52" fmla="*/ 34 w 45"/>
                <a:gd name="T53" fmla="*/ 15 h 18"/>
                <a:gd name="T54" fmla="*/ 32 w 45"/>
                <a:gd name="T55" fmla="*/ 16 h 18"/>
                <a:gd name="T56" fmla="*/ 29 w 45"/>
                <a:gd name="T57" fmla="*/ 17 h 18"/>
                <a:gd name="T58" fmla="*/ 26 w 45"/>
                <a:gd name="T59" fmla="*/ 18 h 18"/>
                <a:gd name="T60" fmla="*/ 23 w 45"/>
                <a:gd name="T61" fmla="*/ 18 h 18"/>
                <a:gd name="T62" fmla="*/ 20 w 45"/>
                <a:gd name="T63" fmla="*/ 18 h 18"/>
                <a:gd name="T64" fmla="*/ 17 w 45"/>
                <a:gd name="T65" fmla="*/ 17 h 18"/>
                <a:gd name="T66" fmla="*/ 13 w 45"/>
                <a:gd name="T67" fmla="*/ 16 h 18"/>
                <a:gd name="T68" fmla="*/ 12 w 45"/>
                <a:gd name="T69" fmla="*/ 15 h 18"/>
                <a:gd name="T70" fmla="*/ 7 w 45"/>
                <a:gd name="T71" fmla="*/ 12 h 18"/>
                <a:gd name="T72" fmla="*/ 5 w 45"/>
                <a:gd name="T73" fmla="*/ 9 h 18"/>
                <a:gd name="T74" fmla="*/ 4 w 45"/>
                <a:gd name="T75" fmla="*/ 8 h 18"/>
                <a:gd name="T76" fmla="*/ 3 w 45"/>
                <a:gd name="T77" fmla="*/ 5 h 18"/>
                <a:gd name="T78" fmla="*/ 2 w 45"/>
                <a:gd name="T79" fmla="*/ 3 h 18"/>
                <a:gd name="T80" fmla="*/ 0 w 45"/>
                <a:gd name="T81" fmla="*/ 0 h 18"/>
                <a:gd name="T82" fmla="*/ 0 w 45"/>
                <a:gd name="T8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5" h="18">
                  <a:moveTo>
                    <a:pt x="0" y="0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5" y="1"/>
                  </a:lnTo>
                  <a:lnTo>
                    <a:pt x="8" y="3"/>
                  </a:lnTo>
                  <a:lnTo>
                    <a:pt x="12" y="5"/>
                  </a:lnTo>
                  <a:lnTo>
                    <a:pt x="16" y="7"/>
                  </a:lnTo>
                  <a:lnTo>
                    <a:pt x="20" y="7"/>
                  </a:lnTo>
                  <a:lnTo>
                    <a:pt x="21" y="7"/>
                  </a:lnTo>
                  <a:lnTo>
                    <a:pt x="23" y="8"/>
                  </a:lnTo>
                  <a:lnTo>
                    <a:pt x="25" y="8"/>
                  </a:lnTo>
                  <a:lnTo>
                    <a:pt x="26" y="7"/>
                  </a:lnTo>
                  <a:lnTo>
                    <a:pt x="29" y="7"/>
                  </a:lnTo>
                  <a:lnTo>
                    <a:pt x="30" y="7"/>
                  </a:lnTo>
                  <a:lnTo>
                    <a:pt x="34" y="5"/>
                  </a:lnTo>
                  <a:lnTo>
                    <a:pt x="37" y="4"/>
                  </a:lnTo>
                  <a:lnTo>
                    <a:pt x="41" y="3"/>
                  </a:lnTo>
                  <a:lnTo>
                    <a:pt x="42" y="1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5" y="3"/>
                  </a:lnTo>
                  <a:lnTo>
                    <a:pt x="43" y="5"/>
                  </a:lnTo>
                  <a:lnTo>
                    <a:pt x="42" y="8"/>
                  </a:lnTo>
                  <a:lnTo>
                    <a:pt x="41" y="11"/>
                  </a:lnTo>
                  <a:lnTo>
                    <a:pt x="38" y="12"/>
                  </a:lnTo>
                  <a:lnTo>
                    <a:pt x="34" y="15"/>
                  </a:lnTo>
                  <a:lnTo>
                    <a:pt x="32" y="16"/>
                  </a:lnTo>
                  <a:lnTo>
                    <a:pt x="29" y="17"/>
                  </a:lnTo>
                  <a:lnTo>
                    <a:pt x="26" y="18"/>
                  </a:lnTo>
                  <a:lnTo>
                    <a:pt x="23" y="18"/>
                  </a:lnTo>
                  <a:lnTo>
                    <a:pt x="20" y="18"/>
                  </a:lnTo>
                  <a:lnTo>
                    <a:pt x="17" y="17"/>
                  </a:lnTo>
                  <a:lnTo>
                    <a:pt x="13" y="16"/>
                  </a:lnTo>
                  <a:lnTo>
                    <a:pt x="12" y="15"/>
                  </a:lnTo>
                  <a:lnTo>
                    <a:pt x="7" y="12"/>
                  </a:lnTo>
                  <a:lnTo>
                    <a:pt x="5" y="9"/>
                  </a:lnTo>
                  <a:lnTo>
                    <a:pt x="4" y="8"/>
                  </a:lnTo>
                  <a:lnTo>
                    <a:pt x="3" y="5"/>
                  </a:lnTo>
                  <a:lnTo>
                    <a:pt x="2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9F85"/>
            </a:solidFill>
            <a:ln w="0">
              <a:solidFill>
                <a:srgbClr val="DD9F8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16">
              <a:extLst>
                <a:ext uri="{FF2B5EF4-FFF2-40B4-BE49-F238E27FC236}">
                  <a16:creationId xmlns:a16="http://schemas.microsoft.com/office/drawing/2014/main" id="{416D7423-BDA3-4053-9D62-14513EBC1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0323" y="2820893"/>
              <a:ext cx="800697" cy="329101"/>
            </a:xfrm>
            <a:custGeom>
              <a:avLst/>
              <a:gdLst>
                <a:gd name="T0" fmla="*/ 236 w 236"/>
                <a:gd name="T1" fmla="*/ 0 h 97"/>
                <a:gd name="T2" fmla="*/ 235 w 236"/>
                <a:gd name="T3" fmla="*/ 3 h 97"/>
                <a:gd name="T4" fmla="*/ 232 w 236"/>
                <a:gd name="T5" fmla="*/ 11 h 97"/>
                <a:gd name="T6" fmla="*/ 227 w 236"/>
                <a:gd name="T7" fmla="*/ 22 h 97"/>
                <a:gd name="T8" fmla="*/ 219 w 236"/>
                <a:gd name="T9" fmla="*/ 37 h 97"/>
                <a:gd name="T10" fmla="*/ 208 w 236"/>
                <a:gd name="T11" fmla="*/ 53 h 97"/>
                <a:gd name="T12" fmla="*/ 194 w 236"/>
                <a:gd name="T13" fmla="*/ 67 h 97"/>
                <a:gd name="T14" fmla="*/ 174 w 236"/>
                <a:gd name="T15" fmla="*/ 81 h 97"/>
                <a:gd name="T16" fmla="*/ 157 w 236"/>
                <a:gd name="T17" fmla="*/ 89 h 97"/>
                <a:gd name="T18" fmla="*/ 135 w 236"/>
                <a:gd name="T19" fmla="*/ 96 h 97"/>
                <a:gd name="T20" fmla="*/ 113 w 236"/>
                <a:gd name="T21" fmla="*/ 97 h 97"/>
                <a:gd name="T22" fmla="*/ 89 w 236"/>
                <a:gd name="T23" fmla="*/ 96 h 97"/>
                <a:gd name="T24" fmla="*/ 66 w 236"/>
                <a:gd name="T25" fmla="*/ 89 h 97"/>
                <a:gd name="T26" fmla="*/ 44 w 236"/>
                <a:gd name="T27" fmla="*/ 76 h 97"/>
                <a:gd name="T28" fmla="*/ 32 w 236"/>
                <a:gd name="T29" fmla="*/ 64 h 97"/>
                <a:gd name="T30" fmla="*/ 21 w 236"/>
                <a:gd name="T31" fmla="*/ 51 h 97"/>
                <a:gd name="T32" fmla="*/ 12 w 236"/>
                <a:gd name="T33" fmla="*/ 38 h 97"/>
                <a:gd name="T34" fmla="*/ 6 w 236"/>
                <a:gd name="T35" fmla="*/ 26 h 97"/>
                <a:gd name="T36" fmla="*/ 2 w 236"/>
                <a:gd name="T37" fmla="*/ 19 h 97"/>
                <a:gd name="T38" fmla="*/ 0 w 236"/>
                <a:gd name="T39" fmla="*/ 15 h 97"/>
                <a:gd name="T40" fmla="*/ 4 w 236"/>
                <a:gd name="T41" fmla="*/ 16 h 97"/>
                <a:gd name="T42" fmla="*/ 13 w 236"/>
                <a:gd name="T43" fmla="*/ 20 h 97"/>
                <a:gd name="T44" fmla="*/ 29 w 236"/>
                <a:gd name="T45" fmla="*/ 24 h 97"/>
                <a:gd name="T46" fmla="*/ 49 w 236"/>
                <a:gd name="T47" fmla="*/ 28 h 97"/>
                <a:gd name="T48" fmla="*/ 74 w 236"/>
                <a:gd name="T49" fmla="*/ 30 h 97"/>
                <a:gd name="T50" fmla="*/ 102 w 236"/>
                <a:gd name="T51" fmla="*/ 32 h 97"/>
                <a:gd name="T52" fmla="*/ 133 w 236"/>
                <a:gd name="T53" fmla="*/ 30 h 97"/>
                <a:gd name="T54" fmla="*/ 165 w 236"/>
                <a:gd name="T55" fmla="*/ 25 h 97"/>
                <a:gd name="T56" fmla="*/ 201 w 236"/>
                <a:gd name="T57" fmla="*/ 16 h 97"/>
                <a:gd name="T58" fmla="*/ 236 w 236"/>
                <a:gd name="T5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6" h="97">
                  <a:moveTo>
                    <a:pt x="236" y="0"/>
                  </a:moveTo>
                  <a:lnTo>
                    <a:pt x="235" y="3"/>
                  </a:lnTo>
                  <a:lnTo>
                    <a:pt x="232" y="11"/>
                  </a:lnTo>
                  <a:lnTo>
                    <a:pt x="227" y="22"/>
                  </a:lnTo>
                  <a:lnTo>
                    <a:pt x="219" y="37"/>
                  </a:lnTo>
                  <a:lnTo>
                    <a:pt x="208" y="53"/>
                  </a:lnTo>
                  <a:lnTo>
                    <a:pt x="194" y="67"/>
                  </a:lnTo>
                  <a:lnTo>
                    <a:pt x="174" y="81"/>
                  </a:lnTo>
                  <a:lnTo>
                    <a:pt x="157" y="89"/>
                  </a:lnTo>
                  <a:lnTo>
                    <a:pt x="135" y="96"/>
                  </a:lnTo>
                  <a:lnTo>
                    <a:pt x="113" y="97"/>
                  </a:lnTo>
                  <a:lnTo>
                    <a:pt x="89" y="96"/>
                  </a:lnTo>
                  <a:lnTo>
                    <a:pt x="66" y="89"/>
                  </a:lnTo>
                  <a:lnTo>
                    <a:pt x="44" y="76"/>
                  </a:lnTo>
                  <a:lnTo>
                    <a:pt x="32" y="64"/>
                  </a:lnTo>
                  <a:lnTo>
                    <a:pt x="21" y="51"/>
                  </a:lnTo>
                  <a:lnTo>
                    <a:pt x="12" y="38"/>
                  </a:lnTo>
                  <a:lnTo>
                    <a:pt x="6" y="26"/>
                  </a:lnTo>
                  <a:lnTo>
                    <a:pt x="2" y="19"/>
                  </a:lnTo>
                  <a:lnTo>
                    <a:pt x="0" y="15"/>
                  </a:lnTo>
                  <a:lnTo>
                    <a:pt x="4" y="16"/>
                  </a:lnTo>
                  <a:lnTo>
                    <a:pt x="13" y="20"/>
                  </a:lnTo>
                  <a:lnTo>
                    <a:pt x="29" y="24"/>
                  </a:lnTo>
                  <a:lnTo>
                    <a:pt x="49" y="28"/>
                  </a:lnTo>
                  <a:lnTo>
                    <a:pt x="74" y="30"/>
                  </a:lnTo>
                  <a:lnTo>
                    <a:pt x="102" y="32"/>
                  </a:lnTo>
                  <a:lnTo>
                    <a:pt x="133" y="30"/>
                  </a:lnTo>
                  <a:lnTo>
                    <a:pt x="165" y="25"/>
                  </a:lnTo>
                  <a:lnTo>
                    <a:pt x="201" y="16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17">
              <a:extLst>
                <a:ext uri="{FF2B5EF4-FFF2-40B4-BE49-F238E27FC236}">
                  <a16:creationId xmlns:a16="http://schemas.microsoft.com/office/drawing/2014/main" id="{60B73EAC-99D6-422A-9492-0CBF0194B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7295" y="1406104"/>
              <a:ext cx="1499610" cy="1255330"/>
            </a:xfrm>
            <a:custGeom>
              <a:avLst/>
              <a:gdLst>
                <a:gd name="T0" fmla="*/ 364 w 442"/>
                <a:gd name="T1" fmla="*/ 56 h 370"/>
                <a:gd name="T2" fmla="*/ 414 w 442"/>
                <a:gd name="T3" fmla="*/ 370 h 370"/>
                <a:gd name="T4" fmla="*/ 390 w 442"/>
                <a:gd name="T5" fmla="*/ 305 h 370"/>
                <a:gd name="T6" fmla="*/ 384 w 442"/>
                <a:gd name="T7" fmla="*/ 235 h 370"/>
                <a:gd name="T8" fmla="*/ 368 w 442"/>
                <a:gd name="T9" fmla="*/ 188 h 370"/>
                <a:gd name="T10" fmla="*/ 343 w 442"/>
                <a:gd name="T11" fmla="*/ 162 h 370"/>
                <a:gd name="T12" fmla="*/ 310 w 442"/>
                <a:gd name="T13" fmla="*/ 149 h 370"/>
                <a:gd name="T14" fmla="*/ 276 w 442"/>
                <a:gd name="T15" fmla="*/ 140 h 370"/>
                <a:gd name="T16" fmla="*/ 253 w 442"/>
                <a:gd name="T17" fmla="*/ 136 h 370"/>
                <a:gd name="T18" fmla="*/ 250 w 442"/>
                <a:gd name="T19" fmla="*/ 138 h 370"/>
                <a:gd name="T20" fmla="*/ 260 w 442"/>
                <a:gd name="T21" fmla="*/ 159 h 370"/>
                <a:gd name="T22" fmla="*/ 280 w 442"/>
                <a:gd name="T23" fmla="*/ 184 h 370"/>
                <a:gd name="T24" fmla="*/ 297 w 442"/>
                <a:gd name="T25" fmla="*/ 199 h 370"/>
                <a:gd name="T26" fmla="*/ 277 w 442"/>
                <a:gd name="T27" fmla="*/ 199 h 370"/>
                <a:gd name="T28" fmla="*/ 233 w 442"/>
                <a:gd name="T29" fmla="*/ 184 h 370"/>
                <a:gd name="T30" fmla="*/ 194 w 442"/>
                <a:gd name="T31" fmla="*/ 167 h 370"/>
                <a:gd name="T32" fmla="*/ 168 w 442"/>
                <a:gd name="T33" fmla="*/ 151 h 370"/>
                <a:gd name="T34" fmla="*/ 157 w 442"/>
                <a:gd name="T35" fmla="*/ 145 h 370"/>
                <a:gd name="T36" fmla="*/ 165 w 442"/>
                <a:gd name="T37" fmla="*/ 165 h 370"/>
                <a:gd name="T38" fmla="*/ 177 w 442"/>
                <a:gd name="T39" fmla="*/ 183 h 370"/>
                <a:gd name="T40" fmla="*/ 182 w 442"/>
                <a:gd name="T41" fmla="*/ 192 h 370"/>
                <a:gd name="T42" fmla="*/ 151 w 442"/>
                <a:gd name="T43" fmla="*/ 180 h 370"/>
                <a:gd name="T44" fmla="*/ 120 w 442"/>
                <a:gd name="T45" fmla="*/ 161 h 370"/>
                <a:gd name="T46" fmla="*/ 98 w 442"/>
                <a:gd name="T47" fmla="*/ 144 h 370"/>
                <a:gd name="T48" fmla="*/ 89 w 442"/>
                <a:gd name="T49" fmla="*/ 136 h 370"/>
                <a:gd name="T50" fmla="*/ 84 w 442"/>
                <a:gd name="T51" fmla="*/ 144 h 370"/>
                <a:gd name="T52" fmla="*/ 71 w 442"/>
                <a:gd name="T53" fmla="*/ 162 h 370"/>
                <a:gd name="T54" fmla="*/ 59 w 442"/>
                <a:gd name="T55" fmla="*/ 182 h 370"/>
                <a:gd name="T56" fmla="*/ 48 w 442"/>
                <a:gd name="T57" fmla="*/ 220 h 370"/>
                <a:gd name="T58" fmla="*/ 46 w 442"/>
                <a:gd name="T59" fmla="*/ 265 h 370"/>
                <a:gd name="T60" fmla="*/ 50 w 442"/>
                <a:gd name="T61" fmla="*/ 309 h 370"/>
                <a:gd name="T62" fmla="*/ 52 w 442"/>
                <a:gd name="T63" fmla="*/ 336 h 370"/>
                <a:gd name="T64" fmla="*/ 30 w 442"/>
                <a:gd name="T65" fmla="*/ 367 h 370"/>
                <a:gd name="T66" fmla="*/ 109 w 442"/>
                <a:gd name="T67" fmla="*/ 56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42" h="370">
                  <a:moveTo>
                    <a:pt x="207" y="0"/>
                  </a:moveTo>
                  <a:lnTo>
                    <a:pt x="364" y="56"/>
                  </a:lnTo>
                  <a:lnTo>
                    <a:pt x="442" y="217"/>
                  </a:lnTo>
                  <a:lnTo>
                    <a:pt x="414" y="370"/>
                  </a:lnTo>
                  <a:lnTo>
                    <a:pt x="393" y="349"/>
                  </a:lnTo>
                  <a:lnTo>
                    <a:pt x="390" y="305"/>
                  </a:lnTo>
                  <a:lnTo>
                    <a:pt x="387" y="267"/>
                  </a:lnTo>
                  <a:lnTo>
                    <a:pt x="384" y="235"/>
                  </a:lnTo>
                  <a:lnTo>
                    <a:pt x="377" y="209"/>
                  </a:lnTo>
                  <a:lnTo>
                    <a:pt x="368" y="188"/>
                  </a:lnTo>
                  <a:lnTo>
                    <a:pt x="355" y="170"/>
                  </a:lnTo>
                  <a:lnTo>
                    <a:pt x="343" y="162"/>
                  </a:lnTo>
                  <a:lnTo>
                    <a:pt x="327" y="154"/>
                  </a:lnTo>
                  <a:lnTo>
                    <a:pt x="310" y="149"/>
                  </a:lnTo>
                  <a:lnTo>
                    <a:pt x="292" y="144"/>
                  </a:lnTo>
                  <a:lnTo>
                    <a:pt x="276" y="140"/>
                  </a:lnTo>
                  <a:lnTo>
                    <a:pt x="262" y="137"/>
                  </a:lnTo>
                  <a:lnTo>
                    <a:pt x="253" y="136"/>
                  </a:lnTo>
                  <a:lnTo>
                    <a:pt x="249" y="134"/>
                  </a:lnTo>
                  <a:lnTo>
                    <a:pt x="250" y="138"/>
                  </a:lnTo>
                  <a:lnTo>
                    <a:pt x="254" y="146"/>
                  </a:lnTo>
                  <a:lnTo>
                    <a:pt x="260" y="159"/>
                  </a:lnTo>
                  <a:lnTo>
                    <a:pt x="271" y="174"/>
                  </a:lnTo>
                  <a:lnTo>
                    <a:pt x="280" y="184"/>
                  </a:lnTo>
                  <a:lnTo>
                    <a:pt x="289" y="193"/>
                  </a:lnTo>
                  <a:lnTo>
                    <a:pt x="297" y="199"/>
                  </a:lnTo>
                  <a:lnTo>
                    <a:pt x="300" y="201"/>
                  </a:lnTo>
                  <a:lnTo>
                    <a:pt x="277" y="199"/>
                  </a:lnTo>
                  <a:lnTo>
                    <a:pt x="254" y="192"/>
                  </a:lnTo>
                  <a:lnTo>
                    <a:pt x="233" y="184"/>
                  </a:lnTo>
                  <a:lnTo>
                    <a:pt x="212" y="176"/>
                  </a:lnTo>
                  <a:lnTo>
                    <a:pt x="194" y="167"/>
                  </a:lnTo>
                  <a:lnTo>
                    <a:pt x="179" y="158"/>
                  </a:lnTo>
                  <a:lnTo>
                    <a:pt x="168" y="151"/>
                  </a:lnTo>
                  <a:lnTo>
                    <a:pt x="160" y="146"/>
                  </a:lnTo>
                  <a:lnTo>
                    <a:pt x="157" y="145"/>
                  </a:lnTo>
                  <a:lnTo>
                    <a:pt x="160" y="154"/>
                  </a:lnTo>
                  <a:lnTo>
                    <a:pt x="165" y="165"/>
                  </a:lnTo>
                  <a:lnTo>
                    <a:pt x="170" y="175"/>
                  </a:lnTo>
                  <a:lnTo>
                    <a:pt x="177" y="183"/>
                  </a:lnTo>
                  <a:lnTo>
                    <a:pt x="181" y="189"/>
                  </a:lnTo>
                  <a:lnTo>
                    <a:pt x="182" y="192"/>
                  </a:lnTo>
                  <a:lnTo>
                    <a:pt x="168" y="187"/>
                  </a:lnTo>
                  <a:lnTo>
                    <a:pt x="151" y="180"/>
                  </a:lnTo>
                  <a:lnTo>
                    <a:pt x="135" y="171"/>
                  </a:lnTo>
                  <a:lnTo>
                    <a:pt x="120" y="161"/>
                  </a:lnTo>
                  <a:lnTo>
                    <a:pt x="107" y="151"/>
                  </a:lnTo>
                  <a:lnTo>
                    <a:pt x="98" y="144"/>
                  </a:lnTo>
                  <a:lnTo>
                    <a:pt x="92" y="138"/>
                  </a:lnTo>
                  <a:lnTo>
                    <a:pt x="89" y="136"/>
                  </a:lnTo>
                  <a:lnTo>
                    <a:pt x="88" y="138"/>
                  </a:lnTo>
                  <a:lnTo>
                    <a:pt x="84" y="144"/>
                  </a:lnTo>
                  <a:lnTo>
                    <a:pt x="77" y="151"/>
                  </a:lnTo>
                  <a:lnTo>
                    <a:pt x="71" y="162"/>
                  </a:lnTo>
                  <a:lnTo>
                    <a:pt x="64" y="172"/>
                  </a:lnTo>
                  <a:lnTo>
                    <a:pt x="59" y="182"/>
                  </a:lnTo>
                  <a:lnTo>
                    <a:pt x="52" y="199"/>
                  </a:lnTo>
                  <a:lnTo>
                    <a:pt x="48" y="220"/>
                  </a:lnTo>
                  <a:lnTo>
                    <a:pt x="46" y="242"/>
                  </a:lnTo>
                  <a:lnTo>
                    <a:pt x="46" y="265"/>
                  </a:lnTo>
                  <a:lnTo>
                    <a:pt x="47" y="289"/>
                  </a:lnTo>
                  <a:lnTo>
                    <a:pt x="50" y="309"/>
                  </a:lnTo>
                  <a:lnTo>
                    <a:pt x="51" y="326"/>
                  </a:lnTo>
                  <a:lnTo>
                    <a:pt x="52" y="336"/>
                  </a:lnTo>
                  <a:lnTo>
                    <a:pt x="54" y="340"/>
                  </a:lnTo>
                  <a:lnTo>
                    <a:pt x="30" y="367"/>
                  </a:lnTo>
                  <a:lnTo>
                    <a:pt x="0" y="189"/>
                  </a:lnTo>
                  <a:lnTo>
                    <a:pt x="109" y="56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4C0000"/>
            </a:solidFill>
            <a:ln w="0">
              <a:solidFill>
                <a:srgbClr val="4C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18">
              <a:extLst>
                <a:ext uri="{FF2B5EF4-FFF2-40B4-BE49-F238E27FC236}">
                  <a16:creationId xmlns:a16="http://schemas.microsoft.com/office/drawing/2014/main" id="{80AF5275-9A1E-4FC3-B34F-5C4AB668F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9439" y="2478223"/>
              <a:ext cx="284994" cy="295173"/>
            </a:xfrm>
            <a:custGeom>
              <a:avLst/>
              <a:gdLst>
                <a:gd name="T0" fmla="*/ 42 w 84"/>
                <a:gd name="T1" fmla="*/ 0 h 87"/>
                <a:gd name="T2" fmla="*/ 58 w 84"/>
                <a:gd name="T3" fmla="*/ 3 h 87"/>
                <a:gd name="T4" fmla="*/ 71 w 84"/>
                <a:gd name="T5" fmla="*/ 12 h 87"/>
                <a:gd name="T6" fmla="*/ 80 w 84"/>
                <a:gd name="T7" fmla="*/ 25 h 87"/>
                <a:gd name="T8" fmla="*/ 84 w 84"/>
                <a:gd name="T9" fmla="*/ 42 h 87"/>
                <a:gd name="T10" fmla="*/ 84 w 84"/>
                <a:gd name="T11" fmla="*/ 46 h 87"/>
                <a:gd name="T12" fmla="*/ 80 w 84"/>
                <a:gd name="T13" fmla="*/ 62 h 87"/>
                <a:gd name="T14" fmla="*/ 71 w 84"/>
                <a:gd name="T15" fmla="*/ 75 h 87"/>
                <a:gd name="T16" fmla="*/ 58 w 84"/>
                <a:gd name="T17" fmla="*/ 84 h 87"/>
                <a:gd name="T18" fmla="*/ 42 w 84"/>
                <a:gd name="T19" fmla="*/ 87 h 87"/>
                <a:gd name="T20" fmla="*/ 27 w 84"/>
                <a:gd name="T21" fmla="*/ 84 h 87"/>
                <a:gd name="T22" fmla="*/ 13 w 84"/>
                <a:gd name="T23" fmla="*/ 75 h 87"/>
                <a:gd name="T24" fmla="*/ 4 w 84"/>
                <a:gd name="T25" fmla="*/ 62 h 87"/>
                <a:gd name="T26" fmla="*/ 0 w 84"/>
                <a:gd name="T27" fmla="*/ 46 h 87"/>
                <a:gd name="T28" fmla="*/ 0 w 84"/>
                <a:gd name="T29" fmla="*/ 42 h 87"/>
                <a:gd name="T30" fmla="*/ 4 w 84"/>
                <a:gd name="T31" fmla="*/ 25 h 87"/>
                <a:gd name="T32" fmla="*/ 13 w 84"/>
                <a:gd name="T33" fmla="*/ 12 h 87"/>
                <a:gd name="T34" fmla="*/ 27 w 84"/>
                <a:gd name="T35" fmla="*/ 3 h 87"/>
                <a:gd name="T36" fmla="*/ 42 w 84"/>
                <a:gd name="T37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4" h="87">
                  <a:moveTo>
                    <a:pt x="42" y="0"/>
                  </a:moveTo>
                  <a:lnTo>
                    <a:pt x="58" y="3"/>
                  </a:lnTo>
                  <a:lnTo>
                    <a:pt x="71" y="12"/>
                  </a:lnTo>
                  <a:lnTo>
                    <a:pt x="80" y="25"/>
                  </a:lnTo>
                  <a:lnTo>
                    <a:pt x="84" y="42"/>
                  </a:lnTo>
                  <a:lnTo>
                    <a:pt x="84" y="46"/>
                  </a:lnTo>
                  <a:lnTo>
                    <a:pt x="80" y="62"/>
                  </a:lnTo>
                  <a:lnTo>
                    <a:pt x="71" y="75"/>
                  </a:lnTo>
                  <a:lnTo>
                    <a:pt x="58" y="84"/>
                  </a:lnTo>
                  <a:lnTo>
                    <a:pt x="42" y="87"/>
                  </a:lnTo>
                  <a:lnTo>
                    <a:pt x="27" y="84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6"/>
                  </a:lnTo>
                  <a:lnTo>
                    <a:pt x="0" y="42"/>
                  </a:lnTo>
                  <a:lnTo>
                    <a:pt x="4" y="25"/>
                  </a:lnTo>
                  <a:lnTo>
                    <a:pt x="13" y="12"/>
                  </a:lnTo>
                  <a:lnTo>
                    <a:pt x="27" y="3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8BC9F"/>
            </a:solidFill>
            <a:ln w="0">
              <a:solidFill>
                <a:srgbClr val="F8BC9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19">
              <a:extLst>
                <a:ext uri="{FF2B5EF4-FFF2-40B4-BE49-F238E27FC236}">
                  <a16:creationId xmlns:a16="http://schemas.microsoft.com/office/drawing/2014/main" id="{2E0C2350-82EC-418E-AE29-F699A75226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3337" y="2478223"/>
              <a:ext cx="281602" cy="295173"/>
            </a:xfrm>
            <a:custGeom>
              <a:avLst/>
              <a:gdLst>
                <a:gd name="T0" fmla="*/ 41 w 83"/>
                <a:gd name="T1" fmla="*/ 0 h 87"/>
                <a:gd name="T2" fmla="*/ 58 w 83"/>
                <a:gd name="T3" fmla="*/ 3 h 87"/>
                <a:gd name="T4" fmla="*/ 71 w 83"/>
                <a:gd name="T5" fmla="*/ 12 h 87"/>
                <a:gd name="T6" fmla="*/ 80 w 83"/>
                <a:gd name="T7" fmla="*/ 25 h 87"/>
                <a:gd name="T8" fmla="*/ 83 w 83"/>
                <a:gd name="T9" fmla="*/ 42 h 87"/>
                <a:gd name="T10" fmla="*/ 83 w 83"/>
                <a:gd name="T11" fmla="*/ 46 h 87"/>
                <a:gd name="T12" fmla="*/ 80 w 83"/>
                <a:gd name="T13" fmla="*/ 62 h 87"/>
                <a:gd name="T14" fmla="*/ 71 w 83"/>
                <a:gd name="T15" fmla="*/ 75 h 87"/>
                <a:gd name="T16" fmla="*/ 58 w 83"/>
                <a:gd name="T17" fmla="*/ 84 h 87"/>
                <a:gd name="T18" fmla="*/ 41 w 83"/>
                <a:gd name="T19" fmla="*/ 87 h 87"/>
                <a:gd name="T20" fmla="*/ 25 w 83"/>
                <a:gd name="T21" fmla="*/ 84 h 87"/>
                <a:gd name="T22" fmla="*/ 12 w 83"/>
                <a:gd name="T23" fmla="*/ 75 h 87"/>
                <a:gd name="T24" fmla="*/ 3 w 83"/>
                <a:gd name="T25" fmla="*/ 62 h 87"/>
                <a:gd name="T26" fmla="*/ 0 w 83"/>
                <a:gd name="T27" fmla="*/ 46 h 87"/>
                <a:gd name="T28" fmla="*/ 0 w 83"/>
                <a:gd name="T29" fmla="*/ 42 h 87"/>
                <a:gd name="T30" fmla="*/ 3 w 83"/>
                <a:gd name="T31" fmla="*/ 25 h 87"/>
                <a:gd name="T32" fmla="*/ 12 w 83"/>
                <a:gd name="T33" fmla="*/ 12 h 87"/>
                <a:gd name="T34" fmla="*/ 25 w 83"/>
                <a:gd name="T35" fmla="*/ 3 h 87"/>
                <a:gd name="T36" fmla="*/ 41 w 83"/>
                <a:gd name="T37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" h="87">
                  <a:moveTo>
                    <a:pt x="41" y="0"/>
                  </a:moveTo>
                  <a:lnTo>
                    <a:pt x="58" y="3"/>
                  </a:lnTo>
                  <a:lnTo>
                    <a:pt x="71" y="12"/>
                  </a:lnTo>
                  <a:lnTo>
                    <a:pt x="80" y="25"/>
                  </a:lnTo>
                  <a:lnTo>
                    <a:pt x="83" y="42"/>
                  </a:lnTo>
                  <a:lnTo>
                    <a:pt x="83" y="46"/>
                  </a:lnTo>
                  <a:lnTo>
                    <a:pt x="80" y="62"/>
                  </a:lnTo>
                  <a:lnTo>
                    <a:pt x="71" y="75"/>
                  </a:lnTo>
                  <a:lnTo>
                    <a:pt x="58" y="84"/>
                  </a:lnTo>
                  <a:lnTo>
                    <a:pt x="41" y="87"/>
                  </a:lnTo>
                  <a:lnTo>
                    <a:pt x="25" y="84"/>
                  </a:lnTo>
                  <a:lnTo>
                    <a:pt x="12" y="75"/>
                  </a:lnTo>
                  <a:lnTo>
                    <a:pt x="3" y="62"/>
                  </a:lnTo>
                  <a:lnTo>
                    <a:pt x="0" y="46"/>
                  </a:lnTo>
                  <a:lnTo>
                    <a:pt x="0" y="42"/>
                  </a:lnTo>
                  <a:lnTo>
                    <a:pt x="3" y="25"/>
                  </a:lnTo>
                  <a:lnTo>
                    <a:pt x="12" y="12"/>
                  </a:lnTo>
                  <a:lnTo>
                    <a:pt x="25" y="3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8BC9F"/>
            </a:solidFill>
            <a:ln w="0">
              <a:solidFill>
                <a:srgbClr val="F8BC9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20">
              <a:extLst>
                <a:ext uri="{FF2B5EF4-FFF2-40B4-BE49-F238E27FC236}">
                  <a16:creationId xmlns:a16="http://schemas.microsoft.com/office/drawing/2014/main" id="{3FC1EE79-E0B6-4842-BF7C-B1F53A422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7295" y="2590184"/>
              <a:ext cx="47499" cy="88212"/>
            </a:xfrm>
            <a:custGeom>
              <a:avLst/>
              <a:gdLst>
                <a:gd name="T0" fmla="*/ 10 w 14"/>
                <a:gd name="T1" fmla="*/ 0 h 26"/>
                <a:gd name="T2" fmla="*/ 10 w 14"/>
                <a:gd name="T3" fmla="*/ 0 h 26"/>
                <a:gd name="T4" fmla="*/ 10 w 14"/>
                <a:gd name="T5" fmla="*/ 3 h 26"/>
                <a:gd name="T6" fmla="*/ 10 w 14"/>
                <a:gd name="T7" fmla="*/ 5 h 26"/>
                <a:gd name="T8" fmla="*/ 10 w 14"/>
                <a:gd name="T9" fmla="*/ 9 h 26"/>
                <a:gd name="T10" fmla="*/ 10 w 14"/>
                <a:gd name="T11" fmla="*/ 13 h 26"/>
                <a:gd name="T12" fmla="*/ 12 w 14"/>
                <a:gd name="T13" fmla="*/ 15 h 26"/>
                <a:gd name="T14" fmla="*/ 12 w 14"/>
                <a:gd name="T15" fmla="*/ 17 h 26"/>
                <a:gd name="T16" fmla="*/ 12 w 14"/>
                <a:gd name="T17" fmla="*/ 18 h 26"/>
                <a:gd name="T18" fmla="*/ 13 w 14"/>
                <a:gd name="T19" fmla="*/ 21 h 26"/>
                <a:gd name="T20" fmla="*/ 13 w 14"/>
                <a:gd name="T21" fmla="*/ 24 h 26"/>
                <a:gd name="T22" fmla="*/ 14 w 14"/>
                <a:gd name="T23" fmla="*/ 25 h 26"/>
                <a:gd name="T24" fmla="*/ 14 w 14"/>
                <a:gd name="T25" fmla="*/ 26 h 26"/>
                <a:gd name="T26" fmla="*/ 14 w 14"/>
                <a:gd name="T27" fmla="*/ 26 h 26"/>
                <a:gd name="T28" fmla="*/ 14 w 14"/>
                <a:gd name="T29" fmla="*/ 26 h 26"/>
                <a:gd name="T30" fmla="*/ 13 w 14"/>
                <a:gd name="T31" fmla="*/ 26 h 26"/>
                <a:gd name="T32" fmla="*/ 10 w 14"/>
                <a:gd name="T33" fmla="*/ 26 h 26"/>
                <a:gd name="T34" fmla="*/ 9 w 14"/>
                <a:gd name="T35" fmla="*/ 25 h 26"/>
                <a:gd name="T36" fmla="*/ 7 w 14"/>
                <a:gd name="T37" fmla="*/ 24 h 26"/>
                <a:gd name="T38" fmla="*/ 4 w 14"/>
                <a:gd name="T39" fmla="*/ 22 h 26"/>
                <a:gd name="T40" fmla="*/ 1 w 14"/>
                <a:gd name="T41" fmla="*/ 18 h 26"/>
                <a:gd name="T42" fmla="*/ 0 w 14"/>
                <a:gd name="T43" fmla="*/ 15 h 26"/>
                <a:gd name="T44" fmla="*/ 0 w 14"/>
                <a:gd name="T45" fmla="*/ 11 h 26"/>
                <a:gd name="T46" fmla="*/ 0 w 14"/>
                <a:gd name="T47" fmla="*/ 9 h 26"/>
                <a:gd name="T48" fmla="*/ 1 w 14"/>
                <a:gd name="T49" fmla="*/ 8 h 26"/>
                <a:gd name="T50" fmla="*/ 3 w 14"/>
                <a:gd name="T51" fmla="*/ 4 h 26"/>
                <a:gd name="T52" fmla="*/ 5 w 14"/>
                <a:gd name="T53" fmla="*/ 3 h 26"/>
                <a:gd name="T54" fmla="*/ 8 w 14"/>
                <a:gd name="T55" fmla="*/ 0 h 26"/>
                <a:gd name="T56" fmla="*/ 9 w 14"/>
                <a:gd name="T57" fmla="*/ 0 h 26"/>
                <a:gd name="T58" fmla="*/ 10 w 14"/>
                <a:gd name="T5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" h="26">
                  <a:moveTo>
                    <a:pt x="10" y="0"/>
                  </a:moveTo>
                  <a:lnTo>
                    <a:pt x="10" y="0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10" y="9"/>
                  </a:lnTo>
                  <a:lnTo>
                    <a:pt x="10" y="13"/>
                  </a:lnTo>
                  <a:lnTo>
                    <a:pt x="12" y="15"/>
                  </a:lnTo>
                  <a:lnTo>
                    <a:pt x="12" y="17"/>
                  </a:lnTo>
                  <a:lnTo>
                    <a:pt x="12" y="18"/>
                  </a:lnTo>
                  <a:lnTo>
                    <a:pt x="13" y="21"/>
                  </a:lnTo>
                  <a:lnTo>
                    <a:pt x="13" y="24"/>
                  </a:lnTo>
                  <a:lnTo>
                    <a:pt x="14" y="25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3" y="26"/>
                  </a:lnTo>
                  <a:lnTo>
                    <a:pt x="10" y="26"/>
                  </a:lnTo>
                  <a:lnTo>
                    <a:pt x="9" y="25"/>
                  </a:lnTo>
                  <a:lnTo>
                    <a:pt x="7" y="24"/>
                  </a:lnTo>
                  <a:lnTo>
                    <a:pt x="4" y="22"/>
                  </a:lnTo>
                  <a:lnTo>
                    <a:pt x="1" y="18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0" y="9"/>
                  </a:lnTo>
                  <a:lnTo>
                    <a:pt x="1" y="8"/>
                  </a:lnTo>
                  <a:lnTo>
                    <a:pt x="3" y="4"/>
                  </a:lnTo>
                  <a:lnTo>
                    <a:pt x="5" y="3"/>
                  </a:lnTo>
                  <a:lnTo>
                    <a:pt x="8" y="0"/>
                  </a:lnTo>
                  <a:lnTo>
                    <a:pt x="9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DD9F85"/>
            </a:solidFill>
            <a:ln w="0">
              <a:solidFill>
                <a:srgbClr val="DD9F8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21">
              <a:extLst>
                <a:ext uri="{FF2B5EF4-FFF2-40B4-BE49-F238E27FC236}">
                  <a16:creationId xmlns:a16="http://schemas.microsoft.com/office/drawing/2014/main" id="{6C34DD55-C698-4E75-97AF-6CF8CA9D6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26370" y="2583398"/>
              <a:ext cx="50893" cy="88212"/>
            </a:xfrm>
            <a:custGeom>
              <a:avLst/>
              <a:gdLst>
                <a:gd name="T0" fmla="*/ 2 w 15"/>
                <a:gd name="T1" fmla="*/ 0 h 26"/>
                <a:gd name="T2" fmla="*/ 3 w 15"/>
                <a:gd name="T3" fmla="*/ 0 h 26"/>
                <a:gd name="T4" fmla="*/ 4 w 15"/>
                <a:gd name="T5" fmla="*/ 0 h 26"/>
                <a:gd name="T6" fmla="*/ 7 w 15"/>
                <a:gd name="T7" fmla="*/ 1 h 26"/>
                <a:gd name="T8" fmla="*/ 9 w 15"/>
                <a:gd name="T9" fmla="*/ 2 h 26"/>
                <a:gd name="T10" fmla="*/ 12 w 15"/>
                <a:gd name="T11" fmla="*/ 3 h 26"/>
                <a:gd name="T12" fmla="*/ 13 w 15"/>
                <a:gd name="T13" fmla="*/ 7 h 26"/>
                <a:gd name="T14" fmla="*/ 15 w 15"/>
                <a:gd name="T15" fmla="*/ 11 h 26"/>
                <a:gd name="T16" fmla="*/ 15 w 15"/>
                <a:gd name="T17" fmla="*/ 15 h 26"/>
                <a:gd name="T18" fmla="*/ 15 w 15"/>
                <a:gd name="T19" fmla="*/ 17 h 26"/>
                <a:gd name="T20" fmla="*/ 15 w 15"/>
                <a:gd name="T21" fmla="*/ 18 h 26"/>
                <a:gd name="T22" fmla="*/ 12 w 15"/>
                <a:gd name="T23" fmla="*/ 22 h 26"/>
                <a:gd name="T24" fmla="*/ 11 w 15"/>
                <a:gd name="T25" fmla="*/ 23 h 26"/>
                <a:gd name="T26" fmla="*/ 8 w 15"/>
                <a:gd name="T27" fmla="*/ 26 h 26"/>
                <a:gd name="T28" fmla="*/ 6 w 15"/>
                <a:gd name="T29" fmla="*/ 26 h 26"/>
                <a:gd name="T30" fmla="*/ 6 w 15"/>
                <a:gd name="T31" fmla="*/ 26 h 26"/>
                <a:gd name="T32" fmla="*/ 6 w 15"/>
                <a:gd name="T33" fmla="*/ 26 h 26"/>
                <a:gd name="T34" fmla="*/ 6 w 15"/>
                <a:gd name="T35" fmla="*/ 23 h 26"/>
                <a:gd name="T36" fmla="*/ 6 w 15"/>
                <a:gd name="T37" fmla="*/ 20 h 26"/>
                <a:gd name="T38" fmla="*/ 6 w 15"/>
                <a:gd name="T39" fmla="*/ 17 h 26"/>
                <a:gd name="T40" fmla="*/ 4 w 15"/>
                <a:gd name="T41" fmla="*/ 13 h 26"/>
                <a:gd name="T42" fmla="*/ 4 w 15"/>
                <a:gd name="T43" fmla="*/ 11 h 26"/>
                <a:gd name="T44" fmla="*/ 4 w 15"/>
                <a:gd name="T45" fmla="*/ 9 h 26"/>
                <a:gd name="T46" fmla="*/ 3 w 15"/>
                <a:gd name="T47" fmla="*/ 7 h 26"/>
                <a:gd name="T48" fmla="*/ 3 w 15"/>
                <a:gd name="T49" fmla="*/ 5 h 26"/>
                <a:gd name="T50" fmla="*/ 2 w 15"/>
                <a:gd name="T51" fmla="*/ 2 h 26"/>
                <a:gd name="T52" fmla="*/ 2 w 15"/>
                <a:gd name="T53" fmla="*/ 1 h 26"/>
                <a:gd name="T54" fmla="*/ 2 w 15"/>
                <a:gd name="T55" fmla="*/ 0 h 26"/>
                <a:gd name="T56" fmla="*/ 0 w 15"/>
                <a:gd name="T57" fmla="*/ 0 h 26"/>
                <a:gd name="T58" fmla="*/ 2 w 15"/>
                <a:gd name="T5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" h="26">
                  <a:moveTo>
                    <a:pt x="2" y="0"/>
                  </a:moveTo>
                  <a:lnTo>
                    <a:pt x="3" y="0"/>
                  </a:lnTo>
                  <a:lnTo>
                    <a:pt x="4" y="0"/>
                  </a:lnTo>
                  <a:lnTo>
                    <a:pt x="7" y="1"/>
                  </a:lnTo>
                  <a:lnTo>
                    <a:pt x="9" y="2"/>
                  </a:lnTo>
                  <a:lnTo>
                    <a:pt x="12" y="3"/>
                  </a:lnTo>
                  <a:lnTo>
                    <a:pt x="13" y="7"/>
                  </a:lnTo>
                  <a:lnTo>
                    <a:pt x="15" y="11"/>
                  </a:lnTo>
                  <a:lnTo>
                    <a:pt x="15" y="15"/>
                  </a:lnTo>
                  <a:lnTo>
                    <a:pt x="15" y="17"/>
                  </a:lnTo>
                  <a:lnTo>
                    <a:pt x="15" y="18"/>
                  </a:lnTo>
                  <a:lnTo>
                    <a:pt x="12" y="22"/>
                  </a:lnTo>
                  <a:lnTo>
                    <a:pt x="11" y="23"/>
                  </a:lnTo>
                  <a:lnTo>
                    <a:pt x="8" y="26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6" y="23"/>
                  </a:lnTo>
                  <a:lnTo>
                    <a:pt x="6" y="20"/>
                  </a:lnTo>
                  <a:lnTo>
                    <a:pt x="6" y="17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9"/>
                  </a:lnTo>
                  <a:lnTo>
                    <a:pt x="3" y="7"/>
                  </a:lnTo>
                  <a:lnTo>
                    <a:pt x="3" y="5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D9F85"/>
            </a:solidFill>
            <a:ln w="0">
              <a:solidFill>
                <a:srgbClr val="DD9F8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2">
              <a:extLst>
                <a:ext uri="{FF2B5EF4-FFF2-40B4-BE49-F238E27FC236}">
                  <a16:creationId xmlns:a16="http://schemas.microsoft.com/office/drawing/2014/main" id="{075916C6-DAA6-4C9E-9EA9-D052DA1D61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1024" y="3489273"/>
              <a:ext cx="990692" cy="1156940"/>
            </a:xfrm>
            <a:custGeom>
              <a:avLst/>
              <a:gdLst>
                <a:gd name="T0" fmla="*/ 15 w 292"/>
                <a:gd name="T1" fmla="*/ 0 h 341"/>
                <a:gd name="T2" fmla="*/ 30 w 292"/>
                <a:gd name="T3" fmla="*/ 0 h 341"/>
                <a:gd name="T4" fmla="*/ 48 w 292"/>
                <a:gd name="T5" fmla="*/ 2 h 341"/>
                <a:gd name="T6" fmla="*/ 65 w 292"/>
                <a:gd name="T7" fmla="*/ 7 h 341"/>
                <a:gd name="T8" fmla="*/ 78 w 292"/>
                <a:gd name="T9" fmla="*/ 17 h 341"/>
                <a:gd name="T10" fmla="*/ 90 w 292"/>
                <a:gd name="T11" fmla="*/ 28 h 341"/>
                <a:gd name="T12" fmla="*/ 102 w 292"/>
                <a:gd name="T13" fmla="*/ 44 h 341"/>
                <a:gd name="T14" fmla="*/ 114 w 292"/>
                <a:gd name="T15" fmla="*/ 64 h 341"/>
                <a:gd name="T16" fmla="*/ 125 w 292"/>
                <a:gd name="T17" fmla="*/ 85 h 341"/>
                <a:gd name="T18" fmla="*/ 137 w 292"/>
                <a:gd name="T19" fmla="*/ 106 h 341"/>
                <a:gd name="T20" fmla="*/ 149 w 292"/>
                <a:gd name="T21" fmla="*/ 127 h 341"/>
                <a:gd name="T22" fmla="*/ 158 w 292"/>
                <a:gd name="T23" fmla="*/ 145 h 341"/>
                <a:gd name="T24" fmla="*/ 166 w 292"/>
                <a:gd name="T25" fmla="*/ 162 h 341"/>
                <a:gd name="T26" fmla="*/ 171 w 292"/>
                <a:gd name="T27" fmla="*/ 175 h 341"/>
                <a:gd name="T28" fmla="*/ 174 w 292"/>
                <a:gd name="T29" fmla="*/ 183 h 341"/>
                <a:gd name="T30" fmla="*/ 197 w 292"/>
                <a:gd name="T31" fmla="*/ 1 h 341"/>
                <a:gd name="T32" fmla="*/ 292 w 292"/>
                <a:gd name="T33" fmla="*/ 1 h 341"/>
                <a:gd name="T34" fmla="*/ 292 w 292"/>
                <a:gd name="T35" fmla="*/ 5 h 341"/>
                <a:gd name="T36" fmla="*/ 292 w 292"/>
                <a:gd name="T37" fmla="*/ 17 h 341"/>
                <a:gd name="T38" fmla="*/ 290 w 292"/>
                <a:gd name="T39" fmla="*/ 35 h 341"/>
                <a:gd name="T40" fmla="*/ 289 w 292"/>
                <a:gd name="T41" fmla="*/ 58 h 341"/>
                <a:gd name="T42" fmla="*/ 286 w 292"/>
                <a:gd name="T43" fmla="*/ 86 h 341"/>
                <a:gd name="T44" fmla="*/ 284 w 292"/>
                <a:gd name="T45" fmla="*/ 116 h 341"/>
                <a:gd name="T46" fmla="*/ 281 w 292"/>
                <a:gd name="T47" fmla="*/ 149 h 341"/>
                <a:gd name="T48" fmla="*/ 276 w 292"/>
                <a:gd name="T49" fmla="*/ 182 h 341"/>
                <a:gd name="T50" fmla="*/ 271 w 292"/>
                <a:gd name="T51" fmla="*/ 214 h 341"/>
                <a:gd name="T52" fmla="*/ 264 w 292"/>
                <a:gd name="T53" fmla="*/ 246 h 341"/>
                <a:gd name="T54" fmla="*/ 256 w 292"/>
                <a:gd name="T55" fmla="*/ 274 h 341"/>
                <a:gd name="T56" fmla="*/ 247 w 292"/>
                <a:gd name="T57" fmla="*/ 298 h 341"/>
                <a:gd name="T58" fmla="*/ 235 w 292"/>
                <a:gd name="T59" fmla="*/ 318 h 341"/>
                <a:gd name="T60" fmla="*/ 224 w 292"/>
                <a:gd name="T61" fmla="*/ 331 h 341"/>
                <a:gd name="T62" fmla="*/ 216 w 292"/>
                <a:gd name="T63" fmla="*/ 336 h 341"/>
                <a:gd name="T64" fmla="*/ 205 w 292"/>
                <a:gd name="T65" fmla="*/ 340 h 341"/>
                <a:gd name="T66" fmla="*/ 192 w 292"/>
                <a:gd name="T67" fmla="*/ 341 h 341"/>
                <a:gd name="T68" fmla="*/ 176 w 292"/>
                <a:gd name="T69" fmla="*/ 341 h 341"/>
                <a:gd name="T70" fmla="*/ 161 w 292"/>
                <a:gd name="T71" fmla="*/ 336 h 341"/>
                <a:gd name="T72" fmla="*/ 142 w 292"/>
                <a:gd name="T73" fmla="*/ 324 h 341"/>
                <a:gd name="T74" fmla="*/ 124 w 292"/>
                <a:gd name="T75" fmla="*/ 306 h 341"/>
                <a:gd name="T76" fmla="*/ 106 w 292"/>
                <a:gd name="T77" fmla="*/ 280 h 341"/>
                <a:gd name="T78" fmla="*/ 94 w 292"/>
                <a:gd name="T79" fmla="*/ 259 h 341"/>
                <a:gd name="T80" fmla="*/ 82 w 292"/>
                <a:gd name="T81" fmla="*/ 235 h 341"/>
                <a:gd name="T82" fmla="*/ 70 w 292"/>
                <a:gd name="T83" fmla="*/ 208 h 341"/>
                <a:gd name="T84" fmla="*/ 59 w 292"/>
                <a:gd name="T85" fmla="*/ 180 h 341"/>
                <a:gd name="T86" fmla="*/ 48 w 292"/>
                <a:gd name="T87" fmla="*/ 151 h 341"/>
                <a:gd name="T88" fmla="*/ 38 w 292"/>
                <a:gd name="T89" fmla="*/ 123 h 341"/>
                <a:gd name="T90" fmla="*/ 28 w 292"/>
                <a:gd name="T91" fmla="*/ 95 h 341"/>
                <a:gd name="T92" fmla="*/ 21 w 292"/>
                <a:gd name="T93" fmla="*/ 70 h 341"/>
                <a:gd name="T94" fmla="*/ 13 w 292"/>
                <a:gd name="T95" fmla="*/ 47 h 341"/>
                <a:gd name="T96" fmla="*/ 8 w 292"/>
                <a:gd name="T97" fmla="*/ 28 h 341"/>
                <a:gd name="T98" fmla="*/ 4 w 292"/>
                <a:gd name="T99" fmla="*/ 14 h 341"/>
                <a:gd name="T100" fmla="*/ 1 w 292"/>
                <a:gd name="T101" fmla="*/ 4 h 341"/>
                <a:gd name="T102" fmla="*/ 0 w 292"/>
                <a:gd name="T103" fmla="*/ 1 h 341"/>
                <a:gd name="T104" fmla="*/ 4 w 292"/>
                <a:gd name="T105" fmla="*/ 0 h 341"/>
                <a:gd name="T106" fmla="*/ 15 w 292"/>
                <a:gd name="T107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2" h="341">
                  <a:moveTo>
                    <a:pt x="15" y="0"/>
                  </a:moveTo>
                  <a:lnTo>
                    <a:pt x="30" y="0"/>
                  </a:lnTo>
                  <a:lnTo>
                    <a:pt x="48" y="2"/>
                  </a:lnTo>
                  <a:lnTo>
                    <a:pt x="65" y="7"/>
                  </a:lnTo>
                  <a:lnTo>
                    <a:pt x="78" y="17"/>
                  </a:lnTo>
                  <a:lnTo>
                    <a:pt x="90" y="28"/>
                  </a:lnTo>
                  <a:lnTo>
                    <a:pt x="102" y="44"/>
                  </a:lnTo>
                  <a:lnTo>
                    <a:pt x="114" y="64"/>
                  </a:lnTo>
                  <a:lnTo>
                    <a:pt x="125" y="85"/>
                  </a:lnTo>
                  <a:lnTo>
                    <a:pt x="137" y="106"/>
                  </a:lnTo>
                  <a:lnTo>
                    <a:pt x="149" y="127"/>
                  </a:lnTo>
                  <a:lnTo>
                    <a:pt x="158" y="145"/>
                  </a:lnTo>
                  <a:lnTo>
                    <a:pt x="166" y="162"/>
                  </a:lnTo>
                  <a:lnTo>
                    <a:pt x="171" y="175"/>
                  </a:lnTo>
                  <a:lnTo>
                    <a:pt x="174" y="183"/>
                  </a:lnTo>
                  <a:lnTo>
                    <a:pt x="197" y="1"/>
                  </a:lnTo>
                  <a:lnTo>
                    <a:pt x="292" y="1"/>
                  </a:lnTo>
                  <a:lnTo>
                    <a:pt x="292" y="5"/>
                  </a:lnTo>
                  <a:lnTo>
                    <a:pt x="292" y="17"/>
                  </a:lnTo>
                  <a:lnTo>
                    <a:pt x="290" y="35"/>
                  </a:lnTo>
                  <a:lnTo>
                    <a:pt x="289" y="58"/>
                  </a:lnTo>
                  <a:lnTo>
                    <a:pt x="286" y="86"/>
                  </a:lnTo>
                  <a:lnTo>
                    <a:pt x="284" y="116"/>
                  </a:lnTo>
                  <a:lnTo>
                    <a:pt x="281" y="149"/>
                  </a:lnTo>
                  <a:lnTo>
                    <a:pt x="276" y="182"/>
                  </a:lnTo>
                  <a:lnTo>
                    <a:pt x="271" y="214"/>
                  </a:lnTo>
                  <a:lnTo>
                    <a:pt x="264" y="246"/>
                  </a:lnTo>
                  <a:lnTo>
                    <a:pt x="256" y="274"/>
                  </a:lnTo>
                  <a:lnTo>
                    <a:pt x="247" y="298"/>
                  </a:lnTo>
                  <a:lnTo>
                    <a:pt x="235" y="318"/>
                  </a:lnTo>
                  <a:lnTo>
                    <a:pt x="224" y="331"/>
                  </a:lnTo>
                  <a:lnTo>
                    <a:pt x="216" y="336"/>
                  </a:lnTo>
                  <a:lnTo>
                    <a:pt x="205" y="340"/>
                  </a:lnTo>
                  <a:lnTo>
                    <a:pt x="192" y="341"/>
                  </a:lnTo>
                  <a:lnTo>
                    <a:pt x="176" y="341"/>
                  </a:lnTo>
                  <a:lnTo>
                    <a:pt x="161" y="336"/>
                  </a:lnTo>
                  <a:lnTo>
                    <a:pt x="142" y="324"/>
                  </a:lnTo>
                  <a:lnTo>
                    <a:pt x="124" y="306"/>
                  </a:lnTo>
                  <a:lnTo>
                    <a:pt x="106" y="280"/>
                  </a:lnTo>
                  <a:lnTo>
                    <a:pt x="94" y="259"/>
                  </a:lnTo>
                  <a:lnTo>
                    <a:pt x="82" y="235"/>
                  </a:lnTo>
                  <a:lnTo>
                    <a:pt x="70" y="208"/>
                  </a:lnTo>
                  <a:lnTo>
                    <a:pt x="59" y="180"/>
                  </a:lnTo>
                  <a:lnTo>
                    <a:pt x="48" y="151"/>
                  </a:lnTo>
                  <a:lnTo>
                    <a:pt x="38" y="123"/>
                  </a:lnTo>
                  <a:lnTo>
                    <a:pt x="28" y="95"/>
                  </a:lnTo>
                  <a:lnTo>
                    <a:pt x="21" y="70"/>
                  </a:lnTo>
                  <a:lnTo>
                    <a:pt x="13" y="47"/>
                  </a:lnTo>
                  <a:lnTo>
                    <a:pt x="8" y="28"/>
                  </a:lnTo>
                  <a:lnTo>
                    <a:pt x="4" y="14"/>
                  </a:lnTo>
                  <a:lnTo>
                    <a:pt x="1" y="4"/>
                  </a:lnTo>
                  <a:lnTo>
                    <a:pt x="0" y="1"/>
                  </a:lnTo>
                  <a:lnTo>
                    <a:pt x="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E1EAE7"/>
            </a:solidFill>
            <a:ln w="0">
              <a:solidFill>
                <a:srgbClr val="E1EAE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23">
              <a:extLst>
                <a:ext uri="{FF2B5EF4-FFF2-40B4-BE49-F238E27FC236}">
                  <a16:creationId xmlns:a16="http://schemas.microsoft.com/office/drawing/2014/main" id="{DA53D994-EB38-4D8F-96E1-3AF81730F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5830" y="2895534"/>
              <a:ext cx="342672" cy="597130"/>
            </a:xfrm>
            <a:custGeom>
              <a:avLst/>
              <a:gdLst>
                <a:gd name="T0" fmla="*/ 13 w 101"/>
                <a:gd name="T1" fmla="*/ 0 h 176"/>
                <a:gd name="T2" fmla="*/ 21 w 101"/>
                <a:gd name="T3" fmla="*/ 3 h 176"/>
                <a:gd name="T4" fmla="*/ 28 w 101"/>
                <a:gd name="T5" fmla="*/ 7 h 176"/>
                <a:gd name="T6" fmla="*/ 32 w 101"/>
                <a:gd name="T7" fmla="*/ 10 h 176"/>
                <a:gd name="T8" fmla="*/ 33 w 101"/>
                <a:gd name="T9" fmla="*/ 12 h 176"/>
                <a:gd name="T10" fmla="*/ 33 w 101"/>
                <a:gd name="T11" fmla="*/ 114 h 176"/>
                <a:gd name="T12" fmla="*/ 62 w 101"/>
                <a:gd name="T13" fmla="*/ 114 h 176"/>
                <a:gd name="T14" fmla="*/ 78 w 101"/>
                <a:gd name="T15" fmla="*/ 114 h 176"/>
                <a:gd name="T16" fmla="*/ 91 w 101"/>
                <a:gd name="T17" fmla="*/ 114 h 176"/>
                <a:gd name="T18" fmla="*/ 96 w 101"/>
                <a:gd name="T19" fmla="*/ 117 h 176"/>
                <a:gd name="T20" fmla="*/ 100 w 101"/>
                <a:gd name="T21" fmla="*/ 124 h 176"/>
                <a:gd name="T22" fmla="*/ 101 w 101"/>
                <a:gd name="T23" fmla="*/ 134 h 176"/>
                <a:gd name="T24" fmla="*/ 101 w 101"/>
                <a:gd name="T25" fmla="*/ 144 h 176"/>
                <a:gd name="T26" fmla="*/ 101 w 101"/>
                <a:gd name="T27" fmla="*/ 156 h 176"/>
                <a:gd name="T28" fmla="*/ 100 w 101"/>
                <a:gd name="T29" fmla="*/ 165 h 176"/>
                <a:gd name="T30" fmla="*/ 99 w 101"/>
                <a:gd name="T31" fmla="*/ 173 h 176"/>
                <a:gd name="T32" fmla="*/ 99 w 101"/>
                <a:gd name="T33" fmla="*/ 176 h 176"/>
                <a:gd name="T34" fmla="*/ 4 w 101"/>
                <a:gd name="T35" fmla="*/ 176 h 176"/>
                <a:gd name="T36" fmla="*/ 0 w 101"/>
                <a:gd name="T37" fmla="*/ 12 h 176"/>
                <a:gd name="T38" fmla="*/ 7 w 101"/>
                <a:gd name="T39" fmla="*/ 3 h 176"/>
                <a:gd name="T40" fmla="*/ 13 w 101"/>
                <a:gd name="T4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1" h="176">
                  <a:moveTo>
                    <a:pt x="13" y="0"/>
                  </a:moveTo>
                  <a:lnTo>
                    <a:pt x="21" y="3"/>
                  </a:lnTo>
                  <a:lnTo>
                    <a:pt x="28" y="7"/>
                  </a:lnTo>
                  <a:lnTo>
                    <a:pt x="32" y="10"/>
                  </a:lnTo>
                  <a:lnTo>
                    <a:pt x="33" y="12"/>
                  </a:lnTo>
                  <a:lnTo>
                    <a:pt x="33" y="114"/>
                  </a:lnTo>
                  <a:lnTo>
                    <a:pt x="62" y="114"/>
                  </a:lnTo>
                  <a:lnTo>
                    <a:pt x="78" y="114"/>
                  </a:lnTo>
                  <a:lnTo>
                    <a:pt x="91" y="114"/>
                  </a:lnTo>
                  <a:lnTo>
                    <a:pt x="96" y="117"/>
                  </a:lnTo>
                  <a:lnTo>
                    <a:pt x="100" y="124"/>
                  </a:lnTo>
                  <a:lnTo>
                    <a:pt x="101" y="134"/>
                  </a:lnTo>
                  <a:lnTo>
                    <a:pt x="101" y="144"/>
                  </a:lnTo>
                  <a:lnTo>
                    <a:pt x="101" y="156"/>
                  </a:lnTo>
                  <a:lnTo>
                    <a:pt x="100" y="165"/>
                  </a:lnTo>
                  <a:lnTo>
                    <a:pt x="99" y="173"/>
                  </a:lnTo>
                  <a:lnTo>
                    <a:pt x="99" y="176"/>
                  </a:lnTo>
                  <a:lnTo>
                    <a:pt x="4" y="176"/>
                  </a:lnTo>
                  <a:lnTo>
                    <a:pt x="0" y="12"/>
                  </a:lnTo>
                  <a:lnTo>
                    <a:pt x="7" y="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8BC9F"/>
            </a:solidFill>
            <a:ln w="0">
              <a:solidFill>
                <a:srgbClr val="F8BC9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24">
              <a:extLst>
                <a:ext uri="{FF2B5EF4-FFF2-40B4-BE49-F238E27FC236}">
                  <a16:creationId xmlns:a16="http://schemas.microsoft.com/office/drawing/2014/main" id="{30892FFB-844A-4571-8E23-7DD6955BF36E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8905" y="3492664"/>
              <a:ext cx="512311" cy="1608179"/>
            </a:xfrm>
            <a:custGeom>
              <a:avLst/>
              <a:gdLst>
                <a:gd name="T0" fmla="*/ 151 w 151"/>
                <a:gd name="T1" fmla="*/ 0 h 474"/>
                <a:gd name="T2" fmla="*/ 149 w 151"/>
                <a:gd name="T3" fmla="*/ 3 h 474"/>
                <a:gd name="T4" fmla="*/ 147 w 151"/>
                <a:gd name="T5" fmla="*/ 13 h 474"/>
                <a:gd name="T6" fmla="*/ 143 w 151"/>
                <a:gd name="T7" fmla="*/ 27 h 474"/>
                <a:gd name="T8" fmla="*/ 139 w 151"/>
                <a:gd name="T9" fmla="*/ 47 h 474"/>
                <a:gd name="T10" fmla="*/ 134 w 151"/>
                <a:gd name="T11" fmla="*/ 69 h 474"/>
                <a:gd name="T12" fmla="*/ 127 w 151"/>
                <a:gd name="T13" fmla="*/ 93 h 474"/>
                <a:gd name="T14" fmla="*/ 122 w 151"/>
                <a:gd name="T15" fmla="*/ 118 h 474"/>
                <a:gd name="T16" fmla="*/ 117 w 151"/>
                <a:gd name="T17" fmla="*/ 143 h 474"/>
                <a:gd name="T18" fmla="*/ 111 w 151"/>
                <a:gd name="T19" fmla="*/ 165 h 474"/>
                <a:gd name="T20" fmla="*/ 108 w 151"/>
                <a:gd name="T21" fmla="*/ 186 h 474"/>
                <a:gd name="T22" fmla="*/ 105 w 151"/>
                <a:gd name="T23" fmla="*/ 201 h 474"/>
                <a:gd name="T24" fmla="*/ 102 w 151"/>
                <a:gd name="T25" fmla="*/ 224 h 474"/>
                <a:gd name="T26" fmla="*/ 100 w 151"/>
                <a:gd name="T27" fmla="*/ 250 h 474"/>
                <a:gd name="T28" fmla="*/ 97 w 151"/>
                <a:gd name="T29" fmla="*/ 280 h 474"/>
                <a:gd name="T30" fmla="*/ 96 w 151"/>
                <a:gd name="T31" fmla="*/ 313 h 474"/>
                <a:gd name="T32" fmla="*/ 94 w 151"/>
                <a:gd name="T33" fmla="*/ 347 h 474"/>
                <a:gd name="T34" fmla="*/ 93 w 151"/>
                <a:gd name="T35" fmla="*/ 378 h 474"/>
                <a:gd name="T36" fmla="*/ 92 w 151"/>
                <a:gd name="T37" fmla="*/ 408 h 474"/>
                <a:gd name="T38" fmla="*/ 92 w 151"/>
                <a:gd name="T39" fmla="*/ 435 h 474"/>
                <a:gd name="T40" fmla="*/ 90 w 151"/>
                <a:gd name="T41" fmla="*/ 455 h 474"/>
                <a:gd name="T42" fmla="*/ 90 w 151"/>
                <a:gd name="T43" fmla="*/ 469 h 474"/>
                <a:gd name="T44" fmla="*/ 90 w 151"/>
                <a:gd name="T45" fmla="*/ 474 h 474"/>
                <a:gd name="T46" fmla="*/ 1 w 151"/>
                <a:gd name="T47" fmla="*/ 474 h 474"/>
                <a:gd name="T48" fmla="*/ 1 w 151"/>
                <a:gd name="T49" fmla="*/ 470 h 474"/>
                <a:gd name="T50" fmla="*/ 0 w 151"/>
                <a:gd name="T51" fmla="*/ 457 h 474"/>
                <a:gd name="T52" fmla="*/ 0 w 151"/>
                <a:gd name="T53" fmla="*/ 438 h 474"/>
                <a:gd name="T54" fmla="*/ 0 w 151"/>
                <a:gd name="T55" fmla="*/ 414 h 474"/>
                <a:gd name="T56" fmla="*/ 0 w 151"/>
                <a:gd name="T57" fmla="*/ 385 h 474"/>
                <a:gd name="T58" fmla="*/ 1 w 151"/>
                <a:gd name="T59" fmla="*/ 351 h 474"/>
                <a:gd name="T60" fmla="*/ 4 w 151"/>
                <a:gd name="T61" fmla="*/ 315 h 474"/>
                <a:gd name="T62" fmla="*/ 8 w 151"/>
                <a:gd name="T63" fmla="*/ 277 h 474"/>
                <a:gd name="T64" fmla="*/ 13 w 151"/>
                <a:gd name="T65" fmla="*/ 238 h 474"/>
                <a:gd name="T66" fmla="*/ 22 w 151"/>
                <a:gd name="T67" fmla="*/ 200 h 474"/>
                <a:gd name="T68" fmla="*/ 29 w 151"/>
                <a:gd name="T69" fmla="*/ 173 h 474"/>
                <a:gd name="T70" fmla="*/ 37 w 151"/>
                <a:gd name="T71" fmla="*/ 143 h 474"/>
                <a:gd name="T72" fmla="*/ 46 w 151"/>
                <a:gd name="T73" fmla="*/ 111 h 474"/>
                <a:gd name="T74" fmla="*/ 58 w 151"/>
                <a:gd name="T75" fmla="*/ 82 h 474"/>
                <a:gd name="T76" fmla="*/ 71 w 151"/>
                <a:gd name="T77" fmla="*/ 55 h 474"/>
                <a:gd name="T78" fmla="*/ 89 w 151"/>
                <a:gd name="T79" fmla="*/ 34 h 474"/>
                <a:gd name="T80" fmla="*/ 102 w 151"/>
                <a:gd name="T81" fmla="*/ 22 h 474"/>
                <a:gd name="T82" fmla="*/ 117 w 151"/>
                <a:gd name="T83" fmla="*/ 13 h 474"/>
                <a:gd name="T84" fmla="*/ 130 w 151"/>
                <a:gd name="T85" fmla="*/ 6 h 474"/>
                <a:gd name="T86" fmla="*/ 140 w 151"/>
                <a:gd name="T87" fmla="*/ 3 h 474"/>
                <a:gd name="T88" fmla="*/ 148 w 151"/>
                <a:gd name="T89" fmla="*/ 0 h 474"/>
                <a:gd name="T90" fmla="*/ 151 w 151"/>
                <a:gd name="T91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1" h="474">
                  <a:moveTo>
                    <a:pt x="151" y="0"/>
                  </a:moveTo>
                  <a:lnTo>
                    <a:pt x="149" y="3"/>
                  </a:lnTo>
                  <a:lnTo>
                    <a:pt x="147" y="13"/>
                  </a:lnTo>
                  <a:lnTo>
                    <a:pt x="143" y="27"/>
                  </a:lnTo>
                  <a:lnTo>
                    <a:pt x="139" y="47"/>
                  </a:lnTo>
                  <a:lnTo>
                    <a:pt x="134" y="69"/>
                  </a:lnTo>
                  <a:lnTo>
                    <a:pt x="127" y="93"/>
                  </a:lnTo>
                  <a:lnTo>
                    <a:pt x="122" y="118"/>
                  </a:lnTo>
                  <a:lnTo>
                    <a:pt x="117" y="143"/>
                  </a:lnTo>
                  <a:lnTo>
                    <a:pt x="111" y="165"/>
                  </a:lnTo>
                  <a:lnTo>
                    <a:pt x="108" y="186"/>
                  </a:lnTo>
                  <a:lnTo>
                    <a:pt x="105" y="201"/>
                  </a:lnTo>
                  <a:lnTo>
                    <a:pt x="102" y="224"/>
                  </a:lnTo>
                  <a:lnTo>
                    <a:pt x="100" y="250"/>
                  </a:lnTo>
                  <a:lnTo>
                    <a:pt x="97" y="280"/>
                  </a:lnTo>
                  <a:lnTo>
                    <a:pt x="96" y="313"/>
                  </a:lnTo>
                  <a:lnTo>
                    <a:pt x="94" y="347"/>
                  </a:lnTo>
                  <a:lnTo>
                    <a:pt x="93" y="378"/>
                  </a:lnTo>
                  <a:lnTo>
                    <a:pt x="92" y="408"/>
                  </a:lnTo>
                  <a:lnTo>
                    <a:pt x="92" y="435"/>
                  </a:lnTo>
                  <a:lnTo>
                    <a:pt x="90" y="455"/>
                  </a:lnTo>
                  <a:lnTo>
                    <a:pt x="90" y="469"/>
                  </a:lnTo>
                  <a:lnTo>
                    <a:pt x="90" y="474"/>
                  </a:lnTo>
                  <a:lnTo>
                    <a:pt x="1" y="474"/>
                  </a:lnTo>
                  <a:lnTo>
                    <a:pt x="1" y="470"/>
                  </a:lnTo>
                  <a:lnTo>
                    <a:pt x="0" y="457"/>
                  </a:lnTo>
                  <a:lnTo>
                    <a:pt x="0" y="438"/>
                  </a:lnTo>
                  <a:lnTo>
                    <a:pt x="0" y="414"/>
                  </a:lnTo>
                  <a:lnTo>
                    <a:pt x="0" y="385"/>
                  </a:lnTo>
                  <a:lnTo>
                    <a:pt x="1" y="351"/>
                  </a:lnTo>
                  <a:lnTo>
                    <a:pt x="4" y="315"/>
                  </a:lnTo>
                  <a:lnTo>
                    <a:pt x="8" y="277"/>
                  </a:lnTo>
                  <a:lnTo>
                    <a:pt x="13" y="238"/>
                  </a:lnTo>
                  <a:lnTo>
                    <a:pt x="22" y="200"/>
                  </a:lnTo>
                  <a:lnTo>
                    <a:pt x="29" y="173"/>
                  </a:lnTo>
                  <a:lnTo>
                    <a:pt x="37" y="143"/>
                  </a:lnTo>
                  <a:lnTo>
                    <a:pt x="46" y="111"/>
                  </a:lnTo>
                  <a:lnTo>
                    <a:pt x="58" y="82"/>
                  </a:lnTo>
                  <a:lnTo>
                    <a:pt x="71" y="55"/>
                  </a:lnTo>
                  <a:lnTo>
                    <a:pt x="89" y="34"/>
                  </a:lnTo>
                  <a:lnTo>
                    <a:pt x="102" y="22"/>
                  </a:lnTo>
                  <a:lnTo>
                    <a:pt x="117" y="13"/>
                  </a:lnTo>
                  <a:lnTo>
                    <a:pt x="130" y="6"/>
                  </a:lnTo>
                  <a:lnTo>
                    <a:pt x="140" y="3"/>
                  </a:lnTo>
                  <a:lnTo>
                    <a:pt x="148" y="0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E1EAE7"/>
            </a:solidFill>
            <a:ln w="0">
              <a:solidFill>
                <a:srgbClr val="E1EAE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B8EEB49D-CD36-47A9-A478-8EA58510E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2297" y="5100843"/>
              <a:ext cx="301959" cy="308744"/>
            </a:xfrm>
            <a:custGeom>
              <a:avLst/>
              <a:gdLst>
                <a:gd name="T0" fmla="*/ 0 w 89"/>
                <a:gd name="T1" fmla="*/ 0 h 91"/>
                <a:gd name="T2" fmla="*/ 89 w 89"/>
                <a:gd name="T3" fmla="*/ 0 h 91"/>
                <a:gd name="T4" fmla="*/ 89 w 89"/>
                <a:gd name="T5" fmla="*/ 91 h 91"/>
                <a:gd name="T6" fmla="*/ 50 w 89"/>
                <a:gd name="T7" fmla="*/ 91 h 91"/>
                <a:gd name="T8" fmla="*/ 37 w 89"/>
                <a:gd name="T9" fmla="*/ 84 h 91"/>
                <a:gd name="T10" fmla="*/ 25 w 89"/>
                <a:gd name="T11" fmla="*/ 72 h 91"/>
                <a:gd name="T12" fmla="*/ 17 w 89"/>
                <a:gd name="T13" fmla="*/ 56 h 91"/>
                <a:gd name="T14" fmla="*/ 11 w 89"/>
                <a:gd name="T15" fmla="*/ 40 h 91"/>
                <a:gd name="T16" fmla="*/ 6 w 89"/>
                <a:gd name="T17" fmla="*/ 25 h 91"/>
                <a:gd name="T18" fmla="*/ 3 w 89"/>
                <a:gd name="T19" fmla="*/ 12 h 91"/>
                <a:gd name="T20" fmla="*/ 0 w 89"/>
                <a:gd name="T21" fmla="*/ 2 h 91"/>
                <a:gd name="T22" fmla="*/ 0 w 89"/>
                <a:gd name="T2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9" h="91">
                  <a:moveTo>
                    <a:pt x="0" y="0"/>
                  </a:moveTo>
                  <a:lnTo>
                    <a:pt x="89" y="0"/>
                  </a:lnTo>
                  <a:lnTo>
                    <a:pt x="89" y="91"/>
                  </a:lnTo>
                  <a:lnTo>
                    <a:pt x="50" y="91"/>
                  </a:lnTo>
                  <a:lnTo>
                    <a:pt x="37" y="84"/>
                  </a:lnTo>
                  <a:lnTo>
                    <a:pt x="25" y="72"/>
                  </a:lnTo>
                  <a:lnTo>
                    <a:pt x="17" y="56"/>
                  </a:lnTo>
                  <a:lnTo>
                    <a:pt x="11" y="40"/>
                  </a:lnTo>
                  <a:lnTo>
                    <a:pt x="6" y="25"/>
                  </a:lnTo>
                  <a:lnTo>
                    <a:pt x="3" y="1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C9F"/>
            </a:solidFill>
            <a:ln w="0">
              <a:solidFill>
                <a:srgbClr val="F8BC9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26">
              <a:extLst>
                <a:ext uri="{FF2B5EF4-FFF2-40B4-BE49-F238E27FC236}">
                  <a16:creationId xmlns:a16="http://schemas.microsoft.com/office/drawing/2014/main" id="{241FBAE2-9A53-4CB8-892B-205939058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2297" y="6407066"/>
              <a:ext cx="688736" cy="261245"/>
            </a:xfrm>
            <a:custGeom>
              <a:avLst/>
              <a:gdLst>
                <a:gd name="T0" fmla="*/ 88 w 203"/>
                <a:gd name="T1" fmla="*/ 0 h 77"/>
                <a:gd name="T2" fmla="*/ 203 w 203"/>
                <a:gd name="T3" fmla="*/ 0 h 77"/>
                <a:gd name="T4" fmla="*/ 203 w 203"/>
                <a:gd name="T5" fmla="*/ 77 h 77"/>
                <a:gd name="T6" fmla="*/ 0 w 203"/>
                <a:gd name="T7" fmla="*/ 77 h 77"/>
                <a:gd name="T8" fmla="*/ 3 w 203"/>
                <a:gd name="T9" fmla="*/ 59 h 77"/>
                <a:gd name="T10" fmla="*/ 11 w 203"/>
                <a:gd name="T11" fmla="*/ 43 h 77"/>
                <a:gd name="T12" fmla="*/ 23 w 203"/>
                <a:gd name="T13" fmla="*/ 30 h 77"/>
                <a:gd name="T14" fmla="*/ 37 w 203"/>
                <a:gd name="T15" fmla="*/ 19 h 77"/>
                <a:gd name="T16" fmla="*/ 52 w 203"/>
                <a:gd name="T17" fmla="*/ 11 h 77"/>
                <a:gd name="T18" fmla="*/ 66 w 203"/>
                <a:gd name="T19" fmla="*/ 6 h 77"/>
                <a:gd name="T20" fmla="*/ 78 w 203"/>
                <a:gd name="T21" fmla="*/ 2 h 77"/>
                <a:gd name="T22" fmla="*/ 86 w 203"/>
                <a:gd name="T23" fmla="*/ 1 h 77"/>
                <a:gd name="T24" fmla="*/ 88 w 203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3" h="77">
                  <a:moveTo>
                    <a:pt x="88" y="0"/>
                  </a:moveTo>
                  <a:lnTo>
                    <a:pt x="203" y="0"/>
                  </a:lnTo>
                  <a:lnTo>
                    <a:pt x="203" y="77"/>
                  </a:lnTo>
                  <a:lnTo>
                    <a:pt x="0" y="77"/>
                  </a:lnTo>
                  <a:lnTo>
                    <a:pt x="3" y="59"/>
                  </a:lnTo>
                  <a:lnTo>
                    <a:pt x="11" y="43"/>
                  </a:lnTo>
                  <a:lnTo>
                    <a:pt x="23" y="30"/>
                  </a:lnTo>
                  <a:lnTo>
                    <a:pt x="37" y="19"/>
                  </a:lnTo>
                  <a:lnTo>
                    <a:pt x="52" y="11"/>
                  </a:lnTo>
                  <a:lnTo>
                    <a:pt x="66" y="6"/>
                  </a:lnTo>
                  <a:lnTo>
                    <a:pt x="78" y="2"/>
                  </a:lnTo>
                  <a:lnTo>
                    <a:pt x="86" y="1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7">
              <a:extLst>
                <a:ext uri="{FF2B5EF4-FFF2-40B4-BE49-F238E27FC236}">
                  <a16:creationId xmlns:a16="http://schemas.microsoft.com/office/drawing/2014/main" id="{659605F9-C1AB-405C-944F-9B23A4D10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2297" y="6658132"/>
              <a:ext cx="464812" cy="30536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8">
              <a:extLst>
                <a:ext uri="{FF2B5EF4-FFF2-40B4-BE49-F238E27FC236}">
                  <a16:creationId xmlns:a16="http://schemas.microsoft.com/office/drawing/2014/main" id="{83FC3863-F532-402E-B09D-6D1AA0094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5321" y="6658132"/>
              <a:ext cx="135711" cy="30536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90650713-5EE3-446C-9522-40461EDA2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4595" y="6407066"/>
              <a:ext cx="685342" cy="261245"/>
            </a:xfrm>
            <a:custGeom>
              <a:avLst/>
              <a:gdLst>
                <a:gd name="T0" fmla="*/ 0 w 202"/>
                <a:gd name="T1" fmla="*/ 0 h 77"/>
                <a:gd name="T2" fmla="*/ 115 w 202"/>
                <a:gd name="T3" fmla="*/ 0 h 77"/>
                <a:gd name="T4" fmla="*/ 117 w 202"/>
                <a:gd name="T5" fmla="*/ 1 h 77"/>
                <a:gd name="T6" fmla="*/ 125 w 202"/>
                <a:gd name="T7" fmla="*/ 2 h 77"/>
                <a:gd name="T8" fmla="*/ 137 w 202"/>
                <a:gd name="T9" fmla="*/ 6 h 77"/>
                <a:gd name="T10" fmla="*/ 151 w 202"/>
                <a:gd name="T11" fmla="*/ 11 h 77"/>
                <a:gd name="T12" fmla="*/ 166 w 202"/>
                <a:gd name="T13" fmla="*/ 19 h 77"/>
                <a:gd name="T14" fmla="*/ 180 w 202"/>
                <a:gd name="T15" fmla="*/ 30 h 77"/>
                <a:gd name="T16" fmla="*/ 192 w 202"/>
                <a:gd name="T17" fmla="*/ 43 h 77"/>
                <a:gd name="T18" fmla="*/ 200 w 202"/>
                <a:gd name="T19" fmla="*/ 59 h 77"/>
                <a:gd name="T20" fmla="*/ 202 w 202"/>
                <a:gd name="T21" fmla="*/ 77 h 77"/>
                <a:gd name="T22" fmla="*/ 0 w 202"/>
                <a:gd name="T23" fmla="*/ 77 h 77"/>
                <a:gd name="T24" fmla="*/ 0 w 202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2" h="77">
                  <a:moveTo>
                    <a:pt x="0" y="0"/>
                  </a:moveTo>
                  <a:lnTo>
                    <a:pt x="115" y="0"/>
                  </a:lnTo>
                  <a:lnTo>
                    <a:pt x="117" y="1"/>
                  </a:lnTo>
                  <a:lnTo>
                    <a:pt x="125" y="2"/>
                  </a:lnTo>
                  <a:lnTo>
                    <a:pt x="137" y="6"/>
                  </a:lnTo>
                  <a:lnTo>
                    <a:pt x="151" y="11"/>
                  </a:lnTo>
                  <a:lnTo>
                    <a:pt x="166" y="19"/>
                  </a:lnTo>
                  <a:lnTo>
                    <a:pt x="180" y="30"/>
                  </a:lnTo>
                  <a:lnTo>
                    <a:pt x="192" y="43"/>
                  </a:lnTo>
                  <a:lnTo>
                    <a:pt x="200" y="59"/>
                  </a:lnTo>
                  <a:lnTo>
                    <a:pt x="202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30">
              <a:extLst>
                <a:ext uri="{FF2B5EF4-FFF2-40B4-BE49-F238E27FC236}">
                  <a16:creationId xmlns:a16="http://schemas.microsoft.com/office/drawing/2014/main" id="{EDB9FDDB-55C4-4A46-A9BE-A5D3EEC2B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8519" y="6658132"/>
              <a:ext cx="461418" cy="30536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31">
              <a:extLst>
                <a:ext uri="{FF2B5EF4-FFF2-40B4-BE49-F238E27FC236}">
                  <a16:creationId xmlns:a16="http://schemas.microsoft.com/office/drawing/2014/main" id="{38EA99CD-E5EB-4308-B654-6C354827C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4595" y="6658132"/>
              <a:ext cx="135711" cy="30536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32">
              <a:extLst>
                <a:ext uri="{FF2B5EF4-FFF2-40B4-BE49-F238E27FC236}">
                  <a16:creationId xmlns:a16="http://schemas.microsoft.com/office/drawing/2014/main" id="{BEE346C3-A3C9-45E1-901F-9988B73979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51033" y="3492664"/>
              <a:ext cx="169639" cy="189996"/>
            </a:xfrm>
            <a:custGeom>
              <a:avLst/>
              <a:gdLst>
                <a:gd name="T0" fmla="*/ 0 w 50"/>
                <a:gd name="T1" fmla="*/ 0 h 56"/>
                <a:gd name="T2" fmla="*/ 50 w 50"/>
                <a:gd name="T3" fmla="*/ 29 h 56"/>
                <a:gd name="T4" fmla="*/ 0 w 50"/>
                <a:gd name="T5" fmla="*/ 56 h 56"/>
                <a:gd name="T6" fmla="*/ 0 w 50"/>
                <a:gd name="T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56">
                  <a:moveTo>
                    <a:pt x="0" y="0"/>
                  </a:moveTo>
                  <a:lnTo>
                    <a:pt x="50" y="29"/>
                  </a:lnTo>
                  <a:lnTo>
                    <a:pt x="0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AE7"/>
            </a:solidFill>
            <a:ln w="0">
              <a:solidFill>
                <a:srgbClr val="E1EAE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33">
              <a:extLst>
                <a:ext uri="{FF2B5EF4-FFF2-40B4-BE49-F238E27FC236}">
                  <a16:creationId xmlns:a16="http://schemas.microsoft.com/office/drawing/2014/main" id="{0BDF9A67-2160-41EE-B123-1825FA0F9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0672" y="3489273"/>
              <a:ext cx="173033" cy="193390"/>
            </a:xfrm>
            <a:custGeom>
              <a:avLst/>
              <a:gdLst>
                <a:gd name="T0" fmla="*/ 51 w 51"/>
                <a:gd name="T1" fmla="*/ 0 h 57"/>
                <a:gd name="T2" fmla="*/ 51 w 51"/>
                <a:gd name="T3" fmla="*/ 57 h 57"/>
                <a:gd name="T4" fmla="*/ 0 w 51"/>
                <a:gd name="T5" fmla="*/ 28 h 57"/>
                <a:gd name="T6" fmla="*/ 51 w 51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57">
                  <a:moveTo>
                    <a:pt x="51" y="0"/>
                  </a:moveTo>
                  <a:lnTo>
                    <a:pt x="51" y="57"/>
                  </a:lnTo>
                  <a:lnTo>
                    <a:pt x="0" y="28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E1EAE7"/>
            </a:solidFill>
            <a:ln w="0">
              <a:solidFill>
                <a:srgbClr val="E1EAE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34">
              <a:extLst>
                <a:ext uri="{FF2B5EF4-FFF2-40B4-BE49-F238E27FC236}">
                  <a16:creationId xmlns:a16="http://schemas.microsoft.com/office/drawing/2014/main" id="{D2A2F5A7-1A41-48DF-A94C-C313924EE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4960" y="3584270"/>
              <a:ext cx="278208" cy="963550"/>
            </a:xfrm>
            <a:custGeom>
              <a:avLst/>
              <a:gdLst>
                <a:gd name="T0" fmla="*/ 40 w 82"/>
                <a:gd name="T1" fmla="*/ 0 h 284"/>
                <a:gd name="T2" fmla="*/ 70 w 82"/>
                <a:gd name="T3" fmla="*/ 17 h 284"/>
                <a:gd name="T4" fmla="*/ 70 w 82"/>
                <a:gd name="T5" fmla="*/ 21 h 284"/>
                <a:gd name="T6" fmla="*/ 72 w 82"/>
                <a:gd name="T7" fmla="*/ 29 h 284"/>
                <a:gd name="T8" fmla="*/ 72 w 82"/>
                <a:gd name="T9" fmla="*/ 38 h 284"/>
                <a:gd name="T10" fmla="*/ 72 w 82"/>
                <a:gd name="T11" fmla="*/ 48 h 284"/>
                <a:gd name="T12" fmla="*/ 70 w 82"/>
                <a:gd name="T13" fmla="*/ 54 h 284"/>
                <a:gd name="T14" fmla="*/ 68 w 82"/>
                <a:gd name="T15" fmla="*/ 57 h 284"/>
                <a:gd name="T16" fmla="*/ 66 w 82"/>
                <a:gd name="T17" fmla="*/ 59 h 284"/>
                <a:gd name="T18" fmla="*/ 64 w 82"/>
                <a:gd name="T19" fmla="*/ 61 h 284"/>
                <a:gd name="T20" fmla="*/ 61 w 82"/>
                <a:gd name="T21" fmla="*/ 63 h 284"/>
                <a:gd name="T22" fmla="*/ 58 w 82"/>
                <a:gd name="T23" fmla="*/ 65 h 284"/>
                <a:gd name="T24" fmla="*/ 57 w 82"/>
                <a:gd name="T25" fmla="*/ 66 h 284"/>
                <a:gd name="T26" fmla="*/ 56 w 82"/>
                <a:gd name="T27" fmla="*/ 66 h 284"/>
                <a:gd name="T28" fmla="*/ 57 w 82"/>
                <a:gd name="T29" fmla="*/ 70 h 284"/>
                <a:gd name="T30" fmla="*/ 58 w 82"/>
                <a:gd name="T31" fmla="*/ 80 h 284"/>
                <a:gd name="T32" fmla="*/ 61 w 82"/>
                <a:gd name="T33" fmla="*/ 96 h 284"/>
                <a:gd name="T34" fmla="*/ 64 w 82"/>
                <a:gd name="T35" fmla="*/ 117 h 284"/>
                <a:gd name="T36" fmla="*/ 66 w 82"/>
                <a:gd name="T37" fmla="*/ 139 h 284"/>
                <a:gd name="T38" fmla="*/ 70 w 82"/>
                <a:gd name="T39" fmla="*/ 163 h 284"/>
                <a:gd name="T40" fmla="*/ 74 w 82"/>
                <a:gd name="T41" fmla="*/ 186 h 284"/>
                <a:gd name="T42" fmla="*/ 77 w 82"/>
                <a:gd name="T43" fmla="*/ 209 h 284"/>
                <a:gd name="T44" fmla="*/ 79 w 82"/>
                <a:gd name="T45" fmla="*/ 227 h 284"/>
                <a:gd name="T46" fmla="*/ 81 w 82"/>
                <a:gd name="T47" fmla="*/ 241 h 284"/>
                <a:gd name="T48" fmla="*/ 82 w 82"/>
                <a:gd name="T49" fmla="*/ 249 h 284"/>
                <a:gd name="T50" fmla="*/ 40 w 82"/>
                <a:gd name="T51" fmla="*/ 284 h 284"/>
                <a:gd name="T52" fmla="*/ 0 w 82"/>
                <a:gd name="T53" fmla="*/ 252 h 284"/>
                <a:gd name="T54" fmla="*/ 1 w 82"/>
                <a:gd name="T55" fmla="*/ 244 h 284"/>
                <a:gd name="T56" fmla="*/ 2 w 82"/>
                <a:gd name="T57" fmla="*/ 229 h 284"/>
                <a:gd name="T58" fmla="*/ 5 w 82"/>
                <a:gd name="T59" fmla="*/ 211 h 284"/>
                <a:gd name="T60" fmla="*/ 7 w 82"/>
                <a:gd name="T61" fmla="*/ 189 h 284"/>
                <a:gd name="T62" fmla="*/ 11 w 82"/>
                <a:gd name="T63" fmla="*/ 164 h 284"/>
                <a:gd name="T64" fmla="*/ 15 w 82"/>
                <a:gd name="T65" fmla="*/ 140 h 284"/>
                <a:gd name="T66" fmla="*/ 18 w 82"/>
                <a:gd name="T67" fmla="*/ 117 h 284"/>
                <a:gd name="T68" fmla="*/ 20 w 82"/>
                <a:gd name="T69" fmla="*/ 97 h 284"/>
                <a:gd name="T70" fmla="*/ 23 w 82"/>
                <a:gd name="T71" fmla="*/ 80 h 284"/>
                <a:gd name="T72" fmla="*/ 24 w 82"/>
                <a:gd name="T73" fmla="*/ 70 h 284"/>
                <a:gd name="T74" fmla="*/ 26 w 82"/>
                <a:gd name="T75" fmla="*/ 66 h 284"/>
                <a:gd name="T76" fmla="*/ 24 w 82"/>
                <a:gd name="T77" fmla="*/ 66 h 284"/>
                <a:gd name="T78" fmla="*/ 23 w 82"/>
                <a:gd name="T79" fmla="*/ 65 h 284"/>
                <a:gd name="T80" fmla="*/ 20 w 82"/>
                <a:gd name="T81" fmla="*/ 63 h 284"/>
                <a:gd name="T82" fmla="*/ 18 w 82"/>
                <a:gd name="T83" fmla="*/ 61 h 284"/>
                <a:gd name="T84" fmla="*/ 15 w 82"/>
                <a:gd name="T85" fmla="*/ 59 h 284"/>
                <a:gd name="T86" fmla="*/ 14 w 82"/>
                <a:gd name="T87" fmla="*/ 57 h 284"/>
                <a:gd name="T88" fmla="*/ 11 w 82"/>
                <a:gd name="T89" fmla="*/ 54 h 284"/>
                <a:gd name="T90" fmla="*/ 10 w 82"/>
                <a:gd name="T91" fmla="*/ 48 h 284"/>
                <a:gd name="T92" fmla="*/ 10 w 82"/>
                <a:gd name="T93" fmla="*/ 38 h 284"/>
                <a:gd name="T94" fmla="*/ 10 w 82"/>
                <a:gd name="T95" fmla="*/ 29 h 284"/>
                <a:gd name="T96" fmla="*/ 11 w 82"/>
                <a:gd name="T97" fmla="*/ 21 h 284"/>
                <a:gd name="T98" fmla="*/ 11 w 82"/>
                <a:gd name="T99" fmla="*/ 17 h 284"/>
                <a:gd name="T100" fmla="*/ 40 w 82"/>
                <a:gd name="T10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2" h="284">
                  <a:moveTo>
                    <a:pt x="40" y="0"/>
                  </a:moveTo>
                  <a:lnTo>
                    <a:pt x="70" y="17"/>
                  </a:lnTo>
                  <a:lnTo>
                    <a:pt x="70" y="21"/>
                  </a:lnTo>
                  <a:lnTo>
                    <a:pt x="72" y="29"/>
                  </a:lnTo>
                  <a:lnTo>
                    <a:pt x="72" y="38"/>
                  </a:lnTo>
                  <a:lnTo>
                    <a:pt x="72" y="48"/>
                  </a:lnTo>
                  <a:lnTo>
                    <a:pt x="70" y="54"/>
                  </a:lnTo>
                  <a:lnTo>
                    <a:pt x="68" y="57"/>
                  </a:lnTo>
                  <a:lnTo>
                    <a:pt x="66" y="59"/>
                  </a:lnTo>
                  <a:lnTo>
                    <a:pt x="64" y="61"/>
                  </a:lnTo>
                  <a:lnTo>
                    <a:pt x="61" y="63"/>
                  </a:lnTo>
                  <a:lnTo>
                    <a:pt x="58" y="65"/>
                  </a:lnTo>
                  <a:lnTo>
                    <a:pt x="57" y="66"/>
                  </a:lnTo>
                  <a:lnTo>
                    <a:pt x="56" y="66"/>
                  </a:lnTo>
                  <a:lnTo>
                    <a:pt x="57" y="70"/>
                  </a:lnTo>
                  <a:lnTo>
                    <a:pt x="58" y="80"/>
                  </a:lnTo>
                  <a:lnTo>
                    <a:pt x="61" y="96"/>
                  </a:lnTo>
                  <a:lnTo>
                    <a:pt x="64" y="117"/>
                  </a:lnTo>
                  <a:lnTo>
                    <a:pt x="66" y="139"/>
                  </a:lnTo>
                  <a:lnTo>
                    <a:pt x="70" y="163"/>
                  </a:lnTo>
                  <a:lnTo>
                    <a:pt x="74" y="186"/>
                  </a:lnTo>
                  <a:lnTo>
                    <a:pt x="77" y="209"/>
                  </a:lnTo>
                  <a:lnTo>
                    <a:pt x="79" y="227"/>
                  </a:lnTo>
                  <a:lnTo>
                    <a:pt x="81" y="241"/>
                  </a:lnTo>
                  <a:lnTo>
                    <a:pt x="82" y="249"/>
                  </a:lnTo>
                  <a:lnTo>
                    <a:pt x="40" y="284"/>
                  </a:lnTo>
                  <a:lnTo>
                    <a:pt x="0" y="252"/>
                  </a:lnTo>
                  <a:lnTo>
                    <a:pt x="1" y="244"/>
                  </a:lnTo>
                  <a:lnTo>
                    <a:pt x="2" y="229"/>
                  </a:lnTo>
                  <a:lnTo>
                    <a:pt x="5" y="211"/>
                  </a:lnTo>
                  <a:lnTo>
                    <a:pt x="7" y="189"/>
                  </a:lnTo>
                  <a:lnTo>
                    <a:pt x="11" y="164"/>
                  </a:lnTo>
                  <a:lnTo>
                    <a:pt x="15" y="140"/>
                  </a:lnTo>
                  <a:lnTo>
                    <a:pt x="18" y="117"/>
                  </a:lnTo>
                  <a:lnTo>
                    <a:pt x="20" y="97"/>
                  </a:lnTo>
                  <a:lnTo>
                    <a:pt x="23" y="80"/>
                  </a:lnTo>
                  <a:lnTo>
                    <a:pt x="24" y="70"/>
                  </a:lnTo>
                  <a:lnTo>
                    <a:pt x="26" y="66"/>
                  </a:lnTo>
                  <a:lnTo>
                    <a:pt x="24" y="66"/>
                  </a:lnTo>
                  <a:lnTo>
                    <a:pt x="23" y="65"/>
                  </a:lnTo>
                  <a:lnTo>
                    <a:pt x="20" y="63"/>
                  </a:lnTo>
                  <a:lnTo>
                    <a:pt x="18" y="61"/>
                  </a:lnTo>
                  <a:lnTo>
                    <a:pt x="15" y="59"/>
                  </a:lnTo>
                  <a:lnTo>
                    <a:pt x="14" y="57"/>
                  </a:lnTo>
                  <a:lnTo>
                    <a:pt x="11" y="54"/>
                  </a:lnTo>
                  <a:lnTo>
                    <a:pt x="10" y="48"/>
                  </a:lnTo>
                  <a:lnTo>
                    <a:pt x="10" y="38"/>
                  </a:lnTo>
                  <a:lnTo>
                    <a:pt x="10" y="29"/>
                  </a:lnTo>
                  <a:lnTo>
                    <a:pt x="11" y="21"/>
                  </a:lnTo>
                  <a:lnTo>
                    <a:pt x="11" y="1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C2001B"/>
            </a:solidFill>
            <a:ln w="0">
              <a:solidFill>
                <a:srgbClr val="C2001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35">
              <a:extLst>
                <a:ext uri="{FF2B5EF4-FFF2-40B4-BE49-F238E27FC236}">
                  <a16:creationId xmlns:a16="http://schemas.microsoft.com/office/drawing/2014/main" id="{32BDB7CD-5083-4BB3-8EC8-B9BDA9117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17105" y="350947"/>
              <a:ext cx="393563" cy="396957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3 w 116"/>
                <a:gd name="T5" fmla="*/ 12 h 117"/>
                <a:gd name="T6" fmla="*/ 105 w 116"/>
                <a:gd name="T7" fmla="*/ 24 h 117"/>
                <a:gd name="T8" fmla="*/ 112 w 116"/>
                <a:gd name="T9" fmla="*/ 41 h 117"/>
                <a:gd name="T10" fmla="*/ 116 w 116"/>
                <a:gd name="T11" fmla="*/ 59 h 117"/>
                <a:gd name="T12" fmla="*/ 112 w 116"/>
                <a:gd name="T13" fmla="*/ 76 h 117"/>
                <a:gd name="T14" fmla="*/ 105 w 116"/>
                <a:gd name="T15" fmla="*/ 93 h 117"/>
                <a:gd name="T16" fmla="*/ 93 w 116"/>
                <a:gd name="T17" fmla="*/ 105 h 117"/>
                <a:gd name="T18" fmla="*/ 76 w 116"/>
                <a:gd name="T19" fmla="*/ 113 h 117"/>
                <a:gd name="T20" fmla="*/ 58 w 116"/>
                <a:gd name="T21" fmla="*/ 117 h 117"/>
                <a:gd name="T22" fmla="*/ 39 w 116"/>
                <a:gd name="T23" fmla="*/ 113 h 117"/>
                <a:gd name="T24" fmla="*/ 23 w 116"/>
                <a:gd name="T25" fmla="*/ 105 h 117"/>
                <a:gd name="T26" fmla="*/ 12 w 116"/>
                <a:gd name="T27" fmla="*/ 93 h 117"/>
                <a:gd name="T28" fmla="*/ 4 w 116"/>
                <a:gd name="T29" fmla="*/ 76 h 117"/>
                <a:gd name="T30" fmla="*/ 0 w 116"/>
                <a:gd name="T31" fmla="*/ 59 h 117"/>
                <a:gd name="T32" fmla="*/ 4 w 116"/>
                <a:gd name="T33" fmla="*/ 41 h 117"/>
                <a:gd name="T34" fmla="*/ 12 w 116"/>
                <a:gd name="T35" fmla="*/ 24 h 117"/>
                <a:gd name="T36" fmla="*/ 23 w 116"/>
                <a:gd name="T37" fmla="*/ 12 h 117"/>
                <a:gd name="T38" fmla="*/ 39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3" y="12"/>
                  </a:lnTo>
                  <a:lnTo>
                    <a:pt x="105" y="24"/>
                  </a:lnTo>
                  <a:lnTo>
                    <a:pt x="112" y="41"/>
                  </a:lnTo>
                  <a:lnTo>
                    <a:pt x="116" y="59"/>
                  </a:lnTo>
                  <a:lnTo>
                    <a:pt x="112" y="76"/>
                  </a:lnTo>
                  <a:lnTo>
                    <a:pt x="105" y="93"/>
                  </a:lnTo>
                  <a:lnTo>
                    <a:pt x="93" y="105"/>
                  </a:lnTo>
                  <a:lnTo>
                    <a:pt x="76" y="113"/>
                  </a:lnTo>
                  <a:lnTo>
                    <a:pt x="58" y="117"/>
                  </a:lnTo>
                  <a:lnTo>
                    <a:pt x="39" y="113"/>
                  </a:lnTo>
                  <a:lnTo>
                    <a:pt x="23" y="105"/>
                  </a:lnTo>
                  <a:lnTo>
                    <a:pt x="12" y="93"/>
                  </a:lnTo>
                  <a:lnTo>
                    <a:pt x="4" y="76"/>
                  </a:lnTo>
                  <a:lnTo>
                    <a:pt x="0" y="59"/>
                  </a:lnTo>
                  <a:lnTo>
                    <a:pt x="4" y="41"/>
                  </a:lnTo>
                  <a:lnTo>
                    <a:pt x="12" y="24"/>
                  </a:lnTo>
                  <a:lnTo>
                    <a:pt x="23" y="12"/>
                  </a:lnTo>
                  <a:lnTo>
                    <a:pt x="39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E8F5B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36">
              <a:extLst>
                <a:ext uri="{FF2B5EF4-FFF2-40B4-BE49-F238E27FC236}">
                  <a16:creationId xmlns:a16="http://schemas.microsoft.com/office/drawing/2014/main" id="{88DE2EEB-B96F-41A4-92F7-517BB7D71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4068" y="588442"/>
              <a:ext cx="179819" cy="274816"/>
            </a:xfrm>
            <a:custGeom>
              <a:avLst/>
              <a:gdLst>
                <a:gd name="T0" fmla="*/ 53 w 53"/>
                <a:gd name="T1" fmla="*/ 0 h 81"/>
                <a:gd name="T2" fmla="*/ 53 w 53"/>
                <a:gd name="T3" fmla="*/ 81 h 81"/>
                <a:gd name="T4" fmla="*/ 26 w 53"/>
                <a:gd name="T5" fmla="*/ 81 h 81"/>
                <a:gd name="T6" fmla="*/ 25 w 53"/>
                <a:gd name="T7" fmla="*/ 69 h 81"/>
                <a:gd name="T8" fmla="*/ 21 w 53"/>
                <a:gd name="T9" fmla="*/ 56 h 81"/>
                <a:gd name="T10" fmla="*/ 16 w 53"/>
                <a:gd name="T11" fmla="*/ 43 h 81"/>
                <a:gd name="T12" fmla="*/ 11 w 53"/>
                <a:gd name="T13" fmla="*/ 30 h 81"/>
                <a:gd name="T14" fmla="*/ 5 w 53"/>
                <a:gd name="T15" fmla="*/ 21 h 81"/>
                <a:gd name="T16" fmla="*/ 1 w 53"/>
                <a:gd name="T17" fmla="*/ 13 h 81"/>
                <a:gd name="T18" fmla="*/ 0 w 53"/>
                <a:gd name="T19" fmla="*/ 10 h 81"/>
                <a:gd name="T20" fmla="*/ 53 w 53"/>
                <a:gd name="T2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" h="81">
                  <a:moveTo>
                    <a:pt x="53" y="0"/>
                  </a:moveTo>
                  <a:lnTo>
                    <a:pt x="53" y="81"/>
                  </a:lnTo>
                  <a:lnTo>
                    <a:pt x="26" y="81"/>
                  </a:lnTo>
                  <a:lnTo>
                    <a:pt x="25" y="69"/>
                  </a:lnTo>
                  <a:lnTo>
                    <a:pt x="21" y="56"/>
                  </a:lnTo>
                  <a:lnTo>
                    <a:pt x="16" y="43"/>
                  </a:lnTo>
                  <a:lnTo>
                    <a:pt x="11" y="30"/>
                  </a:lnTo>
                  <a:lnTo>
                    <a:pt x="5" y="21"/>
                  </a:lnTo>
                  <a:lnTo>
                    <a:pt x="1" y="13"/>
                  </a:lnTo>
                  <a:lnTo>
                    <a:pt x="0" y="1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E8F5B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37">
              <a:extLst>
                <a:ext uri="{FF2B5EF4-FFF2-40B4-BE49-F238E27FC236}">
                  <a16:creationId xmlns:a16="http://schemas.microsoft.com/office/drawing/2014/main" id="{EF306CAB-D0B9-4D6C-BC7E-30CF5FC4F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3886" y="588442"/>
              <a:ext cx="179819" cy="274816"/>
            </a:xfrm>
            <a:custGeom>
              <a:avLst/>
              <a:gdLst>
                <a:gd name="T0" fmla="*/ 0 w 53"/>
                <a:gd name="T1" fmla="*/ 0 h 81"/>
                <a:gd name="T2" fmla="*/ 53 w 53"/>
                <a:gd name="T3" fmla="*/ 10 h 81"/>
                <a:gd name="T4" fmla="*/ 52 w 53"/>
                <a:gd name="T5" fmla="*/ 13 h 81"/>
                <a:gd name="T6" fmla="*/ 48 w 53"/>
                <a:gd name="T7" fmla="*/ 21 h 81"/>
                <a:gd name="T8" fmla="*/ 43 w 53"/>
                <a:gd name="T9" fmla="*/ 30 h 81"/>
                <a:gd name="T10" fmla="*/ 37 w 53"/>
                <a:gd name="T11" fmla="*/ 43 h 81"/>
                <a:gd name="T12" fmla="*/ 32 w 53"/>
                <a:gd name="T13" fmla="*/ 56 h 81"/>
                <a:gd name="T14" fmla="*/ 28 w 53"/>
                <a:gd name="T15" fmla="*/ 69 h 81"/>
                <a:gd name="T16" fmla="*/ 27 w 53"/>
                <a:gd name="T17" fmla="*/ 81 h 81"/>
                <a:gd name="T18" fmla="*/ 0 w 53"/>
                <a:gd name="T19" fmla="*/ 81 h 81"/>
                <a:gd name="T20" fmla="*/ 0 w 53"/>
                <a:gd name="T2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" h="81">
                  <a:moveTo>
                    <a:pt x="0" y="0"/>
                  </a:moveTo>
                  <a:lnTo>
                    <a:pt x="53" y="10"/>
                  </a:lnTo>
                  <a:lnTo>
                    <a:pt x="52" y="13"/>
                  </a:lnTo>
                  <a:lnTo>
                    <a:pt x="48" y="21"/>
                  </a:lnTo>
                  <a:lnTo>
                    <a:pt x="43" y="30"/>
                  </a:lnTo>
                  <a:lnTo>
                    <a:pt x="37" y="43"/>
                  </a:lnTo>
                  <a:lnTo>
                    <a:pt x="32" y="56"/>
                  </a:lnTo>
                  <a:lnTo>
                    <a:pt x="28" y="69"/>
                  </a:lnTo>
                  <a:lnTo>
                    <a:pt x="27" y="81"/>
                  </a:lnTo>
                  <a:lnTo>
                    <a:pt x="0" y="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E8F5B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38">
              <a:extLst>
                <a:ext uri="{FF2B5EF4-FFF2-40B4-BE49-F238E27FC236}">
                  <a16:creationId xmlns:a16="http://schemas.microsoft.com/office/drawing/2014/main" id="{001AC09E-B4C6-412A-ACF0-E894E0DF9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2280" y="859865"/>
              <a:ext cx="183210" cy="159462"/>
            </a:xfrm>
            <a:prstGeom prst="rect">
              <a:avLst/>
            </a:prstGeom>
            <a:solidFill>
              <a:srgbClr val="B1BE7C"/>
            </a:solidFill>
            <a:ln w="0">
              <a:solidFill>
                <a:srgbClr val="B1BE7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39">
              <a:extLst>
                <a:ext uri="{FF2B5EF4-FFF2-40B4-BE49-F238E27FC236}">
                  <a16:creationId xmlns:a16="http://schemas.microsoft.com/office/drawing/2014/main" id="{560D9097-DB19-45AD-86BF-0A8AE540D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8709" y="897186"/>
              <a:ext cx="206961" cy="20357"/>
            </a:xfrm>
            <a:custGeom>
              <a:avLst/>
              <a:gdLst>
                <a:gd name="T0" fmla="*/ 3 w 61"/>
                <a:gd name="T1" fmla="*/ 0 h 6"/>
                <a:gd name="T2" fmla="*/ 58 w 61"/>
                <a:gd name="T3" fmla="*/ 0 h 6"/>
                <a:gd name="T4" fmla="*/ 61 w 61"/>
                <a:gd name="T5" fmla="*/ 2 h 6"/>
                <a:gd name="T6" fmla="*/ 61 w 61"/>
                <a:gd name="T7" fmla="*/ 3 h 6"/>
                <a:gd name="T8" fmla="*/ 61 w 61"/>
                <a:gd name="T9" fmla="*/ 6 h 6"/>
                <a:gd name="T10" fmla="*/ 58 w 61"/>
                <a:gd name="T11" fmla="*/ 6 h 6"/>
                <a:gd name="T12" fmla="*/ 3 w 61"/>
                <a:gd name="T13" fmla="*/ 6 h 6"/>
                <a:gd name="T14" fmla="*/ 2 w 61"/>
                <a:gd name="T15" fmla="*/ 6 h 6"/>
                <a:gd name="T16" fmla="*/ 0 w 61"/>
                <a:gd name="T17" fmla="*/ 3 h 6"/>
                <a:gd name="T18" fmla="*/ 2 w 61"/>
                <a:gd name="T19" fmla="*/ 2 h 6"/>
                <a:gd name="T20" fmla="*/ 3 w 61"/>
                <a:gd name="T2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6">
                  <a:moveTo>
                    <a:pt x="3" y="0"/>
                  </a:moveTo>
                  <a:lnTo>
                    <a:pt x="58" y="0"/>
                  </a:lnTo>
                  <a:lnTo>
                    <a:pt x="61" y="2"/>
                  </a:lnTo>
                  <a:lnTo>
                    <a:pt x="61" y="3"/>
                  </a:lnTo>
                  <a:lnTo>
                    <a:pt x="61" y="6"/>
                  </a:lnTo>
                  <a:lnTo>
                    <a:pt x="58" y="6"/>
                  </a:lnTo>
                  <a:lnTo>
                    <a:pt x="3" y="6"/>
                  </a:lnTo>
                  <a:lnTo>
                    <a:pt x="2" y="6"/>
                  </a:lnTo>
                  <a:lnTo>
                    <a:pt x="0" y="3"/>
                  </a:lnTo>
                  <a:lnTo>
                    <a:pt x="2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9CAB6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40">
              <a:extLst>
                <a:ext uri="{FF2B5EF4-FFF2-40B4-BE49-F238E27FC236}">
                  <a16:creationId xmlns:a16="http://schemas.microsoft.com/office/drawing/2014/main" id="{88811767-8192-46D7-9FB2-87FBB3C9A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8709" y="941291"/>
              <a:ext cx="206961" cy="20357"/>
            </a:xfrm>
            <a:custGeom>
              <a:avLst/>
              <a:gdLst>
                <a:gd name="T0" fmla="*/ 3 w 61"/>
                <a:gd name="T1" fmla="*/ 0 h 6"/>
                <a:gd name="T2" fmla="*/ 58 w 61"/>
                <a:gd name="T3" fmla="*/ 0 h 6"/>
                <a:gd name="T4" fmla="*/ 61 w 61"/>
                <a:gd name="T5" fmla="*/ 2 h 6"/>
                <a:gd name="T6" fmla="*/ 61 w 61"/>
                <a:gd name="T7" fmla="*/ 3 h 6"/>
                <a:gd name="T8" fmla="*/ 61 w 61"/>
                <a:gd name="T9" fmla="*/ 6 h 6"/>
                <a:gd name="T10" fmla="*/ 58 w 61"/>
                <a:gd name="T11" fmla="*/ 6 h 6"/>
                <a:gd name="T12" fmla="*/ 3 w 61"/>
                <a:gd name="T13" fmla="*/ 6 h 6"/>
                <a:gd name="T14" fmla="*/ 2 w 61"/>
                <a:gd name="T15" fmla="*/ 6 h 6"/>
                <a:gd name="T16" fmla="*/ 0 w 61"/>
                <a:gd name="T17" fmla="*/ 3 h 6"/>
                <a:gd name="T18" fmla="*/ 2 w 61"/>
                <a:gd name="T19" fmla="*/ 2 h 6"/>
                <a:gd name="T20" fmla="*/ 3 w 61"/>
                <a:gd name="T2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6">
                  <a:moveTo>
                    <a:pt x="3" y="0"/>
                  </a:moveTo>
                  <a:lnTo>
                    <a:pt x="58" y="0"/>
                  </a:lnTo>
                  <a:lnTo>
                    <a:pt x="61" y="2"/>
                  </a:lnTo>
                  <a:lnTo>
                    <a:pt x="61" y="3"/>
                  </a:lnTo>
                  <a:lnTo>
                    <a:pt x="61" y="6"/>
                  </a:lnTo>
                  <a:lnTo>
                    <a:pt x="58" y="6"/>
                  </a:lnTo>
                  <a:lnTo>
                    <a:pt x="3" y="6"/>
                  </a:lnTo>
                  <a:lnTo>
                    <a:pt x="2" y="6"/>
                  </a:lnTo>
                  <a:lnTo>
                    <a:pt x="0" y="3"/>
                  </a:lnTo>
                  <a:lnTo>
                    <a:pt x="2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9CAB65"/>
            </a:solidFill>
            <a:ln w="0">
              <a:solidFill>
                <a:srgbClr val="9CAB6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Line 41">
              <a:extLst>
                <a:ext uri="{FF2B5EF4-FFF2-40B4-BE49-F238E27FC236}">
                  <a16:creationId xmlns:a16="http://schemas.microsoft.com/office/drawing/2014/main" id="{F892FBE1-1D28-40D2-9891-0E9F0FD928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462993" y="849687"/>
              <a:ext cx="0" cy="1357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Line 42">
              <a:extLst>
                <a:ext uri="{FF2B5EF4-FFF2-40B4-BE49-F238E27FC236}">
                  <a16:creationId xmlns:a16="http://schemas.microsoft.com/office/drawing/2014/main" id="{55F6F0CC-388B-4EBF-BDA1-21BC430224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462993" y="815760"/>
              <a:ext cx="3394" cy="3392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Line 43">
              <a:extLst>
                <a:ext uri="{FF2B5EF4-FFF2-40B4-BE49-F238E27FC236}">
                  <a16:creationId xmlns:a16="http://schemas.microsoft.com/office/drawing/2014/main" id="{A5E776B9-E75C-44FF-A09E-ADE58AB797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466387" y="768261"/>
              <a:ext cx="6786" cy="4749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Line 44">
              <a:extLst>
                <a:ext uri="{FF2B5EF4-FFF2-40B4-BE49-F238E27FC236}">
                  <a16:creationId xmlns:a16="http://schemas.microsoft.com/office/drawing/2014/main" id="{551EAF19-7484-498F-9647-E5E1358D5A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473173" y="717368"/>
              <a:ext cx="0" cy="50893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Line 45">
              <a:extLst>
                <a:ext uri="{FF2B5EF4-FFF2-40B4-BE49-F238E27FC236}">
                  <a16:creationId xmlns:a16="http://schemas.microsoft.com/office/drawing/2014/main" id="{F784FB04-870D-4B35-9581-CED7A6AC8C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473173" y="673263"/>
              <a:ext cx="0" cy="4410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Line 46">
              <a:extLst>
                <a:ext uri="{FF2B5EF4-FFF2-40B4-BE49-F238E27FC236}">
                  <a16:creationId xmlns:a16="http://schemas.microsoft.com/office/drawing/2014/main" id="{59AA705E-D1BB-47D2-9BB0-8A5C558678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462993" y="635941"/>
              <a:ext cx="10179" cy="3732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Line 47">
              <a:extLst>
                <a:ext uri="{FF2B5EF4-FFF2-40B4-BE49-F238E27FC236}">
                  <a16:creationId xmlns:a16="http://schemas.microsoft.com/office/drawing/2014/main" id="{AB0139D5-9FA5-4B55-BDFE-6A32FDEC22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459602" y="635941"/>
              <a:ext cx="3394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Line 48">
              <a:extLst>
                <a:ext uri="{FF2B5EF4-FFF2-40B4-BE49-F238E27FC236}">
                  <a16:creationId xmlns:a16="http://schemas.microsoft.com/office/drawing/2014/main" id="{417A2F32-8AA3-4700-A710-AEF3BA9B67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452816" y="632549"/>
              <a:ext cx="6786" cy="339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Line 49">
              <a:extLst>
                <a:ext uri="{FF2B5EF4-FFF2-40B4-BE49-F238E27FC236}">
                  <a16:creationId xmlns:a16="http://schemas.microsoft.com/office/drawing/2014/main" id="{E34AA785-7B8A-49C1-9622-5D49394611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449422" y="629155"/>
              <a:ext cx="3394" cy="339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Line 50">
              <a:extLst>
                <a:ext uri="{FF2B5EF4-FFF2-40B4-BE49-F238E27FC236}">
                  <a16:creationId xmlns:a16="http://schemas.microsoft.com/office/drawing/2014/main" id="{645048C7-2F38-4958-AA98-B82E63AF78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446030" y="629155"/>
              <a:ext cx="3394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Line 51">
              <a:extLst>
                <a:ext uri="{FF2B5EF4-FFF2-40B4-BE49-F238E27FC236}">
                  <a16:creationId xmlns:a16="http://schemas.microsoft.com/office/drawing/2014/main" id="{B2E7497B-BD4E-49DA-82A1-AA00E41DB0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46030" y="629155"/>
              <a:ext cx="0" cy="339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Line 52">
              <a:extLst>
                <a:ext uri="{FF2B5EF4-FFF2-40B4-BE49-F238E27FC236}">
                  <a16:creationId xmlns:a16="http://schemas.microsoft.com/office/drawing/2014/main" id="{075BA39D-8BB0-4F9E-BB51-542757CDCB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442637" y="632549"/>
              <a:ext cx="3394" cy="339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Line 53">
              <a:extLst>
                <a:ext uri="{FF2B5EF4-FFF2-40B4-BE49-F238E27FC236}">
                  <a16:creationId xmlns:a16="http://schemas.microsoft.com/office/drawing/2014/main" id="{F4FAE1F9-FABA-4174-AA5D-16945E881A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42637" y="635941"/>
              <a:ext cx="10179" cy="1017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Line 54">
              <a:extLst>
                <a:ext uri="{FF2B5EF4-FFF2-40B4-BE49-F238E27FC236}">
                  <a16:creationId xmlns:a16="http://schemas.microsoft.com/office/drawing/2014/main" id="{70F44C39-351B-4117-939A-6A6336F3A4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52816" y="646120"/>
              <a:ext cx="23751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Line 55">
              <a:extLst>
                <a:ext uri="{FF2B5EF4-FFF2-40B4-BE49-F238E27FC236}">
                  <a16:creationId xmlns:a16="http://schemas.microsoft.com/office/drawing/2014/main" id="{E343D850-3239-471C-83BD-1CD991B041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76564" y="646120"/>
              <a:ext cx="30536" cy="339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Line 56">
              <a:extLst>
                <a:ext uri="{FF2B5EF4-FFF2-40B4-BE49-F238E27FC236}">
                  <a16:creationId xmlns:a16="http://schemas.microsoft.com/office/drawing/2014/main" id="{F272909E-E82A-4294-8EDA-07C3613C64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07100" y="649512"/>
              <a:ext cx="30536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Line 57">
              <a:extLst>
                <a:ext uri="{FF2B5EF4-FFF2-40B4-BE49-F238E27FC236}">
                  <a16:creationId xmlns:a16="http://schemas.microsoft.com/office/drawing/2014/main" id="{17522C82-74C5-492F-9724-ECFE29F2E5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37634" y="649512"/>
              <a:ext cx="13571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Line 58">
              <a:extLst>
                <a:ext uri="{FF2B5EF4-FFF2-40B4-BE49-F238E27FC236}">
                  <a16:creationId xmlns:a16="http://schemas.microsoft.com/office/drawing/2014/main" id="{A507EA21-995B-4D86-B280-1C07154A4F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51206" y="649512"/>
              <a:ext cx="13571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Line 59">
              <a:extLst>
                <a:ext uri="{FF2B5EF4-FFF2-40B4-BE49-F238E27FC236}">
                  <a16:creationId xmlns:a16="http://schemas.microsoft.com/office/drawing/2014/main" id="{47EB079D-3F1E-4E12-901F-DD6CFE36C9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4777" y="649512"/>
              <a:ext cx="10179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Line 60">
              <a:extLst>
                <a:ext uri="{FF2B5EF4-FFF2-40B4-BE49-F238E27FC236}">
                  <a16:creationId xmlns:a16="http://schemas.microsoft.com/office/drawing/2014/main" id="{562D46AA-EB54-4B3A-8451-F8948AECA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74956" y="649512"/>
              <a:ext cx="0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Line 61">
              <a:extLst>
                <a:ext uri="{FF2B5EF4-FFF2-40B4-BE49-F238E27FC236}">
                  <a16:creationId xmlns:a16="http://schemas.microsoft.com/office/drawing/2014/main" id="{F622C4D9-AD99-4B2C-BC8B-0D82D50661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74956" y="649512"/>
              <a:ext cx="3394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Line 62">
              <a:extLst>
                <a:ext uri="{FF2B5EF4-FFF2-40B4-BE49-F238E27FC236}">
                  <a16:creationId xmlns:a16="http://schemas.microsoft.com/office/drawing/2014/main" id="{75945FFC-371F-4F77-AFAC-98F1399E70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78348" y="649512"/>
              <a:ext cx="0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Line 63">
              <a:extLst>
                <a:ext uri="{FF2B5EF4-FFF2-40B4-BE49-F238E27FC236}">
                  <a16:creationId xmlns:a16="http://schemas.microsoft.com/office/drawing/2014/main" id="{6278A520-1C96-4DF9-BB0A-08E406992A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78348" y="639335"/>
              <a:ext cx="0" cy="1017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Line 64">
              <a:extLst>
                <a:ext uri="{FF2B5EF4-FFF2-40B4-BE49-F238E27FC236}">
                  <a16:creationId xmlns:a16="http://schemas.microsoft.com/office/drawing/2014/main" id="{2F74FC19-3ED1-41D6-A748-78FBD0713A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78348" y="635941"/>
              <a:ext cx="0" cy="339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Line 65">
              <a:extLst>
                <a:ext uri="{FF2B5EF4-FFF2-40B4-BE49-F238E27FC236}">
                  <a16:creationId xmlns:a16="http://schemas.microsoft.com/office/drawing/2014/main" id="{180D9167-C89B-4564-B0EE-8E738FB210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574956" y="632549"/>
              <a:ext cx="3394" cy="339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Line 66">
              <a:extLst>
                <a:ext uri="{FF2B5EF4-FFF2-40B4-BE49-F238E27FC236}">
                  <a16:creationId xmlns:a16="http://schemas.microsoft.com/office/drawing/2014/main" id="{5D00D0FD-D015-40A5-BEE3-A82EF41DA2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571562" y="629155"/>
              <a:ext cx="3394" cy="339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Line 67">
              <a:extLst>
                <a:ext uri="{FF2B5EF4-FFF2-40B4-BE49-F238E27FC236}">
                  <a16:creationId xmlns:a16="http://schemas.microsoft.com/office/drawing/2014/main" id="{44D7B920-9BAB-406C-AC52-18C0C6D424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64777" y="629155"/>
              <a:ext cx="6786" cy="339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Line 68">
              <a:extLst>
                <a:ext uri="{FF2B5EF4-FFF2-40B4-BE49-F238E27FC236}">
                  <a16:creationId xmlns:a16="http://schemas.microsoft.com/office/drawing/2014/main" id="{C0879263-BB8A-45FC-969A-BD0310FF7F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57991" y="632549"/>
              <a:ext cx="6786" cy="30536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Line 69">
              <a:extLst>
                <a:ext uri="{FF2B5EF4-FFF2-40B4-BE49-F238E27FC236}">
                  <a16:creationId xmlns:a16="http://schemas.microsoft.com/office/drawing/2014/main" id="{BF9ABC52-5B45-4FBB-905F-C89BDEE4DB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51206" y="663083"/>
              <a:ext cx="6786" cy="4410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Line 70">
              <a:extLst>
                <a:ext uri="{FF2B5EF4-FFF2-40B4-BE49-F238E27FC236}">
                  <a16:creationId xmlns:a16="http://schemas.microsoft.com/office/drawing/2014/main" id="{807A76B6-0549-49D3-A1EC-BFD8C8D620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51206" y="707191"/>
              <a:ext cx="0" cy="5428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Line 71">
              <a:extLst>
                <a:ext uri="{FF2B5EF4-FFF2-40B4-BE49-F238E27FC236}">
                  <a16:creationId xmlns:a16="http://schemas.microsoft.com/office/drawing/2014/main" id="{D5AB9FC5-9CED-4193-A2FB-495ECD04DF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51206" y="761475"/>
              <a:ext cx="6786" cy="5428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Line 72">
              <a:extLst>
                <a:ext uri="{FF2B5EF4-FFF2-40B4-BE49-F238E27FC236}">
                  <a16:creationId xmlns:a16="http://schemas.microsoft.com/office/drawing/2014/main" id="{22BAF831-C64E-4D50-A55B-76E9104742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57991" y="815760"/>
              <a:ext cx="0" cy="3392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Line 73">
              <a:extLst>
                <a:ext uri="{FF2B5EF4-FFF2-40B4-BE49-F238E27FC236}">
                  <a16:creationId xmlns:a16="http://schemas.microsoft.com/office/drawing/2014/main" id="{30F1752E-BD7F-48F9-B6CC-9A210FB06F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57991" y="849687"/>
              <a:ext cx="3394" cy="1357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74">
              <a:extLst>
                <a:ext uri="{FF2B5EF4-FFF2-40B4-BE49-F238E27FC236}">
                  <a16:creationId xmlns:a16="http://schemas.microsoft.com/office/drawing/2014/main" id="{DB95BA93-BA2E-4F67-BEEE-D212E0300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50857" y="272914"/>
              <a:ext cx="142497" cy="132320"/>
            </a:xfrm>
            <a:custGeom>
              <a:avLst/>
              <a:gdLst>
                <a:gd name="T0" fmla="*/ 2 w 42"/>
                <a:gd name="T1" fmla="*/ 0 h 39"/>
                <a:gd name="T2" fmla="*/ 3 w 42"/>
                <a:gd name="T3" fmla="*/ 1 h 39"/>
                <a:gd name="T4" fmla="*/ 8 w 42"/>
                <a:gd name="T5" fmla="*/ 5 h 39"/>
                <a:gd name="T6" fmla="*/ 16 w 42"/>
                <a:gd name="T7" fmla="*/ 10 h 39"/>
                <a:gd name="T8" fmla="*/ 24 w 42"/>
                <a:gd name="T9" fmla="*/ 16 h 39"/>
                <a:gd name="T10" fmla="*/ 29 w 42"/>
                <a:gd name="T11" fmla="*/ 19 h 39"/>
                <a:gd name="T12" fmla="*/ 33 w 42"/>
                <a:gd name="T13" fmla="*/ 22 h 39"/>
                <a:gd name="T14" fmla="*/ 36 w 42"/>
                <a:gd name="T15" fmla="*/ 26 h 39"/>
                <a:gd name="T16" fmla="*/ 38 w 42"/>
                <a:gd name="T17" fmla="*/ 29 h 39"/>
                <a:gd name="T18" fmla="*/ 41 w 42"/>
                <a:gd name="T19" fmla="*/ 33 h 39"/>
                <a:gd name="T20" fmla="*/ 42 w 42"/>
                <a:gd name="T21" fmla="*/ 35 h 39"/>
                <a:gd name="T22" fmla="*/ 42 w 42"/>
                <a:gd name="T23" fmla="*/ 36 h 39"/>
                <a:gd name="T24" fmla="*/ 42 w 42"/>
                <a:gd name="T25" fmla="*/ 38 h 39"/>
                <a:gd name="T26" fmla="*/ 42 w 42"/>
                <a:gd name="T27" fmla="*/ 39 h 39"/>
                <a:gd name="T28" fmla="*/ 41 w 42"/>
                <a:gd name="T29" fmla="*/ 38 h 39"/>
                <a:gd name="T30" fmla="*/ 40 w 42"/>
                <a:gd name="T31" fmla="*/ 38 h 39"/>
                <a:gd name="T32" fmla="*/ 36 w 42"/>
                <a:gd name="T33" fmla="*/ 36 h 39"/>
                <a:gd name="T34" fmla="*/ 33 w 42"/>
                <a:gd name="T35" fmla="*/ 35 h 39"/>
                <a:gd name="T36" fmla="*/ 29 w 42"/>
                <a:gd name="T37" fmla="*/ 33 h 39"/>
                <a:gd name="T38" fmla="*/ 25 w 42"/>
                <a:gd name="T39" fmla="*/ 30 h 39"/>
                <a:gd name="T40" fmla="*/ 21 w 42"/>
                <a:gd name="T41" fmla="*/ 26 h 39"/>
                <a:gd name="T42" fmla="*/ 19 w 42"/>
                <a:gd name="T43" fmla="*/ 22 h 39"/>
                <a:gd name="T44" fmla="*/ 12 w 42"/>
                <a:gd name="T45" fmla="*/ 14 h 39"/>
                <a:gd name="T46" fmla="*/ 6 w 42"/>
                <a:gd name="T47" fmla="*/ 8 h 39"/>
                <a:gd name="T48" fmla="*/ 2 w 42"/>
                <a:gd name="T49" fmla="*/ 2 h 39"/>
                <a:gd name="T50" fmla="*/ 0 w 42"/>
                <a:gd name="T51" fmla="*/ 1 h 39"/>
                <a:gd name="T52" fmla="*/ 2 w 42"/>
                <a:gd name="T5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2" h="39">
                  <a:moveTo>
                    <a:pt x="2" y="0"/>
                  </a:moveTo>
                  <a:lnTo>
                    <a:pt x="3" y="1"/>
                  </a:lnTo>
                  <a:lnTo>
                    <a:pt x="8" y="5"/>
                  </a:lnTo>
                  <a:lnTo>
                    <a:pt x="16" y="10"/>
                  </a:lnTo>
                  <a:lnTo>
                    <a:pt x="24" y="16"/>
                  </a:lnTo>
                  <a:lnTo>
                    <a:pt x="29" y="19"/>
                  </a:lnTo>
                  <a:lnTo>
                    <a:pt x="33" y="22"/>
                  </a:lnTo>
                  <a:lnTo>
                    <a:pt x="36" y="26"/>
                  </a:lnTo>
                  <a:lnTo>
                    <a:pt x="38" y="29"/>
                  </a:lnTo>
                  <a:lnTo>
                    <a:pt x="41" y="33"/>
                  </a:lnTo>
                  <a:lnTo>
                    <a:pt x="42" y="35"/>
                  </a:lnTo>
                  <a:lnTo>
                    <a:pt x="42" y="36"/>
                  </a:lnTo>
                  <a:lnTo>
                    <a:pt x="42" y="38"/>
                  </a:lnTo>
                  <a:lnTo>
                    <a:pt x="42" y="39"/>
                  </a:lnTo>
                  <a:lnTo>
                    <a:pt x="41" y="38"/>
                  </a:lnTo>
                  <a:lnTo>
                    <a:pt x="40" y="38"/>
                  </a:lnTo>
                  <a:lnTo>
                    <a:pt x="36" y="36"/>
                  </a:lnTo>
                  <a:lnTo>
                    <a:pt x="33" y="35"/>
                  </a:lnTo>
                  <a:lnTo>
                    <a:pt x="29" y="33"/>
                  </a:lnTo>
                  <a:lnTo>
                    <a:pt x="25" y="30"/>
                  </a:lnTo>
                  <a:lnTo>
                    <a:pt x="21" y="26"/>
                  </a:lnTo>
                  <a:lnTo>
                    <a:pt x="19" y="22"/>
                  </a:lnTo>
                  <a:lnTo>
                    <a:pt x="12" y="14"/>
                  </a:lnTo>
                  <a:lnTo>
                    <a:pt x="6" y="8"/>
                  </a:lnTo>
                  <a:lnTo>
                    <a:pt x="2" y="2"/>
                  </a:lnTo>
                  <a:lnTo>
                    <a:pt x="0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75">
              <a:extLst>
                <a:ext uri="{FF2B5EF4-FFF2-40B4-BE49-F238E27FC236}">
                  <a16:creationId xmlns:a16="http://schemas.microsoft.com/office/drawing/2014/main" id="{E632CBE0-2988-4703-9360-59B41CD8A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0845" y="272914"/>
              <a:ext cx="145891" cy="132320"/>
            </a:xfrm>
            <a:custGeom>
              <a:avLst/>
              <a:gdLst>
                <a:gd name="T0" fmla="*/ 42 w 43"/>
                <a:gd name="T1" fmla="*/ 0 h 39"/>
                <a:gd name="T2" fmla="*/ 43 w 43"/>
                <a:gd name="T3" fmla="*/ 1 h 39"/>
                <a:gd name="T4" fmla="*/ 41 w 43"/>
                <a:gd name="T5" fmla="*/ 2 h 39"/>
                <a:gd name="T6" fmla="*/ 37 w 43"/>
                <a:gd name="T7" fmla="*/ 8 h 39"/>
                <a:gd name="T8" fmla="*/ 31 w 43"/>
                <a:gd name="T9" fmla="*/ 14 h 39"/>
                <a:gd name="T10" fmla="*/ 25 w 43"/>
                <a:gd name="T11" fmla="*/ 22 h 39"/>
                <a:gd name="T12" fmla="*/ 21 w 43"/>
                <a:gd name="T13" fmla="*/ 26 h 39"/>
                <a:gd name="T14" fmla="*/ 18 w 43"/>
                <a:gd name="T15" fmla="*/ 30 h 39"/>
                <a:gd name="T16" fmla="*/ 14 w 43"/>
                <a:gd name="T17" fmla="*/ 33 h 39"/>
                <a:gd name="T18" fmla="*/ 11 w 43"/>
                <a:gd name="T19" fmla="*/ 35 h 39"/>
                <a:gd name="T20" fmla="*/ 7 w 43"/>
                <a:gd name="T21" fmla="*/ 36 h 39"/>
                <a:gd name="T22" fmla="*/ 4 w 43"/>
                <a:gd name="T23" fmla="*/ 38 h 39"/>
                <a:gd name="T24" fmla="*/ 1 w 43"/>
                <a:gd name="T25" fmla="*/ 38 h 39"/>
                <a:gd name="T26" fmla="*/ 1 w 43"/>
                <a:gd name="T27" fmla="*/ 39 h 39"/>
                <a:gd name="T28" fmla="*/ 0 w 43"/>
                <a:gd name="T29" fmla="*/ 38 h 39"/>
                <a:gd name="T30" fmla="*/ 0 w 43"/>
                <a:gd name="T31" fmla="*/ 36 h 39"/>
                <a:gd name="T32" fmla="*/ 1 w 43"/>
                <a:gd name="T33" fmla="*/ 35 h 39"/>
                <a:gd name="T34" fmla="*/ 3 w 43"/>
                <a:gd name="T35" fmla="*/ 33 h 39"/>
                <a:gd name="T36" fmla="*/ 4 w 43"/>
                <a:gd name="T37" fmla="*/ 29 h 39"/>
                <a:gd name="T38" fmla="*/ 7 w 43"/>
                <a:gd name="T39" fmla="*/ 26 h 39"/>
                <a:gd name="T40" fmla="*/ 11 w 43"/>
                <a:gd name="T41" fmla="*/ 22 h 39"/>
                <a:gd name="T42" fmla="*/ 14 w 43"/>
                <a:gd name="T43" fmla="*/ 19 h 39"/>
                <a:gd name="T44" fmla="*/ 18 w 43"/>
                <a:gd name="T45" fmla="*/ 16 h 39"/>
                <a:gd name="T46" fmla="*/ 28 w 43"/>
                <a:gd name="T47" fmla="*/ 10 h 39"/>
                <a:gd name="T48" fmla="*/ 34 w 43"/>
                <a:gd name="T49" fmla="*/ 5 h 39"/>
                <a:gd name="T50" fmla="*/ 39 w 43"/>
                <a:gd name="T51" fmla="*/ 1 h 39"/>
                <a:gd name="T52" fmla="*/ 42 w 43"/>
                <a:gd name="T5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3" h="39">
                  <a:moveTo>
                    <a:pt x="42" y="0"/>
                  </a:moveTo>
                  <a:lnTo>
                    <a:pt x="43" y="1"/>
                  </a:lnTo>
                  <a:lnTo>
                    <a:pt x="41" y="2"/>
                  </a:lnTo>
                  <a:lnTo>
                    <a:pt x="37" y="8"/>
                  </a:lnTo>
                  <a:lnTo>
                    <a:pt x="31" y="14"/>
                  </a:lnTo>
                  <a:lnTo>
                    <a:pt x="25" y="22"/>
                  </a:lnTo>
                  <a:lnTo>
                    <a:pt x="21" y="26"/>
                  </a:lnTo>
                  <a:lnTo>
                    <a:pt x="18" y="30"/>
                  </a:lnTo>
                  <a:lnTo>
                    <a:pt x="14" y="33"/>
                  </a:lnTo>
                  <a:lnTo>
                    <a:pt x="11" y="35"/>
                  </a:lnTo>
                  <a:lnTo>
                    <a:pt x="7" y="36"/>
                  </a:lnTo>
                  <a:lnTo>
                    <a:pt x="4" y="38"/>
                  </a:lnTo>
                  <a:lnTo>
                    <a:pt x="1" y="38"/>
                  </a:lnTo>
                  <a:lnTo>
                    <a:pt x="1" y="39"/>
                  </a:lnTo>
                  <a:lnTo>
                    <a:pt x="0" y="38"/>
                  </a:lnTo>
                  <a:lnTo>
                    <a:pt x="0" y="36"/>
                  </a:lnTo>
                  <a:lnTo>
                    <a:pt x="1" y="35"/>
                  </a:lnTo>
                  <a:lnTo>
                    <a:pt x="3" y="33"/>
                  </a:lnTo>
                  <a:lnTo>
                    <a:pt x="4" y="29"/>
                  </a:lnTo>
                  <a:lnTo>
                    <a:pt x="7" y="26"/>
                  </a:lnTo>
                  <a:lnTo>
                    <a:pt x="11" y="22"/>
                  </a:lnTo>
                  <a:lnTo>
                    <a:pt x="14" y="19"/>
                  </a:lnTo>
                  <a:lnTo>
                    <a:pt x="18" y="16"/>
                  </a:lnTo>
                  <a:lnTo>
                    <a:pt x="28" y="10"/>
                  </a:lnTo>
                  <a:lnTo>
                    <a:pt x="34" y="5"/>
                  </a:lnTo>
                  <a:lnTo>
                    <a:pt x="39" y="1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76">
              <a:extLst>
                <a:ext uri="{FF2B5EF4-FFF2-40B4-BE49-F238E27FC236}">
                  <a16:creationId xmlns:a16="http://schemas.microsoft.com/office/drawing/2014/main" id="{AB6559BF-3D3C-4098-B37D-2F15B565D5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3529" y="89704"/>
              <a:ext cx="40713" cy="169639"/>
            </a:xfrm>
            <a:custGeom>
              <a:avLst/>
              <a:gdLst>
                <a:gd name="T0" fmla="*/ 6 w 12"/>
                <a:gd name="T1" fmla="*/ 0 h 50"/>
                <a:gd name="T2" fmla="*/ 7 w 12"/>
                <a:gd name="T3" fmla="*/ 0 h 50"/>
                <a:gd name="T4" fmla="*/ 7 w 12"/>
                <a:gd name="T5" fmla="*/ 4 h 50"/>
                <a:gd name="T6" fmla="*/ 9 w 12"/>
                <a:gd name="T7" fmla="*/ 13 h 50"/>
                <a:gd name="T8" fmla="*/ 11 w 12"/>
                <a:gd name="T9" fmla="*/ 25 h 50"/>
                <a:gd name="T10" fmla="*/ 11 w 12"/>
                <a:gd name="T11" fmla="*/ 30 h 50"/>
                <a:gd name="T12" fmla="*/ 12 w 12"/>
                <a:gd name="T13" fmla="*/ 34 h 50"/>
                <a:gd name="T14" fmla="*/ 11 w 12"/>
                <a:gd name="T15" fmla="*/ 38 h 50"/>
                <a:gd name="T16" fmla="*/ 11 w 12"/>
                <a:gd name="T17" fmla="*/ 42 h 50"/>
                <a:gd name="T18" fmla="*/ 9 w 12"/>
                <a:gd name="T19" fmla="*/ 46 h 50"/>
                <a:gd name="T20" fmla="*/ 8 w 12"/>
                <a:gd name="T21" fmla="*/ 49 h 50"/>
                <a:gd name="T22" fmla="*/ 7 w 12"/>
                <a:gd name="T23" fmla="*/ 50 h 50"/>
                <a:gd name="T24" fmla="*/ 7 w 12"/>
                <a:gd name="T25" fmla="*/ 50 h 50"/>
                <a:gd name="T26" fmla="*/ 6 w 12"/>
                <a:gd name="T27" fmla="*/ 50 h 50"/>
                <a:gd name="T28" fmla="*/ 6 w 12"/>
                <a:gd name="T29" fmla="*/ 50 h 50"/>
                <a:gd name="T30" fmla="*/ 4 w 12"/>
                <a:gd name="T31" fmla="*/ 49 h 50"/>
                <a:gd name="T32" fmla="*/ 3 w 12"/>
                <a:gd name="T33" fmla="*/ 46 h 50"/>
                <a:gd name="T34" fmla="*/ 2 w 12"/>
                <a:gd name="T35" fmla="*/ 42 h 50"/>
                <a:gd name="T36" fmla="*/ 0 w 12"/>
                <a:gd name="T37" fmla="*/ 38 h 50"/>
                <a:gd name="T38" fmla="*/ 0 w 12"/>
                <a:gd name="T39" fmla="*/ 34 h 50"/>
                <a:gd name="T40" fmla="*/ 2 w 12"/>
                <a:gd name="T41" fmla="*/ 30 h 50"/>
                <a:gd name="T42" fmla="*/ 2 w 12"/>
                <a:gd name="T43" fmla="*/ 25 h 50"/>
                <a:gd name="T44" fmla="*/ 3 w 12"/>
                <a:gd name="T45" fmla="*/ 13 h 50"/>
                <a:gd name="T46" fmla="*/ 6 w 12"/>
                <a:gd name="T47" fmla="*/ 4 h 50"/>
                <a:gd name="T48" fmla="*/ 6 w 12"/>
                <a:gd name="T4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" h="50">
                  <a:moveTo>
                    <a:pt x="6" y="0"/>
                  </a:moveTo>
                  <a:lnTo>
                    <a:pt x="7" y="0"/>
                  </a:lnTo>
                  <a:lnTo>
                    <a:pt x="7" y="4"/>
                  </a:lnTo>
                  <a:lnTo>
                    <a:pt x="9" y="13"/>
                  </a:lnTo>
                  <a:lnTo>
                    <a:pt x="11" y="25"/>
                  </a:lnTo>
                  <a:lnTo>
                    <a:pt x="11" y="30"/>
                  </a:lnTo>
                  <a:lnTo>
                    <a:pt x="12" y="34"/>
                  </a:lnTo>
                  <a:lnTo>
                    <a:pt x="11" y="38"/>
                  </a:lnTo>
                  <a:lnTo>
                    <a:pt x="11" y="42"/>
                  </a:lnTo>
                  <a:lnTo>
                    <a:pt x="9" y="46"/>
                  </a:lnTo>
                  <a:lnTo>
                    <a:pt x="8" y="49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4" y="49"/>
                  </a:lnTo>
                  <a:lnTo>
                    <a:pt x="3" y="46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2" y="30"/>
                  </a:lnTo>
                  <a:lnTo>
                    <a:pt x="2" y="25"/>
                  </a:lnTo>
                  <a:lnTo>
                    <a:pt x="3" y="13"/>
                  </a:lnTo>
                  <a:lnTo>
                    <a:pt x="6" y="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2B65C3D2-93D0-433D-B63B-E45F9C4AD7A2}"/>
              </a:ext>
            </a:extLst>
          </p:cNvPr>
          <p:cNvGrpSpPr/>
          <p:nvPr/>
        </p:nvGrpSpPr>
        <p:grpSpPr>
          <a:xfrm>
            <a:off x="759423" y="1615071"/>
            <a:ext cx="1082692" cy="400110"/>
            <a:chOff x="759423" y="1615071"/>
            <a:chExt cx="1082692" cy="40011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570813F-9557-4F4A-9DB5-F4330C4B8B35}"/>
                </a:ext>
              </a:extLst>
            </p:cNvPr>
            <p:cNvGrpSpPr/>
            <p:nvPr/>
          </p:nvGrpSpPr>
          <p:grpSpPr>
            <a:xfrm>
              <a:off x="759423" y="1726622"/>
              <a:ext cx="255336" cy="177009"/>
              <a:chOff x="735013" y="2297873"/>
              <a:chExt cx="246456" cy="170853"/>
            </a:xfrm>
          </p:grpSpPr>
          <p:sp>
            <p:nvSpPr>
              <p:cNvPr id="95" name="갈매기형 수장 34">
                <a:extLst>
                  <a:ext uri="{FF2B5EF4-FFF2-40B4-BE49-F238E27FC236}">
                    <a16:creationId xmlns:a16="http://schemas.microsoft.com/office/drawing/2014/main" id="{2E923601-6972-4EC7-9B8F-ECFD2953866B}"/>
                  </a:ext>
                </a:extLst>
              </p:cNvPr>
              <p:cNvSpPr/>
              <p:nvPr/>
            </p:nvSpPr>
            <p:spPr>
              <a:xfrm>
                <a:off x="735013" y="2297873"/>
                <a:ext cx="141641" cy="170853"/>
              </a:xfrm>
              <a:prstGeom prst="chevron">
                <a:avLst>
                  <a:gd name="adj" fmla="val 65221"/>
                </a:avLst>
              </a:prstGeom>
              <a:solidFill>
                <a:srgbClr val="014A81"/>
              </a:solidFill>
              <a:ln>
                <a:solidFill>
                  <a:srgbClr val="014A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갈매기형 수장 35">
                <a:extLst>
                  <a:ext uri="{FF2B5EF4-FFF2-40B4-BE49-F238E27FC236}">
                    <a16:creationId xmlns:a16="http://schemas.microsoft.com/office/drawing/2014/main" id="{B601F9C6-E424-4450-9FB4-ADD03C1C301E}"/>
                  </a:ext>
                </a:extLst>
              </p:cNvPr>
              <p:cNvSpPr/>
              <p:nvPr/>
            </p:nvSpPr>
            <p:spPr>
              <a:xfrm>
                <a:off x="839828" y="2297873"/>
                <a:ext cx="141641" cy="170853"/>
              </a:xfrm>
              <a:prstGeom prst="chevron">
                <a:avLst>
                  <a:gd name="adj" fmla="val 65221"/>
                </a:avLst>
              </a:prstGeom>
              <a:solidFill>
                <a:srgbClr val="014A81"/>
              </a:solidFill>
              <a:ln>
                <a:solidFill>
                  <a:srgbClr val="014A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725F2254-A0AF-4381-85F9-68FB5B646B83}"/>
                </a:ext>
              </a:extLst>
            </p:cNvPr>
            <p:cNvSpPr/>
            <p:nvPr/>
          </p:nvSpPr>
          <p:spPr>
            <a:xfrm>
              <a:off x="1072352" y="1615071"/>
              <a:ext cx="76976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solidFill>
                    <a:srgbClr val="354555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Class</a:t>
              </a:r>
              <a:endPara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354555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3FFC825D-1821-439F-8377-7970FD445864}"/>
              </a:ext>
            </a:extLst>
          </p:cNvPr>
          <p:cNvSpPr/>
          <p:nvPr/>
        </p:nvSpPr>
        <p:spPr>
          <a:xfrm>
            <a:off x="1014759" y="2018537"/>
            <a:ext cx="10886635" cy="37240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데이터 영속성 처리를 위한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Domain Object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클래스의 경우 해당 데이터베이스 테이블명을 기반으로 작성한다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ex) </a:t>
            </a:r>
            <a:r>
              <a:rPr lang="en-US" altLang="ko-KR" sz="16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UserDTO</a:t>
            </a:r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 (</a:t>
            </a:r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클래스</a:t>
            </a:r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ex) </a:t>
            </a:r>
            <a:r>
              <a:rPr lang="en-US" altLang="ko-KR" sz="16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VoteDTO</a:t>
            </a:r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 (</a:t>
            </a:r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클래스</a:t>
            </a:r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 기술에 종속적이지 않은 비즈니스 로직을 구현하는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Service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계층의 경우 접미사로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Service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를 사용한다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ex) </a:t>
            </a:r>
            <a:r>
              <a:rPr lang="en-US" altLang="ko-KR" sz="16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UserService</a:t>
            </a:r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en-US" altLang="ko-KR" sz="16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UserServiceImpl</a:t>
            </a:r>
            <a:endParaRPr lang="en-US" altLang="ko-KR" sz="16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웹 클라이언트의 요청을 처리하기 위한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Controller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계층의 경우 접미사로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Controller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를 사용한다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ex) </a:t>
            </a:r>
            <a:r>
              <a:rPr lang="en-US" altLang="ko-KR" sz="16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UserController</a:t>
            </a:r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endParaRPr lang="ko-KR" altLang="en-US" sz="16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C7F241A8-2E98-4D51-8507-C6E5F28242A4}"/>
              </a:ext>
            </a:extLst>
          </p:cNvPr>
          <p:cNvGrpSpPr/>
          <p:nvPr/>
        </p:nvGrpSpPr>
        <p:grpSpPr>
          <a:xfrm>
            <a:off x="169335" y="539601"/>
            <a:ext cx="5038963" cy="481423"/>
            <a:chOff x="169335" y="921340"/>
            <a:chExt cx="5038963" cy="481423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CD649AC0-A6B5-4AD9-BA23-F6B47A8A75FB}"/>
                </a:ext>
              </a:extLst>
            </p:cNvPr>
            <p:cNvSpPr/>
            <p:nvPr/>
          </p:nvSpPr>
          <p:spPr>
            <a:xfrm>
              <a:off x="169335" y="921340"/>
              <a:ext cx="135466" cy="481423"/>
            </a:xfrm>
            <a:prstGeom prst="rect">
              <a:avLst/>
            </a:prstGeom>
            <a:solidFill>
              <a:srgbClr val="354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E4A4A67-10F8-4BC9-AB1A-03F109AE07FB}"/>
                </a:ext>
              </a:extLst>
            </p:cNvPr>
            <p:cNvSpPr txBox="1"/>
            <p:nvPr/>
          </p:nvSpPr>
          <p:spPr>
            <a:xfrm>
              <a:off x="350547" y="953951"/>
              <a:ext cx="48577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-윤고딕310" panose="02030504000101010101" pitchFamily="18" charset="-127"/>
                  <a:ea typeface="-윤고딕310" panose="02030504000101010101" pitchFamily="18" charset="-127"/>
                </a:rPr>
                <a:t>표준 코딩 규칙서 </a:t>
              </a:r>
              <a:r>
                <a:rPr lang="en-US" altLang="ko-KR" sz="200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-윤고딕310" panose="02030504000101010101" pitchFamily="18" charset="-127"/>
                  <a:ea typeface="-윤고딕310" panose="02030504000101010101" pitchFamily="18" charset="-127"/>
                </a:rPr>
                <a:t>– </a:t>
              </a:r>
              <a:r>
                <a:rPr lang="ko-KR" altLang="en-US" sz="200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-윤고딕310" panose="02030504000101010101" pitchFamily="18" charset="-127"/>
                  <a:ea typeface="-윤고딕310" panose="02030504000101010101" pitchFamily="18" charset="-127"/>
                </a:rPr>
                <a:t>표준 명명 규칙</a:t>
              </a:r>
              <a:endPara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5998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CC343A37-7C6B-46C1-A752-218F1DE5E030}"/>
              </a:ext>
            </a:extLst>
          </p:cNvPr>
          <p:cNvGrpSpPr/>
          <p:nvPr/>
        </p:nvGrpSpPr>
        <p:grpSpPr>
          <a:xfrm>
            <a:off x="1045719" y="1647932"/>
            <a:ext cx="990592" cy="360040"/>
            <a:chOff x="1619672" y="2060848"/>
            <a:chExt cx="2160240" cy="216024"/>
          </a:xfrm>
        </p:grpSpPr>
        <p:sp>
          <p:nvSpPr>
            <p:cNvPr id="141" name="TextBox 25">
              <a:extLst>
                <a:ext uri="{FF2B5EF4-FFF2-40B4-BE49-F238E27FC236}">
                  <a16:creationId xmlns:a16="http://schemas.microsoft.com/office/drawing/2014/main" id="{38B87C4C-D479-4E61-8CA5-765911FDED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672" y="2060848"/>
              <a:ext cx="2088232" cy="144016"/>
            </a:xfrm>
            <a:prstGeom prst="rect">
              <a:avLst/>
            </a:prstGeom>
            <a:solidFill>
              <a:srgbClr val="7FAEEF">
                <a:alpha val="25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b">
              <a:noAutofit/>
            </a:bodyPr>
            <a:lstStyle>
              <a:defPPr>
                <a:defRPr lang="ko-KR"/>
              </a:defPPr>
              <a:lvl1pPr algn="ctr">
                <a:defRPr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  <a:cs typeface="Verdana" pitchFamily="34" charset="0"/>
                </a:defRPr>
              </a:lvl1pPr>
            </a:lstStyle>
            <a:p>
              <a:endParaRPr lang="en-US" altLang="ko-KR" dirty="0"/>
            </a:p>
          </p:txBody>
        </p:sp>
        <p:sp>
          <p:nvSpPr>
            <p:cNvPr id="142" name="TextBox 25">
              <a:extLst>
                <a:ext uri="{FF2B5EF4-FFF2-40B4-BE49-F238E27FC236}">
                  <a16:creationId xmlns:a16="http://schemas.microsoft.com/office/drawing/2014/main" id="{6E211806-8F75-4815-94BA-AA59FFDA38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1680" y="2132856"/>
              <a:ext cx="2088232" cy="144016"/>
            </a:xfrm>
            <a:prstGeom prst="rect">
              <a:avLst/>
            </a:prstGeom>
            <a:solidFill>
              <a:srgbClr val="7FAEEF">
                <a:alpha val="25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b">
              <a:noAutofit/>
            </a:bodyPr>
            <a:lstStyle>
              <a:defPPr>
                <a:defRPr lang="ko-KR"/>
              </a:defPPr>
              <a:lvl1pPr algn="ctr">
                <a:defRPr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  <a:cs typeface="Verdana" pitchFamily="34" charset="0"/>
                </a:defRPr>
              </a:lvl1pPr>
            </a:lstStyle>
            <a:p>
              <a:endParaRPr lang="en-US" altLang="ko-KR" dirty="0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AAD345F-4826-40B1-B7D6-BD5DF08F9467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7C9C9BF1-9AD7-4A51-A5D1-7D8D303C2F31}"/>
              </a:ext>
            </a:extLst>
          </p:cNvPr>
          <p:cNvGrpSpPr/>
          <p:nvPr/>
        </p:nvGrpSpPr>
        <p:grpSpPr>
          <a:xfrm>
            <a:off x="11017187" y="4618772"/>
            <a:ext cx="649170" cy="2069895"/>
            <a:chOff x="9658905" y="89704"/>
            <a:chExt cx="2069597" cy="6598964"/>
          </a:xfrm>
        </p:grpSpPr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86B3500-3AC1-4723-BBC2-42892AAA42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0862" y="4686924"/>
              <a:ext cx="1173903" cy="1720142"/>
            </a:xfrm>
            <a:custGeom>
              <a:avLst/>
              <a:gdLst>
                <a:gd name="T0" fmla="*/ 0 w 346"/>
                <a:gd name="T1" fmla="*/ 0 h 507"/>
                <a:gd name="T2" fmla="*/ 343 w 346"/>
                <a:gd name="T3" fmla="*/ 41 h 507"/>
                <a:gd name="T4" fmla="*/ 346 w 346"/>
                <a:gd name="T5" fmla="*/ 507 h 507"/>
                <a:gd name="T6" fmla="*/ 231 w 346"/>
                <a:gd name="T7" fmla="*/ 507 h 507"/>
                <a:gd name="T8" fmla="*/ 231 w 346"/>
                <a:gd name="T9" fmla="*/ 156 h 507"/>
                <a:gd name="T10" fmla="*/ 229 w 346"/>
                <a:gd name="T11" fmla="*/ 157 h 507"/>
                <a:gd name="T12" fmla="*/ 225 w 346"/>
                <a:gd name="T13" fmla="*/ 158 h 507"/>
                <a:gd name="T14" fmla="*/ 219 w 346"/>
                <a:gd name="T15" fmla="*/ 161 h 507"/>
                <a:gd name="T16" fmla="*/ 208 w 346"/>
                <a:gd name="T17" fmla="*/ 164 h 507"/>
                <a:gd name="T18" fmla="*/ 193 w 346"/>
                <a:gd name="T19" fmla="*/ 165 h 507"/>
                <a:gd name="T20" fmla="*/ 172 w 346"/>
                <a:gd name="T21" fmla="*/ 166 h 507"/>
                <a:gd name="T22" fmla="*/ 151 w 346"/>
                <a:gd name="T23" fmla="*/ 166 h 507"/>
                <a:gd name="T24" fmla="*/ 134 w 346"/>
                <a:gd name="T25" fmla="*/ 164 h 507"/>
                <a:gd name="T26" fmla="*/ 122 w 346"/>
                <a:gd name="T27" fmla="*/ 161 h 507"/>
                <a:gd name="T28" fmla="*/ 115 w 346"/>
                <a:gd name="T29" fmla="*/ 157 h 507"/>
                <a:gd name="T30" fmla="*/ 113 w 346"/>
                <a:gd name="T31" fmla="*/ 156 h 507"/>
                <a:gd name="T32" fmla="*/ 115 w 346"/>
                <a:gd name="T33" fmla="*/ 507 h 507"/>
                <a:gd name="T34" fmla="*/ 0 w 346"/>
                <a:gd name="T35" fmla="*/ 507 h 507"/>
                <a:gd name="T36" fmla="*/ 3 w 346"/>
                <a:gd name="T37" fmla="*/ 398 h 507"/>
                <a:gd name="T38" fmla="*/ 0 w 346"/>
                <a:gd name="T39" fmla="*/ 0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6" h="507">
                  <a:moveTo>
                    <a:pt x="0" y="0"/>
                  </a:moveTo>
                  <a:lnTo>
                    <a:pt x="343" y="41"/>
                  </a:lnTo>
                  <a:lnTo>
                    <a:pt x="346" y="507"/>
                  </a:lnTo>
                  <a:lnTo>
                    <a:pt x="231" y="507"/>
                  </a:lnTo>
                  <a:lnTo>
                    <a:pt x="231" y="156"/>
                  </a:lnTo>
                  <a:lnTo>
                    <a:pt x="229" y="157"/>
                  </a:lnTo>
                  <a:lnTo>
                    <a:pt x="225" y="158"/>
                  </a:lnTo>
                  <a:lnTo>
                    <a:pt x="219" y="161"/>
                  </a:lnTo>
                  <a:lnTo>
                    <a:pt x="208" y="164"/>
                  </a:lnTo>
                  <a:lnTo>
                    <a:pt x="193" y="165"/>
                  </a:lnTo>
                  <a:lnTo>
                    <a:pt x="172" y="166"/>
                  </a:lnTo>
                  <a:lnTo>
                    <a:pt x="151" y="166"/>
                  </a:lnTo>
                  <a:lnTo>
                    <a:pt x="134" y="164"/>
                  </a:lnTo>
                  <a:lnTo>
                    <a:pt x="122" y="161"/>
                  </a:lnTo>
                  <a:lnTo>
                    <a:pt x="115" y="157"/>
                  </a:lnTo>
                  <a:lnTo>
                    <a:pt x="113" y="156"/>
                  </a:lnTo>
                  <a:lnTo>
                    <a:pt x="115" y="507"/>
                  </a:lnTo>
                  <a:lnTo>
                    <a:pt x="0" y="507"/>
                  </a:lnTo>
                  <a:lnTo>
                    <a:pt x="3" y="3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A40"/>
            </a:solidFill>
            <a:ln w="0">
              <a:solidFill>
                <a:srgbClr val="005A4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BA1BE70A-E109-4FD9-8623-8B60EEF2C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0862" y="3492664"/>
              <a:ext cx="1163725" cy="1465682"/>
            </a:xfrm>
            <a:custGeom>
              <a:avLst/>
              <a:gdLst>
                <a:gd name="T0" fmla="*/ 62 w 343"/>
                <a:gd name="T1" fmla="*/ 0 h 432"/>
                <a:gd name="T2" fmla="*/ 265 w 343"/>
                <a:gd name="T3" fmla="*/ 0 h 432"/>
                <a:gd name="T4" fmla="*/ 276 w 343"/>
                <a:gd name="T5" fmla="*/ 22 h 432"/>
                <a:gd name="T6" fmla="*/ 287 w 343"/>
                <a:gd name="T7" fmla="*/ 50 h 432"/>
                <a:gd name="T8" fmla="*/ 297 w 343"/>
                <a:gd name="T9" fmla="*/ 81 h 432"/>
                <a:gd name="T10" fmla="*/ 305 w 343"/>
                <a:gd name="T11" fmla="*/ 116 h 432"/>
                <a:gd name="T12" fmla="*/ 313 w 343"/>
                <a:gd name="T13" fmla="*/ 154 h 432"/>
                <a:gd name="T14" fmla="*/ 320 w 343"/>
                <a:gd name="T15" fmla="*/ 192 h 432"/>
                <a:gd name="T16" fmla="*/ 326 w 343"/>
                <a:gd name="T17" fmla="*/ 229 h 432"/>
                <a:gd name="T18" fmla="*/ 330 w 343"/>
                <a:gd name="T19" fmla="*/ 266 h 432"/>
                <a:gd name="T20" fmla="*/ 334 w 343"/>
                <a:gd name="T21" fmla="*/ 300 h 432"/>
                <a:gd name="T22" fmla="*/ 338 w 343"/>
                <a:gd name="T23" fmla="*/ 330 h 432"/>
                <a:gd name="T24" fmla="*/ 341 w 343"/>
                <a:gd name="T25" fmla="*/ 356 h 432"/>
                <a:gd name="T26" fmla="*/ 342 w 343"/>
                <a:gd name="T27" fmla="*/ 376 h 432"/>
                <a:gd name="T28" fmla="*/ 343 w 343"/>
                <a:gd name="T29" fmla="*/ 387 h 432"/>
                <a:gd name="T30" fmla="*/ 343 w 343"/>
                <a:gd name="T31" fmla="*/ 393 h 432"/>
                <a:gd name="T32" fmla="*/ 310 w 343"/>
                <a:gd name="T33" fmla="*/ 408 h 432"/>
                <a:gd name="T34" fmla="*/ 276 w 343"/>
                <a:gd name="T35" fmla="*/ 420 h 432"/>
                <a:gd name="T36" fmla="*/ 241 w 343"/>
                <a:gd name="T37" fmla="*/ 428 h 432"/>
                <a:gd name="T38" fmla="*/ 206 w 343"/>
                <a:gd name="T39" fmla="*/ 432 h 432"/>
                <a:gd name="T40" fmla="*/ 172 w 343"/>
                <a:gd name="T41" fmla="*/ 432 h 432"/>
                <a:gd name="T42" fmla="*/ 138 w 343"/>
                <a:gd name="T43" fmla="*/ 431 h 432"/>
                <a:gd name="T44" fmla="*/ 106 w 343"/>
                <a:gd name="T45" fmla="*/ 427 h 432"/>
                <a:gd name="T46" fmla="*/ 77 w 343"/>
                <a:gd name="T47" fmla="*/ 423 h 432"/>
                <a:gd name="T48" fmla="*/ 53 w 343"/>
                <a:gd name="T49" fmla="*/ 417 h 432"/>
                <a:gd name="T50" fmla="*/ 32 w 343"/>
                <a:gd name="T51" fmla="*/ 412 h 432"/>
                <a:gd name="T52" fmla="*/ 16 w 343"/>
                <a:gd name="T53" fmla="*/ 408 h 432"/>
                <a:gd name="T54" fmla="*/ 5 w 343"/>
                <a:gd name="T55" fmla="*/ 404 h 432"/>
                <a:gd name="T56" fmla="*/ 1 w 343"/>
                <a:gd name="T57" fmla="*/ 403 h 432"/>
                <a:gd name="T58" fmla="*/ 0 w 343"/>
                <a:gd name="T59" fmla="*/ 340 h 432"/>
                <a:gd name="T60" fmla="*/ 1 w 343"/>
                <a:gd name="T61" fmla="*/ 283 h 432"/>
                <a:gd name="T62" fmla="*/ 4 w 343"/>
                <a:gd name="T63" fmla="*/ 230 h 432"/>
                <a:gd name="T64" fmla="*/ 11 w 343"/>
                <a:gd name="T65" fmla="*/ 183 h 432"/>
                <a:gd name="T66" fmla="*/ 19 w 343"/>
                <a:gd name="T67" fmla="*/ 141 h 432"/>
                <a:gd name="T68" fmla="*/ 26 w 343"/>
                <a:gd name="T69" fmla="*/ 103 h 432"/>
                <a:gd name="T70" fmla="*/ 34 w 343"/>
                <a:gd name="T71" fmla="*/ 72 h 432"/>
                <a:gd name="T72" fmla="*/ 43 w 343"/>
                <a:gd name="T73" fmla="*/ 46 h 432"/>
                <a:gd name="T74" fmla="*/ 50 w 343"/>
                <a:gd name="T75" fmla="*/ 26 h 432"/>
                <a:gd name="T76" fmla="*/ 56 w 343"/>
                <a:gd name="T77" fmla="*/ 12 h 432"/>
                <a:gd name="T78" fmla="*/ 60 w 343"/>
                <a:gd name="T79" fmla="*/ 3 h 432"/>
                <a:gd name="T80" fmla="*/ 62 w 343"/>
                <a:gd name="T81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3" h="432">
                  <a:moveTo>
                    <a:pt x="62" y="0"/>
                  </a:moveTo>
                  <a:lnTo>
                    <a:pt x="265" y="0"/>
                  </a:lnTo>
                  <a:lnTo>
                    <a:pt x="276" y="22"/>
                  </a:lnTo>
                  <a:lnTo>
                    <a:pt x="287" y="50"/>
                  </a:lnTo>
                  <a:lnTo>
                    <a:pt x="297" y="81"/>
                  </a:lnTo>
                  <a:lnTo>
                    <a:pt x="305" y="116"/>
                  </a:lnTo>
                  <a:lnTo>
                    <a:pt x="313" y="154"/>
                  </a:lnTo>
                  <a:lnTo>
                    <a:pt x="320" y="192"/>
                  </a:lnTo>
                  <a:lnTo>
                    <a:pt x="326" y="229"/>
                  </a:lnTo>
                  <a:lnTo>
                    <a:pt x="330" y="266"/>
                  </a:lnTo>
                  <a:lnTo>
                    <a:pt x="334" y="300"/>
                  </a:lnTo>
                  <a:lnTo>
                    <a:pt x="338" y="330"/>
                  </a:lnTo>
                  <a:lnTo>
                    <a:pt x="341" y="356"/>
                  </a:lnTo>
                  <a:lnTo>
                    <a:pt x="342" y="376"/>
                  </a:lnTo>
                  <a:lnTo>
                    <a:pt x="343" y="387"/>
                  </a:lnTo>
                  <a:lnTo>
                    <a:pt x="343" y="393"/>
                  </a:lnTo>
                  <a:lnTo>
                    <a:pt x="310" y="408"/>
                  </a:lnTo>
                  <a:lnTo>
                    <a:pt x="276" y="420"/>
                  </a:lnTo>
                  <a:lnTo>
                    <a:pt x="241" y="428"/>
                  </a:lnTo>
                  <a:lnTo>
                    <a:pt x="206" y="432"/>
                  </a:lnTo>
                  <a:lnTo>
                    <a:pt x="172" y="432"/>
                  </a:lnTo>
                  <a:lnTo>
                    <a:pt x="138" y="431"/>
                  </a:lnTo>
                  <a:lnTo>
                    <a:pt x="106" y="427"/>
                  </a:lnTo>
                  <a:lnTo>
                    <a:pt x="77" y="423"/>
                  </a:lnTo>
                  <a:lnTo>
                    <a:pt x="53" y="417"/>
                  </a:lnTo>
                  <a:lnTo>
                    <a:pt x="32" y="412"/>
                  </a:lnTo>
                  <a:lnTo>
                    <a:pt x="16" y="408"/>
                  </a:lnTo>
                  <a:lnTo>
                    <a:pt x="5" y="404"/>
                  </a:lnTo>
                  <a:lnTo>
                    <a:pt x="1" y="403"/>
                  </a:lnTo>
                  <a:lnTo>
                    <a:pt x="0" y="340"/>
                  </a:lnTo>
                  <a:lnTo>
                    <a:pt x="1" y="283"/>
                  </a:lnTo>
                  <a:lnTo>
                    <a:pt x="4" y="230"/>
                  </a:lnTo>
                  <a:lnTo>
                    <a:pt x="11" y="183"/>
                  </a:lnTo>
                  <a:lnTo>
                    <a:pt x="19" y="141"/>
                  </a:lnTo>
                  <a:lnTo>
                    <a:pt x="26" y="103"/>
                  </a:lnTo>
                  <a:lnTo>
                    <a:pt x="34" y="72"/>
                  </a:lnTo>
                  <a:lnTo>
                    <a:pt x="43" y="46"/>
                  </a:lnTo>
                  <a:lnTo>
                    <a:pt x="50" y="26"/>
                  </a:lnTo>
                  <a:lnTo>
                    <a:pt x="56" y="12"/>
                  </a:lnTo>
                  <a:lnTo>
                    <a:pt x="60" y="3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EFF4F2"/>
            </a:solidFill>
            <a:ln w="0">
              <a:solidFill>
                <a:srgbClr val="EFF4F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A0919476-723A-421B-A7B6-A1DDB63DC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3190" y="1324677"/>
              <a:ext cx="1594608" cy="1628536"/>
            </a:xfrm>
            <a:custGeom>
              <a:avLst/>
              <a:gdLst>
                <a:gd name="T0" fmla="*/ 234 w 470"/>
                <a:gd name="T1" fmla="*/ 0 h 480"/>
                <a:gd name="T2" fmla="*/ 279 w 470"/>
                <a:gd name="T3" fmla="*/ 3 h 480"/>
                <a:gd name="T4" fmla="*/ 318 w 470"/>
                <a:gd name="T5" fmla="*/ 11 h 480"/>
                <a:gd name="T6" fmla="*/ 351 w 470"/>
                <a:gd name="T7" fmla="*/ 22 h 480"/>
                <a:gd name="T8" fmla="*/ 381 w 470"/>
                <a:gd name="T9" fmla="*/ 38 h 480"/>
                <a:gd name="T10" fmla="*/ 406 w 470"/>
                <a:gd name="T11" fmla="*/ 58 h 480"/>
                <a:gd name="T12" fmla="*/ 425 w 470"/>
                <a:gd name="T13" fmla="*/ 80 h 480"/>
                <a:gd name="T14" fmla="*/ 442 w 470"/>
                <a:gd name="T15" fmla="*/ 106 h 480"/>
                <a:gd name="T16" fmla="*/ 454 w 470"/>
                <a:gd name="T17" fmla="*/ 135 h 480"/>
                <a:gd name="T18" fmla="*/ 463 w 470"/>
                <a:gd name="T19" fmla="*/ 165 h 480"/>
                <a:gd name="T20" fmla="*/ 469 w 470"/>
                <a:gd name="T21" fmla="*/ 198 h 480"/>
                <a:gd name="T22" fmla="*/ 470 w 470"/>
                <a:gd name="T23" fmla="*/ 232 h 480"/>
                <a:gd name="T24" fmla="*/ 470 w 470"/>
                <a:gd name="T25" fmla="*/ 288 h 480"/>
                <a:gd name="T26" fmla="*/ 467 w 470"/>
                <a:gd name="T27" fmla="*/ 325 h 480"/>
                <a:gd name="T28" fmla="*/ 458 w 470"/>
                <a:gd name="T29" fmla="*/ 357 h 480"/>
                <a:gd name="T30" fmla="*/ 444 w 470"/>
                <a:gd name="T31" fmla="*/ 386 h 480"/>
                <a:gd name="T32" fmla="*/ 424 w 470"/>
                <a:gd name="T33" fmla="*/ 411 h 480"/>
                <a:gd name="T34" fmla="*/ 402 w 470"/>
                <a:gd name="T35" fmla="*/ 432 h 480"/>
                <a:gd name="T36" fmla="*/ 374 w 470"/>
                <a:gd name="T37" fmla="*/ 450 h 480"/>
                <a:gd name="T38" fmla="*/ 343 w 470"/>
                <a:gd name="T39" fmla="*/ 463 h 480"/>
                <a:gd name="T40" fmla="*/ 309 w 470"/>
                <a:gd name="T41" fmla="*/ 473 h 480"/>
                <a:gd name="T42" fmla="*/ 273 w 470"/>
                <a:gd name="T43" fmla="*/ 479 h 480"/>
                <a:gd name="T44" fmla="*/ 234 w 470"/>
                <a:gd name="T45" fmla="*/ 480 h 480"/>
                <a:gd name="T46" fmla="*/ 196 w 470"/>
                <a:gd name="T47" fmla="*/ 479 h 480"/>
                <a:gd name="T48" fmla="*/ 161 w 470"/>
                <a:gd name="T49" fmla="*/ 473 h 480"/>
                <a:gd name="T50" fmla="*/ 127 w 470"/>
                <a:gd name="T51" fmla="*/ 462 h 480"/>
                <a:gd name="T52" fmla="*/ 97 w 470"/>
                <a:gd name="T53" fmla="*/ 448 h 480"/>
                <a:gd name="T54" fmla="*/ 69 w 470"/>
                <a:gd name="T55" fmla="*/ 429 h 480"/>
                <a:gd name="T56" fmla="*/ 47 w 470"/>
                <a:gd name="T57" fmla="*/ 407 h 480"/>
                <a:gd name="T58" fmla="*/ 27 w 470"/>
                <a:gd name="T59" fmla="*/ 381 h 480"/>
                <a:gd name="T60" fmla="*/ 14 w 470"/>
                <a:gd name="T61" fmla="*/ 351 h 480"/>
                <a:gd name="T62" fmla="*/ 5 w 470"/>
                <a:gd name="T63" fmla="*/ 318 h 480"/>
                <a:gd name="T64" fmla="*/ 2 w 470"/>
                <a:gd name="T65" fmla="*/ 282 h 480"/>
                <a:gd name="T66" fmla="*/ 0 w 470"/>
                <a:gd name="T67" fmla="*/ 232 h 480"/>
                <a:gd name="T68" fmla="*/ 1 w 470"/>
                <a:gd name="T69" fmla="*/ 198 h 480"/>
                <a:gd name="T70" fmla="*/ 6 w 470"/>
                <a:gd name="T71" fmla="*/ 165 h 480"/>
                <a:gd name="T72" fmla="*/ 16 w 470"/>
                <a:gd name="T73" fmla="*/ 135 h 480"/>
                <a:gd name="T74" fmla="*/ 29 w 470"/>
                <a:gd name="T75" fmla="*/ 106 h 480"/>
                <a:gd name="T76" fmla="*/ 46 w 470"/>
                <a:gd name="T77" fmla="*/ 80 h 480"/>
                <a:gd name="T78" fmla="*/ 65 w 470"/>
                <a:gd name="T79" fmla="*/ 58 h 480"/>
                <a:gd name="T80" fmla="*/ 90 w 470"/>
                <a:gd name="T81" fmla="*/ 38 h 480"/>
                <a:gd name="T82" fmla="*/ 120 w 470"/>
                <a:gd name="T83" fmla="*/ 22 h 480"/>
                <a:gd name="T84" fmla="*/ 154 w 470"/>
                <a:gd name="T85" fmla="*/ 11 h 480"/>
                <a:gd name="T86" fmla="*/ 192 w 470"/>
                <a:gd name="T87" fmla="*/ 3 h 480"/>
                <a:gd name="T88" fmla="*/ 234 w 470"/>
                <a:gd name="T89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70" h="480">
                  <a:moveTo>
                    <a:pt x="234" y="0"/>
                  </a:moveTo>
                  <a:lnTo>
                    <a:pt x="279" y="3"/>
                  </a:lnTo>
                  <a:lnTo>
                    <a:pt x="318" y="11"/>
                  </a:lnTo>
                  <a:lnTo>
                    <a:pt x="351" y="22"/>
                  </a:lnTo>
                  <a:lnTo>
                    <a:pt x="381" y="38"/>
                  </a:lnTo>
                  <a:lnTo>
                    <a:pt x="406" y="58"/>
                  </a:lnTo>
                  <a:lnTo>
                    <a:pt x="425" y="80"/>
                  </a:lnTo>
                  <a:lnTo>
                    <a:pt x="442" y="106"/>
                  </a:lnTo>
                  <a:lnTo>
                    <a:pt x="454" y="135"/>
                  </a:lnTo>
                  <a:lnTo>
                    <a:pt x="463" y="165"/>
                  </a:lnTo>
                  <a:lnTo>
                    <a:pt x="469" y="198"/>
                  </a:lnTo>
                  <a:lnTo>
                    <a:pt x="470" y="232"/>
                  </a:lnTo>
                  <a:lnTo>
                    <a:pt x="470" y="288"/>
                  </a:lnTo>
                  <a:lnTo>
                    <a:pt x="467" y="325"/>
                  </a:lnTo>
                  <a:lnTo>
                    <a:pt x="458" y="357"/>
                  </a:lnTo>
                  <a:lnTo>
                    <a:pt x="444" y="386"/>
                  </a:lnTo>
                  <a:lnTo>
                    <a:pt x="424" y="411"/>
                  </a:lnTo>
                  <a:lnTo>
                    <a:pt x="402" y="432"/>
                  </a:lnTo>
                  <a:lnTo>
                    <a:pt x="374" y="450"/>
                  </a:lnTo>
                  <a:lnTo>
                    <a:pt x="343" y="463"/>
                  </a:lnTo>
                  <a:lnTo>
                    <a:pt x="309" y="473"/>
                  </a:lnTo>
                  <a:lnTo>
                    <a:pt x="273" y="479"/>
                  </a:lnTo>
                  <a:lnTo>
                    <a:pt x="234" y="480"/>
                  </a:lnTo>
                  <a:lnTo>
                    <a:pt x="196" y="479"/>
                  </a:lnTo>
                  <a:lnTo>
                    <a:pt x="161" y="473"/>
                  </a:lnTo>
                  <a:lnTo>
                    <a:pt x="127" y="462"/>
                  </a:lnTo>
                  <a:lnTo>
                    <a:pt x="97" y="448"/>
                  </a:lnTo>
                  <a:lnTo>
                    <a:pt x="69" y="429"/>
                  </a:lnTo>
                  <a:lnTo>
                    <a:pt x="47" y="407"/>
                  </a:lnTo>
                  <a:lnTo>
                    <a:pt x="27" y="381"/>
                  </a:lnTo>
                  <a:lnTo>
                    <a:pt x="14" y="351"/>
                  </a:lnTo>
                  <a:lnTo>
                    <a:pt x="5" y="318"/>
                  </a:lnTo>
                  <a:lnTo>
                    <a:pt x="2" y="282"/>
                  </a:lnTo>
                  <a:lnTo>
                    <a:pt x="0" y="232"/>
                  </a:lnTo>
                  <a:lnTo>
                    <a:pt x="1" y="198"/>
                  </a:lnTo>
                  <a:lnTo>
                    <a:pt x="6" y="165"/>
                  </a:lnTo>
                  <a:lnTo>
                    <a:pt x="16" y="135"/>
                  </a:lnTo>
                  <a:lnTo>
                    <a:pt x="29" y="106"/>
                  </a:lnTo>
                  <a:lnTo>
                    <a:pt x="46" y="80"/>
                  </a:lnTo>
                  <a:lnTo>
                    <a:pt x="65" y="58"/>
                  </a:lnTo>
                  <a:lnTo>
                    <a:pt x="90" y="38"/>
                  </a:lnTo>
                  <a:lnTo>
                    <a:pt x="120" y="22"/>
                  </a:lnTo>
                  <a:lnTo>
                    <a:pt x="154" y="11"/>
                  </a:lnTo>
                  <a:lnTo>
                    <a:pt x="192" y="3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4C0000"/>
            </a:solidFill>
            <a:ln w="0">
              <a:solidFill>
                <a:srgbClr val="4C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B033178E-9855-4169-B730-F73D0CC48B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35851" y="1243250"/>
              <a:ext cx="437670" cy="139105"/>
            </a:xfrm>
            <a:custGeom>
              <a:avLst/>
              <a:gdLst>
                <a:gd name="T0" fmla="*/ 100 w 129"/>
                <a:gd name="T1" fmla="*/ 0 h 41"/>
                <a:gd name="T2" fmla="*/ 101 w 129"/>
                <a:gd name="T3" fmla="*/ 3 h 41"/>
                <a:gd name="T4" fmla="*/ 102 w 129"/>
                <a:gd name="T5" fmla="*/ 10 h 41"/>
                <a:gd name="T6" fmla="*/ 102 w 129"/>
                <a:gd name="T7" fmla="*/ 18 h 41"/>
                <a:gd name="T8" fmla="*/ 100 w 129"/>
                <a:gd name="T9" fmla="*/ 24 h 41"/>
                <a:gd name="T10" fmla="*/ 102 w 129"/>
                <a:gd name="T11" fmla="*/ 25 h 41"/>
                <a:gd name="T12" fmla="*/ 109 w 129"/>
                <a:gd name="T13" fmla="*/ 25 h 41"/>
                <a:gd name="T14" fmla="*/ 115 w 129"/>
                <a:gd name="T15" fmla="*/ 24 h 41"/>
                <a:gd name="T16" fmla="*/ 122 w 129"/>
                <a:gd name="T17" fmla="*/ 20 h 41"/>
                <a:gd name="T18" fmla="*/ 125 w 129"/>
                <a:gd name="T19" fmla="*/ 12 h 41"/>
                <a:gd name="T20" fmla="*/ 126 w 129"/>
                <a:gd name="T21" fmla="*/ 15 h 41"/>
                <a:gd name="T22" fmla="*/ 129 w 129"/>
                <a:gd name="T23" fmla="*/ 21 h 41"/>
                <a:gd name="T24" fmla="*/ 129 w 129"/>
                <a:gd name="T25" fmla="*/ 31 h 41"/>
                <a:gd name="T26" fmla="*/ 125 w 129"/>
                <a:gd name="T27" fmla="*/ 41 h 41"/>
                <a:gd name="T28" fmla="*/ 0 w 129"/>
                <a:gd name="T29" fmla="*/ 24 h 41"/>
                <a:gd name="T30" fmla="*/ 4 w 129"/>
                <a:gd name="T31" fmla="*/ 24 h 41"/>
                <a:gd name="T32" fmla="*/ 15 w 129"/>
                <a:gd name="T33" fmla="*/ 24 h 41"/>
                <a:gd name="T34" fmla="*/ 28 w 129"/>
                <a:gd name="T35" fmla="*/ 23 h 41"/>
                <a:gd name="T36" fmla="*/ 45 w 129"/>
                <a:gd name="T37" fmla="*/ 21 h 41"/>
                <a:gd name="T38" fmla="*/ 62 w 129"/>
                <a:gd name="T39" fmla="*/ 18 h 41"/>
                <a:gd name="T40" fmla="*/ 77 w 129"/>
                <a:gd name="T41" fmla="*/ 14 h 41"/>
                <a:gd name="T42" fmla="*/ 92 w 129"/>
                <a:gd name="T43" fmla="*/ 8 h 41"/>
                <a:gd name="T44" fmla="*/ 100 w 129"/>
                <a:gd name="T4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9" h="41">
                  <a:moveTo>
                    <a:pt x="100" y="0"/>
                  </a:moveTo>
                  <a:lnTo>
                    <a:pt x="101" y="3"/>
                  </a:lnTo>
                  <a:lnTo>
                    <a:pt x="102" y="10"/>
                  </a:lnTo>
                  <a:lnTo>
                    <a:pt x="102" y="18"/>
                  </a:lnTo>
                  <a:lnTo>
                    <a:pt x="100" y="24"/>
                  </a:lnTo>
                  <a:lnTo>
                    <a:pt x="102" y="25"/>
                  </a:lnTo>
                  <a:lnTo>
                    <a:pt x="109" y="25"/>
                  </a:lnTo>
                  <a:lnTo>
                    <a:pt x="115" y="24"/>
                  </a:lnTo>
                  <a:lnTo>
                    <a:pt x="122" y="20"/>
                  </a:lnTo>
                  <a:lnTo>
                    <a:pt x="125" y="12"/>
                  </a:lnTo>
                  <a:lnTo>
                    <a:pt x="126" y="15"/>
                  </a:lnTo>
                  <a:lnTo>
                    <a:pt x="129" y="21"/>
                  </a:lnTo>
                  <a:lnTo>
                    <a:pt x="129" y="31"/>
                  </a:lnTo>
                  <a:lnTo>
                    <a:pt x="125" y="41"/>
                  </a:lnTo>
                  <a:lnTo>
                    <a:pt x="0" y="24"/>
                  </a:lnTo>
                  <a:lnTo>
                    <a:pt x="4" y="24"/>
                  </a:lnTo>
                  <a:lnTo>
                    <a:pt x="15" y="24"/>
                  </a:lnTo>
                  <a:lnTo>
                    <a:pt x="28" y="23"/>
                  </a:lnTo>
                  <a:lnTo>
                    <a:pt x="45" y="21"/>
                  </a:lnTo>
                  <a:lnTo>
                    <a:pt x="62" y="18"/>
                  </a:lnTo>
                  <a:lnTo>
                    <a:pt x="77" y="14"/>
                  </a:lnTo>
                  <a:lnTo>
                    <a:pt x="92" y="8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4C0000"/>
            </a:solidFill>
            <a:ln w="0">
              <a:solidFill>
                <a:srgbClr val="4C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5362ACB8-5CA9-4504-9C40-B1C1668A0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1936" y="1745382"/>
              <a:ext cx="1360507" cy="1628536"/>
            </a:xfrm>
            <a:custGeom>
              <a:avLst/>
              <a:gdLst>
                <a:gd name="T0" fmla="*/ 201 w 401"/>
                <a:gd name="T1" fmla="*/ 0 h 480"/>
                <a:gd name="T2" fmla="*/ 241 w 401"/>
                <a:gd name="T3" fmla="*/ 6 h 480"/>
                <a:gd name="T4" fmla="*/ 279 w 401"/>
                <a:gd name="T5" fmla="*/ 16 h 480"/>
                <a:gd name="T6" fmla="*/ 313 w 401"/>
                <a:gd name="T7" fmla="*/ 36 h 480"/>
                <a:gd name="T8" fmla="*/ 343 w 401"/>
                <a:gd name="T9" fmla="*/ 59 h 480"/>
                <a:gd name="T10" fmla="*/ 367 w 401"/>
                <a:gd name="T11" fmla="*/ 89 h 480"/>
                <a:gd name="T12" fmla="*/ 385 w 401"/>
                <a:gd name="T13" fmla="*/ 123 h 480"/>
                <a:gd name="T14" fmla="*/ 397 w 401"/>
                <a:gd name="T15" fmla="*/ 161 h 480"/>
                <a:gd name="T16" fmla="*/ 401 w 401"/>
                <a:gd name="T17" fmla="*/ 202 h 480"/>
                <a:gd name="T18" fmla="*/ 401 w 401"/>
                <a:gd name="T19" fmla="*/ 296 h 480"/>
                <a:gd name="T20" fmla="*/ 390 w 401"/>
                <a:gd name="T21" fmla="*/ 334 h 480"/>
                <a:gd name="T22" fmla="*/ 377 w 401"/>
                <a:gd name="T23" fmla="*/ 367 h 480"/>
                <a:gd name="T24" fmla="*/ 362 w 401"/>
                <a:gd name="T25" fmla="*/ 396 h 480"/>
                <a:gd name="T26" fmla="*/ 343 w 401"/>
                <a:gd name="T27" fmla="*/ 421 h 480"/>
                <a:gd name="T28" fmla="*/ 321 w 401"/>
                <a:gd name="T29" fmla="*/ 442 h 480"/>
                <a:gd name="T30" fmla="*/ 297 w 401"/>
                <a:gd name="T31" fmla="*/ 457 h 480"/>
                <a:gd name="T32" fmla="*/ 269 w 401"/>
                <a:gd name="T33" fmla="*/ 469 h 480"/>
                <a:gd name="T34" fmla="*/ 237 w 401"/>
                <a:gd name="T35" fmla="*/ 477 h 480"/>
                <a:gd name="T36" fmla="*/ 203 w 401"/>
                <a:gd name="T37" fmla="*/ 480 h 480"/>
                <a:gd name="T38" fmla="*/ 168 w 401"/>
                <a:gd name="T39" fmla="*/ 477 h 480"/>
                <a:gd name="T40" fmla="*/ 136 w 401"/>
                <a:gd name="T41" fmla="*/ 470 h 480"/>
                <a:gd name="T42" fmla="*/ 108 w 401"/>
                <a:gd name="T43" fmla="*/ 460 h 480"/>
                <a:gd name="T44" fmla="*/ 81 w 401"/>
                <a:gd name="T45" fmla="*/ 446 h 480"/>
                <a:gd name="T46" fmla="*/ 59 w 401"/>
                <a:gd name="T47" fmla="*/ 426 h 480"/>
                <a:gd name="T48" fmla="*/ 41 w 401"/>
                <a:gd name="T49" fmla="*/ 401 h 480"/>
                <a:gd name="T50" fmla="*/ 24 w 401"/>
                <a:gd name="T51" fmla="*/ 371 h 480"/>
                <a:gd name="T52" fmla="*/ 11 w 401"/>
                <a:gd name="T53" fmla="*/ 337 h 480"/>
                <a:gd name="T54" fmla="*/ 0 w 401"/>
                <a:gd name="T55" fmla="*/ 296 h 480"/>
                <a:gd name="T56" fmla="*/ 0 w 401"/>
                <a:gd name="T57" fmla="*/ 202 h 480"/>
                <a:gd name="T58" fmla="*/ 2 w 401"/>
                <a:gd name="T59" fmla="*/ 175 h 480"/>
                <a:gd name="T60" fmla="*/ 4 w 401"/>
                <a:gd name="T61" fmla="*/ 147 h 480"/>
                <a:gd name="T62" fmla="*/ 9 w 401"/>
                <a:gd name="T63" fmla="*/ 122 h 480"/>
                <a:gd name="T64" fmla="*/ 16 w 401"/>
                <a:gd name="T65" fmla="*/ 97 h 480"/>
                <a:gd name="T66" fmla="*/ 26 w 401"/>
                <a:gd name="T67" fmla="*/ 75 h 480"/>
                <a:gd name="T68" fmla="*/ 38 w 401"/>
                <a:gd name="T69" fmla="*/ 55 h 480"/>
                <a:gd name="T70" fmla="*/ 54 w 401"/>
                <a:gd name="T71" fmla="*/ 38 h 480"/>
                <a:gd name="T72" fmla="*/ 72 w 401"/>
                <a:gd name="T73" fmla="*/ 24 h 480"/>
                <a:gd name="T74" fmla="*/ 93 w 401"/>
                <a:gd name="T75" fmla="*/ 14 h 480"/>
                <a:gd name="T76" fmla="*/ 118 w 401"/>
                <a:gd name="T77" fmla="*/ 7 h 480"/>
                <a:gd name="T78" fmla="*/ 147 w 401"/>
                <a:gd name="T79" fmla="*/ 4 h 480"/>
                <a:gd name="T80" fmla="*/ 178 w 401"/>
                <a:gd name="T81" fmla="*/ 6 h 480"/>
                <a:gd name="T82" fmla="*/ 201 w 401"/>
                <a:gd name="T83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01" h="480">
                  <a:moveTo>
                    <a:pt x="201" y="0"/>
                  </a:moveTo>
                  <a:lnTo>
                    <a:pt x="241" y="6"/>
                  </a:lnTo>
                  <a:lnTo>
                    <a:pt x="279" y="16"/>
                  </a:lnTo>
                  <a:lnTo>
                    <a:pt x="313" y="36"/>
                  </a:lnTo>
                  <a:lnTo>
                    <a:pt x="343" y="59"/>
                  </a:lnTo>
                  <a:lnTo>
                    <a:pt x="367" y="89"/>
                  </a:lnTo>
                  <a:lnTo>
                    <a:pt x="385" y="123"/>
                  </a:lnTo>
                  <a:lnTo>
                    <a:pt x="397" y="161"/>
                  </a:lnTo>
                  <a:lnTo>
                    <a:pt x="401" y="202"/>
                  </a:lnTo>
                  <a:lnTo>
                    <a:pt x="401" y="296"/>
                  </a:lnTo>
                  <a:lnTo>
                    <a:pt x="390" y="334"/>
                  </a:lnTo>
                  <a:lnTo>
                    <a:pt x="377" y="367"/>
                  </a:lnTo>
                  <a:lnTo>
                    <a:pt x="362" y="396"/>
                  </a:lnTo>
                  <a:lnTo>
                    <a:pt x="343" y="421"/>
                  </a:lnTo>
                  <a:lnTo>
                    <a:pt x="321" y="442"/>
                  </a:lnTo>
                  <a:lnTo>
                    <a:pt x="297" y="457"/>
                  </a:lnTo>
                  <a:lnTo>
                    <a:pt x="269" y="469"/>
                  </a:lnTo>
                  <a:lnTo>
                    <a:pt x="237" y="477"/>
                  </a:lnTo>
                  <a:lnTo>
                    <a:pt x="203" y="480"/>
                  </a:lnTo>
                  <a:lnTo>
                    <a:pt x="168" y="477"/>
                  </a:lnTo>
                  <a:lnTo>
                    <a:pt x="136" y="470"/>
                  </a:lnTo>
                  <a:lnTo>
                    <a:pt x="108" y="460"/>
                  </a:lnTo>
                  <a:lnTo>
                    <a:pt x="81" y="446"/>
                  </a:lnTo>
                  <a:lnTo>
                    <a:pt x="59" y="426"/>
                  </a:lnTo>
                  <a:lnTo>
                    <a:pt x="41" y="401"/>
                  </a:lnTo>
                  <a:lnTo>
                    <a:pt x="24" y="371"/>
                  </a:lnTo>
                  <a:lnTo>
                    <a:pt x="11" y="337"/>
                  </a:lnTo>
                  <a:lnTo>
                    <a:pt x="0" y="296"/>
                  </a:lnTo>
                  <a:lnTo>
                    <a:pt x="0" y="202"/>
                  </a:lnTo>
                  <a:lnTo>
                    <a:pt x="2" y="175"/>
                  </a:lnTo>
                  <a:lnTo>
                    <a:pt x="4" y="147"/>
                  </a:lnTo>
                  <a:lnTo>
                    <a:pt x="9" y="122"/>
                  </a:lnTo>
                  <a:lnTo>
                    <a:pt x="16" y="97"/>
                  </a:lnTo>
                  <a:lnTo>
                    <a:pt x="26" y="75"/>
                  </a:lnTo>
                  <a:lnTo>
                    <a:pt x="38" y="55"/>
                  </a:lnTo>
                  <a:lnTo>
                    <a:pt x="54" y="38"/>
                  </a:lnTo>
                  <a:lnTo>
                    <a:pt x="72" y="24"/>
                  </a:lnTo>
                  <a:lnTo>
                    <a:pt x="93" y="14"/>
                  </a:lnTo>
                  <a:lnTo>
                    <a:pt x="118" y="7"/>
                  </a:lnTo>
                  <a:lnTo>
                    <a:pt x="147" y="4"/>
                  </a:lnTo>
                  <a:lnTo>
                    <a:pt x="178" y="6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8BC9F"/>
            </a:solidFill>
            <a:ln w="0">
              <a:solidFill>
                <a:srgbClr val="F8BC9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12">
              <a:extLst>
                <a:ext uri="{FF2B5EF4-FFF2-40B4-BE49-F238E27FC236}">
                  <a16:creationId xmlns:a16="http://schemas.microsoft.com/office/drawing/2014/main" id="{B9EF604C-2051-4836-8BA8-87C954E8F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51033" y="3275526"/>
              <a:ext cx="342672" cy="315530"/>
            </a:xfrm>
            <a:custGeom>
              <a:avLst/>
              <a:gdLst>
                <a:gd name="T0" fmla="*/ 0 w 101"/>
                <a:gd name="T1" fmla="*/ 0 h 93"/>
                <a:gd name="T2" fmla="*/ 101 w 101"/>
                <a:gd name="T3" fmla="*/ 0 h 93"/>
                <a:gd name="T4" fmla="*/ 101 w 101"/>
                <a:gd name="T5" fmla="*/ 64 h 93"/>
                <a:gd name="T6" fmla="*/ 50 w 101"/>
                <a:gd name="T7" fmla="*/ 93 h 93"/>
                <a:gd name="T8" fmla="*/ 0 w 101"/>
                <a:gd name="T9" fmla="*/ 64 h 93"/>
                <a:gd name="T10" fmla="*/ 0 w 101"/>
                <a:gd name="T11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93">
                  <a:moveTo>
                    <a:pt x="0" y="0"/>
                  </a:moveTo>
                  <a:lnTo>
                    <a:pt x="101" y="0"/>
                  </a:lnTo>
                  <a:lnTo>
                    <a:pt x="101" y="64"/>
                  </a:lnTo>
                  <a:lnTo>
                    <a:pt x="50" y="93"/>
                  </a:lnTo>
                  <a:lnTo>
                    <a:pt x="0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C9F"/>
            </a:solidFill>
            <a:ln w="0">
              <a:solidFill>
                <a:srgbClr val="F8BC9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13">
              <a:extLst>
                <a:ext uri="{FF2B5EF4-FFF2-40B4-BE49-F238E27FC236}">
                  <a16:creationId xmlns:a16="http://schemas.microsoft.com/office/drawing/2014/main" id="{7918A96D-8C96-47ED-A7A2-4177F5FE7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8536" y="2434116"/>
              <a:ext cx="61070" cy="108569"/>
            </a:xfrm>
            <a:custGeom>
              <a:avLst/>
              <a:gdLst>
                <a:gd name="T0" fmla="*/ 8 w 18"/>
                <a:gd name="T1" fmla="*/ 0 h 32"/>
                <a:gd name="T2" fmla="*/ 12 w 18"/>
                <a:gd name="T3" fmla="*/ 0 h 32"/>
                <a:gd name="T4" fmla="*/ 15 w 18"/>
                <a:gd name="T5" fmla="*/ 2 h 32"/>
                <a:gd name="T6" fmla="*/ 18 w 18"/>
                <a:gd name="T7" fmla="*/ 4 h 32"/>
                <a:gd name="T8" fmla="*/ 18 w 18"/>
                <a:gd name="T9" fmla="*/ 7 h 32"/>
                <a:gd name="T10" fmla="*/ 18 w 18"/>
                <a:gd name="T11" fmla="*/ 27 h 32"/>
                <a:gd name="T12" fmla="*/ 18 w 18"/>
                <a:gd name="T13" fmla="*/ 28 h 32"/>
                <a:gd name="T14" fmla="*/ 15 w 18"/>
                <a:gd name="T15" fmla="*/ 30 h 32"/>
                <a:gd name="T16" fmla="*/ 12 w 18"/>
                <a:gd name="T17" fmla="*/ 32 h 32"/>
                <a:gd name="T18" fmla="*/ 8 w 18"/>
                <a:gd name="T19" fmla="*/ 32 h 32"/>
                <a:gd name="T20" fmla="*/ 6 w 18"/>
                <a:gd name="T21" fmla="*/ 32 h 32"/>
                <a:gd name="T22" fmla="*/ 3 w 18"/>
                <a:gd name="T23" fmla="*/ 30 h 32"/>
                <a:gd name="T24" fmla="*/ 0 w 18"/>
                <a:gd name="T25" fmla="*/ 28 h 32"/>
                <a:gd name="T26" fmla="*/ 0 w 18"/>
                <a:gd name="T27" fmla="*/ 27 h 32"/>
                <a:gd name="T28" fmla="*/ 0 w 18"/>
                <a:gd name="T29" fmla="*/ 7 h 32"/>
                <a:gd name="T30" fmla="*/ 0 w 18"/>
                <a:gd name="T31" fmla="*/ 4 h 32"/>
                <a:gd name="T32" fmla="*/ 3 w 18"/>
                <a:gd name="T33" fmla="*/ 2 h 32"/>
                <a:gd name="T34" fmla="*/ 6 w 18"/>
                <a:gd name="T35" fmla="*/ 0 h 32"/>
                <a:gd name="T36" fmla="*/ 8 w 18"/>
                <a:gd name="T3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32">
                  <a:moveTo>
                    <a:pt x="8" y="0"/>
                  </a:moveTo>
                  <a:lnTo>
                    <a:pt x="12" y="0"/>
                  </a:lnTo>
                  <a:lnTo>
                    <a:pt x="15" y="2"/>
                  </a:lnTo>
                  <a:lnTo>
                    <a:pt x="18" y="4"/>
                  </a:lnTo>
                  <a:lnTo>
                    <a:pt x="18" y="7"/>
                  </a:lnTo>
                  <a:lnTo>
                    <a:pt x="18" y="27"/>
                  </a:lnTo>
                  <a:lnTo>
                    <a:pt x="18" y="28"/>
                  </a:lnTo>
                  <a:lnTo>
                    <a:pt x="15" y="30"/>
                  </a:lnTo>
                  <a:lnTo>
                    <a:pt x="12" y="32"/>
                  </a:lnTo>
                  <a:lnTo>
                    <a:pt x="8" y="32"/>
                  </a:lnTo>
                  <a:lnTo>
                    <a:pt x="6" y="32"/>
                  </a:lnTo>
                  <a:lnTo>
                    <a:pt x="3" y="30"/>
                  </a:lnTo>
                  <a:lnTo>
                    <a:pt x="0" y="28"/>
                  </a:lnTo>
                  <a:lnTo>
                    <a:pt x="0" y="27"/>
                  </a:lnTo>
                  <a:lnTo>
                    <a:pt x="0" y="7"/>
                  </a:lnTo>
                  <a:lnTo>
                    <a:pt x="0" y="4"/>
                  </a:lnTo>
                  <a:lnTo>
                    <a:pt x="3" y="2"/>
                  </a:lnTo>
                  <a:lnTo>
                    <a:pt x="6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9407ED39-FD10-464B-8F9C-088722107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4595" y="2434116"/>
              <a:ext cx="61070" cy="108569"/>
            </a:xfrm>
            <a:custGeom>
              <a:avLst/>
              <a:gdLst>
                <a:gd name="T0" fmla="*/ 9 w 18"/>
                <a:gd name="T1" fmla="*/ 0 h 32"/>
                <a:gd name="T2" fmla="*/ 13 w 18"/>
                <a:gd name="T3" fmla="*/ 0 h 32"/>
                <a:gd name="T4" fmla="*/ 15 w 18"/>
                <a:gd name="T5" fmla="*/ 2 h 32"/>
                <a:gd name="T6" fmla="*/ 17 w 18"/>
                <a:gd name="T7" fmla="*/ 4 h 32"/>
                <a:gd name="T8" fmla="*/ 18 w 18"/>
                <a:gd name="T9" fmla="*/ 7 h 32"/>
                <a:gd name="T10" fmla="*/ 18 w 18"/>
                <a:gd name="T11" fmla="*/ 27 h 32"/>
                <a:gd name="T12" fmla="*/ 17 w 18"/>
                <a:gd name="T13" fmla="*/ 28 h 32"/>
                <a:gd name="T14" fmla="*/ 15 w 18"/>
                <a:gd name="T15" fmla="*/ 30 h 32"/>
                <a:gd name="T16" fmla="*/ 13 w 18"/>
                <a:gd name="T17" fmla="*/ 32 h 32"/>
                <a:gd name="T18" fmla="*/ 9 w 18"/>
                <a:gd name="T19" fmla="*/ 32 h 32"/>
                <a:gd name="T20" fmla="*/ 5 w 18"/>
                <a:gd name="T21" fmla="*/ 32 h 32"/>
                <a:gd name="T22" fmla="*/ 2 w 18"/>
                <a:gd name="T23" fmla="*/ 30 h 32"/>
                <a:gd name="T24" fmla="*/ 1 w 18"/>
                <a:gd name="T25" fmla="*/ 28 h 32"/>
                <a:gd name="T26" fmla="*/ 0 w 18"/>
                <a:gd name="T27" fmla="*/ 27 h 32"/>
                <a:gd name="T28" fmla="*/ 0 w 18"/>
                <a:gd name="T29" fmla="*/ 7 h 32"/>
                <a:gd name="T30" fmla="*/ 1 w 18"/>
                <a:gd name="T31" fmla="*/ 4 h 32"/>
                <a:gd name="T32" fmla="*/ 2 w 18"/>
                <a:gd name="T33" fmla="*/ 2 h 32"/>
                <a:gd name="T34" fmla="*/ 5 w 18"/>
                <a:gd name="T35" fmla="*/ 0 h 32"/>
                <a:gd name="T36" fmla="*/ 9 w 18"/>
                <a:gd name="T3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32">
                  <a:moveTo>
                    <a:pt x="9" y="0"/>
                  </a:moveTo>
                  <a:lnTo>
                    <a:pt x="13" y="0"/>
                  </a:lnTo>
                  <a:lnTo>
                    <a:pt x="15" y="2"/>
                  </a:lnTo>
                  <a:lnTo>
                    <a:pt x="17" y="4"/>
                  </a:lnTo>
                  <a:lnTo>
                    <a:pt x="18" y="7"/>
                  </a:lnTo>
                  <a:lnTo>
                    <a:pt x="18" y="27"/>
                  </a:lnTo>
                  <a:lnTo>
                    <a:pt x="17" y="28"/>
                  </a:lnTo>
                  <a:lnTo>
                    <a:pt x="15" y="30"/>
                  </a:lnTo>
                  <a:lnTo>
                    <a:pt x="13" y="32"/>
                  </a:lnTo>
                  <a:lnTo>
                    <a:pt x="9" y="32"/>
                  </a:lnTo>
                  <a:lnTo>
                    <a:pt x="5" y="32"/>
                  </a:lnTo>
                  <a:lnTo>
                    <a:pt x="2" y="30"/>
                  </a:lnTo>
                  <a:lnTo>
                    <a:pt x="1" y="28"/>
                  </a:lnTo>
                  <a:lnTo>
                    <a:pt x="0" y="27"/>
                  </a:lnTo>
                  <a:lnTo>
                    <a:pt x="0" y="7"/>
                  </a:lnTo>
                  <a:lnTo>
                    <a:pt x="1" y="4"/>
                  </a:lnTo>
                  <a:lnTo>
                    <a:pt x="2" y="2"/>
                  </a:lnTo>
                  <a:lnTo>
                    <a:pt x="5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63CF9D72-6B16-476C-B73A-649F1E222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35851" y="2719110"/>
              <a:ext cx="152676" cy="61070"/>
            </a:xfrm>
            <a:custGeom>
              <a:avLst/>
              <a:gdLst>
                <a:gd name="T0" fmla="*/ 0 w 45"/>
                <a:gd name="T1" fmla="*/ 0 h 18"/>
                <a:gd name="T2" fmla="*/ 2 w 45"/>
                <a:gd name="T3" fmla="*/ 0 h 18"/>
                <a:gd name="T4" fmla="*/ 3 w 45"/>
                <a:gd name="T5" fmla="*/ 0 h 18"/>
                <a:gd name="T6" fmla="*/ 5 w 45"/>
                <a:gd name="T7" fmla="*/ 1 h 18"/>
                <a:gd name="T8" fmla="*/ 8 w 45"/>
                <a:gd name="T9" fmla="*/ 3 h 18"/>
                <a:gd name="T10" fmla="*/ 12 w 45"/>
                <a:gd name="T11" fmla="*/ 5 h 18"/>
                <a:gd name="T12" fmla="*/ 16 w 45"/>
                <a:gd name="T13" fmla="*/ 7 h 18"/>
                <a:gd name="T14" fmla="*/ 20 w 45"/>
                <a:gd name="T15" fmla="*/ 7 h 18"/>
                <a:gd name="T16" fmla="*/ 21 w 45"/>
                <a:gd name="T17" fmla="*/ 7 h 18"/>
                <a:gd name="T18" fmla="*/ 23 w 45"/>
                <a:gd name="T19" fmla="*/ 8 h 18"/>
                <a:gd name="T20" fmla="*/ 25 w 45"/>
                <a:gd name="T21" fmla="*/ 8 h 18"/>
                <a:gd name="T22" fmla="*/ 26 w 45"/>
                <a:gd name="T23" fmla="*/ 7 h 18"/>
                <a:gd name="T24" fmla="*/ 29 w 45"/>
                <a:gd name="T25" fmla="*/ 7 h 18"/>
                <a:gd name="T26" fmla="*/ 30 w 45"/>
                <a:gd name="T27" fmla="*/ 7 h 18"/>
                <a:gd name="T28" fmla="*/ 34 w 45"/>
                <a:gd name="T29" fmla="*/ 5 h 18"/>
                <a:gd name="T30" fmla="*/ 37 w 45"/>
                <a:gd name="T31" fmla="*/ 4 h 18"/>
                <a:gd name="T32" fmla="*/ 41 w 45"/>
                <a:gd name="T33" fmla="*/ 3 h 18"/>
                <a:gd name="T34" fmla="*/ 42 w 45"/>
                <a:gd name="T35" fmla="*/ 1 h 18"/>
                <a:gd name="T36" fmla="*/ 45 w 45"/>
                <a:gd name="T37" fmla="*/ 0 h 18"/>
                <a:gd name="T38" fmla="*/ 45 w 45"/>
                <a:gd name="T39" fmla="*/ 0 h 18"/>
                <a:gd name="T40" fmla="*/ 45 w 45"/>
                <a:gd name="T41" fmla="*/ 0 h 18"/>
                <a:gd name="T42" fmla="*/ 45 w 45"/>
                <a:gd name="T43" fmla="*/ 3 h 18"/>
                <a:gd name="T44" fmla="*/ 43 w 45"/>
                <a:gd name="T45" fmla="*/ 5 h 18"/>
                <a:gd name="T46" fmla="*/ 42 w 45"/>
                <a:gd name="T47" fmla="*/ 8 h 18"/>
                <a:gd name="T48" fmla="*/ 41 w 45"/>
                <a:gd name="T49" fmla="*/ 11 h 18"/>
                <a:gd name="T50" fmla="*/ 38 w 45"/>
                <a:gd name="T51" fmla="*/ 12 h 18"/>
                <a:gd name="T52" fmla="*/ 34 w 45"/>
                <a:gd name="T53" fmla="*/ 15 h 18"/>
                <a:gd name="T54" fmla="*/ 32 w 45"/>
                <a:gd name="T55" fmla="*/ 16 h 18"/>
                <a:gd name="T56" fmla="*/ 29 w 45"/>
                <a:gd name="T57" fmla="*/ 17 h 18"/>
                <a:gd name="T58" fmla="*/ 26 w 45"/>
                <a:gd name="T59" fmla="*/ 18 h 18"/>
                <a:gd name="T60" fmla="*/ 23 w 45"/>
                <a:gd name="T61" fmla="*/ 18 h 18"/>
                <a:gd name="T62" fmla="*/ 20 w 45"/>
                <a:gd name="T63" fmla="*/ 18 h 18"/>
                <a:gd name="T64" fmla="*/ 17 w 45"/>
                <a:gd name="T65" fmla="*/ 17 h 18"/>
                <a:gd name="T66" fmla="*/ 13 w 45"/>
                <a:gd name="T67" fmla="*/ 16 h 18"/>
                <a:gd name="T68" fmla="*/ 12 w 45"/>
                <a:gd name="T69" fmla="*/ 15 h 18"/>
                <a:gd name="T70" fmla="*/ 7 w 45"/>
                <a:gd name="T71" fmla="*/ 12 h 18"/>
                <a:gd name="T72" fmla="*/ 5 w 45"/>
                <a:gd name="T73" fmla="*/ 9 h 18"/>
                <a:gd name="T74" fmla="*/ 4 w 45"/>
                <a:gd name="T75" fmla="*/ 8 h 18"/>
                <a:gd name="T76" fmla="*/ 3 w 45"/>
                <a:gd name="T77" fmla="*/ 5 h 18"/>
                <a:gd name="T78" fmla="*/ 2 w 45"/>
                <a:gd name="T79" fmla="*/ 3 h 18"/>
                <a:gd name="T80" fmla="*/ 0 w 45"/>
                <a:gd name="T81" fmla="*/ 0 h 18"/>
                <a:gd name="T82" fmla="*/ 0 w 45"/>
                <a:gd name="T8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5" h="18">
                  <a:moveTo>
                    <a:pt x="0" y="0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5" y="1"/>
                  </a:lnTo>
                  <a:lnTo>
                    <a:pt x="8" y="3"/>
                  </a:lnTo>
                  <a:lnTo>
                    <a:pt x="12" y="5"/>
                  </a:lnTo>
                  <a:lnTo>
                    <a:pt x="16" y="7"/>
                  </a:lnTo>
                  <a:lnTo>
                    <a:pt x="20" y="7"/>
                  </a:lnTo>
                  <a:lnTo>
                    <a:pt x="21" y="7"/>
                  </a:lnTo>
                  <a:lnTo>
                    <a:pt x="23" y="8"/>
                  </a:lnTo>
                  <a:lnTo>
                    <a:pt x="25" y="8"/>
                  </a:lnTo>
                  <a:lnTo>
                    <a:pt x="26" y="7"/>
                  </a:lnTo>
                  <a:lnTo>
                    <a:pt x="29" y="7"/>
                  </a:lnTo>
                  <a:lnTo>
                    <a:pt x="30" y="7"/>
                  </a:lnTo>
                  <a:lnTo>
                    <a:pt x="34" y="5"/>
                  </a:lnTo>
                  <a:lnTo>
                    <a:pt x="37" y="4"/>
                  </a:lnTo>
                  <a:lnTo>
                    <a:pt x="41" y="3"/>
                  </a:lnTo>
                  <a:lnTo>
                    <a:pt x="42" y="1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5" y="3"/>
                  </a:lnTo>
                  <a:lnTo>
                    <a:pt x="43" y="5"/>
                  </a:lnTo>
                  <a:lnTo>
                    <a:pt x="42" y="8"/>
                  </a:lnTo>
                  <a:lnTo>
                    <a:pt x="41" y="11"/>
                  </a:lnTo>
                  <a:lnTo>
                    <a:pt x="38" y="12"/>
                  </a:lnTo>
                  <a:lnTo>
                    <a:pt x="34" y="15"/>
                  </a:lnTo>
                  <a:lnTo>
                    <a:pt x="32" y="16"/>
                  </a:lnTo>
                  <a:lnTo>
                    <a:pt x="29" y="17"/>
                  </a:lnTo>
                  <a:lnTo>
                    <a:pt x="26" y="18"/>
                  </a:lnTo>
                  <a:lnTo>
                    <a:pt x="23" y="18"/>
                  </a:lnTo>
                  <a:lnTo>
                    <a:pt x="20" y="18"/>
                  </a:lnTo>
                  <a:lnTo>
                    <a:pt x="17" y="17"/>
                  </a:lnTo>
                  <a:lnTo>
                    <a:pt x="13" y="16"/>
                  </a:lnTo>
                  <a:lnTo>
                    <a:pt x="12" y="15"/>
                  </a:lnTo>
                  <a:lnTo>
                    <a:pt x="7" y="12"/>
                  </a:lnTo>
                  <a:lnTo>
                    <a:pt x="5" y="9"/>
                  </a:lnTo>
                  <a:lnTo>
                    <a:pt x="4" y="8"/>
                  </a:lnTo>
                  <a:lnTo>
                    <a:pt x="3" y="5"/>
                  </a:lnTo>
                  <a:lnTo>
                    <a:pt x="2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9F85"/>
            </a:solidFill>
            <a:ln w="0">
              <a:solidFill>
                <a:srgbClr val="DD9F8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16">
              <a:extLst>
                <a:ext uri="{FF2B5EF4-FFF2-40B4-BE49-F238E27FC236}">
                  <a16:creationId xmlns:a16="http://schemas.microsoft.com/office/drawing/2014/main" id="{416D7423-BDA3-4053-9D62-14513EBC1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0323" y="2820893"/>
              <a:ext cx="800697" cy="329101"/>
            </a:xfrm>
            <a:custGeom>
              <a:avLst/>
              <a:gdLst>
                <a:gd name="T0" fmla="*/ 236 w 236"/>
                <a:gd name="T1" fmla="*/ 0 h 97"/>
                <a:gd name="T2" fmla="*/ 235 w 236"/>
                <a:gd name="T3" fmla="*/ 3 h 97"/>
                <a:gd name="T4" fmla="*/ 232 w 236"/>
                <a:gd name="T5" fmla="*/ 11 h 97"/>
                <a:gd name="T6" fmla="*/ 227 w 236"/>
                <a:gd name="T7" fmla="*/ 22 h 97"/>
                <a:gd name="T8" fmla="*/ 219 w 236"/>
                <a:gd name="T9" fmla="*/ 37 h 97"/>
                <a:gd name="T10" fmla="*/ 208 w 236"/>
                <a:gd name="T11" fmla="*/ 53 h 97"/>
                <a:gd name="T12" fmla="*/ 194 w 236"/>
                <a:gd name="T13" fmla="*/ 67 h 97"/>
                <a:gd name="T14" fmla="*/ 174 w 236"/>
                <a:gd name="T15" fmla="*/ 81 h 97"/>
                <a:gd name="T16" fmla="*/ 157 w 236"/>
                <a:gd name="T17" fmla="*/ 89 h 97"/>
                <a:gd name="T18" fmla="*/ 135 w 236"/>
                <a:gd name="T19" fmla="*/ 96 h 97"/>
                <a:gd name="T20" fmla="*/ 113 w 236"/>
                <a:gd name="T21" fmla="*/ 97 h 97"/>
                <a:gd name="T22" fmla="*/ 89 w 236"/>
                <a:gd name="T23" fmla="*/ 96 h 97"/>
                <a:gd name="T24" fmla="*/ 66 w 236"/>
                <a:gd name="T25" fmla="*/ 89 h 97"/>
                <a:gd name="T26" fmla="*/ 44 w 236"/>
                <a:gd name="T27" fmla="*/ 76 h 97"/>
                <a:gd name="T28" fmla="*/ 32 w 236"/>
                <a:gd name="T29" fmla="*/ 64 h 97"/>
                <a:gd name="T30" fmla="*/ 21 w 236"/>
                <a:gd name="T31" fmla="*/ 51 h 97"/>
                <a:gd name="T32" fmla="*/ 12 w 236"/>
                <a:gd name="T33" fmla="*/ 38 h 97"/>
                <a:gd name="T34" fmla="*/ 6 w 236"/>
                <a:gd name="T35" fmla="*/ 26 h 97"/>
                <a:gd name="T36" fmla="*/ 2 w 236"/>
                <a:gd name="T37" fmla="*/ 19 h 97"/>
                <a:gd name="T38" fmla="*/ 0 w 236"/>
                <a:gd name="T39" fmla="*/ 15 h 97"/>
                <a:gd name="T40" fmla="*/ 4 w 236"/>
                <a:gd name="T41" fmla="*/ 16 h 97"/>
                <a:gd name="T42" fmla="*/ 13 w 236"/>
                <a:gd name="T43" fmla="*/ 20 h 97"/>
                <a:gd name="T44" fmla="*/ 29 w 236"/>
                <a:gd name="T45" fmla="*/ 24 h 97"/>
                <a:gd name="T46" fmla="*/ 49 w 236"/>
                <a:gd name="T47" fmla="*/ 28 h 97"/>
                <a:gd name="T48" fmla="*/ 74 w 236"/>
                <a:gd name="T49" fmla="*/ 30 h 97"/>
                <a:gd name="T50" fmla="*/ 102 w 236"/>
                <a:gd name="T51" fmla="*/ 32 h 97"/>
                <a:gd name="T52" fmla="*/ 133 w 236"/>
                <a:gd name="T53" fmla="*/ 30 h 97"/>
                <a:gd name="T54" fmla="*/ 165 w 236"/>
                <a:gd name="T55" fmla="*/ 25 h 97"/>
                <a:gd name="T56" fmla="*/ 201 w 236"/>
                <a:gd name="T57" fmla="*/ 16 h 97"/>
                <a:gd name="T58" fmla="*/ 236 w 236"/>
                <a:gd name="T5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6" h="97">
                  <a:moveTo>
                    <a:pt x="236" y="0"/>
                  </a:moveTo>
                  <a:lnTo>
                    <a:pt x="235" y="3"/>
                  </a:lnTo>
                  <a:lnTo>
                    <a:pt x="232" y="11"/>
                  </a:lnTo>
                  <a:lnTo>
                    <a:pt x="227" y="22"/>
                  </a:lnTo>
                  <a:lnTo>
                    <a:pt x="219" y="37"/>
                  </a:lnTo>
                  <a:lnTo>
                    <a:pt x="208" y="53"/>
                  </a:lnTo>
                  <a:lnTo>
                    <a:pt x="194" y="67"/>
                  </a:lnTo>
                  <a:lnTo>
                    <a:pt x="174" y="81"/>
                  </a:lnTo>
                  <a:lnTo>
                    <a:pt x="157" y="89"/>
                  </a:lnTo>
                  <a:lnTo>
                    <a:pt x="135" y="96"/>
                  </a:lnTo>
                  <a:lnTo>
                    <a:pt x="113" y="97"/>
                  </a:lnTo>
                  <a:lnTo>
                    <a:pt x="89" y="96"/>
                  </a:lnTo>
                  <a:lnTo>
                    <a:pt x="66" y="89"/>
                  </a:lnTo>
                  <a:lnTo>
                    <a:pt x="44" y="76"/>
                  </a:lnTo>
                  <a:lnTo>
                    <a:pt x="32" y="64"/>
                  </a:lnTo>
                  <a:lnTo>
                    <a:pt x="21" y="51"/>
                  </a:lnTo>
                  <a:lnTo>
                    <a:pt x="12" y="38"/>
                  </a:lnTo>
                  <a:lnTo>
                    <a:pt x="6" y="26"/>
                  </a:lnTo>
                  <a:lnTo>
                    <a:pt x="2" y="19"/>
                  </a:lnTo>
                  <a:lnTo>
                    <a:pt x="0" y="15"/>
                  </a:lnTo>
                  <a:lnTo>
                    <a:pt x="4" y="16"/>
                  </a:lnTo>
                  <a:lnTo>
                    <a:pt x="13" y="20"/>
                  </a:lnTo>
                  <a:lnTo>
                    <a:pt x="29" y="24"/>
                  </a:lnTo>
                  <a:lnTo>
                    <a:pt x="49" y="28"/>
                  </a:lnTo>
                  <a:lnTo>
                    <a:pt x="74" y="30"/>
                  </a:lnTo>
                  <a:lnTo>
                    <a:pt x="102" y="32"/>
                  </a:lnTo>
                  <a:lnTo>
                    <a:pt x="133" y="30"/>
                  </a:lnTo>
                  <a:lnTo>
                    <a:pt x="165" y="25"/>
                  </a:lnTo>
                  <a:lnTo>
                    <a:pt x="201" y="16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17">
              <a:extLst>
                <a:ext uri="{FF2B5EF4-FFF2-40B4-BE49-F238E27FC236}">
                  <a16:creationId xmlns:a16="http://schemas.microsoft.com/office/drawing/2014/main" id="{60B73EAC-99D6-422A-9492-0CBF0194B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7295" y="1406104"/>
              <a:ext cx="1499610" cy="1255330"/>
            </a:xfrm>
            <a:custGeom>
              <a:avLst/>
              <a:gdLst>
                <a:gd name="T0" fmla="*/ 364 w 442"/>
                <a:gd name="T1" fmla="*/ 56 h 370"/>
                <a:gd name="T2" fmla="*/ 414 w 442"/>
                <a:gd name="T3" fmla="*/ 370 h 370"/>
                <a:gd name="T4" fmla="*/ 390 w 442"/>
                <a:gd name="T5" fmla="*/ 305 h 370"/>
                <a:gd name="T6" fmla="*/ 384 w 442"/>
                <a:gd name="T7" fmla="*/ 235 h 370"/>
                <a:gd name="T8" fmla="*/ 368 w 442"/>
                <a:gd name="T9" fmla="*/ 188 h 370"/>
                <a:gd name="T10" fmla="*/ 343 w 442"/>
                <a:gd name="T11" fmla="*/ 162 h 370"/>
                <a:gd name="T12" fmla="*/ 310 w 442"/>
                <a:gd name="T13" fmla="*/ 149 h 370"/>
                <a:gd name="T14" fmla="*/ 276 w 442"/>
                <a:gd name="T15" fmla="*/ 140 h 370"/>
                <a:gd name="T16" fmla="*/ 253 w 442"/>
                <a:gd name="T17" fmla="*/ 136 h 370"/>
                <a:gd name="T18" fmla="*/ 250 w 442"/>
                <a:gd name="T19" fmla="*/ 138 h 370"/>
                <a:gd name="T20" fmla="*/ 260 w 442"/>
                <a:gd name="T21" fmla="*/ 159 h 370"/>
                <a:gd name="T22" fmla="*/ 280 w 442"/>
                <a:gd name="T23" fmla="*/ 184 h 370"/>
                <a:gd name="T24" fmla="*/ 297 w 442"/>
                <a:gd name="T25" fmla="*/ 199 h 370"/>
                <a:gd name="T26" fmla="*/ 277 w 442"/>
                <a:gd name="T27" fmla="*/ 199 h 370"/>
                <a:gd name="T28" fmla="*/ 233 w 442"/>
                <a:gd name="T29" fmla="*/ 184 h 370"/>
                <a:gd name="T30" fmla="*/ 194 w 442"/>
                <a:gd name="T31" fmla="*/ 167 h 370"/>
                <a:gd name="T32" fmla="*/ 168 w 442"/>
                <a:gd name="T33" fmla="*/ 151 h 370"/>
                <a:gd name="T34" fmla="*/ 157 w 442"/>
                <a:gd name="T35" fmla="*/ 145 h 370"/>
                <a:gd name="T36" fmla="*/ 165 w 442"/>
                <a:gd name="T37" fmla="*/ 165 h 370"/>
                <a:gd name="T38" fmla="*/ 177 w 442"/>
                <a:gd name="T39" fmla="*/ 183 h 370"/>
                <a:gd name="T40" fmla="*/ 182 w 442"/>
                <a:gd name="T41" fmla="*/ 192 h 370"/>
                <a:gd name="T42" fmla="*/ 151 w 442"/>
                <a:gd name="T43" fmla="*/ 180 h 370"/>
                <a:gd name="T44" fmla="*/ 120 w 442"/>
                <a:gd name="T45" fmla="*/ 161 h 370"/>
                <a:gd name="T46" fmla="*/ 98 w 442"/>
                <a:gd name="T47" fmla="*/ 144 h 370"/>
                <a:gd name="T48" fmla="*/ 89 w 442"/>
                <a:gd name="T49" fmla="*/ 136 h 370"/>
                <a:gd name="T50" fmla="*/ 84 w 442"/>
                <a:gd name="T51" fmla="*/ 144 h 370"/>
                <a:gd name="T52" fmla="*/ 71 w 442"/>
                <a:gd name="T53" fmla="*/ 162 h 370"/>
                <a:gd name="T54" fmla="*/ 59 w 442"/>
                <a:gd name="T55" fmla="*/ 182 h 370"/>
                <a:gd name="T56" fmla="*/ 48 w 442"/>
                <a:gd name="T57" fmla="*/ 220 h 370"/>
                <a:gd name="T58" fmla="*/ 46 w 442"/>
                <a:gd name="T59" fmla="*/ 265 h 370"/>
                <a:gd name="T60" fmla="*/ 50 w 442"/>
                <a:gd name="T61" fmla="*/ 309 h 370"/>
                <a:gd name="T62" fmla="*/ 52 w 442"/>
                <a:gd name="T63" fmla="*/ 336 h 370"/>
                <a:gd name="T64" fmla="*/ 30 w 442"/>
                <a:gd name="T65" fmla="*/ 367 h 370"/>
                <a:gd name="T66" fmla="*/ 109 w 442"/>
                <a:gd name="T67" fmla="*/ 56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42" h="370">
                  <a:moveTo>
                    <a:pt x="207" y="0"/>
                  </a:moveTo>
                  <a:lnTo>
                    <a:pt x="364" y="56"/>
                  </a:lnTo>
                  <a:lnTo>
                    <a:pt x="442" y="217"/>
                  </a:lnTo>
                  <a:lnTo>
                    <a:pt x="414" y="370"/>
                  </a:lnTo>
                  <a:lnTo>
                    <a:pt x="393" y="349"/>
                  </a:lnTo>
                  <a:lnTo>
                    <a:pt x="390" y="305"/>
                  </a:lnTo>
                  <a:lnTo>
                    <a:pt x="387" y="267"/>
                  </a:lnTo>
                  <a:lnTo>
                    <a:pt x="384" y="235"/>
                  </a:lnTo>
                  <a:lnTo>
                    <a:pt x="377" y="209"/>
                  </a:lnTo>
                  <a:lnTo>
                    <a:pt x="368" y="188"/>
                  </a:lnTo>
                  <a:lnTo>
                    <a:pt x="355" y="170"/>
                  </a:lnTo>
                  <a:lnTo>
                    <a:pt x="343" y="162"/>
                  </a:lnTo>
                  <a:lnTo>
                    <a:pt x="327" y="154"/>
                  </a:lnTo>
                  <a:lnTo>
                    <a:pt x="310" y="149"/>
                  </a:lnTo>
                  <a:lnTo>
                    <a:pt x="292" y="144"/>
                  </a:lnTo>
                  <a:lnTo>
                    <a:pt x="276" y="140"/>
                  </a:lnTo>
                  <a:lnTo>
                    <a:pt x="262" y="137"/>
                  </a:lnTo>
                  <a:lnTo>
                    <a:pt x="253" y="136"/>
                  </a:lnTo>
                  <a:lnTo>
                    <a:pt x="249" y="134"/>
                  </a:lnTo>
                  <a:lnTo>
                    <a:pt x="250" y="138"/>
                  </a:lnTo>
                  <a:lnTo>
                    <a:pt x="254" y="146"/>
                  </a:lnTo>
                  <a:lnTo>
                    <a:pt x="260" y="159"/>
                  </a:lnTo>
                  <a:lnTo>
                    <a:pt x="271" y="174"/>
                  </a:lnTo>
                  <a:lnTo>
                    <a:pt x="280" y="184"/>
                  </a:lnTo>
                  <a:lnTo>
                    <a:pt x="289" y="193"/>
                  </a:lnTo>
                  <a:lnTo>
                    <a:pt x="297" y="199"/>
                  </a:lnTo>
                  <a:lnTo>
                    <a:pt x="300" y="201"/>
                  </a:lnTo>
                  <a:lnTo>
                    <a:pt x="277" y="199"/>
                  </a:lnTo>
                  <a:lnTo>
                    <a:pt x="254" y="192"/>
                  </a:lnTo>
                  <a:lnTo>
                    <a:pt x="233" y="184"/>
                  </a:lnTo>
                  <a:lnTo>
                    <a:pt x="212" y="176"/>
                  </a:lnTo>
                  <a:lnTo>
                    <a:pt x="194" y="167"/>
                  </a:lnTo>
                  <a:lnTo>
                    <a:pt x="179" y="158"/>
                  </a:lnTo>
                  <a:lnTo>
                    <a:pt x="168" y="151"/>
                  </a:lnTo>
                  <a:lnTo>
                    <a:pt x="160" y="146"/>
                  </a:lnTo>
                  <a:lnTo>
                    <a:pt x="157" y="145"/>
                  </a:lnTo>
                  <a:lnTo>
                    <a:pt x="160" y="154"/>
                  </a:lnTo>
                  <a:lnTo>
                    <a:pt x="165" y="165"/>
                  </a:lnTo>
                  <a:lnTo>
                    <a:pt x="170" y="175"/>
                  </a:lnTo>
                  <a:lnTo>
                    <a:pt x="177" y="183"/>
                  </a:lnTo>
                  <a:lnTo>
                    <a:pt x="181" y="189"/>
                  </a:lnTo>
                  <a:lnTo>
                    <a:pt x="182" y="192"/>
                  </a:lnTo>
                  <a:lnTo>
                    <a:pt x="168" y="187"/>
                  </a:lnTo>
                  <a:lnTo>
                    <a:pt x="151" y="180"/>
                  </a:lnTo>
                  <a:lnTo>
                    <a:pt x="135" y="171"/>
                  </a:lnTo>
                  <a:lnTo>
                    <a:pt x="120" y="161"/>
                  </a:lnTo>
                  <a:lnTo>
                    <a:pt x="107" y="151"/>
                  </a:lnTo>
                  <a:lnTo>
                    <a:pt x="98" y="144"/>
                  </a:lnTo>
                  <a:lnTo>
                    <a:pt x="92" y="138"/>
                  </a:lnTo>
                  <a:lnTo>
                    <a:pt x="89" y="136"/>
                  </a:lnTo>
                  <a:lnTo>
                    <a:pt x="88" y="138"/>
                  </a:lnTo>
                  <a:lnTo>
                    <a:pt x="84" y="144"/>
                  </a:lnTo>
                  <a:lnTo>
                    <a:pt x="77" y="151"/>
                  </a:lnTo>
                  <a:lnTo>
                    <a:pt x="71" y="162"/>
                  </a:lnTo>
                  <a:lnTo>
                    <a:pt x="64" y="172"/>
                  </a:lnTo>
                  <a:lnTo>
                    <a:pt x="59" y="182"/>
                  </a:lnTo>
                  <a:lnTo>
                    <a:pt x="52" y="199"/>
                  </a:lnTo>
                  <a:lnTo>
                    <a:pt x="48" y="220"/>
                  </a:lnTo>
                  <a:lnTo>
                    <a:pt x="46" y="242"/>
                  </a:lnTo>
                  <a:lnTo>
                    <a:pt x="46" y="265"/>
                  </a:lnTo>
                  <a:lnTo>
                    <a:pt x="47" y="289"/>
                  </a:lnTo>
                  <a:lnTo>
                    <a:pt x="50" y="309"/>
                  </a:lnTo>
                  <a:lnTo>
                    <a:pt x="51" y="326"/>
                  </a:lnTo>
                  <a:lnTo>
                    <a:pt x="52" y="336"/>
                  </a:lnTo>
                  <a:lnTo>
                    <a:pt x="54" y="340"/>
                  </a:lnTo>
                  <a:lnTo>
                    <a:pt x="30" y="367"/>
                  </a:lnTo>
                  <a:lnTo>
                    <a:pt x="0" y="189"/>
                  </a:lnTo>
                  <a:lnTo>
                    <a:pt x="109" y="56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4C0000"/>
            </a:solidFill>
            <a:ln w="0">
              <a:solidFill>
                <a:srgbClr val="4C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18">
              <a:extLst>
                <a:ext uri="{FF2B5EF4-FFF2-40B4-BE49-F238E27FC236}">
                  <a16:creationId xmlns:a16="http://schemas.microsoft.com/office/drawing/2014/main" id="{80AF5275-9A1E-4FC3-B34F-5C4AB668F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9439" y="2478223"/>
              <a:ext cx="284994" cy="295173"/>
            </a:xfrm>
            <a:custGeom>
              <a:avLst/>
              <a:gdLst>
                <a:gd name="T0" fmla="*/ 42 w 84"/>
                <a:gd name="T1" fmla="*/ 0 h 87"/>
                <a:gd name="T2" fmla="*/ 58 w 84"/>
                <a:gd name="T3" fmla="*/ 3 h 87"/>
                <a:gd name="T4" fmla="*/ 71 w 84"/>
                <a:gd name="T5" fmla="*/ 12 h 87"/>
                <a:gd name="T6" fmla="*/ 80 w 84"/>
                <a:gd name="T7" fmla="*/ 25 h 87"/>
                <a:gd name="T8" fmla="*/ 84 w 84"/>
                <a:gd name="T9" fmla="*/ 42 h 87"/>
                <a:gd name="T10" fmla="*/ 84 w 84"/>
                <a:gd name="T11" fmla="*/ 46 h 87"/>
                <a:gd name="T12" fmla="*/ 80 w 84"/>
                <a:gd name="T13" fmla="*/ 62 h 87"/>
                <a:gd name="T14" fmla="*/ 71 w 84"/>
                <a:gd name="T15" fmla="*/ 75 h 87"/>
                <a:gd name="T16" fmla="*/ 58 w 84"/>
                <a:gd name="T17" fmla="*/ 84 h 87"/>
                <a:gd name="T18" fmla="*/ 42 w 84"/>
                <a:gd name="T19" fmla="*/ 87 h 87"/>
                <a:gd name="T20" fmla="*/ 27 w 84"/>
                <a:gd name="T21" fmla="*/ 84 h 87"/>
                <a:gd name="T22" fmla="*/ 13 w 84"/>
                <a:gd name="T23" fmla="*/ 75 h 87"/>
                <a:gd name="T24" fmla="*/ 4 w 84"/>
                <a:gd name="T25" fmla="*/ 62 h 87"/>
                <a:gd name="T26" fmla="*/ 0 w 84"/>
                <a:gd name="T27" fmla="*/ 46 h 87"/>
                <a:gd name="T28" fmla="*/ 0 w 84"/>
                <a:gd name="T29" fmla="*/ 42 h 87"/>
                <a:gd name="T30" fmla="*/ 4 w 84"/>
                <a:gd name="T31" fmla="*/ 25 h 87"/>
                <a:gd name="T32" fmla="*/ 13 w 84"/>
                <a:gd name="T33" fmla="*/ 12 h 87"/>
                <a:gd name="T34" fmla="*/ 27 w 84"/>
                <a:gd name="T35" fmla="*/ 3 h 87"/>
                <a:gd name="T36" fmla="*/ 42 w 84"/>
                <a:gd name="T37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4" h="87">
                  <a:moveTo>
                    <a:pt x="42" y="0"/>
                  </a:moveTo>
                  <a:lnTo>
                    <a:pt x="58" y="3"/>
                  </a:lnTo>
                  <a:lnTo>
                    <a:pt x="71" y="12"/>
                  </a:lnTo>
                  <a:lnTo>
                    <a:pt x="80" y="25"/>
                  </a:lnTo>
                  <a:lnTo>
                    <a:pt x="84" y="42"/>
                  </a:lnTo>
                  <a:lnTo>
                    <a:pt x="84" y="46"/>
                  </a:lnTo>
                  <a:lnTo>
                    <a:pt x="80" y="62"/>
                  </a:lnTo>
                  <a:lnTo>
                    <a:pt x="71" y="75"/>
                  </a:lnTo>
                  <a:lnTo>
                    <a:pt x="58" y="84"/>
                  </a:lnTo>
                  <a:lnTo>
                    <a:pt x="42" y="87"/>
                  </a:lnTo>
                  <a:lnTo>
                    <a:pt x="27" y="84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6"/>
                  </a:lnTo>
                  <a:lnTo>
                    <a:pt x="0" y="42"/>
                  </a:lnTo>
                  <a:lnTo>
                    <a:pt x="4" y="25"/>
                  </a:lnTo>
                  <a:lnTo>
                    <a:pt x="13" y="12"/>
                  </a:lnTo>
                  <a:lnTo>
                    <a:pt x="27" y="3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8BC9F"/>
            </a:solidFill>
            <a:ln w="0">
              <a:solidFill>
                <a:srgbClr val="F8BC9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19">
              <a:extLst>
                <a:ext uri="{FF2B5EF4-FFF2-40B4-BE49-F238E27FC236}">
                  <a16:creationId xmlns:a16="http://schemas.microsoft.com/office/drawing/2014/main" id="{2E0C2350-82EC-418E-AE29-F699A75226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3337" y="2478223"/>
              <a:ext cx="281602" cy="295173"/>
            </a:xfrm>
            <a:custGeom>
              <a:avLst/>
              <a:gdLst>
                <a:gd name="T0" fmla="*/ 41 w 83"/>
                <a:gd name="T1" fmla="*/ 0 h 87"/>
                <a:gd name="T2" fmla="*/ 58 w 83"/>
                <a:gd name="T3" fmla="*/ 3 h 87"/>
                <a:gd name="T4" fmla="*/ 71 w 83"/>
                <a:gd name="T5" fmla="*/ 12 h 87"/>
                <a:gd name="T6" fmla="*/ 80 w 83"/>
                <a:gd name="T7" fmla="*/ 25 h 87"/>
                <a:gd name="T8" fmla="*/ 83 w 83"/>
                <a:gd name="T9" fmla="*/ 42 h 87"/>
                <a:gd name="T10" fmla="*/ 83 w 83"/>
                <a:gd name="T11" fmla="*/ 46 h 87"/>
                <a:gd name="T12" fmla="*/ 80 w 83"/>
                <a:gd name="T13" fmla="*/ 62 h 87"/>
                <a:gd name="T14" fmla="*/ 71 w 83"/>
                <a:gd name="T15" fmla="*/ 75 h 87"/>
                <a:gd name="T16" fmla="*/ 58 w 83"/>
                <a:gd name="T17" fmla="*/ 84 h 87"/>
                <a:gd name="T18" fmla="*/ 41 w 83"/>
                <a:gd name="T19" fmla="*/ 87 h 87"/>
                <a:gd name="T20" fmla="*/ 25 w 83"/>
                <a:gd name="T21" fmla="*/ 84 h 87"/>
                <a:gd name="T22" fmla="*/ 12 w 83"/>
                <a:gd name="T23" fmla="*/ 75 h 87"/>
                <a:gd name="T24" fmla="*/ 3 w 83"/>
                <a:gd name="T25" fmla="*/ 62 h 87"/>
                <a:gd name="T26" fmla="*/ 0 w 83"/>
                <a:gd name="T27" fmla="*/ 46 h 87"/>
                <a:gd name="T28" fmla="*/ 0 w 83"/>
                <a:gd name="T29" fmla="*/ 42 h 87"/>
                <a:gd name="T30" fmla="*/ 3 w 83"/>
                <a:gd name="T31" fmla="*/ 25 h 87"/>
                <a:gd name="T32" fmla="*/ 12 w 83"/>
                <a:gd name="T33" fmla="*/ 12 h 87"/>
                <a:gd name="T34" fmla="*/ 25 w 83"/>
                <a:gd name="T35" fmla="*/ 3 h 87"/>
                <a:gd name="T36" fmla="*/ 41 w 83"/>
                <a:gd name="T37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" h="87">
                  <a:moveTo>
                    <a:pt x="41" y="0"/>
                  </a:moveTo>
                  <a:lnTo>
                    <a:pt x="58" y="3"/>
                  </a:lnTo>
                  <a:lnTo>
                    <a:pt x="71" y="12"/>
                  </a:lnTo>
                  <a:lnTo>
                    <a:pt x="80" y="25"/>
                  </a:lnTo>
                  <a:lnTo>
                    <a:pt x="83" y="42"/>
                  </a:lnTo>
                  <a:lnTo>
                    <a:pt x="83" y="46"/>
                  </a:lnTo>
                  <a:lnTo>
                    <a:pt x="80" y="62"/>
                  </a:lnTo>
                  <a:lnTo>
                    <a:pt x="71" y="75"/>
                  </a:lnTo>
                  <a:lnTo>
                    <a:pt x="58" y="84"/>
                  </a:lnTo>
                  <a:lnTo>
                    <a:pt x="41" y="87"/>
                  </a:lnTo>
                  <a:lnTo>
                    <a:pt x="25" y="84"/>
                  </a:lnTo>
                  <a:lnTo>
                    <a:pt x="12" y="75"/>
                  </a:lnTo>
                  <a:lnTo>
                    <a:pt x="3" y="62"/>
                  </a:lnTo>
                  <a:lnTo>
                    <a:pt x="0" y="46"/>
                  </a:lnTo>
                  <a:lnTo>
                    <a:pt x="0" y="42"/>
                  </a:lnTo>
                  <a:lnTo>
                    <a:pt x="3" y="25"/>
                  </a:lnTo>
                  <a:lnTo>
                    <a:pt x="12" y="12"/>
                  </a:lnTo>
                  <a:lnTo>
                    <a:pt x="25" y="3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8BC9F"/>
            </a:solidFill>
            <a:ln w="0">
              <a:solidFill>
                <a:srgbClr val="F8BC9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20">
              <a:extLst>
                <a:ext uri="{FF2B5EF4-FFF2-40B4-BE49-F238E27FC236}">
                  <a16:creationId xmlns:a16="http://schemas.microsoft.com/office/drawing/2014/main" id="{3FC1EE79-E0B6-4842-BF7C-B1F53A422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7295" y="2590184"/>
              <a:ext cx="47499" cy="88212"/>
            </a:xfrm>
            <a:custGeom>
              <a:avLst/>
              <a:gdLst>
                <a:gd name="T0" fmla="*/ 10 w 14"/>
                <a:gd name="T1" fmla="*/ 0 h 26"/>
                <a:gd name="T2" fmla="*/ 10 w 14"/>
                <a:gd name="T3" fmla="*/ 0 h 26"/>
                <a:gd name="T4" fmla="*/ 10 w 14"/>
                <a:gd name="T5" fmla="*/ 3 h 26"/>
                <a:gd name="T6" fmla="*/ 10 w 14"/>
                <a:gd name="T7" fmla="*/ 5 h 26"/>
                <a:gd name="T8" fmla="*/ 10 w 14"/>
                <a:gd name="T9" fmla="*/ 9 h 26"/>
                <a:gd name="T10" fmla="*/ 10 w 14"/>
                <a:gd name="T11" fmla="*/ 13 h 26"/>
                <a:gd name="T12" fmla="*/ 12 w 14"/>
                <a:gd name="T13" fmla="*/ 15 h 26"/>
                <a:gd name="T14" fmla="*/ 12 w 14"/>
                <a:gd name="T15" fmla="*/ 17 h 26"/>
                <a:gd name="T16" fmla="*/ 12 w 14"/>
                <a:gd name="T17" fmla="*/ 18 h 26"/>
                <a:gd name="T18" fmla="*/ 13 w 14"/>
                <a:gd name="T19" fmla="*/ 21 h 26"/>
                <a:gd name="T20" fmla="*/ 13 w 14"/>
                <a:gd name="T21" fmla="*/ 24 h 26"/>
                <a:gd name="T22" fmla="*/ 14 w 14"/>
                <a:gd name="T23" fmla="*/ 25 h 26"/>
                <a:gd name="T24" fmla="*/ 14 w 14"/>
                <a:gd name="T25" fmla="*/ 26 h 26"/>
                <a:gd name="T26" fmla="*/ 14 w 14"/>
                <a:gd name="T27" fmla="*/ 26 h 26"/>
                <a:gd name="T28" fmla="*/ 14 w 14"/>
                <a:gd name="T29" fmla="*/ 26 h 26"/>
                <a:gd name="T30" fmla="*/ 13 w 14"/>
                <a:gd name="T31" fmla="*/ 26 h 26"/>
                <a:gd name="T32" fmla="*/ 10 w 14"/>
                <a:gd name="T33" fmla="*/ 26 h 26"/>
                <a:gd name="T34" fmla="*/ 9 w 14"/>
                <a:gd name="T35" fmla="*/ 25 h 26"/>
                <a:gd name="T36" fmla="*/ 7 w 14"/>
                <a:gd name="T37" fmla="*/ 24 h 26"/>
                <a:gd name="T38" fmla="*/ 4 w 14"/>
                <a:gd name="T39" fmla="*/ 22 h 26"/>
                <a:gd name="T40" fmla="*/ 1 w 14"/>
                <a:gd name="T41" fmla="*/ 18 h 26"/>
                <a:gd name="T42" fmla="*/ 0 w 14"/>
                <a:gd name="T43" fmla="*/ 15 h 26"/>
                <a:gd name="T44" fmla="*/ 0 w 14"/>
                <a:gd name="T45" fmla="*/ 11 h 26"/>
                <a:gd name="T46" fmla="*/ 0 w 14"/>
                <a:gd name="T47" fmla="*/ 9 h 26"/>
                <a:gd name="T48" fmla="*/ 1 w 14"/>
                <a:gd name="T49" fmla="*/ 8 h 26"/>
                <a:gd name="T50" fmla="*/ 3 w 14"/>
                <a:gd name="T51" fmla="*/ 4 h 26"/>
                <a:gd name="T52" fmla="*/ 5 w 14"/>
                <a:gd name="T53" fmla="*/ 3 h 26"/>
                <a:gd name="T54" fmla="*/ 8 w 14"/>
                <a:gd name="T55" fmla="*/ 0 h 26"/>
                <a:gd name="T56" fmla="*/ 9 w 14"/>
                <a:gd name="T57" fmla="*/ 0 h 26"/>
                <a:gd name="T58" fmla="*/ 10 w 14"/>
                <a:gd name="T5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" h="26">
                  <a:moveTo>
                    <a:pt x="10" y="0"/>
                  </a:moveTo>
                  <a:lnTo>
                    <a:pt x="10" y="0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10" y="9"/>
                  </a:lnTo>
                  <a:lnTo>
                    <a:pt x="10" y="13"/>
                  </a:lnTo>
                  <a:lnTo>
                    <a:pt x="12" y="15"/>
                  </a:lnTo>
                  <a:lnTo>
                    <a:pt x="12" y="17"/>
                  </a:lnTo>
                  <a:lnTo>
                    <a:pt x="12" y="18"/>
                  </a:lnTo>
                  <a:lnTo>
                    <a:pt x="13" y="21"/>
                  </a:lnTo>
                  <a:lnTo>
                    <a:pt x="13" y="24"/>
                  </a:lnTo>
                  <a:lnTo>
                    <a:pt x="14" y="25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3" y="26"/>
                  </a:lnTo>
                  <a:lnTo>
                    <a:pt x="10" y="26"/>
                  </a:lnTo>
                  <a:lnTo>
                    <a:pt x="9" y="25"/>
                  </a:lnTo>
                  <a:lnTo>
                    <a:pt x="7" y="24"/>
                  </a:lnTo>
                  <a:lnTo>
                    <a:pt x="4" y="22"/>
                  </a:lnTo>
                  <a:lnTo>
                    <a:pt x="1" y="18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0" y="9"/>
                  </a:lnTo>
                  <a:lnTo>
                    <a:pt x="1" y="8"/>
                  </a:lnTo>
                  <a:lnTo>
                    <a:pt x="3" y="4"/>
                  </a:lnTo>
                  <a:lnTo>
                    <a:pt x="5" y="3"/>
                  </a:lnTo>
                  <a:lnTo>
                    <a:pt x="8" y="0"/>
                  </a:lnTo>
                  <a:lnTo>
                    <a:pt x="9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DD9F85"/>
            </a:solidFill>
            <a:ln w="0">
              <a:solidFill>
                <a:srgbClr val="DD9F8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21">
              <a:extLst>
                <a:ext uri="{FF2B5EF4-FFF2-40B4-BE49-F238E27FC236}">
                  <a16:creationId xmlns:a16="http://schemas.microsoft.com/office/drawing/2014/main" id="{6C34DD55-C698-4E75-97AF-6CF8CA9D6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26370" y="2583398"/>
              <a:ext cx="50893" cy="88212"/>
            </a:xfrm>
            <a:custGeom>
              <a:avLst/>
              <a:gdLst>
                <a:gd name="T0" fmla="*/ 2 w 15"/>
                <a:gd name="T1" fmla="*/ 0 h 26"/>
                <a:gd name="T2" fmla="*/ 3 w 15"/>
                <a:gd name="T3" fmla="*/ 0 h 26"/>
                <a:gd name="T4" fmla="*/ 4 w 15"/>
                <a:gd name="T5" fmla="*/ 0 h 26"/>
                <a:gd name="T6" fmla="*/ 7 w 15"/>
                <a:gd name="T7" fmla="*/ 1 h 26"/>
                <a:gd name="T8" fmla="*/ 9 w 15"/>
                <a:gd name="T9" fmla="*/ 2 h 26"/>
                <a:gd name="T10" fmla="*/ 12 w 15"/>
                <a:gd name="T11" fmla="*/ 3 h 26"/>
                <a:gd name="T12" fmla="*/ 13 w 15"/>
                <a:gd name="T13" fmla="*/ 7 h 26"/>
                <a:gd name="T14" fmla="*/ 15 w 15"/>
                <a:gd name="T15" fmla="*/ 11 h 26"/>
                <a:gd name="T16" fmla="*/ 15 w 15"/>
                <a:gd name="T17" fmla="*/ 15 h 26"/>
                <a:gd name="T18" fmla="*/ 15 w 15"/>
                <a:gd name="T19" fmla="*/ 17 h 26"/>
                <a:gd name="T20" fmla="*/ 15 w 15"/>
                <a:gd name="T21" fmla="*/ 18 h 26"/>
                <a:gd name="T22" fmla="*/ 12 w 15"/>
                <a:gd name="T23" fmla="*/ 22 h 26"/>
                <a:gd name="T24" fmla="*/ 11 w 15"/>
                <a:gd name="T25" fmla="*/ 23 h 26"/>
                <a:gd name="T26" fmla="*/ 8 w 15"/>
                <a:gd name="T27" fmla="*/ 26 h 26"/>
                <a:gd name="T28" fmla="*/ 6 w 15"/>
                <a:gd name="T29" fmla="*/ 26 h 26"/>
                <a:gd name="T30" fmla="*/ 6 w 15"/>
                <a:gd name="T31" fmla="*/ 26 h 26"/>
                <a:gd name="T32" fmla="*/ 6 w 15"/>
                <a:gd name="T33" fmla="*/ 26 h 26"/>
                <a:gd name="T34" fmla="*/ 6 w 15"/>
                <a:gd name="T35" fmla="*/ 23 h 26"/>
                <a:gd name="T36" fmla="*/ 6 w 15"/>
                <a:gd name="T37" fmla="*/ 20 h 26"/>
                <a:gd name="T38" fmla="*/ 6 w 15"/>
                <a:gd name="T39" fmla="*/ 17 h 26"/>
                <a:gd name="T40" fmla="*/ 4 w 15"/>
                <a:gd name="T41" fmla="*/ 13 h 26"/>
                <a:gd name="T42" fmla="*/ 4 w 15"/>
                <a:gd name="T43" fmla="*/ 11 h 26"/>
                <a:gd name="T44" fmla="*/ 4 w 15"/>
                <a:gd name="T45" fmla="*/ 9 h 26"/>
                <a:gd name="T46" fmla="*/ 3 w 15"/>
                <a:gd name="T47" fmla="*/ 7 h 26"/>
                <a:gd name="T48" fmla="*/ 3 w 15"/>
                <a:gd name="T49" fmla="*/ 5 h 26"/>
                <a:gd name="T50" fmla="*/ 2 w 15"/>
                <a:gd name="T51" fmla="*/ 2 h 26"/>
                <a:gd name="T52" fmla="*/ 2 w 15"/>
                <a:gd name="T53" fmla="*/ 1 h 26"/>
                <a:gd name="T54" fmla="*/ 2 w 15"/>
                <a:gd name="T55" fmla="*/ 0 h 26"/>
                <a:gd name="T56" fmla="*/ 0 w 15"/>
                <a:gd name="T57" fmla="*/ 0 h 26"/>
                <a:gd name="T58" fmla="*/ 2 w 15"/>
                <a:gd name="T5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" h="26">
                  <a:moveTo>
                    <a:pt x="2" y="0"/>
                  </a:moveTo>
                  <a:lnTo>
                    <a:pt x="3" y="0"/>
                  </a:lnTo>
                  <a:lnTo>
                    <a:pt x="4" y="0"/>
                  </a:lnTo>
                  <a:lnTo>
                    <a:pt x="7" y="1"/>
                  </a:lnTo>
                  <a:lnTo>
                    <a:pt x="9" y="2"/>
                  </a:lnTo>
                  <a:lnTo>
                    <a:pt x="12" y="3"/>
                  </a:lnTo>
                  <a:lnTo>
                    <a:pt x="13" y="7"/>
                  </a:lnTo>
                  <a:lnTo>
                    <a:pt x="15" y="11"/>
                  </a:lnTo>
                  <a:lnTo>
                    <a:pt x="15" y="15"/>
                  </a:lnTo>
                  <a:lnTo>
                    <a:pt x="15" y="17"/>
                  </a:lnTo>
                  <a:lnTo>
                    <a:pt x="15" y="18"/>
                  </a:lnTo>
                  <a:lnTo>
                    <a:pt x="12" y="22"/>
                  </a:lnTo>
                  <a:lnTo>
                    <a:pt x="11" y="23"/>
                  </a:lnTo>
                  <a:lnTo>
                    <a:pt x="8" y="26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6" y="23"/>
                  </a:lnTo>
                  <a:lnTo>
                    <a:pt x="6" y="20"/>
                  </a:lnTo>
                  <a:lnTo>
                    <a:pt x="6" y="17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9"/>
                  </a:lnTo>
                  <a:lnTo>
                    <a:pt x="3" y="7"/>
                  </a:lnTo>
                  <a:lnTo>
                    <a:pt x="3" y="5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D9F85"/>
            </a:solidFill>
            <a:ln w="0">
              <a:solidFill>
                <a:srgbClr val="DD9F8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2">
              <a:extLst>
                <a:ext uri="{FF2B5EF4-FFF2-40B4-BE49-F238E27FC236}">
                  <a16:creationId xmlns:a16="http://schemas.microsoft.com/office/drawing/2014/main" id="{075916C6-DAA6-4C9E-9EA9-D052DA1D61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1024" y="3489273"/>
              <a:ext cx="990692" cy="1156940"/>
            </a:xfrm>
            <a:custGeom>
              <a:avLst/>
              <a:gdLst>
                <a:gd name="T0" fmla="*/ 15 w 292"/>
                <a:gd name="T1" fmla="*/ 0 h 341"/>
                <a:gd name="T2" fmla="*/ 30 w 292"/>
                <a:gd name="T3" fmla="*/ 0 h 341"/>
                <a:gd name="T4" fmla="*/ 48 w 292"/>
                <a:gd name="T5" fmla="*/ 2 h 341"/>
                <a:gd name="T6" fmla="*/ 65 w 292"/>
                <a:gd name="T7" fmla="*/ 7 h 341"/>
                <a:gd name="T8" fmla="*/ 78 w 292"/>
                <a:gd name="T9" fmla="*/ 17 h 341"/>
                <a:gd name="T10" fmla="*/ 90 w 292"/>
                <a:gd name="T11" fmla="*/ 28 h 341"/>
                <a:gd name="T12" fmla="*/ 102 w 292"/>
                <a:gd name="T13" fmla="*/ 44 h 341"/>
                <a:gd name="T14" fmla="*/ 114 w 292"/>
                <a:gd name="T15" fmla="*/ 64 h 341"/>
                <a:gd name="T16" fmla="*/ 125 w 292"/>
                <a:gd name="T17" fmla="*/ 85 h 341"/>
                <a:gd name="T18" fmla="*/ 137 w 292"/>
                <a:gd name="T19" fmla="*/ 106 h 341"/>
                <a:gd name="T20" fmla="*/ 149 w 292"/>
                <a:gd name="T21" fmla="*/ 127 h 341"/>
                <a:gd name="T22" fmla="*/ 158 w 292"/>
                <a:gd name="T23" fmla="*/ 145 h 341"/>
                <a:gd name="T24" fmla="*/ 166 w 292"/>
                <a:gd name="T25" fmla="*/ 162 h 341"/>
                <a:gd name="T26" fmla="*/ 171 w 292"/>
                <a:gd name="T27" fmla="*/ 175 h 341"/>
                <a:gd name="T28" fmla="*/ 174 w 292"/>
                <a:gd name="T29" fmla="*/ 183 h 341"/>
                <a:gd name="T30" fmla="*/ 197 w 292"/>
                <a:gd name="T31" fmla="*/ 1 h 341"/>
                <a:gd name="T32" fmla="*/ 292 w 292"/>
                <a:gd name="T33" fmla="*/ 1 h 341"/>
                <a:gd name="T34" fmla="*/ 292 w 292"/>
                <a:gd name="T35" fmla="*/ 5 h 341"/>
                <a:gd name="T36" fmla="*/ 292 w 292"/>
                <a:gd name="T37" fmla="*/ 17 h 341"/>
                <a:gd name="T38" fmla="*/ 290 w 292"/>
                <a:gd name="T39" fmla="*/ 35 h 341"/>
                <a:gd name="T40" fmla="*/ 289 w 292"/>
                <a:gd name="T41" fmla="*/ 58 h 341"/>
                <a:gd name="T42" fmla="*/ 286 w 292"/>
                <a:gd name="T43" fmla="*/ 86 h 341"/>
                <a:gd name="T44" fmla="*/ 284 w 292"/>
                <a:gd name="T45" fmla="*/ 116 h 341"/>
                <a:gd name="T46" fmla="*/ 281 w 292"/>
                <a:gd name="T47" fmla="*/ 149 h 341"/>
                <a:gd name="T48" fmla="*/ 276 w 292"/>
                <a:gd name="T49" fmla="*/ 182 h 341"/>
                <a:gd name="T50" fmla="*/ 271 w 292"/>
                <a:gd name="T51" fmla="*/ 214 h 341"/>
                <a:gd name="T52" fmla="*/ 264 w 292"/>
                <a:gd name="T53" fmla="*/ 246 h 341"/>
                <a:gd name="T54" fmla="*/ 256 w 292"/>
                <a:gd name="T55" fmla="*/ 274 h 341"/>
                <a:gd name="T56" fmla="*/ 247 w 292"/>
                <a:gd name="T57" fmla="*/ 298 h 341"/>
                <a:gd name="T58" fmla="*/ 235 w 292"/>
                <a:gd name="T59" fmla="*/ 318 h 341"/>
                <a:gd name="T60" fmla="*/ 224 w 292"/>
                <a:gd name="T61" fmla="*/ 331 h 341"/>
                <a:gd name="T62" fmla="*/ 216 w 292"/>
                <a:gd name="T63" fmla="*/ 336 h 341"/>
                <a:gd name="T64" fmla="*/ 205 w 292"/>
                <a:gd name="T65" fmla="*/ 340 h 341"/>
                <a:gd name="T66" fmla="*/ 192 w 292"/>
                <a:gd name="T67" fmla="*/ 341 h 341"/>
                <a:gd name="T68" fmla="*/ 176 w 292"/>
                <a:gd name="T69" fmla="*/ 341 h 341"/>
                <a:gd name="T70" fmla="*/ 161 w 292"/>
                <a:gd name="T71" fmla="*/ 336 h 341"/>
                <a:gd name="T72" fmla="*/ 142 w 292"/>
                <a:gd name="T73" fmla="*/ 324 h 341"/>
                <a:gd name="T74" fmla="*/ 124 w 292"/>
                <a:gd name="T75" fmla="*/ 306 h 341"/>
                <a:gd name="T76" fmla="*/ 106 w 292"/>
                <a:gd name="T77" fmla="*/ 280 h 341"/>
                <a:gd name="T78" fmla="*/ 94 w 292"/>
                <a:gd name="T79" fmla="*/ 259 h 341"/>
                <a:gd name="T80" fmla="*/ 82 w 292"/>
                <a:gd name="T81" fmla="*/ 235 h 341"/>
                <a:gd name="T82" fmla="*/ 70 w 292"/>
                <a:gd name="T83" fmla="*/ 208 h 341"/>
                <a:gd name="T84" fmla="*/ 59 w 292"/>
                <a:gd name="T85" fmla="*/ 180 h 341"/>
                <a:gd name="T86" fmla="*/ 48 w 292"/>
                <a:gd name="T87" fmla="*/ 151 h 341"/>
                <a:gd name="T88" fmla="*/ 38 w 292"/>
                <a:gd name="T89" fmla="*/ 123 h 341"/>
                <a:gd name="T90" fmla="*/ 28 w 292"/>
                <a:gd name="T91" fmla="*/ 95 h 341"/>
                <a:gd name="T92" fmla="*/ 21 w 292"/>
                <a:gd name="T93" fmla="*/ 70 h 341"/>
                <a:gd name="T94" fmla="*/ 13 w 292"/>
                <a:gd name="T95" fmla="*/ 47 h 341"/>
                <a:gd name="T96" fmla="*/ 8 w 292"/>
                <a:gd name="T97" fmla="*/ 28 h 341"/>
                <a:gd name="T98" fmla="*/ 4 w 292"/>
                <a:gd name="T99" fmla="*/ 14 h 341"/>
                <a:gd name="T100" fmla="*/ 1 w 292"/>
                <a:gd name="T101" fmla="*/ 4 h 341"/>
                <a:gd name="T102" fmla="*/ 0 w 292"/>
                <a:gd name="T103" fmla="*/ 1 h 341"/>
                <a:gd name="T104" fmla="*/ 4 w 292"/>
                <a:gd name="T105" fmla="*/ 0 h 341"/>
                <a:gd name="T106" fmla="*/ 15 w 292"/>
                <a:gd name="T107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2" h="341">
                  <a:moveTo>
                    <a:pt x="15" y="0"/>
                  </a:moveTo>
                  <a:lnTo>
                    <a:pt x="30" y="0"/>
                  </a:lnTo>
                  <a:lnTo>
                    <a:pt x="48" y="2"/>
                  </a:lnTo>
                  <a:lnTo>
                    <a:pt x="65" y="7"/>
                  </a:lnTo>
                  <a:lnTo>
                    <a:pt x="78" y="17"/>
                  </a:lnTo>
                  <a:lnTo>
                    <a:pt x="90" y="28"/>
                  </a:lnTo>
                  <a:lnTo>
                    <a:pt x="102" y="44"/>
                  </a:lnTo>
                  <a:lnTo>
                    <a:pt x="114" y="64"/>
                  </a:lnTo>
                  <a:lnTo>
                    <a:pt x="125" y="85"/>
                  </a:lnTo>
                  <a:lnTo>
                    <a:pt x="137" y="106"/>
                  </a:lnTo>
                  <a:lnTo>
                    <a:pt x="149" y="127"/>
                  </a:lnTo>
                  <a:lnTo>
                    <a:pt x="158" y="145"/>
                  </a:lnTo>
                  <a:lnTo>
                    <a:pt x="166" y="162"/>
                  </a:lnTo>
                  <a:lnTo>
                    <a:pt x="171" y="175"/>
                  </a:lnTo>
                  <a:lnTo>
                    <a:pt x="174" y="183"/>
                  </a:lnTo>
                  <a:lnTo>
                    <a:pt x="197" y="1"/>
                  </a:lnTo>
                  <a:lnTo>
                    <a:pt x="292" y="1"/>
                  </a:lnTo>
                  <a:lnTo>
                    <a:pt x="292" y="5"/>
                  </a:lnTo>
                  <a:lnTo>
                    <a:pt x="292" y="17"/>
                  </a:lnTo>
                  <a:lnTo>
                    <a:pt x="290" y="35"/>
                  </a:lnTo>
                  <a:lnTo>
                    <a:pt x="289" y="58"/>
                  </a:lnTo>
                  <a:lnTo>
                    <a:pt x="286" y="86"/>
                  </a:lnTo>
                  <a:lnTo>
                    <a:pt x="284" y="116"/>
                  </a:lnTo>
                  <a:lnTo>
                    <a:pt x="281" y="149"/>
                  </a:lnTo>
                  <a:lnTo>
                    <a:pt x="276" y="182"/>
                  </a:lnTo>
                  <a:lnTo>
                    <a:pt x="271" y="214"/>
                  </a:lnTo>
                  <a:lnTo>
                    <a:pt x="264" y="246"/>
                  </a:lnTo>
                  <a:lnTo>
                    <a:pt x="256" y="274"/>
                  </a:lnTo>
                  <a:lnTo>
                    <a:pt x="247" y="298"/>
                  </a:lnTo>
                  <a:lnTo>
                    <a:pt x="235" y="318"/>
                  </a:lnTo>
                  <a:lnTo>
                    <a:pt x="224" y="331"/>
                  </a:lnTo>
                  <a:lnTo>
                    <a:pt x="216" y="336"/>
                  </a:lnTo>
                  <a:lnTo>
                    <a:pt x="205" y="340"/>
                  </a:lnTo>
                  <a:lnTo>
                    <a:pt x="192" y="341"/>
                  </a:lnTo>
                  <a:lnTo>
                    <a:pt x="176" y="341"/>
                  </a:lnTo>
                  <a:lnTo>
                    <a:pt x="161" y="336"/>
                  </a:lnTo>
                  <a:lnTo>
                    <a:pt x="142" y="324"/>
                  </a:lnTo>
                  <a:lnTo>
                    <a:pt x="124" y="306"/>
                  </a:lnTo>
                  <a:lnTo>
                    <a:pt x="106" y="280"/>
                  </a:lnTo>
                  <a:lnTo>
                    <a:pt x="94" y="259"/>
                  </a:lnTo>
                  <a:lnTo>
                    <a:pt x="82" y="235"/>
                  </a:lnTo>
                  <a:lnTo>
                    <a:pt x="70" y="208"/>
                  </a:lnTo>
                  <a:lnTo>
                    <a:pt x="59" y="180"/>
                  </a:lnTo>
                  <a:lnTo>
                    <a:pt x="48" y="151"/>
                  </a:lnTo>
                  <a:lnTo>
                    <a:pt x="38" y="123"/>
                  </a:lnTo>
                  <a:lnTo>
                    <a:pt x="28" y="95"/>
                  </a:lnTo>
                  <a:lnTo>
                    <a:pt x="21" y="70"/>
                  </a:lnTo>
                  <a:lnTo>
                    <a:pt x="13" y="47"/>
                  </a:lnTo>
                  <a:lnTo>
                    <a:pt x="8" y="28"/>
                  </a:lnTo>
                  <a:lnTo>
                    <a:pt x="4" y="14"/>
                  </a:lnTo>
                  <a:lnTo>
                    <a:pt x="1" y="4"/>
                  </a:lnTo>
                  <a:lnTo>
                    <a:pt x="0" y="1"/>
                  </a:lnTo>
                  <a:lnTo>
                    <a:pt x="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E1EAE7"/>
            </a:solidFill>
            <a:ln w="0">
              <a:solidFill>
                <a:srgbClr val="E1EAE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23">
              <a:extLst>
                <a:ext uri="{FF2B5EF4-FFF2-40B4-BE49-F238E27FC236}">
                  <a16:creationId xmlns:a16="http://schemas.microsoft.com/office/drawing/2014/main" id="{DA53D994-EB38-4D8F-96E1-3AF81730F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5830" y="2895534"/>
              <a:ext cx="342672" cy="597130"/>
            </a:xfrm>
            <a:custGeom>
              <a:avLst/>
              <a:gdLst>
                <a:gd name="T0" fmla="*/ 13 w 101"/>
                <a:gd name="T1" fmla="*/ 0 h 176"/>
                <a:gd name="T2" fmla="*/ 21 w 101"/>
                <a:gd name="T3" fmla="*/ 3 h 176"/>
                <a:gd name="T4" fmla="*/ 28 w 101"/>
                <a:gd name="T5" fmla="*/ 7 h 176"/>
                <a:gd name="T6" fmla="*/ 32 w 101"/>
                <a:gd name="T7" fmla="*/ 10 h 176"/>
                <a:gd name="T8" fmla="*/ 33 w 101"/>
                <a:gd name="T9" fmla="*/ 12 h 176"/>
                <a:gd name="T10" fmla="*/ 33 w 101"/>
                <a:gd name="T11" fmla="*/ 114 h 176"/>
                <a:gd name="T12" fmla="*/ 62 w 101"/>
                <a:gd name="T13" fmla="*/ 114 h 176"/>
                <a:gd name="T14" fmla="*/ 78 w 101"/>
                <a:gd name="T15" fmla="*/ 114 h 176"/>
                <a:gd name="T16" fmla="*/ 91 w 101"/>
                <a:gd name="T17" fmla="*/ 114 h 176"/>
                <a:gd name="T18" fmla="*/ 96 w 101"/>
                <a:gd name="T19" fmla="*/ 117 h 176"/>
                <a:gd name="T20" fmla="*/ 100 w 101"/>
                <a:gd name="T21" fmla="*/ 124 h 176"/>
                <a:gd name="T22" fmla="*/ 101 w 101"/>
                <a:gd name="T23" fmla="*/ 134 h 176"/>
                <a:gd name="T24" fmla="*/ 101 w 101"/>
                <a:gd name="T25" fmla="*/ 144 h 176"/>
                <a:gd name="T26" fmla="*/ 101 w 101"/>
                <a:gd name="T27" fmla="*/ 156 h 176"/>
                <a:gd name="T28" fmla="*/ 100 w 101"/>
                <a:gd name="T29" fmla="*/ 165 h 176"/>
                <a:gd name="T30" fmla="*/ 99 w 101"/>
                <a:gd name="T31" fmla="*/ 173 h 176"/>
                <a:gd name="T32" fmla="*/ 99 w 101"/>
                <a:gd name="T33" fmla="*/ 176 h 176"/>
                <a:gd name="T34" fmla="*/ 4 w 101"/>
                <a:gd name="T35" fmla="*/ 176 h 176"/>
                <a:gd name="T36" fmla="*/ 0 w 101"/>
                <a:gd name="T37" fmla="*/ 12 h 176"/>
                <a:gd name="T38" fmla="*/ 7 w 101"/>
                <a:gd name="T39" fmla="*/ 3 h 176"/>
                <a:gd name="T40" fmla="*/ 13 w 101"/>
                <a:gd name="T4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1" h="176">
                  <a:moveTo>
                    <a:pt x="13" y="0"/>
                  </a:moveTo>
                  <a:lnTo>
                    <a:pt x="21" y="3"/>
                  </a:lnTo>
                  <a:lnTo>
                    <a:pt x="28" y="7"/>
                  </a:lnTo>
                  <a:lnTo>
                    <a:pt x="32" y="10"/>
                  </a:lnTo>
                  <a:lnTo>
                    <a:pt x="33" y="12"/>
                  </a:lnTo>
                  <a:lnTo>
                    <a:pt x="33" y="114"/>
                  </a:lnTo>
                  <a:lnTo>
                    <a:pt x="62" y="114"/>
                  </a:lnTo>
                  <a:lnTo>
                    <a:pt x="78" y="114"/>
                  </a:lnTo>
                  <a:lnTo>
                    <a:pt x="91" y="114"/>
                  </a:lnTo>
                  <a:lnTo>
                    <a:pt x="96" y="117"/>
                  </a:lnTo>
                  <a:lnTo>
                    <a:pt x="100" y="124"/>
                  </a:lnTo>
                  <a:lnTo>
                    <a:pt x="101" y="134"/>
                  </a:lnTo>
                  <a:lnTo>
                    <a:pt x="101" y="144"/>
                  </a:lnTo>
                  <a:lnTo>
                    <a:pt x="101" y="156"/>
                  </a:lnTo>
                  <a:lnTo>
                    <a:pt x="100" y="165"/>
                  </a:lnTo>
                  <a:lnTo>
                    <a:pt x="99" y="173"/>
                  </a:lnTo>
                  <a:lnTo>
                    <a:pt x="99" y="176"/>
                  </a:lnTo>
                  <a:lnTo>
                    <a:pt x="4" y="176"/>
                  </a:lnTo>
                  <a:lnTo>
                    <a:pt x="0" y="12"/>
                  </a:lnTo>
                  <a:lnTo>
                    <a:pt x="7" y="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8BC9F"/>
            </a:solidFill>
            <a:ln w="0">
              <a:solidFill>
                <a:srgbClr val="F8BC9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24">
              <a:extLst>
                <a:ext uri="{FF2B5EF4-FFF2-40B4-BE49-F238E27FC236}">
                  <a16:creationId xmlns:a16="http://schemas.microsoft.com/office/drawing/2014/main" id="{30892FFB-844A-4571-8E23-7DD6955BF36E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8905" y="3492664"/>
              <a:ext cx="512311" cy="1608179"/>
            </a:xfrm>
            <a:custGeom>
              <a:avLst/>
              <a:gdLst>
                <a:gd name="T0" fmla="*/ 151 w 151"/>
                <a:gd name="T1" fmla="*/ 0 h 474"/>
                <a:gd name="T2" fmla="*/ 149 w 151"/>
                <a:gd name="T3" fmla="*/ 3 h 474"/>
                <a:gd name="T4" fmla="*/ 147 w 151"/>
                <a:gd name="T5" fmla="*/ 13 h 474"/>
                <a:gd name="T6" fmla="*/ 143 w 151"/>
                <a:gd name="T7" fmla="*/ 27 h 474"/>
                <a:gd name="T8" fmla="*/ 139 w 151"/>
                <a:gd name="T9" fmla="*/ 47 h 474"/>
                <a:gd name="T10" fmla="*/ 134 w 151"/>
                <a:gd name="T11" fmla="*/ 69 h 474"/>
                <a:gd name="T12" fmla="*/ 127 w 151"/>
                <a:gd name="T13" fmla="*/ 93 h 474"/>
                <a:gd name="T14" fmla="*/ 122 w 151"/>
                <a:gd name="T15" fmla="*/ 118 h 474"/>
                <a:gd name="T16" fmla="*/ 117 w 151"/>
                <a:gd name="T17" fmla="*/ 143 h 474"/>
                <a:gd name="T18" fmla="*/ 111 w 151"/>
                <a:gd name="T19" fmla="*/ 165 h 474"/>
                <a:gd name="T20" fmla="*/ 108 w 151"/>
                <a:gd name="T21" fmla="*/ 186 h 474"/>
                <a:gd name="T22" fmla="*/ 105 w 151"/>
                <a:gd name="T23" fmla="*/ 201 h 474"/>
                <a:gd name="T24" fmla="*/ 102 w 151"/>
                <a:gd name="T25" fmla="*/ 224 h 474"/>
                <a:gd name="T26" fmla="*/ 100 w 151"/>
                <a:gd name="T27" fmla="*/ 250 h 474"/>
                <a:gd name="T28" fmla="*/ 97 w 151"/>
                <a:gd name="T29" fmla="*/ 280 h 474"/>
                <a:gd name="T30" fmla="*/ 96 w 151"/>
                <a:gd name="T31" fmla="*/ 313 h 474"/>
                <a:gd name="T32" fmla="*/ 94 w 151"/>
                <a:gd name="T33" fmla="*/ 347 h 474"/>
                <a:gd name="T34" fmla="*/ 93 w 151"/>
                <a:gd name="T35" fmla="*/ 378 h 474"/>
                <a:gd name="T36" fmla="*/ 92 w 151"/>
                <a:gd name="T37" fmla="*/ 408 h 474"/>
                <a:gd name="T38" fmla="*/ 92 w 151"/>
                <a:gd name="T39" fmla="*/ 435 h 474"/>
                <a:gd name="T40" fmla="*/ 90 w 151"/>
                <a:gd name="T41" fmla="*/ 455 h 474"/>
                <a:gd name="T42" fmla="*/ 90 w 151"/>
                <a:gd name="T43" fmla="*/ 469 h 474"/>
                <a:gd name="T44" fmla="*/ 90 w 151"/>
                <a:gd name="T45" fmla="*/ 474 h 474"/>
                <a:gd name="T46" fmla="*/ 1 w 151"/>
                <a:gd name="T47" fmla="*/ 474 h 474"/>
                <a:gd name="T48" fmla="*/ 1 w 151"/>
                <a:gd name="T49" fmla="*/ 470 h 474"/>
                <a:gd name="T50" fmla="*/ 0 w 151"/>
                <a:gd name="T51" fmla="*/ 457 h 474"/>
                <a:gd name="T52" fmla="*/ 0 w 151"/>
                <a:gd name="T53" fmla="*/ 438 h 474"/>
                <a:gd name="T54" fmla="*/ 0 w 151"/>
                <a:gd name="T55" fmla="*/ 414 h 474"/>
                <a:gd name="T56" fmla="*/ 0 w 151"/>
                <a:gd name="T57" fmla="*/ 385 h 474"/>
                <a:gd name="T58" fmla="*/ 1 w 151"/>
                <a:gd name="T59" fmla="*/ 351 h 474"/>
                <a:gd name="T60" fmla="*/ 4 w 151"/>
                <a:gd name="T61" fmla="*/ 315 h 474"/>
                <a:gd name="T62" fmla="*/ 8 w 151"/>
                <a:gd name="T63" fmla="*/ 277 h 474"/>
                <a:gd name="T64" fmla="*/ 13 w 151"/>
                <a:gd name="T65" fmla="*/ 238 h 474"/>
                <a:gd name="T66" fmla="*/ 22 w 151"/>
                <a:gd name="T67" fmla="*/ 200 h 474"/>
                <a:gd name="T68" fmla="*/ 29 w 151"/>
                <a:gd name="T69" fmla="*/ 173 h 474"/>
                <a:gd name="T70" fmla="*/ 37 w 151"/>
                <a:gd name="T71" fmla="*/ 143 h 474"/>
                <a:gd name="T72" fmla="*/ 46 w 151"/>
                <a:gd name="T73" fmla="*/ 111 h 474"/>
                <a:gd name="T74" fmla="*/ 58 w 151"/>
                <a:gd name="T75" fmla="*/ 82 h 474"/>
                <a:gd name="T76" fmla="*/ 71 w 151"/>
                <a:gd name="T77" fmla="*/ 55 h 474"/>
                <a:gd name="T78" fmla="*/ 89 w 151"/>
                <a:gd name="T79" fmla="*/ 34 h 474"/>
                <a:gd name="T80" fmla="*/ 102 w 151"/>
                <a:gd name="T81" fmla="*/ 22 h 474"/>
                <a:gd name="T82" fmla="*/ 117 w 151"/>
                <a:gd name="T83" fmla="*/ 13 h 474"/>
                <a:gd name="T84" fmla="*/ 130 w 151"/>
                <a:gd name="T85" fmla="*/ 6 h 474"/>
                <a:gd name="T86" fmla="*/ 140 w 151"/>
                <a:gd name="T87" fmla="*/ 3 h 474"/>
                <a:gd name="T88" fmla="*/ 148 w 151"/>
                <a:gd name="T89" fmla="*/ 0 h 474"/>
                <a:gd name="T90" fmla="*/ 151 w 151"/>
                <a:gd name="T91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1" h="474">
                  <a:moveTo>
                    <a:pt x="151" y="0"/>
                  </a:moveTo>
                  <a:lnTo>
                    <a:pt x="149" y="3"/>
                  </a:lnTo>
                  <a:lnTo>
                    <a:pt x="147" y="13"/>
                  </a:lnTo>
                  <a:lnTo>
                    <a:pt x="143" y="27"/>
                  </a:lnTo>
                  <a:lnTo>
                    <a:pt x="139" y="47"/>
                  </a:lnTo>
                  <a:lnTo>
                    <a:pt x="134" y="69"/>
                  </a:lnTo>
                  <a:lnTo>
                    <a:pt x="127" y="93"/>
                  </a:lnTo>
                  <a:lnTo>
                    <a:pt x="122" y="118"/>
                  </a:lnTo>
                  <a:lnTo>
                    <a:pt x="117" y="143"/>
                  </a:lnTo>
                  <a:lnTo>
                    <a:pt x="111" y="165"/>
                  </a:lnTo>
                  <a:lnTo>
                    <a:pt x="108" y="186"/>
                  </a:lnTo>
                  <a:lnTo>
                    <a:pt x="105" y="201"/>
                  </a:lnTo>
                  <a:lnTo>
                    <a:pt x="102" y="224"/>
                  </a:lnTo>
                  <a:lnTo>
                    <a:pt x="100" y="250"/>
                  </a:lnTo>
                  <a:lnTo>
                    <a:pt x="97" y="280"/>
                  </a:lnTo>
                  <a:lnTo>
                    <a:pt x="96" y="313"/>
                  </a:lnTo>
                  <a:lnTo>
                    <a:pt x="94" y="347"/>
                  </a:lnTo>
                  <a:lnTo>
                    <a:pt x="93" y="378"/>
                  </a:lnTo>
                  <a:lnTo>
                    <a:pt x="92" y="408"/>
                  </a:lnTo>
                  <a:lnTo>
                    <a:pt x="92" y="435"/>
                  </a:lnTo>
                  <a:lnTo>
                    <a:pt x="90" y="455"/>
                  </a:lnTo>
                  <a:lnTo>
                    <a:pt x="90" y="469"/>
                  </a:lnTo>
                  <a:lnTo>
                    <a:pt x="90" y="474"/>
                  </a:lnTo>
                  <a:lnTo>
                    <a:pt x="1" y="474"/>
                  </a:lnTo>
                  <a:lnTo>
                    <a:pt x="1" y="470"/>
                  </a:lnTo>
                  <a:lnTo>
                    <a:pt x="0" y="457"/>
                  </a:lnTo>
                  <a:lnTo>
                    <a:pt x="0" y="438"/>
                  </a:lnTo>
                  <a:lnTo>
                    <a:pt x="0" y="414"/>
                  </a:lnTo>
                  <a:lnTo>
                    <a:pt x="0" y="385"/>
                  </a:lnTo>
                  <a:lnTo>
                    <a:pt x="1" y="351"/>
                  </a:lnTo>
                  <a:lnTo>
                    <a:pt x="4" y="315"/>
                  </a:lnTo>
                  <a:lnTo>
                    <a:pt x="8" y="277"/>
                  </a:lnTo>
                  <a:lnTo>
                    <a:pt x="13" y="238"/>
                  </a:lnTo>
                  <a:lnTo>
                    <a:pt x="22" y="200"/>
                  </a:lnTo>
                  <a:lnTo>
                    <a:pt x="29" y="173"/>
                  </a:lnTo>
                  <a:lnTo>
                    <a:pt x="37" y="143"/>
                  </a:lnTo>
                  <a:lnTo>
                    <a:pt x="46" y="111"/>
                  </a:lnTo>
                  <a:lnTo>
                    <a:pt x="58" y="82"/>
                  </a:lnTo>
                  <a:lnTo>
                    <a:pt x="71" y="55"/>
                  </a:lnTo>
                  <a:lnTo>
                    <a:pt x="89" y="34"/>
                  </a:lnTo>
                  <a:lnTo>
                    <a:pt x="102" y="22"/>
                  </a:lnTo>
                  <a:lnTo>
                    <a:pt x="117" y="13"/>
                  </a:lnTo>
                  <a:lnTo>
                    <a:pt x="130" y="6"/>
                  </a:lnTo>
                  <a:lnTo>
                    <a:pt x="140" y="3"/>
                  </a:lnTo>
                  <a:lnTo>
                    <a:pt x="148" y="0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E1EAE7"/>
            </a:solidFill>
            <a:ln w="0">
              <a:solidFill>
                <a:srgbClr val="E1EAE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B8EEB49D-CD36-47A9-A478-8EA58510E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2297" y="5100843"/>
              <a:ext cx="301959" cy="308744"/>
            </a:xfrm>
            <a:custGeom>
              <a:avLst/>
              <a:gdLst>
                <a:gd name="T0" fmla="*/ 0 w 89"/>
                <a:gd name="T1" fmla="*/ 0 h 91"/>
                <a:gd name="T2" fmla="*/ 89 w 89"/>
                <a:gd name="T3" fmla="*/ 0 h 91"/>
                <a:gd name="T4" fmla="*/ 89 w 89"/>
                <a:gd name="T5" fmla="*/ 91 h 91"/>
                <a:gd name="T6" fmla="*/ 50 w 89"/>
                <a:gd name="T7" fmla="*/ 91 h 91"/>
                <a:gd name="T8" fmla="*/ 37 w 89"/>
                <a:gd name="T9" fmla="*/ 84 h 91"/>
                <a:gd name="T10" fmla="*/ 25 w 89"/>
                <a:gd name="T11" fmla="*/ 72 h 91"/>
                <a:gd name="T12" fmla="*/ 17 w 89"/>
                <a:gd name="T13" fmla="*/ 56 h 91"/>
                <a:gd name="T14" fmla="*/ 11 w 89"/>
                <a:gd name="T15" fmla="*/ 40 h 91"/>
                <a:gd name="T16" fmla="*/ 6 w 89"/>
                <a:gd name="T17" fmla="*/ 25 h 91"/>
                <a:gd name="T18" fmla="*/ 3 w 89"/>
                <a:gd name="T19" fmla="*/ 12 h 91"/>
                <a:gd name="T20" fmla="*/ 0 w 89"/>
                <a:gd name="T21" fmla="*/ 2 h 91"/>
                <a:gd name="T22" fmla="*/ 0 w 89"/>
                <a:gd name="T2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9" h="91">
                  <a:moveTo>
                    <a:pt x="0" y="0"/>
                  </a:moveTo>
                  <a:lnTo>
                    <a:pt x="89" y="0"/>
                  </a:lnTo>
                  <a:lnTo>
                    <a:pt x="89" y="91"/>
                  </a:lnTo>
                  <a:lnTo>
                    <a:pt x="50" y="91"/>
                  </a:lnTo>
                  <a:lnTo>
                    <a:pt x="37" y="84"/>
                  </a:lnTo>
                  <a:lnTo>
                    <a:pt x="25" y="72"/>
                  </a:lnTo>
                  <a:lnTo>
                    <a:pt x="17" y="56"/>
                  </a:lnTo>
                  <a:lnTo>
                    <a:pt x="11" y="40"/>
                  </a:lnTo>
                  <a:lnTo>
                    <a:pt x="6" y="25"/>
                  </a:lnTo>
                  <a:lnTo>
                    <a:pt x="3" y="1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C9F"/>
            </a:solidFill>
            <a:ln w="0">
              <a:solidFill>
                <a:srgbClr val="F8BC9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26">
              <a:extLst>
                <a:ext uri="{FF2B5EF4-FFF2-40B4-BE49-F238E27FC236}">
                  <a16:creationId xmlns:a16="http://schemas.microsoft.com/office/drawing/2014/main" id="{241FBAE2-9A53-4CB8-892B-205939058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2297" y="6407066"/>
              <a:ext cx="688736" cy="261245"/>
            </a:xfrm>
            <a:custGeom>
              <a:avLst/>
              <a:gdLst>
                <a:gd name="T0" fmla="*/ 88 w 203"/>
                <a:gd name="T1" fmla="*/ 0 h 77"/>
                <a:gd name="T2" fmla="*/ 203 w 203"/>
                <a:gd name="T3" fmla="*/ 0 h 77"/>
                <a:gd name="T4" fmla="*/ 203 w 203"/>
                <a:gd name="T5" fmla="*/ 77 h 77"/>
                <a:gd name="T6" fmla="*/ 0 w 203"/>
                <a:gd name="T7" fmla="*/ 77 h 77"/>
                <a:gd name="T8" fmla="*/ 3 w 203"/>
                <a:gd name="T9" fmla="*/ 59 h 77"/>
                <a:gd name="T10" fmla="*/ 11 w 203"/>
                <a:gd name="T11" fmla="*/ 43 h 77"/>
                <a:gd name="T12" fmla="*/ 23 w 203"/>
                <a:gd name="T13" fmla="*/ 30 h 77"/>
                <a:gd name="T14" fmla="*/ 37 w 203"/>
                <a:gd name="T15" fmla="*/ 19 h 77"/>
                <a:gd name="T16" fmla="*/ 52 w 203"/>
                <a:gd name="T17" fmla="*/ 11 h 77"/>
                <a:gd name="T18" fmla="*/ 66 w 203"/>
                <a:gd name="T19" fmla="*/ 6 h 77"/>
                <a:gd name="T20" fmla="*/ 78 w 203"/>
                <a:gd name="T21" fmla="*/ 2 h 77"/>
                <a:gd name="T22" fmla="*/ 86 w 203"/>
                <a:gd name="T23" fmla="*/ 1 h 77"/>
                <a:gd name="T24" fmla="*/ 88 w 203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3" h="77">
                  <a:moveTo>
                    <a:pt x="88" y="0"/>
                  </a:moveTo>
                  <a:lnTo>
                    <a:pt x="203" y="0"/>
                  </a:lnTo>
                  <a:lnTo>
                    <a:pt x="203" y="77"/>
                  </a:lnTo>
                  <a:lnTo>
                    <a:pt x="0" y="77"/>
                  </a:lnTo>
                  <a:lnTo>
                    <a:pt x="3" y="59"/>
                  </a:lnTo>
                  <a:lnTo>
                    <a:pt x="11" y="43"/>
                  </a:lnTo>
                  <a:lnTo>
                    <a:pt x="23" y="30"/>
                  </a:lnTo>
                  <a:lnTo>
                    <a:pt x="37" y="19"/>
                  </a:lnTo>
                  <a:lnTo>
                    <a:pt x="52" y="11"/>
                  </a:lnTo>
                  <a:lnTo>
                    <a:pt x="66" y="6"/>
                  </a:lnTo>
                  <a:lnTo>
                    <a:pt x="78" y="2"/>
                  </a:lnTo>
                  <a:lnTo>
                    <a:pt x="86" y="1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7">
              <a:extLst>
                <a:ext uri="{FF2B5EF4-FFF2-40B4-BE49-F238E27FC236}">
                  <a16:creationId xmlns:a16="http://schemas.microsoft.com/office/drawing/2014/main" id="{659605F9-C1AB-405C-944F-9B23A4D10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2297" y="6658132"/>
              <a:ext cx="464812" cy="30536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8">
              <a:extLst>
                <a:ext uri="{FF2B5EF4-FFF2-40B4-BE49-F238E27FC236}">
                  <a16:creationId xmlns:a16="http://schemas.microsoft.com/office/drawing/2014/main" id="{83FC3863-F532-402E-B09D-6D1AA0094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5321" y="6658132"/>
              <a:ext cx="135711" cy="30536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90650713-5EE3-446C-9522-40461EDA2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4595" y="6407066"/>
              <a:ext cx="685342" cy="261245"/>
            </a:xfrm>
            <a:custGeom>
              <a:avLst/>
              <a:gdLst>
                <a:gd name="T0" fmla="*/ 0 w 202"/>
                <a:gd name="T1" fmla="*/ 0 h 77"/>
                <a:gd name="T2" fmla="*/ 115 w 202"/>
                <a:gd name="T3" fmla="*/ 0 h 77"/>
                <a:gd name="T4" fmla="*/ 117 w 202"/>
                <a:gd name="T5" fmla="*/ 1 h 77"/>
                <a:gd name="T6" fmla="*/ 125 w 202"/>
                <a:gd name="T7" fmla="*/ 2 h 77"/>
                <a:gd name="T8" fmla="*/ 137 w 202"/>
                <a:gd name="T9" fmla="*/ 6 h 77"/>
                <a:gd name="T10" fmla="*/ 151 w 202"/>
                <a:gd name="T11" fmla="*/ 11 h 77"/>
                <a:gd name="T12" fmla="*/ 166 w 202"/>
                <a:gd name="T13" fmla="*/ 19 h 77"/>
                <a:gd name="T14" fmla="*/ 180 w 202"/>
                <a:gd name="T15" fmla="*/ 30 h 77"/>
                <a:gd name="T16" fmla="*/ 192 w 202"/>
                <a:gd name="T17" fmla="*/ 43 h 77"/>
                <a:gd name="T18" fmla="*/ 200 w 202"/>
                <a:gd name="T19" fmla="*/ 59 h 77"/>
                <a:gd name="T20" fmla="*/ 202 w 202"/>
                <a:gd name="T21" fmla="*/ 77 h 77"/>
                <a:gd name="T22" fmla="*/ 0 w 202"/>
                <a:gd name="T23" fmla="*/ 77 h 77"/>
                <a:gd name="T24" fmla="*/ 0 w 202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2" h="77">
                  <a:moveTo>
                    <a:pt x="0" y="0"/>
                  </a:moveTo>
                  <a:lnTo>
                    <a:pt x="115" y="0"/>
                  </a:lnTo>
                  <a:lnTo>
                    <a:pt x="117" y="1"/>
                  </a:lnTo>
                  <a:lnTo>
                    <a:pt x="125" y="2"/>
                  </a:lnTo>
                  <a:lnTo>
                    <a:pt x="137" y="6"/>
                  </a:lnTo>
                  <a:lnTo>
                    <a:pt x="151" y="11"/>
                  </a:lnTo>
                  <a:lnTo>
                    <a:pt x="166" y="19"/>
                  </a:lnTo>
                  <a:lnTo>
                    <a:pt x="180" y="30"/>
                  </a:lnTo>
                  <a:lnTo>
                    <a:pt x="192" y="43"/>
                  </a:lnTo>
                  <a:lnTo>
                    <a:pt x="200" y="59"/>
                  </a:lnTo>
                  <a:lnTo>
                    <a:pt x="202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30">
              <a:extLst>
                <a:ext uri="{FF2B5EF4-FFF2-40B4-BE49-F238E27FC236}">
                  <a16:creationId xmlns:a16="http://schemas.microsoft.com/office/drawing/2014/main" id="{EDB9FDDB-55C4-4A46-A9BE-A5D3EEC2B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8519" y="6658132"/>
              <a:ext cx="461418" cy="30536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31">
              <a:extLst>
                <a:ext uri="{FF2B5EF4-FFF2-40B4-BE49-F238E27FC236}">
                  <a16:creationId xmlns:a16="http://schemas.microsoft.com/office/drawing/2014/main" id="{38EA99CD-E5EB-4308-B654-6C354827C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4595" y="6658132"/>
              <a:ext cx="135711" cy="30536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32">
              <a:extLst>
                <a:ext uri="{FF2B5EF4-FFF2-40B4-BE49-F238E27FC236}">
                  <a16:creationId xmlns:a16="http://schemas.microsoft.com/office/drawing/2014/main" id="{BEE346C3-A3C9-45E1-901F-9988B73979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51033" y="3492664"/>
              <a:ext cx="169639" cy="189996"/>
            </a:xfrm>
            <a:custGeom>
              <a:avLst/>
              <a:gdLst>
                <a:gd name="T0" fmla="*/ 0 w 50"/>
                <a:gd name="T1" fmla="*/ 0 h 56"/>
                <a:gd name="T2" fmla="*/ 50 w 50"/>
                <a:gd name="T3" fmla="*/ 29 h 56"/>
                <a:gd name="T4" fmla="*/ 0 w 50"/>
                <a:gd name="T5" fmla="*/ 56 h 56"/>
                <a:gd name="T6" fmla="*/ 0 w 50"/>
                <a:gd name="T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56">
                  <a:moveTo>
                    <a:pt x="0" y="0"/>
                  </a:moveTo>
                  <a:lnTo>
                    <a:pt x="50" y="29"/>
                  </a:lnTo>
                  <a:lnTo>
                    <a:pt x="0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AE7"/>
            </a:solidFill>
            <a:ln w="0">
              <a:solidFill>
                <a:srgbClr val="E1EAE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33">
              <a:extLst>
                <a:ext uri="{FF2B5EF4-FFF2-40B4-BE49-F238E27FC236}">
                  <a16:creationId xmlns:a16="http://schemas.microsoft.com/office/drawing/2014/main" id="{0BDF9A67-2160-41EE-B123-1825FA0F9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0672" y="3489273"/>
              <a:ext cx="173033" cy="193390"/>
            </a:xfrm>
            <a:custGeom>
              <a:avLst/>
              <a:gdLst>
                <a:gd name="T0" fmla="*/ 51 w 51"/>
                <a:gd name="T1" fmla="*/ 0 h 57"/>
                <a:gd name="T2" fmla="*/ 51 w 51"/>
                <a:gd name="T3" fmla="*/ 57 h 57"/>
                <a:gd name="T4" fmla="*/ 0 w 51"/>
                <a:gd name="T5" fmla="*/ 28 h 57"/>
                <a:gd name="T6" fmla="*/ 51 w 51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57">
                  <a:moveTo>
                    <a:pt x="51" y="0"/>
                  </a:moveTo>
                  <a:lnTo>
                    <a:pt x="51" y="57"/>
                  </a:lnTo>
                  <a:lnTo>
                    <a:pt x="0" y="28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E1EAE7"/>
            </a:solidFill>
            <a:ln w="0">
              <a:solidFill>
                <a:srgbClr val="E1EAE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34">
              <a:extLst>
                <a:ext uri="{FF2B5EF4-FFF2-40B4-BE49-F238E27FC236}">
                  <a16:creationId xmlns:a16="http://schemas.microsoft.com/office/drawing/2014/main" id="{D2A2F5A7-1A41-48DF-A94C-C313924EE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4960" y="3584270"/>
              <a:ext cx="278208" cy="963550"/>
            </a:xfrm>
            <a:custGeom>
              <a:avLst/>
              <a:gdLst>
                <a:gd name="T0" fmla="*/ 40 w 82"/>
                <a:gd name="T1" fmla="*/ 0 h 284"/>
                <a:gd name="T2" fmla="*/ 70 w 82"/>
                <a:gd name="T3" fmla="*/ 17 h 284"/>
                <a:gd name="T4" fmla="*/ 70 w 82"/>
                <a:gd name="T5" fmla="*/ 21 h 284"/>
                <a:gd name="T6" fmla="*/ 72 w 82"/>
                <a:gd name="T7" fmla="*/ 29 h 284"/>
                <a:gd name="T8" fmla="*/ 72 w 82"/>
                <a:gd name="T9" fmla="*/ 38 h 284"/>
                <a:gd name="T10" fmla="*/ 72 w 82"/>
                <a:gd name="T11" fmla="*/ 48 h 284"/>
                <a:gd name="T12" fmla="*/ 70 w 82"/>
                <a:gd name="T13" fmla="*/ 54 h 284"/>
                <a:gd name="T14" fmla="*/ 68 w 82"/>
                <a:gd name="T15" fmla="*/ 57 h 284"/>
                <a:gd name="T16" fmla="*/ 66 w 82"/>
                <a:gd name="T17" fmla="*/ 59 h 284"/>
                <a:gd name="T18" fmla="*/ 64 w 82"/>
                <a:gd name="T19" fmla="*/ 61 h 284"/>
                <a:gd name="T20" fmla="*/ 61 w 82"/>
                <a:gd name="T21" fmla="*/ 63 h 284"/>
                <a:gd name="T22" fmla="*/ 58 w 82"/>
                <a:gd name="T23" fmla="*/ 65 h 284"/>
                <a:gd name="T24" fmla="*/ 57 w 82"/>
                <a:gd name="T25" fmla="*/ 66 h 284"/>
                <a:gd name="T26" fmla="*/ 56 w 82"/>
                <a:gd name="T27" fmla="*/ 66 h 284"/>
                <a:gd name="T28" fmla="*/ 57 w 82"/>
                <a:gd name="T29" fmla="*/ 70 h 284"/>
                <a:gd name="T30" fmla="*/ 58 w 82"/>
                <a:gd name="T31" fmla="*/ 80 h 284"/>
                <a:gd name="T32" fmla="*/ 61 w 82"/>
                <a:gd name="T33" fmla="*/ 96 h 284"/>
                <a:gd name="T34" fmla="*/ 64 w 82"/>
                <a:gd name="T35" fmla="*/ 117 h 284"/>
                <a:gd name="T36" fmla="*/ 66 w 82"/>
                <a:gd name="T37" fmla="*/ 139 h 284"/>
                <a:gd name="T38" fmla="*/ 70 w 82"/>
                <a:gd name="T39" fmla="*/ 163 h 284"/>
                <a:gd name="T40" fmla="*/ 74 w 82"/>
                <a:gd name="T41" fmla="*/ 186 h 284"/>
                <a:gd name="T42" fmla="*/ 77 w 82"/>
                <a:gd name="T43" fmla="*/ 209 h 284"/>
                <a:gd name="T44" fmla="*/ 79 w 82"/>
                <a:gd name="T45" fmla="*/ 227 h 284"/>
                <a:gd name="T46" fmla="*/ 81 w 82"/>
                <a:gd name="T47" fmla="*/ 241 h 284"/>
                <a:gd name="T48" fmla="*/ 82 w 82"/>
                <a:gd name="T49" fmla="*/ 249 h 284"/>
                <a:gd name="T50" fmla="*/ 40 w 82"/>
                <a:gd name="T51" fmla="*/ 284 h 284"/>
                <a:gd name="T52" fmla="*/ 0 w 82"/>
                <a:gd name="T53" fmla="*/ 252 h 284"/>
                <a:gd name="T54" fmla="*/ 1 w 82"/>
                <a:gd name="T55" fmla="*/ 244 h 284"/>
                <a:gd name="T56" fmla="*/ 2 w 82"/>
                <a:gd name="T57" fmla="*/ 229 h 284"/>
                <a:gd name="T58" fmla="*/ 5 w 82"/>
                <a:gd name="T59" fmla="*/ 211 h 284"/>
                <a:gd name="T60" fmla="*/ 7 w 82"/>
                <a:gd name="T61" fmla="*/ 189 h 284"/>
                <a:gd name="T62" fmla="*/ 11 w 82"/>
                <a:gd name="T63" fmla="*/ 164 h 284"/>
                <a:gd name="T64" fmla="*/ 15 w 82"/>
                <a:gd name="T65" fmla="*/ 140 h 284"/>
                <a:gd name="T66" fmla="*/ 18 w 82"/>
                <a:gd name="T67" fmla="*/ 117 h 284"/>
                <a:gd name="T68" fmla="*/ 20 w 82"/>
                <a:gd name="T69" fmla="*/ 97 h 284"/>
                <a:gd name="T70" fmla="*/ 23 w 82"/>
                <a:gd name="T71" fmla="*/ 80 h 284"/>
                <a:gd name="T72" fmla="*/ 24 w 82"/>
                <a:gd name="T73" fmla="*/ 70 h 284"/>
                <a:gd name="T74" fmla="*/ 26 w 82"/>
                <a:gd name="T75" fmla="*/ 66 h 284"/>
                <a:gd name="T76" fmla="*/ 24 w 82"/>
                <a:gd name="T77" fmla="*/ 66 h 284"/>
                <a:gd name="T78" fmla="*/ 23 w 82"/>
                <a:gd name="T79" fmla="*/ 65 h 284"/>
                <a:gd name="T80" fmla="*/ 20 w 82"/>
                <a:gd name="T81" fmla="*/ 63 h 284"/>
                <a:gd name="T82" fmla="*/ 18 w 82"/>
                <a:gd name="T83" fmla="*/ 61 h 284"/>
                <a:gd name="T84" fmla="*/ 15 w 82"/>
                <a:gd name="T85" fmla="*/ 59 h 284"/>
                <a:gd name="T86" fmla="*/ 14 w 82"/>
                <a:gd name="T87" fmla="*/ 57 h 284"/>
                <a:gd name="T88" fmla="*/ 11 w 82"/>
                <a:gd name="T89" fmla="*/ 54 h 284"/>
                <a:gd name="T90" fmla="*/ 10 w 82"/>
                <a:gd name="T91" fmla="*/ 48 h 284"/>
                <a:gd name="T92" fmla="*/ 10 w 82"/>
                <a:gd name="T93" fmla="*/ 38 h 284"/>
                <a:gd name="T94" fmla="*/ 10 w 82"/>
                <a:gd name="T95" fmla="*/ 29 h 284"/>
                <a:gd name="T96" fmla="*/ 11 w 82"/>
                <a:gd name="T97" fmla="*/ 21 h 284"/>
                <a:gd name="T98" fmla="*/ 11 w 82"/>
                <a:gd name="T99" fmla="*/ 17 h 284"/>
                <a:gd name="T100" fmla="*/ 40 w 82"/>
                <a:gd name="T10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2" h="284">
                  <a:moveTo>
                    <a:pt x="40" y="0"/>
                  </a:moveTo>
                  <a:lnTo>
                    <a:pt x="70" y="17"/>
                  </a:lnTo>
                  <a:lnTo>
                    <a:pt x="70" y="21"/>
                  </a:lnTo>
                  <a:lnTo>
                    <a:pt x="72" y="29"/>
                  </a:lnTo>
                  <a:lnTo>
                    <a:pt x="72" y="38"/>
                  </a:lnTo>
                  <a:lnTo>
                    <a:pt x="72" y="48"/>
                  </a:lnTo>
                  <a:lnTo>
                    <a:pt x="70" y="54"/>
                  </a:lnTo>
                  <a:lnTo>
                    <a:pt x="68" y="57"/>
                  </a:lnTo>
                  <a:lnTo>
                    <a:pt x="66" y="59"/>
                  </a:lnTo>
                  <a:lnTo>
                    <a:pt x="64" y="61"/>
                  </a:lnTo>
                  <a:lnTo>
                    <a:pt x="61" y="63"/>
                  </a:lnTo>
                  <a:lnTo>
                    <a:pt x="58" y="65"/>
                  </a:lnTo>
                  <a:lnTo>
                    <a:pt x="57" y="66"/>
                  </a:lnTo>
                  <a:lnTo>
                    <a:pt x="56" y="66"/>
                  </a:lnTo>
                  <a:lnTo>
                    <a:pt x="57" y="70"/>
                  </a:lnTo>
                  <a:lnTo>
                    <a:pt x="58" y="80"/>
                  </a:lnTo>
                  <a:lnTo>
                    <a:pt x="61" y="96"/>
                  </a:lnTo>
                  <a:lnTo>
                    <a:pt x="64" y="117"/>
                  </a:lnTo>
                  <a:lnTo>
                    <a:pt x="66" y="139"/>
                  </a:lnTo>
                  <a:lnTo>
                    <a:pt x="70" y="163"/>
                  </a:lnTo>
                  <a:lnTo>
                    <a:pt x="74" y="186"/>
                  </a:lnTo>
                  <a:lnTo>
                    <a:pt x="77" y="209"/>
                  </a:lnTo>
                  <a:lnTo>
                    <a:pt x="79" y="227"/>
                  </a:lnTo>
                  <a:lnTo>
                    <a:pt x="81" y="241"/>
                  </a:lnTo>
                  <a:lnTo>
                    <a:pt x="82" y="249"/>
                  </a:lnTo>
                  <a:lnTo>
                    <a:pt x="40" y="284"/>
                  </a:lnTo>
                  <a:lnTo>
                    <a:pt x="0" y="252"/>
                  </a:lnTo>
                  <a:lnTo>
                    <a:pt x="1" y="244"/>
                  </a:lnTo>
                  <a:lnTo>
                    <a:pt x="2" y="229"/>
                  </a:lnTo>
                  <a:lnTo>
                    <a:pt x="5" y="211"/>
                  </a:lnTo>
                  <a:lnTo>
                    <a:pt x="7" y="189"/>
                  </a:lnTo>
                  <a:lnTo>
                    <a:pt x="11" y="164"/>
                  </a:lnTo>
                  <a:lnTo>
                    <a:pt x="15" y="140"/>
                  </a:lnTo>
                  <a:lnTo>
                    <a:pt x="18" y="117"/>
                  </a:lnTo>
                  <a:lnTo>
                    <a:pt x="20" y="97"/>
                  </a:lnTo>
                  <a:lnTo>
                    <a:pt x="23" y="80"/>
                  </a:lnTo>
                  <a:lnTo>
                    <a:pt x="24" y="70"/>
                  </a:lnTo>
                  <a:lnTo>
                    <a:pt x="26" y="66"/>
                  </a:lnTo>
                  <a:lnTo>
                    <a:pt x="24" y="66"/>
                  </a:lnTo>
                  <a:lnTo>
                    <a:pt x="23" y="65"/>
                  </a:lnTo>
                  <a:lnTo>
                    <a:pt x="20" y="63"/>
                  </a:lnTo>
                  <a:lnTo>
                    <a:pt x="18" y="61"/>
                  </a:lnTo>
                  <a:lnTo>
                    <a:pt x="15" y="59"/>
                  </a:lnTo>
                  <a:lnTo>
                    <a:pt x="14" y="57"/>
                  </a:lnTo>
                  <a:lnTo>
                    <a:pt x="11" y="54"/>
                  </a:lnTo>
                  <a:lnTo>
                    <a:pt x="10" y="48"/>
                  </a:lnTo>
                  <a:lnTo>
                    <a:pt x="10" y="38"/>
                  </a:lnTo>
                  <a:lnTo>
                    <a:pt x="10" y="29"/>
                  </a:lnTo>
                  <a:lnTo>
                    <a:pt x="11" y="21"/>
                  </a:lnTo>
                  <a:lnTo>
                    <a:pt x="11" y="1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C2001B"/>
            </a:solidFill>
            <a:ln w="0">
              <a:solidFill>
                <a:srgbClr val="C2001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35">
              <a:extLst>
                <a:ext uri="{FF2B5EF4-FFF2-40B4-BE49-F238E27FC236}">
                  <a16:creationId xmlns:a16="http://schemas.microsoft.com/office/drawing/2014/main" id="{32BDB7CD-5083-4BB3-8EC8-B9BDA9117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17105" y="350947"/>
              <a:ext cx="393563" cy="396957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3 w 116"/>
                <a:gd name="T5" fmla="*/ 12 h 117"/>
                <a:gd name="T6" fmla="*/ 105 w 116"/>
                <a:gd name="T7" fmla="*/ 24 h 117"/>
                <a:gd name="T8" fmla="*/ 112 w 116"/>
                <a:gd name="T9" fmla="*/ 41 h 117"/>
                <a:gd name="T10" fmla="*/ 116 w 116"/>
                <a:gd name="T11" fmla="*/ 59 h 117"/>
                <a:gd name="T12" fmla="*/ 112 w 116"/>
                <a:gd name="T13" fmla="*/ 76 h 117"/>
                <a:gd name="T14" fmla="*/ 105 w 116"/>
                <a:gd name="T15" fmla="*/ 93 h 117"/>
                <a:gd name="T16" fmla="*/ 93 w 116"/>
                <a:gd name="T17" fmla="*/ 105 h 117"/>
                <a:gd name="T18" fmla="*/ 76 w 116"/>
                <a:gd name="T19" fmla="*/ 113 h 117"/>
                <a:gd name="T20" fmla="*/ 58 w 116"/>
                <a:gd name="T21" fmla="*/ 117 h 117"/>
                <a:gd name="T22" fmla="*/ 39 w 116"/>
                <a:gd name="T23" fmla="*/ 113 h 117"/>
                <a:gd name="T24" fmla="*/ 23 w 116"/>
                <a:gd name="T25" fmla="*/ 105 h 117"/>
                <a:gd name="T26" fmla="*/ 12 w 116"/>
                <a:gd name="T27" fmla="*/ 93 h 117"/>
                <a:gd name="T28" fmla="*/ 4 w 116"/>
                <a:gd name="T29" fmla="*/ 76 h 117"/>
                <a:gd name="T30" fmla="*/ 0 w 116"/>
                <a:gd name="T31" fmla="*/ 59 h 117"/>
                <a:gd name="T32" fmla="*/ 4 w 116"/>
                <a:gd name="T33" fmla="*/ 41 h 117"/>
                <a:gd name="T34" fmla="*/ 12 w 116"/>
                <a:gd name="T35" fmla="*/ 24 h 117"/>
                <a:gd name="T36" fmla="*/ 23 w 116"/>
                <a:gd name="T37" fmla="*/ 12 h 117"/>
                <a:gd name="T38" fmla="*/ 39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3" y="12"/>
                  </a:lnTo>
                  <a:lnTo>
                    <a:pt x="105" y="24"/>
                  </a:lnTo>
                  <a:lnTo>
                    <a:pt x="112" y="41"/>
                  </a:lnTo>
                  <a:lnTo>
                    <a:pt x="116" y="59"/>
                  </a:lnTo>
                  <a:lnTo>
                    <a:pt x="112" y="76"/>
                  </a:lnTo>
                  <a:lnTo>
                    <a:pt x="105" y="93"/>
                  </a:lnTo>
                  <a:lnTo>
                    <a:pt x="93" y="105"/>
                  </a:lnTo>
                  <a:lnTo>
                    <a:pt x="76" y="113"/>
                  </a:lnTo>
                  <a:lnTo>
                    <a:pt x="58" y="117"/>
                  </a:lnTo>
                  <a:lnTo>
                    <a:pt x="39" y="113"/>
                  </a:lnTo>
                  <a:lnTo>
                    <a:pt x="23" y="105"/>
                  </a:lnTo>
                  <a:lnTo>
                    <a:pt x="12" y="93"/>
                  </a:lnTo>
                  <a:lnTo>
                    <a:pt x="4" y="76"/>
                  </a:lnTo>
                  <a:lnTo>
                    <a:pt x="0" y="59"/>
                  </a:lnTo>
                  <a:lnTo>
                    <a:pt x="4" y="41"/>
                  </a:lnTo>
                  <a:lnTo>
                    <a:pt x="12" y="24"/>
                  </a:lnTo>
                  <a:lnTo>
                    <a:pt x="23" y="12"/>
                  </a:lnTo>
                  <a:lnTo>
                    <a:pt x="39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E8F5B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36">
              <a:extLst>
                <a:ext uri="{FF2B5EF4-FFF2-40B4-BE49-F238E27FC236}">
                  <a16:creationId xmlns:a16="http://schemas.microsoft.com/office/drawing/2014/main" id="{88DE2EEB-B96F-41A4-92F7-517BB7D71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4068" y="588442"/>
              <a:ext cx="179819" cy="274816"/>
            </a:xfrm>
            <a:custGeom>
              <a:avLst/>
              <a:gdLst>
                <a:gd name="T0" fmla="*/ 53 w 53"/>
                <a:gd name="T1" fmla="*/ 0 h 81"/>
                <a:gd name="T2" fmla="*/ 53 w 53"/>
                <a:gd name="T3" fmla="*/ 81 h 81"/>
                <a:gd name="T4" fmla="*/ 26 w 53"/>
                <a:gd name="T5" fmla="*/ 81 h 81"/>
                <a:gd name="T6" fmla="*/ 25 w 53"/>
                <a:gd name="T7" fmla="*/ 69 h 81"/>
                <a:gd name="T8" fmla="*/ 21 w 53"/>
                <a:gd name="T9" fmla="*/ 56 h 81"/>
                <a:gd name="T10" fmla="*/ 16 w 53"/>
                <a:gd name="T11" fmla="*/ 43 h 81"/>
                <a:gd name="T12" fmla="*/ 11 w 53"/>
                <a:gd name="T13" fmla="*/ 30 h 81"/>
                <a:gd name="T14" fmla="*/ 5 w 53"/>
                <a:gd name="T15" fmla="*/ 21 h 81"/>
                <a:gd name="T16" fmla="*/ 1 w 53"/>
                <a:gd name="T17" fmla="*/ 13 h 81"/>
                <a:gd name="T18" fmla="*/ 0 w 53"/>
                <a:gd name="T19" fmla="*/ 10 h 81"/>
                <a:gd name="T20" fmla="*/ 53 w 53"/>
                <a:gd name="T2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" h="81">
                  <a:moveTo>
                    <a:pt x="53" y="0"/>
                  </a:moveTo>
                  <a:lnTo>
                    <a:pt x="53" y="81"/>
                  </a:lnTo>
                  <a:lnTo>
                    <a:pt x="26" y="81"/>
                  </a:lnTo>
                  <a:lnTo>
                    <a:pt x="25" y="69"/>
                  </a:lnTo>
                  <a:lnTo>
                    <a:pt x="21" y="56"/>
                  </a:lnTo>
                  <a:lnTo>
                    <a:pt x="16" y="43"/>
                  </a:lnTo>
                  <a:lnTo>
                    <a:pt x="11" y="30"/>
                  </a:lnTo>
                  <a:lnTo>
                    <a:pt x="5" y="21"/>
                  </a:lnTo>
                  <a:lnTo>
                    <a:pt x="1" y="13"/>
                  </a:lnTo>
                  <a:lnTo>
                    <a:pt x="0" y="1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E8F5B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37">
              <a:extLst>
                <a:ext uri="{FF2B5EF4-FFF2-40B4-BE49-F238E27FC236}">
                  <a16:creationId xmlns:a16="http://schemas.microsoft.com/office/drawing/2014/main" id="{EF306CAB-D0B9-4D6C-BC7E-30CF5FC4F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3886" y="588442"/>
              <a:ext cx="179819" cy="274816"/>
            </a:xfrm>
            <a:custGeom>
              <a:avLst/>
              <a:gdLst>
                <a:gd name="T0" fmla="*/ 0 w 53"/>
                <a:gd name="T1" fmla="*/ 0 h 81"/>
                <a:gd name="T2" fmla="*/ 53 w 53"/>
                <a:gd name="T3" fmla="*/ 10 h 81"/>
                <a:gd name="T4" fmla="*/ 52 w 53"/>
                <a:gd name="T5" fmla="*/ 13 h 81"/>
                <a:gd name="T6" fmla="*/ 48 w 53"/>
                <a:gd name="T7" fmla="*/ 21 h 81"/>
                <a:gd name="T8" fmla="*/ 43 w 53"/>
                <a:gd name="T9" fmla="*/ 30 h 81"/>
                <a:gd name="T10" fmla="*/ 37 w 53"/>
                <a:gd name="T11" fmla="*/ 43 h 81"/>
                <a:gd name="T12" fmla="*/ 32 w 53"/>
                <a:gd name="T13" fmla="*/ 56 h 81"/>
                <a:gd name="T14" fmla="*/ 28 w 53"/>
                <a:gd name="T15" fmla="*/ 69 h 81"/>
                <a:gd name="T16" fmla="*/ 27 w 53"/>
                <a:gd name="T17" fmla="*/ 81 h 81"/>
                <a:gd name="T18" fmla="*/ 0 w 53"/>
                <a:gd name="T19" fmla="*/ 81 h 81"/>
                <a:gd name="T20" fmla="*/ 0 w 53"/>
                <a:gd name="T2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" h="81">
                  <a:moveTo>
                    <a:pt x="0" y="0"/>
                  </a:moveTo>
                  <a:lnTo>
                    <a:pt x="53" y="10"/>
                  </a:lnTo>
                  <a:lnTo>
                    <a:pt x="52" y="13"/>
                  </a:lnTo>
                  <a:lnTo>
                    <a:pt x="48" y="21"/>
                  </a:lnTo>
                  <a:lnTo>
                    <a:pt x="43" y="30"/>
                  </a:lnTo>
                  <a:lnTo>
                    <a:pt x="37" y="43"/>
                  </a:lnTo>
                  <a:lnTo>
                    <a:pt x="32" y="56"/>
                  </a:lnTo>
                  <a:lnTo>
                    <a:pt x="28" y="69"/>
                  </a:lnTo>
                  <a:lnTo>
                    <a:pt x="27" y="81"/>
                  </a:lnTo>
                  <a:lnTo>
                    <a:pt x="0" y="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E8F5B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38">
              <a:extLst>
                <a:ext uri="{FF2B5EF4-FFF2-40B4-BE49-F238E27FC236}">
                  <a16:creationId xmlns:a16="http://schemas.microsoft.com/office/drawing/2014/main" id="{001AC09E-B4C6-412A-ACF0-E894E0DF9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2280" y="859865"/>
              <a:ext cx="183210" cy="159462"/>
            </a:xfrm>
            <a:prstGeom prst="rect">
              <a:avLst/>
            </a:prstGeom>
            <a:solidFill>
              <a:srgbClr val="B1BE7C"/>
            </a:solidFill>
            <a:ln w="0">
              <a:solidFill>
                <a:srgbClr val="B1BE7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39">
              <a:extLst>
                <a:ext uri="{FF2B5EF4-FFF2-40B4-BE49-F238E27FC236}">
                  <a16:creationId xmlns:a16="http://schemas.microsoft.com/office/drawing/2014/main" id="{560D9097-DB19-45AD-86BF-0A8AE540D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8709" y="897186"/>
              <a:ext cx="206961" cy="20357"/>
            </a:xfrm>
            <a:custGeom>
              <a:avLst/>
              <a:gdLst>
                <a:gd name="T0" fmla="*/ 3 w 61"/>
                <a:gd name="T1" fmla="*/ 0 h 6"/>
                <a:gd name="T2" fmla="*/ 58 w 61"/>
                <a:gd name="T3" fmla="*/ 0 h 6"/>
                <a:gd name="T4" fmla="*/ 61 w 61"/>
                <a:gd name="T5" fmla="*/ 2 h 6"/>
                <a:gd name="T6" fmla="*/ 61 w 61"/>
                <a:gd name="T7" fmla="*/ 3 h 6"/>
                <a:gd name="T8" fmla="*/ 61 w 61"/>
                <a:gd name="T9" fmla="*/ 6 h 6"/>
                <a:gd name="T10" fmla="*/ 58 w 61"/>
                <a:gd name="T11" fmla="*/ 6 h 6"/>
                <a:gd name="T12" fmla="*/ 3 w 61"/>
                <a:gd name="T13" fmla="*/ 6 h 6"/>
                <a:gd name="T14" fmla="*/ 2 w 61"/>
                <a:gd name="T15" fmla="*/ 6 h 6"/>
                <a:gd name="T16" fmla="*/ 0 w 61"/>
                <a:gd name="T17" fmla="*/ 3 h 6"/>
                <a:gd name="T18" fmla="*/ 2 w 61"/>
                <a:gd name="T19" fmla="*/ 2 h 6"/>
                <a:gd name="T20" fmla="*/ 3 w 61"/>
                <a:gd name="T2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6">
                  <a:moveTo>
                    <a:pt x="3" y="0"/>
                  </a:moveTo>
                  <a:lnTo>
                    <a:pt x="58" y="0"/>
                  </a:lnTo>
                  <a:lnTo>
                    <a:pt x="61" y="2"/>
                  </a:lnTo>
                  <a:lnTo>
                    <a:pt x="61" y="3"/>
                  </a:lnTo>
                  <a:lnTo>
                    <a:pt x="61" y="6"/>
                  </a:lnTo>
                  <a:lnTo>
                    <a:pt x="58" y="6"/>
                  </a:lnTo>
                  <a:lnTo>
                    <a:pt x="3" y="6"/>
                  </a:lnTo>
                  <a:lnTo>
                    <a:pt x="2" y="6"/>
                  </a:lnTo>
                  <a:lnTo>
                    <a:pt x="0" y="3"/>
                  </a:lnTo>
                  <a:lnTo>
                    <a:pt x="2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9CAB6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40">
              <a:extLst>
                <a:ext uri="{FF2B5EF4-FFF2-40B4-BE49-F238E27FC236}">
                  <a16:creationId xmlns:a16="http://schemas.microsoft.com/office/drawing/2014/main" id="{88811767-8192-46D7-9FB2-87FBB3C9A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8709" y="941291"/>
              <a:ext cx="206961" cy="20357"/>
            </a:xfrm>
            <a:custGeom>
              <a:avLst/>
              <a:gdLst>
                <a:gd name="T0" fmla="*/ 3 w 61"/>
                <a:gd name="T1" fmla="*/ 0 h 6"/>
                <a:gd name="T2" fmla="*/ 58 w 61"/>
                <a:gd name="T3" fmla="*/ 0 h 6"/>
                <a:gd name="T4" fmla="*/ 61 w 61"/>
                <a:gd name="T5" fmla="*/ 2 h 6"/>
                <a:gd name="T6" fmla="*/ 61 w 61"/>
                <a:gd name="T7" fmla="*/ 3 h 6"/>
                <a:gd name="T8" fmla="*/ 61 w 61"/>
                <a:gd name="T9" fmla="*/ 6 h 6"/>
                <a:gd name="T10" fmla="*/ 58 w 61"/>
                <a:gd name="T11" fmla="*/ 6 h 6"/>
                <a:gd name="T12" fmla="*/ 3 w 61"/>
                <a:gd name="T13" fmla="*/ 6 h 6"/>
                <a:gd name="T14" fmla="*/ 2 w 61"/>
                <a:gd name="T15" fmla="*/ 6 h 6"/>
                <a:gd name="T16" fmla="*/ 0 w 61"/>
                <a:gd name="T17" fmla="*/ 3 h 6"/>
                <a:gd name="T18" fmla="*/ 2 w 61"/>
                <a:gd name="T19" fmla="*/ 2 h 6"/>
                <a:gd name="T20" fmla="*/ 3 w 61"/>
                <a:gd name="T2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6">
                  <a:moveTo>
                    <a:pt x="3" y="0"/>
                  </a:moveTo>
                  <a:lnTo>
                    <a:pt x="58" y="0"/>
                  </a:lnTo>
                  <a:lnTo>
                    <a:pt x="61" y="2"/>
                  </a:lnTo>
                  <a:lnTo>
                    <a:pt x="61" y="3"/>
                  </a:lnTo>
                  <a:lnTo>
                    <a:pt x="61" y="6"/>
                  </a:lnTo>
                  <a:lnTo>
                    <a:pt x="58" y="6"/>
                  </a:lnTo>
                  <a:lnTo>
                    <a:pt x="3" y="6"/>
                  </a:lnTo>
                  <a:lnTo>
                    <a:pt x="2" y="6"/>
                  </a:lnTo>
                  <a:lnTo>
                    <a:pt x="0" y="3"/>
                  </a:lnTo>
                  <a:lnTo>
                    <a:pt x="2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9CAB65"/>
            </a:solidFill>
            <a:ln w="0">
              <a:solidFill>
                <a:srgbClr val="9CAB6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Line 41">
              <a:extLst>
                <a:ext uri="{FF2B5EF4-FFF2-40B4-BE49-F238E27FC236}">
                  <a16:creationId xmlns:a16="http://schemas.microsoft.com/office/drawing/2014/main" id="{F892FBE1-1D28-40D2-9891-0E9F0FD928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462993" y="849687"/>
              <a:ext cx="0" cy="1357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Line 42">
              <a:extLst>
                <a:ext uri="{FF2B5EF4-FFF2-40B4-BE49-F238E27FC236}">
                  <a16:creationId xmlns:a16="http://schemas.microsoft.com/office/drawing/2014/main" id="{55F6F0CC-388B-4EBF-BDA1-21BC430224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462993" y="815760"/>
              <a:ext cx="3394" cy="3392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Line 43">
              <a:extLst>
                <a:ext uri="{FF2B5EF4-FFF2-40B4-BE49-F238E27FC236}">
                  <a16:creationId xmlns:a16="http://schemas.microsoft.com/office/drawing/2014/main" id="{A5E776B9-E75C-44FF-A09E-ADE58AB797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466387" y="768261"/>
              <a:ext cx="6786" cy="4749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Line 44">
              <a:extLst>
                <a:ext uri="{FF2B5EF4-FFF2-40B4-BE49-F238E27FC236}">
                  <a16:creationId xmlns:a16="http://schemas.microsoft.com/office/drawing/2014/main" id="{551EAF19-7484-498F-9647-E5E1358D5A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473173" y="717368"/>
              <a:ext cx="0" cy="50893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Line 45">
              <a:extLst>
                <a:ext uri="{FF2B5EF4-FFF2-40B4-BE49-F238E27FC236}">
                  <a16:creationId xmlns:a16="http://schemas.microsoft.com/office/drawing/2014/main" id="{F784FB04-870D-4B35-9581-CED7A6AC8C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473173" y="673263"/>
              <a:ext cx="0" cy="4410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Line 46">
              <a:extLst>
                <a:ext uri="{FF2B5EF4-FFF2-40B4-BE49-F238E27FC236}">
                  <a16:creationId xmlns:a16="http://schemas.microsoft.com/office/drawing/2014/main" id="{59AA705E-D1BB-47D2-9BB0-8A5C558678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462993" y="635941"/>
              <a:ext cx="10179" cy="3732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Line 47">
              <a:extLst>
                <a:ext uri="{FF2B5EF4-FFF2-40B4-BE49-F238E27FC236}">
                  <a16:creationId xmlns:a16="http://schemas.microsoft.com/office/drawing/2014/main" id="{AB0139D5-9FA5-4B55-BDFE-6A32FDEC22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459602" y="635941"/>
              <a:ext cx="3394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Line 48">
              <a:extLst>
                <a:ext uri="{FF2B5EF4-FFF2-40B4-BE49-F238E27FC236}">
                  <a16:creationId xmlns:a16="http://schemas.microsoft.com/office/drawing/2014/main" id="{417A2F32-8AA3-4700-A710-AEF3BA9B67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452816" y="632549"/>
              <a:ext cx="6786" cy="339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Line 49">
              <a:extLst>
                <a:ext uri="{FF2B5EF4-FFF2-40B4-BE49-F238E27FC236}">
                  <a16:creationId xmlns:a16="http://schemas.microsoft.com/office/drawing/2014/main" id="{E34AA785-7B8A-49C1-9622-5D49394611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449422" y="629155"/>
              <a:ext cx="3394" cy="339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Line 50">
              <a:extLst>
                <a:ext uri="{FF2B5EF4-FFF2-40B4-BE49-F238E27FC236}">
                  <a16:creationId xmlns:a16="http://schemas.microsoft.com/office/drawing/2014/main" id="{645048C7-2F38-4958-AA98-B82E63AF78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446030" y="629155"/>
              <a:ext cx="3394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Line 51">
              <a:extLst>
                <a:ext uri="{FF2B5EF4-FFF2-40B4-BE49-F238E27FC236}">
                  <a16:creationId xmlns:a16="http://schemas.microsoft.com/office/drawing/2014/main" id="{B2E7497B-BD4E-49DA-82A1-AA00E41DB0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46030" y="629155"/>
              <a:ext cx="0" cy="339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Line 52">
              <a:extLst>
                <a:ext uri="{FF2B5EF4-FFF2-40B4-BE49-F238E27FC236}">
                  <a16:creationId xmlns:a16="http://schemas.microsoft.com/office/drawing/2014/main" id="{075BA39D-8BB0-4F9E-BB51-542757CDCB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442637" y="632549"/>
              <a:ext cx="3394" cy="339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Line 53">
              <a:extLst>
                <a:ext uri="{FF2B5EF4-FFF2-40B4-BE49-F238E27FC236}">
                  <a16:creationId xmlns:a16="http://schemas.microsoft.com/office/drawing/2014/main" id="{F4FAE1F9-FABA-4174-AA5D-16945E881A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42637" y="635941"/>
              <a:ext cx="10179" cy="1017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Line 54">
              <a:extLst>
                <a:ext uri="{FF2B5EF4-FFF2-40B4-BE49-F238E27FC236}">
                  <a16:creationId xmlns:a16="http://schemas.microsoft.com/office/drawing/2014/main" id="{70F44C39-351B-4117-939A-6A6336F3A4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52816" y="646120"/>
              <a:ext cx="23751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Line 55">
              <a:extLst>
                <a:ext uri="{FF2B5EF4-FFF2-40B4-BE49-F238E27FC236}">
                  <a16:creationId xmlns:a16="http://schemas.microsoft.com/office/drawing/2014/main" id="{E343D850-3239-471C-83BD-1CD991B041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76564" y="646120"/>
              <a:ext cx="30536" cy="339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Line 56">
              <a:extLst>
                <a:ext uri="{FF2B5EF4-FFF2-40B4-BE49-F238E27FC236}">
                  <a16:creationId xmlns:a16="http://schemas.microsoft.com/office/drawing/2014/main" id="{F272909E-E82A-4294-8EDA-07C3613C64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07100" y="649512"/>
              <a:ext cx="30536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Line 57">
              <a:extLst>
                <a:ext uri="{FF2B5EF4-FFF2-40B4-BE49-F238E27FC236}">
                  <a16:creationId xmlns:a16="http://schemas.microsoft.com/office/drawing/2014/main" id="{17522C82-74C5-492F-9724-ECFE29F2E5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37634" y="649512"/>
              <a:ext cx="13571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Line 58">
              <a:extLst>
                <a:ext uri="{FF2B5EF4-FFF2-40B4-BE49-F238E27FC236}">
                  <a16:creationId xmlns:a16="http://schemas.microsoft.com/office/drawing/2014/main" id="{A507EA21-995B-4D86-B280-1C07154A4F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51206" y="649512"/>
              <a:ext cx="13571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Line 59">
              <a:extLst>
                <a:ext uri="{FF2B5EF4-FFF2-40B4-BE49-F238E27FC236}">
                  <a16:creationId xmlns:a16="http://schemas.microsoft.com/office/drawing/2014/main" id="{47EB079D-3F1E-4E12-901F-DD6CFE36C9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4777" y="649512"/>
              <a:ext cx="10179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Line 60">
              <a:extLst>
                <a:ext uri="{FF2B5EF4-FFF2-40B4-BE49-F238E27FC236}">
                  <a16:creationId xmlns:a16="http://schemas.microsoft.com/office/drawing/2014/main" id="{562D46AA-EB54-4B3A-8451-F8948AECA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74956" y="649512"/>
              <a:ext cx="0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Line 61">
              <a:extLst>
                <a:ext uri="{FF2B5EF4-FFF2-40B4-BE49-F238E27FC236}">
                  <a16:creationId xmlns:a16="http://schemas.microsoft.com/office/drawing/2014/main" id="{F622C4D9-AD99-4B2C-BC8B-0D82D50661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74956" y="649512"/>
              <a:ext cx="3394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Line 62">
              <a:extLst>
                <a:ext uri="{FF2B5EF4-FFF2-40B4-BE49-F238E27FC236}">
                  <a16:creationId xmlns:a16="http://schemas.microsoft.com/office/drawing/2014/main" id="{75945FFC-371F-4F77-AFAC-98F1399E70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78348" y="649512"/>
              <a:ext cx="0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Line 63">
              <a:extLst>
                <a:ext uri="{FF2B5EF4-FFF2-40B4-BE49-F238E27FC236}">
                  <a16:creationId xmlns:a16="http://schemas.microsoft.com/office/drawing/2014/main" id="{6278A520-1C96-4DF9-BB0A-08E406992A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78348" y="639335"/>
              <a:ext cx="0" cy="1017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Line 64">
              <a:extLst>
                <a:ext uri="{FF2B5EF4-FFF2-40B4-BE49-F238E27FC236}">
                  <a16:creationId xmlns:a16="http://schemas.microsoft.com/office/drawing/2014/main" id="{2F74FC19-3ED1-41D6-A748-78FBD0713A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78348" y="635941"/>
              <a:ext cx="0" cy="339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Line 65">
              <a:extLst>
                <a:ext uri="{FF2B5EF4-FFF2-40B4-BE49-F238E27FC236}">
                  <a16:creationId xmlns:a16="http://schemas.microsoft.com/office/drawing/2014/main" id="{180D9167-C89B-4564-B0EE-8E738FB210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574956" y="632549"/>
              <a:ext cx="3394" cy="339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Line 66">
              <a:extLst>
                <a:ext uri="{FF2B5EF4-FFF2-40B4-BE49-F238E27FC236}">
                  <a16:creationId xmlns:a16="http://schemas.microsoft.com/office/drawing/2014/main" id="{5D00D0FD-D015-40A5-BEE3-A82EF41DA2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571562" y="629155"/>
              <a:ext cx="3394" cy="339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Line 67">
              <a:extLst>
                <a:ext uri="{FF2B5EF4-FFF2-40B4-BE49-F238E27FC236}">
                  <a16:creationId xmlns:a16="http://schemas.microsoft.com/office/drawing/2014/main" id="{44D7B920-9BAB-406C-AC52-18C0C6D424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64777" y="629155"/>
              <a:ext cx="6786" cy="339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Line 68">
              <a:extLst>
                <a:ext uri="{FF2B5EF4-FFF2-40B4-BE49-F238E27FC236}">
                  <a16:creationId xmlns:a16="http://schemas.microsoft.com/office/drawing/2014/main" id="{C0879263-BB8A-45FC-969A-BD0310FF7F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57991" y="632549"/>
              <a:ext cx="6786" cy="30536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Line 69">
              <a:extLst>
                <a:ext uri="{FF2B5EF4-FFF2-40B4-BE49-F238E27FC236}">
                  <a16:creationId xmlns:a16="http://schemas.microsoft.com/office/drawing/2014/main" id="{BF9ABC52-5B45-4FBB-905F-C89BDEE4DB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51206" y="663083"/>
              <a:ext cx="6786" cy="4410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Line 70">
              <a:extLst>
                <a:ext uri="{FF2B5EF4-FFF2-40B4-BE49-F238E27FC236}">
                  <a16:creationId xmlns:a16="http://schemas.microsoft.com/office/drawing/2014/main" id="{807A76B6-0549-49D3-A1EC-BFD8C8D620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51206" y="707191"/>
              <a:ext cx="0" cy="5428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Line 71">
              <a:extLst>
                <a:ext uri="{FF2B5EF4-FFF2-40B4-BE49-F238E27FC236}">
                  <a16:creationId xmlns:a16="http://schemas.microsoft.com/office/drawing/2014/main" id="{D5AB9FC5-9CED-4193-A2FB-495ECD04DF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51206" y="761475"/>
              <a:ext cx="6786" cy="5428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Line 72">
              <a:extLst>
                <a:ext uri="{FF2B5EF4-FFF2-40B4-BE49-F238E27FC236}">
                  <a16:creationId xmlns:a16="http://schemas.microsoft.com/office/drawing/2014/main" id="{22BAF831-C64E-4D50-A55B-76E9104742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57991" y="815760"/>
              <a:ext cx="0" cy="3392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Line 73">
              <a:extLst>
                <a:ext uri="{FF2B5EF4-FFF2-40B4-BE49-F238E27FC236}">
                  <a16:creationId xmlns:a16="http://schemas.microsoft.com/office/drawing/2014/main" id="{30F1752E-BD7F-48F9-B6CC-9A210FB06F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57991" y="849687"/>
              <a:ext cx="3394" cy="1357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74">
              <a:extLst>
                <a:ext uri="{FF2B5EF4-FFF2-40B4-BE49-F238E27FC236}">
                  <a16:creationId xmlns:a16="http://schemas.microsoft.com/office/drawing/2014/main" id="{DB95BA93-BA2E-4F67-BEEE-D212E0300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50857" y="272914"/>
              <a:ext cx="142497" cy="132320"/>
            </a:xfrm>
            <a:custGeom>
              <a:avLst/>
              <a:gdLst>
                <a:gd name="T0" fmla="*/ 2 w 42"/>
                <a:gd name="T1" fmla="*/ 0 h 39"/>
                <a:gd name="T2" fmla="*/ 3 w 42"/>
                <a:gd name="T3" fmla="*/ 1 h 39"/>
                <a:gd name="T4" fmla="*/ 8 w 42"/>
                <a:gd name="T5" fmla="*/ 5 h 39"/>
                <a:gd name="T6" fmla="*/ 16 w 42"/>
                <a:gd name="T7" fmla="*/ 10 h 39"/>
                <a:gd name="T8" fmla="*/ 24 w 42"/>
                <a:gd name="T9" fmla="*/ 16 h 39"/>
                <a:gd name="T10" fmla="*/ 29 w 42"/>
                <a:gd name="T11" fmla="*/ 19 h 39"/>
                <a:gd name="T12" fmla="*/ 33 w 42"/>
                <a:gd name="T13" fmla="*/ 22 h 39"/>
                <a:gd name="T14" fmla="*/ 36 w 42"/>
                <a:gd name="T15" fmla="*/ 26 h 39"/>
                <a:gd name="T16" fmla="*/ 38 w 42"/>
                <a:gd name="T17" fmla="*/ 29 h 39"/>
                <a:gd name="T18" fmla="*/ 41 w 42"/>
                <a:gd name="T19" fmla="*/ 33 h 39"/>
                <a:gd name="T20" fmla="*/ 42 w 42"/>
                <a:gd name="T21" fmla="*/ 35 h 39"/>
                <a:gd name="T22" fmla="*/ 42 w 42"/>
                <a:gd name="T23" fmla="*/ 36 h 39"/>
                <a:gd name="T24" fmla="*/ 42 w 42"/>
                <a:gd name="T25" fmla="*/ 38 h 39"/>
                <a:gd name="T26" fmla="*/ 42 w 42"/>
                <a:gd name="T27" fmla="*/ 39 h 39"/>
                <a:gd name="T28" fmla="*/ 41 w 42"/>
                <a:gd name="T29" fmla="*/ 38 h 39"/>
                <a:gd name="T30" fmla="*/ 40 w 42"/>
                <a:gd name="T31" fmla="*/ 38 h 39"/>
                <a:gd name="T32" fmla="*/ 36 w 42"/>
                <a:gd name="T33" fmla="*/ 36 h 39"/>
                <a:gd name="T34" fmla="*/ 33 w 42"/>
                <a:gd name="T35" fmla="*/ 35 h 39"/>
                <a:gd name="T36" fmla="*/ 29 w 42"/>
                <a:gd name="T37" fmla="*/ 33 h 39"/>
                <a:gd name="T38" fmla="*/ 25 w 42"/>
                <a:gd name="T39" fmla="*/ 30 h 39"/>
                <a:gd name="T40" fmla="*/ 21 w 42"/>
                <a:gd name="T41" fmla="*/ 26 h 39"/>
                <a:gd name="T42" fmla="*/ 19 w 42"/>
                <a:gd name="T43" fmla="*/ 22 h 39"/>
                <a:gd name="T44" fmla="*/ 12 w 42"/>
                <a:gd name="T45" fmla="*/ 14 h 39"/>
                <a:gd name="T46" fmla="*/ 6 w 42"/>
                <a:gd name="T47" fmla="*/ 8 h 39"/>
                <a:gd name="T48" fmla="*/ 2 w 42"/>
                <a:gd name="T49" fmla="*/ 2 h 39"/>
                <a:gd name="T50" fmla="*/ 0 w 42"/>
                <a:gd name="T51" fmla="*/ 1 h 39"/>
                <a:gd name="T52" fmla="*/ 2 w 42"/>
                <a:gd name="T5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2" h="39">
                  <a:moveTo>
                    <a:pt x="2" y="0"/>
                  </a:moveTo>
                  <a:lnTo>
                    <a:pt x="3" y="1"/>
                  </a:lnTo>
                  <a:lnTo>
                    <a:pt x="8" y="5"/>
                  </a:lnTo>
                  <a:lnTo>
                    <a:pt x="16" y="10"/>
                  </a:lnTo>
                  <a:lnTo>
                    <a:pt x="24" y="16"/>
                  </a:lnTo>
                  <a:lnTo>
                    <a:pt x="29" y="19"/>
                  </a:lnTo>
                  <a:lnTo>
                    <a:pt x="33" y="22"/>
                  </a:lnTo>
                  <a:lnTo>
                    <a:pt x="36" y="26"/>
                  </a:lnTo>
                  <a:lnTo>
                    <a:pt x="38" y="29"/>
                  </a:lnTo>
                  <a:lnTo>
                    <a:pt x="41" y="33"/>
                  </a:lnTo>
                  <a:lnTo>
                    <a:pt x="42" y="35"/>
                  </a:lnTo>
                  <a:lnTo>
                    <a:pt x="42" y="36"/>
                  </a:lnTo>
                  <a:lnTo>
                    <a:pt x="42" y="38"/>
                  </a:lnTo>
                  <a:lnTo>
                    <a:pt x="42" y="39"/>
                  </a:lnTo>
                  <a:lnTo>
                    <a:pt x="41" y="38"/>
                  </a:lnTo>
                  <a:lnTo>
                    <a:pt x="40" y="38"/>
                  </a:lnTo>
                  <a:lnTo>
                    <a:pt x="36" y="36"/>
                  </a:lnTo>
                  <a:lnTo>
                    <a:pt x="33" y="35"/>
                  </a:lnTo>
                  <a:lnTo>
                    <a:pt x="29" y="33"/>
                  </a:lnTo>
                  <a:lnTo>
                    <a:pt x="25" y="30"/>
                  </a:lnTo>
                  <a:lnTo>
                    <a:pt x="21" y="26"/>
                  </a:lnTo>
                  <a:lnTo>
                    <a:pt x="19" y="22"/>
                  </a:lnTo>
                  <a:lnTo>
                    <a:pt x="12" y="14"/>
                  </a:lnTo>
                  <a:lnTo>
                    <a:pt x="6" y="8"/>
                  </a:lnTo>
                  <a:lnTo>
                    <a:pt x="2" y="2"/>
                  </a:lnTo>
                  <a:lnTo>
                    <a:pt x="0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75">
              <a:extLst>
                <a:ext uri="{FF2B5EF4-FFF2-40B4-BE49-F238E27FC236}">
                  <a16:creationId xmlns:a16="http://schemas.microsoft.com/office/drawing/2014/main" id="{E632CBE0-2988-4703-9360-59B41CD8A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0845" y="272914"/>
              <a:ext cx="145891" cy="132320"/>
            </a:xfrm>
            <a:custGeom>
              <a:avLst/>
              <a:gdLst>
                <a:gd name="T0" fmla="*/ 42 w 43"/>
                <a:gd name="T1" fmla="*/ 0 h 39"/>
                <a:gd name="T2" fmla="*/ 43 w 43"/>
                <a:gd name="T3" fmla="*/ 1 h 39"/>
                <a:gd name="T4" fmla="*/ 41 w 43"/>
                <a:gd name="T5" fmla="*/ 2 h 39"/>
                <a:gd name="T6" fmla="*/ 37 w 43"/>
                <a:gd name="T7" fmla="*/ 8 h 39"/>
                <a:gd name="T8" fmla="*/ 31 w 43"/>
                <a:gd name="T9" fmla="*/ 14 h 39"/>
                <a:gd name="T10" fmla="*/ 25 w 43"/>
                <a:gd name="T11" fmla="*/ 22 h 39"/>
                <a:gd name="T12" fmla="*/ 21 w 43"/>
                <a:gd name="T13" fmla="*/ 26 h 39"/>
                <a:gd name="T14" fmla="*/ 18 w 43"/>
                <a:gd name="T15" fmla="*/ 30 h 39"/>
                <a:gd name="T16" fmla="*/ 14 w 43"/>
                <a:gd name="T17" fmla="*/ 33 h 39"/>
                <a:gd name="T18" fmla="*/ 11 w 43"/>
                <a:gd name="T19" fmla="*/ 35 h 39"/>
                <a:gd name="T20" fmla="*/ 7 w 43"/>
                <a:gd name="T21" fmla="*/ 36 h 39"/>
                <a:gd name="T22" fmla="*/ 4 w 43"/>
                <a:gd name="T23" fmla="*/ 38 h 39"/>
                <a:gd name="T24" fmla="*/ 1 w 43"/>
                <a:gd name="T25" fmla="*/ 38 h 39"/>
                <a:gd name="T26" fmla="*/ 1 w 43"/>
                <a:gd name="T27" fmla="*/ 39 h 39"/>
                <a:gd name="T28" fmla="*/ 0 w 43"/>
                <a:gd name="T29" fmla="*/ 38 h 39"/>
                <a:gd name="T30" fmla="*/ 0 w 43"/>
                <a:gd name="T31" fmla="*/ 36 h 39"/>
                <a:gd name="T32" fmla="*/ 1 w 43"/>
                <a:gd name="T33" fmla="*/ 35 h 39"/>
                <a:gd name="T34" fmla="*/ 3 w 43"/>
                <a:gd name="T35" fmla="*/ 33 h 39"/>
                <a:gd name="T36" fmla="*/ 4 w 43"/>
                <a:gd name="T37" fmla="*/ 29 h 39"/>
                <a:gd name="T38" fmla="*/ 7 w 43"/>
                <a:gd name="T39" fmla="*/ 26 h 39"/>
                <a:gd name="T40" fmla="*/ 11 w 43"/>
                <a:gd name="T41" fmla="*/ 22 h 39"/>
                <a:gd name="T42" fmla="*/ 14 w 43"/>
                <a:gd name="T43" fmla="*/ 19 h 39"/>
                <a:gd name="T44" fmla="*/ 18 w 43"/>
                <a:gd name="T45" fmla="*/ 16 h 39"/>
                <a:gd name="T46" fmla="*/ 28 w 43"/>
                <a:gd name="T47" fmla="*/ 10 h 39"/>
                <a:gd name="T48" fmla="*/ 34 w 43"/>
                <a:gd name="T49" fmla="*/ 5 h 39"/>
                <a:gd name="T50" fmla="*/ 39 w 43"/>
                <a:gd name="T51" fmla="*/ 1 h 39"/>
                <a:gd name="T52" fmla="*/ 42 w 43"/>
                <a:gd name="T5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3" h="39">
                  <a:moveTo>
                    <a:pt x="42" y="0"/>
                  </a:moveTo>
                  <a:lnTo>
                    <a:pt x="43" y="1"/>
                  </a:lnTo>
                  <a:lnTo>
                    <a:pt x="41" y="2"/>
                  </a:lnTo>
                  <a:lnTo>
                    <a:pt x="37" y="8"/>
                  </a:lnTo>
                  <a:lnTo>
                    <a:pt x="31" y="14"/>
                  </a:lnTo>
                  <a:lnTo>
                    <a:pt x="25" y="22"/>
                  </a:lnTo>
                  <a:lnTo>
                    <a:pt x="21" y="26"/>
                  </a:lnTo>
                  <a:lnTo>
                    <a:pt x="18" y="30"/>
                  </a:lnTo>
                  <a:lnTo>
                    <a:pt x="14" y="33"/>
                  </a:lnTo>
                  <a:lnTo>
                    <a:pt x="11" y="35"/>
                  </a:lnTo>
                  <a:lnTo>
                    <a:pt x="7" y="36"/>
                  </a:lnTo>
                  <a:lnTo>
                    <a:pt x="4" y="38"/>
                  </a:lnTo>
                  <a:lnTo>
                    <a:pt x="1" y="38"/>
                  </a:lnTo>
                  <a:lnTo>
                    <a:pt x="1" y="39"/>
                  </a:lnTo>
                  <a:lnTo>
                    <a:pt x="0" y="38"/>
                  </a:lnTo>
                  <a:lnTo>
                    <a:pt x="0" y="36"/>
                  </a:lnTo>
                  <a:lnTo>
                    <a:pt x="1" y="35"/>
                  </a:lnTo>
                  <a:lnTo>
                    <a:pt x="3" y="33"/>
                  </a:lnTo>
                  <a:lnTo>
                    <a:pt x="4" y="29"/>
                  </a:lnTo>
                  <a:lnTo>
                    <a:pt x="7" y="26"/>
                  </a:lnTo>
                  <a:lnTo>
                    <a:pt x="11" y="22"/>
                  </a:lnTo>
                  <a:lnTo>
                    <a:pt x="14" y="19"/>
                  </a:lnTo>
                  <a:lnTo>
                    <a:pt x="18" y="16"/>
                  </a:lnTo>
                  <a:lnTo>
                    <a:pt x="28" y="10"/>
                  </a:lnTo>
                  <a:lnTo>
                    <a:pt x="34" y="5"/>
                  </a:lnTo>
                  <a:lnTo>
                    <a:pt x="39" y="1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76">
              <a:extLst>
                <a:ext uri="{FF2B5EF4-FFF2-40B4-BE49-F238E27FC236}">
                  <a16:creationId xmlns:a16="http://schemas.microsoft.com/office/drawing/2014/main" id="{AB6559BF-3D3C-4098-B37D-2F15B565D5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3529" y="89704"/>
              <a:ext cx="40713" cy="169639"/>
            </a:xfrm>
            <a:custGeom>
              <a:avLst/>
              <a:gdLst>
                <a:gd name="T0" fmla="*/ 6 w 12"/>
                <a:gd name="T1" fmla="*/ 0 h 50"/>
                <a:gd name="T2" fmla="*/ 7 w 12"/>
                <a:gd name="T3" fmla="*/ 0 h 50"/>
                <a:gd name="T4" fmla="*/ 7 w 12"/>
                <a:gd name="T5" fmla="*/ 4 h 50"/>
                <a:gd name="T6" fmla="*/ 9 w 12"/>
                <a:gd name="T7" fmla="*/ 13 h 50"/>
                <a:gd name="T8" fmla="*/ 11 w 12"/>
                <a:gd name="T9" fmla="*/ 25 h 50"/>
                <a:gd name="T10" fmla="*/ 11 w 12"/>
                <a:gd name="T11" fmla="*/ 30 h 50"/>
                <a:gd name="T12" fmla="*/ 12 w 12"/>
                <a:gd name="T13" fmla="*/ 34 h 50"/>
                <a:gd name="T14" fmla="*/ 11 w 12"/>
                <a:gd name="T15" fmla="*/ 38 h 50"/>
                <a:gd name="T16" fmla="*/ 11 w 12"/>
                <a:gd name="T17" fmla="*/ 42 h 50"/>
                <a:gd name="T18" fmla="*/ 9 w 12"/>
                <a:gd name="T19" fmla="*/ 46 h 50"/>
                <a:gd name="T20" fmla="*/ 8 w 12"/>
                <a:gd name="T21" fmla="*/ 49 h 50"/>
                <a:gd name="T22" fmla="*/ 7 w 12"/>
                <a:gd name="T23" fmla="*/ 50 h 50"/>
                <a:gd name="T24" fmla="*/ 7 w 12"/>
                <a:gd name="T25" fmla="*/ 50 h 50"/>
                <a:gd name="T26" fmla="*/ 6 w 12"/>
                <a:gd name="T27" fmla="*/ 50 h 50"/>
                <a:gd name="T28" fmla="*/ 6 w 12"/>
                <a:gd name="T29" fmla="*/ 50 h 50"/>
                <a:gd name="T30" fmla="*/ 4 w 12"/>
                <a:gd name="T31" fmla="*/ 49 h 50"/>
                <a:gd name="T32" fmla="*/ 3 w 12"/>
                <a:gd name="T33" fmla="*/ 46 h 50"/>
                <a:gd name="T34" fmla="*/ 2 w 12"/>
                <a:gd name="T35" fmla="*/ 42 h 50"/>
                <a:gd name="T36" fmla="*/ 0 w 12"/>
                <a:gd name="T37" fmla="*/ 38 h 50"/>
                <a:gd name="T38" fmla="*/ 0 w 12"/>
                <a:gd name="T39" fmla="*/ 34 h 50"/>
                <a:gd name="T40" fmla="*/ 2 w 12"/>
                <a:gd name="T41" fmla="*/ 30 h 50"/>
                <a:gd name="T42" fmla="*/ 2 w 12"/>
                <a:gd name="T43" fmla="*/ 25 h 50"/>
                <a:gd name="T44" fmla="*/ 3 w 12"/>
                <a:gd name="T45" fmla="*/ 13 h 50"/>
                <a:gd name="T46" fmla="*/ 6 w 12"/>
                <a:gd name="T47" fmla="*/ 4 h 50"/>
                <a:gd name="T48" fmla="*/ 6 w 12"/>
                <a:gd name="T4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" h="50">
                  <a:moveTo>
                    <a:pt x="6" y="0"/>
                  </a:moveTo>
                  <a:lnTo>
                    <a:pt x="7" y="0"/>
                  </a:lnTo>
                  <a:lnTo>
                    <a:pt x="7" y="4"/>
                  </a:lnTo>
                  <a:lnTo>
                    <a:pt x="9" y="13"/>
                  </a:lnTo>
                  <a:lnTo>
                    <a:pt x="11" y="25"/>
                  </a:lnTo>
                  <a:lnTo>
                    <a:pt x="11" y="30"/>
                  </a:lnTo>
                  <a:lnTo>
                    <a:pt x="12" y="34"/>
                  </a:lnTo>
                  <a:lnTo>
                    <a:pt x="11" y="38"/>
                  </a:lnTo>
                  <a:lnTo>
                    <a:pt x="11" y="42"/>
                  </a:lnTo>
                  <a:lnTo>
                    <a:pt x="9" y="46"/>
                  </a:lnTo>
                  <a:lnTo>
                    <a:pt x="8" y="49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4" y="49"/>
                  </a:lnTo>
                  <a:lnTo>
                    <a:pt x="3" y="46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2" y="30"/>
                  </a:lnTo>
                  <a:lnTo>
                    <a:pt x="2" y="25"/>
                  </a:lnTo>
                  <a:lnTo>
                    <a:pt x="3" y="13"/>
                  </a:lnTo>
                  <a:lnTo>
                    <a:pt x="6" y="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2B65C3D2-93D0-433D-B63B-E45F9C4AD7A2}"/>
              </a:ext>
            </a:extLst>
          </p:cNvPr>
          <p:cNvGrpSpPr/>
          <p:nvPr/>
        </p:nvGrpSpPr>
        <p:grpSpPr>
          <a:xfrm>
            <a:off x="759423" y="1615071"/>
            <a:ext cx="1276887" cy="400110"/>
            <a:chOff x="759423" y="1615071"/>
            <a:chExt cx="1276887" cy="40011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570813F-9557-4F4A-9DB5-F4330C4B8B35}"/>
                </a:ext>
              </a:extLst>
            </p:cNvPr>
            <p:cNvGrpSpPr/>
            <p:nvPr/>
          </p:nvGrpSpPr>
          <p:grpSpPr>
            <a:xfrm>
              <a:off x="759423" y="1726622"/>
              <a:ext cx="255336" cy="177009"/>
              <a:chOff x="735013" y="2297873"/>
              <a:chExt cx="246456" cy="170853"/>
            </a:xfrm>
          </p:grpSpPr>
          <p:sp>
            <p:nvSpPr>
              <p:cNvPr id="95" name="갈매기형 수장 34">
                <a:extLst>
                  <a:ext uri="{FF2B5EF4-FFF2-40B4-BE49-F238E27FC236}">
                    <a16:creationId xmlns:a16="http://schemas.microsoft.com/office/drawing/2014/main" id="{2E923601-6972-4EC7-9B8F-ECFD2953866B}"/>
                  </a:ext>
                </a:extLst>
              </p:cNvPr>
              <p:cNvSpPr/>
              <p:nvPr/>
            </p:nvSpPr>
            <p:spPr>
              <a:xfrm>
                <a:off x="735013" y="2297873"/>
                <a:ext cx="141641" cy="170853"/>
              </a:xfrm>
              <a:prstGeom prst="chevron">
                <a:avLst>
                  <a:gd name="adj" fmla="val 65221"/>
                </a:avLst>
              </a:prstGeom>
              <a:solidFill>
                <a:srgbClr val="014A81"/>
              </a:solidFill>
              <a:ln>
                <a:solidFill>
                  <a:srgbClr val="014A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갈매기형 수장 35">
                <a:extLst>
                  <a:ext uri="{FF2B5EF4-FFF2-40B4-BE49-F238E27FC236}">
                    <a16:creationId xmlns:a16="http://schemas.microsoft.com/office/drawing/2014/main" id="{B601F9C6-E424-4450-9FB4-ADD03C1C301E}"/>
                  </a:ext>
                </a:extLst>
              </p:cNvPr>
              <p:cNvSpPr/>
              <p:nvPr/>
            </p:nvSpPr>
            <p:spPr>
              <a:xfrm>
                <a:off x="839828" y="2297873"/>
                <a:ext cx="141641" cy="170853"/>
              </a:xfrm>
              <a:prstGeom prst="chevron">
                <a:avLst>
                  <a:gd name="adj" fmla="val 65221"/>
                </a:avLst>
              </a:prstGeom>
              <a:solidFill>
                <a:srgbClr val="014A81"/>
              </a:solidFill>
              <a:ln>
                <a:solidFill>
                  <a:srgbClr val="014A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725F2254-A0AF-4381-85F9-68FB5B646B83}"/>
                </a:ext>
              </a:extLst>
            </p:cNvPr>
            <p:cNvSpPr/>
            <p:nvPr/>
          </p:nvSpPr>
          <p:spPr>
            <a:xfrm>
              <a:off x="1045718" y="1615071"/>
              <a:ext cx="99059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solidFill>
                    <a:srgbClr val="354555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Method</a:t>
              </a:r>
              <a:endPara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354555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3FFC825D-1821-439F-8377-7970FD445864}"/>
              </a:ext>
            </a:extLst>
          </p:cNvPr>
          <p:cNvSpPr/>
          <p:nvPr/>
        </p:nvSpPr>
        <p:spPr>
          <a:xfrm>
            <a:off x="1014759" y="2081598"/>
            <a:ext cx="50866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아래와 같이 계층별 의미 있는 적절한 </a:t>
            </a:r>
            <a:r>
              <a:rPr lang="ko-KR" altLang="en-US" sz="16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접두어를</a:t>
            </a:r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 사용한다</a:t>
            </a:r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ko-KR" altLang="en-US" sz="16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46814CB-1C99-4BCF-B041-F62B20915165}"/>
              </a:ext>
            </a:extLst>
          </p:cNvPr>
          <p:cNvGrpSpPr/>
          <p:nvPr/>
        </p:nvGrpSpPr>
        <p:grpSpPr>
          <a:xfrm>
            <a:off x="1041135" y="2744652"/>
            <a:ext cx="8938016" cy="3520323"/>
            <a:chOff x="1041135" y="2744652"/>
            <a:chExt cx="8938016" cy="3520323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87408BE-8B59-4873-AD5A-8BE4166BB6C3}"/>
                </a:ext>
              </a:extLst>
            </p:cNvPr>
            <p:cNvSpPr txBox="1"/>
            <p:nvPr/>
          </p:nvSpPr>
          <p:spPr>
            <a:xfrm>
              <a:off x="3231776" y="2744652"/>
              <a:ext cx="1944414" cy="481854"/>
            </a:xfrm>
            <a:prstGeom prst="roundRect">
              <a:avLst>
                <a:gd name="adj" fmla="val 50000"/>
              </a:avLst>
            </a:prstGeom>
            <a:solidFill>
              <a:srgbClr val="2D3887"/>
            </a:solidFill>
          </p:spPr>
          <p:txBody>
            <a:bodyPr wrap="square" lIns="110780" tIns="55390" rIns="110780" bIns="55390" rtlCol="0" anchor="ctr">
              <a:noAutofit/>
            </a:bodyPr>
            <a:lstStyle>
              <a:defPPr>
                <a:defRPr lang="ko-KR"/>
              </a:defPPr>
              <a:lvl1pPr>
                <a:defRPr sz="900">
                  <a:solidFill>
                    <a:schemeClr val="bg1"/>
                  </a:solidFill>
                  <a:latin typeface="Noto Sans CJK KR Regular" pitchFamily="34" charset="-127"/>
                  <a:ea typeface="Noto Sans CJK KR Regular" pitchFamily="34" charset="-127"/>
                </a:defRPr>
              </a:lvl1pPr>
            </a:lstStyle>
            <a:p>
              <a:endParaRPr lang="en-US" altLang="ko-KR" dirty="0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39848229-08B8-4DDE-9AFF-0FF66AAA0116}"/>
                </a:ext>
              </a:extLst>
            </p:cNvPr>
            <p:cNvSpPr/>
            <p:nvPr/>
          </p:nvSpPr>
          <p:spPr>
            <a:xfrm>
              <a:off x="3688842" y="2817099"/>
              <a:ext cx="10302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Controller</a:t>
              </a:r>
              <a:endParaRPr lang="ko-KR" altLang="en-US" sz="16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B4088FB-A6DD-4DD6-9815-2E59B3C55B18}"/>
                </a:ext>
              </a:extLst>
            </p:cNvPr>
            <p:cNvSpPr txBox="1"/>
            <p:nvPr/>
          </p:nvSpPr>
          <p:spPr>
            <a:xfrm>
              <a:off x="5633256" y="2744652"/>
              <a:ext cx="1944414" cy="481854"/>
            </a:xfrm>
            <a:prstGeom prst="roundRect">
              <a:avLst>
                <a:gd name="adj" fmla="val 50000"/>
              </a:avLst>
            </a:prstGeom>
            <a:solidFill>
              <a:srgbClr val="2D3887"/>
            </a:solidFill>
          </p:spPr>
          <p:txBody>
            <a:bodyPr wrap="square" lIns="110780" tIns="55390" rIns="110780" bIns="55390" rtlCol="0" anchor="ctr">
              <a:noAutofit/>
            </a:bodyPr>
            <a:lstStyle>
              <a:defPPr>
                <a:defRPr lang="ko-KR"/>
              </a:defPPr>
              <a:lvl1pPr>
                <a:defRPr sz="900">
                  <a:solidFill>
                    <a:schemeClr val="bg1"/>
                  </a:solidFill>
                  <a:latin typeface="Noto Sans CJK KR Regular" pitchFamily="34" charset="-127"/>
                  <a:ea typeface="Noto Sans CJK KR Regular" pitchFamily="34" charset="-127"/>
                </a:defRPr>
              </a:lvl1pPr>
            </a:lstStyle>
            <a:p>
              <a:endParaRPr lang="en-US" altLang="ko-KR" dirty="0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350B797A-8BF6-40E1-B3DF-3DD7E0489F61}"/>
                </a:ext>
              </a:extLst>
            </p:cNvPr>
            <p:cNvSpPr/>
            <p:nvPr/>
          </p:nvSpPr>
          <p:spPr>
            <a:xfrm>
              <a:off x="6178264" y="2817099"/>
              <a:ext cx="85440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Service</a:t>
              </a:r>
              <a:endParaRPr lang="ko-KR" altLang="en-US" sz="16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390E195-503A-485F-9B24-7280C51E1692}"/>
                </a:ext>
              </a:extLst>
            </p:cNvPr>
            <p:cNvSpPr txBox="1"/>
            <p:nvPr/>
          </p:nvSpPr>
          <p:spPr>
            <a:xfrm>
              <a:off x="8034736" y="2744652"/>
              <a:ext cx="1944414" cy="481854"/>
            </a:xfrm>
            <a:prstGeom prst="roundRect">
              <a:avLst>
                <a:gd name="adj" fmla="val 50000"/>
              </a:avLst>
            </a:prstGeom>
            <a:solidFill>
              <a:srgbClr val="2D3887"/>
            </a:solidFill>
          </p:spPr>
          <p:txBody>
            <a:bodyPr wrap="square" lIns="110780" tIns="55390" rIns="110780" bIns="55390" rtlCol="0" anchor="ctr">
              <a:noAutofit/>
            </a:bodyPr>
            <a:lstStyle>
              <a:defPPr>
                <a:defRPr lang="ko-KR"/>
              </a:defPPr>
              <a:lvl1pPr>
                <a:defRPr sz="900">
                  <a:solidFill>
                    <a:schemeClr val="bg1"/>
                  </a:solidFill>
                  <a:latin typeface="Noto Sans CJK KR Regular" pitchFamily="34" charset="-127"/>
                  <a:ea typeface="Noto Sans CJK KR Regular" pitchFamily="34" charset="-127"/>
                </a:defRPr>
              </a:lvl1pPr>
            </a:lstStyle>
            <a:p>
              <a:endParaRPr lang="en-US" altLang="ko-KR" dirty="0"/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5DFFFB4D-D6E4-4D18-9089-66A453E33D95}"/>
                </a:ext>
              </a:extLst>
            </p:cNvPr>
            <p:cNvSpPr/>
            <p:nvPr/>
          </p:nvSpPr>
          <p:spPr>
            <a:xfrm>
              <a:off x="8569645" y="2817099"/>
              <a:ext cx="87459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Mapper</a:t>
              </a:r>
              <a:endParaRPr lang="ko-KR" altLang="en-US" sz="16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F83C9FA-207C-46AC-A576-31FEE64EEEBF}"/>
                </a:ext>
              </a:extLst>
            </p:cNvPr>
            <p:cNvGrpSpPr/>
            <p:nvPr/>
          </p:nvGrpSpPr>
          <p:grpSpPr>
            <a:xfrm>
              <a:off x="3231775" y="3334465"/>
              <a:ext cx="6747376" cy="2926417"/>
              <a:chOff x="3231775" y="3334465"/>
              <a:chExt cx="6747376" cy="2926417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AFDAE5AC-E7E2-4E48-9DA4-C86D45600620}"/>
                  </a:ext>
                </a:extLst>
              </p:cNvPr>
              <p:cNvGrpSpPr/>
              <p:nvPr/>
            </p:nvGrpSpPr>
            <p:grpSpPr>
              <a:xfrm>
                <a:off x="3231775" y="3334465"/>
                <a:ext cx="1944415" cy="481854"/>
                <a:chOff x="2627586" y="3673806"/>
                <a:chExt cx="1944415" cy="481854"/>
              </a:xfrm>
            </p:grpSpPr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01C1398C-CD48-4262-BD9E-A0F3E5375417}"/>
                    </a:ext>
                  </a:extLst>
                </p:cNvPr>
                <p:cNvSpPr txBox="1"/>
                <p:nvPr/>
              </p:nvSpPr>
              <p:spPr>
                <a:xfrm>
                  <a:off x="2627586" y="3673806"/>
                  <a:ext cx="1944415" cy="48185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wrap="square" lIns="110780" tIns="55390" rIns="110780" bIns="55390" rtlCol="0" anchor="ctr">
                  <a:noAutofit/>
                </a:bodyPr>
                <a:lstStyle>
                  <a:defPPr>
                    <a:defRPr lang="ko-KR"/>
                  </a:defPPr>
                  <a:lvl1pPr>
                    <a:defRPr sz="900">
                      <a:latin typeface="Noto Sans CJK KR Regular" pitchFamily="34" charset="-127"/>
                      <a:ea typeface="Noto Sans CJK KR Regular" pitchFamily="34" charset="-127"/>
                    </a:defRPr>
                  </a:lvl1pPr>
                </a:lstStyle>
                <a:p>
                  <a:endParaRPr lang="ko-KR" altLang="en-US" dirty="0"/>
                </a:p>
              </p:txBody>
            </p:sp>
            <p:sp>
              <p:nvSpPr>
                <p:cNvPr id="146" name="직사각형 145">
                  <a:extLst>
                    <a:ext uri="{FF2B5EF4-FFF2-40B4-BE49-F238E27FC236}">
                      <a16:creationId xmlns:a16="http://schemas.microsoft.com/office/drawing/2014/main" id="{1A58E053-9C37-4BB7-B7B8-63D103D3CA80}"/>
                    </a:ext>
                  </a:extLst>
                </p:cNvPr>
                <p:cNvSpPr/>
                <p:nvPr/>
              </p:nvSpPr>
              <p:spPr>
                <a:xfrm>
                  <a:off x="3372087" y="3745456"/>
                  <a:ext cx="465192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-KR" sz="1600" dirty="0">
                      <a:ln>
                        <a:solidFill>
                          <a:schemeClr val="tx1">
                            <a:alpha val="50000"/>
                          </a:schemeClr>
                        </a:solidFill>
                      </a:ln>
                      <a:latin typeface="-윤고딕320" panose="02030504000101010101" pitchFamily="18" charset="-127"/>
                      <a:ea typeface="-윤고딕320" panose="02030504000101010101" pitchFamily="18" charset="-127"/>
                    </a:rPr>
                    <a:t>get</a:t>
                  </a:r>
                  <a:endParaRPr lang="ko-KR" altLang="en-US" sz="1600" dirty="0">
                    <a:ln>
                      <a:solidFill>
                        <a:schemeClr val="tx1">
                          <a:alpha val="50000"/>
                        </a:schemeClr>
                      </a:solidFill>
                    </a:ln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</p:txBody>
            </p:sp>
          </p:grpSp>
          <p:grpSp>
            <p:nvGrpSpPr>
              <p:cNvPr id="147" name="그룹 146">
                <a:extLst>
                  <a:ext uri="{FF2B5EF4-FFF2-40B4-BE49-F238E27FC236}">
                    <a16:creationId xmlns:a16="http://schemas.microsoft.com/office/drawing/2014/main" id="{22049A69-07A7-4094-9A33-FB397368F164}"/>
                  </a:ext>
                </a:extLst>
              </p:cNvPr>
              <p:cNvGrpSpPr/>
              <p:nvPr/>
            </p:nvGrpSpPr>
            <p:grpSpPr>
              <a:xfrm>
                <a:off x="3231775" y="3949817"/>
                <a:ext cx="1944415" cy="481854"/>
                <a:chOff x="2627586" y="3673806"/>
                <a:chExt cx="1944415" cy="481854"/>
              </a:xfrm>
            </p:grpSpPr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4D563923-D044-43D1-A433-7C6C90CC0507}"/>
                    </a:ext>
                  </a:extLst>
                </p:cNvPr>
                <p:cNvSpPr txBox="1"/>
                <p:nvPr/>
              </p:nvSpPr>
              <p:spPr>
                <a:xfrm>
                  <a:off x="2627586" y="3673806"/>
                  <a:ext cx="1944415" cy="48185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wrap="square" lIns="110780" tIns="55390" rIns="110780" bIns="55390" rtlCol="0" anchor="ctr">
                  <a:noAutofit/>
                </a:bodyPr>
                <a:lstStyle>
                  <a:defPPr>
                    <a:defRPr lang="ko-KR"/>
                  </a:defPPr>
                  <a:lvl1pPr>
                    <a:defRPr sz="900">
                      <a:latin typeface="Noto Sans CJK KR Regular" pitchFamily="34" charset="-127"/>
                      <a:ea typeface="Noto Sans CJK KR Regular" pitchFamily="34" charset="-127"/>
                    </a:defRPr>
                  </a:lvl1pPr>
                </a:lstStyle>
                <a:p>
                  <a:endParaRPr lang="ko-KR" altLang="en-US" dirty="0"/>
                </a:p>
              </p:txBody>
            </p:sp>
            <p:sp>
              <p:nvSpPr>
                <p:cNvPr id="149" name="직사각형 148">
                  <a:extLst>
                    <a:ext uri="{FF2B5EF4-FFF2-40B4-BE49-F238E27FC236}">
                      <a16:creationId xmlns:a16="http://schemas.microsoft.com/office/drawing/2014/main" id="{07707C37-7B6C-4722-A719-C489E72047A6}"/>
                    </a:ext>
                  </a:extLst>
                </p:cNvPr>
                <p:cNvSpPr/>
                <p:nvPr/>
              </p:nvSpPr>
              <p:spPr>
                <a:xfrm>
                  <a:off x="3397737" y="3745456"/>
                  <a:ext cx="41389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-KR" sz="1600" dirty="0">
                      <a:ln>
                        <a:solidFill>
                          <a:schemeClr val="tx1">
                            <a:alpha val="50000"/>
                          </a:schemeClr>
                        </a:solidFill>
                      </a:ln>
                      <a:latin typeface="-윤고딕320" panose="02030504000101010101" pitchFamily="18" charset="-127"/>
                      <a:ea typeface="-윤고딕320" panose="02030504000101010101" pitchFamily="18" charset="-127"/>
                    </a:rPr>
                    <a:t>list</a:t>
                  </a:r>
                  <a:endParaRPr lang="ko-KR" altLang="en-US" sz="1600" dirty="0">
                    <a:ln>
                      <a:solidFill>
                        <a:schemeClr val="tx1">
                          <a:alpha val="50000"/>
                        </a:schemeClr>
                      </a:solidFill>
                    </a:ln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</p:txBody>
            </p:sp>
          </p:grpSp>
          <p:grpSp>
            <p:nvGrpSpPr>
              <p:cNvPr id="150" name="그룹 149">
                <a:extLst>
                  <a:ext uri="{FF2B5EF4-FFF2-40B4-BE49-F238E27FC236}">
                    <a16:creationId xmlns:a16="http://schemas.microsoft.com/office/drawing/2014/main" id="{AE64C530-9E12-4A9B-88F3-9AB110B28AE9}"/>
                  </a:ext>
                </a:extLst>
              </p:cNvPr>
              <p:cNvGrpSpPr/>
              <p:nvPr/>
            </p:nvGrpSpPr>
            <p:grpSpPr>
              <a:xfrm>
                <a:off x="3231775" y="4570776"/>
                <a:ext cx="1944415" cy="481854"/>
                <a:chOff x="2627586" y="3673806"/>
                <a:chExt cx="1944415" cy="481854"/>
              </a:xfrm>
            </p:grpSpPr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C500D889-EDAA-418F-932B-A0DDCE0F952C}"/>
                    </a:ext>
                  </a:extLst>
                </p:cNvPr>
                <p:cNvSpPr txBox="1"/>
                <p:nvPr/>
              </p:nvSpPr>
              <p:spPr>
                <a:xfrm>
                  <a:off x="2627586" y="3673806"/>
                  <a:ext cx="1944415" cy="48185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wrap="square" lIns="110780" tIns="55390" rIns="110780" bIns="55390" rtlCol="0" anchor="ctr">
                  <a:noAutofit/>
                </a:bodyPr>
                <a:lstStyle>
                  <a:defPPr>
                    <a:defRPr lang="ko-KR"/>
                  </a:defPPr>
                  <a:lvl1pPr>
                    <a:defRPr sz="900">
                      <a:latin typeface="Noto Sans CJK KR Regular" pitchFamily="34" charset="-127"/>
                      <a:ea typeface="Noto Sans CJK KR Regular" pitchFamily="34" charset="-127"/>
                    </a:defRPr>
                  </a:lvl1pPr>
                </a:lstStyle>
                <a:p>
                  <a:endParaRPr lang="ko-KR" altLang="en-US" dirty="0"/>
                </a:p>
              </p:txBody>
            </p:sp>
            <p:sp>
              <p:nvSpPr>
                <p:cNvPr id="152" name="직사각형 151">
                  <a:extLst>
                    <a:ext uri="{FF2B5EF4-FFF2-40B4-BE49-F238E27FC236}">
                      <a16:creationId xmlns:a16="http://schemas.microsoft.com/office/drawing/2014/main" id="{4BF3CBDD-3382-4D3B-BD21-AFEEA21290CC}"/>
                    </a:ext>
                  </a:extLst>
                </p:cNvPr>
                <p:cNvSpPr/>
                <p:nvPr/>
              </p:nvSpPr>
              <p:spPr>
                <a:xfrm>
                  <a:off x="3269144" y="3745456"/>
                  <a:ext cx="67108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-KR" sz="1600" dirty="0">
                      <a:ln>
                        <a:solidFill>
                          <a:schemeClr val="tx1">
                            <a:alpha val="50000"/>
                          </a:schemeClr>
                        </a:solidFill>
                      </a:ln>
                      <a:latin typeface="-윤고딕320" panose="02030504000101010101" pitchFamily="18" charset="-127"/>
                      <a:ea typeface="-윤고딕320" panose="02030504000101010101" pitchFamily="18" charset="-127"/>
                    </a:rPr>
                    <a:t>insert</a:t>
                  </a:r>
                  <a:endParaRPr lang="ko-KR" altLang="en-US" sz="1600" dirty="0">
                    <a:ln>
                      <a:solidFill>
                        <a:schemeClr val="tx1">
                          <a:alpha val="50000"/>
                        </a:schemeClr>
                      </a:solidFill>
                    </a:ln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</p:txBody>
            </p:sp>
          </p:grpSp>
          <p:grpSp>
            <p:nvGrpSpPr>
              <p:cNvPr id="153" name="그룹 152">
                <a:extLst>
                  <a:ext uri="{FF2B5EF4-FFF2-40B4-BE49-F238E27FC236}">
                    <a16:creationId xmlns:a16="http://schemas.microsoft.com/office/drawing/2014/main" id="{88C4237D-5359-4EA2-9682-395665840A2E}"/>
                  </a:ext>
                </a:extLst>
              </p:cNvPr>
              <p:cNvGrpSpPr/>
              <p:nvPr/>
            </p:nvGrpSpPr>
            <p:grpSpPr>
              <a:xfrm>
                <a:off x="3231775" y="5173539"/>
                <a:ext cx="1944415" cy="481854"/>
                <a:chOff x="2627586" y="3673806"/>
                <a:chExt cx="1944415" cy="481854"/>
              </a:xfrm>
            </p:grpSpPr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78ED564C-04BF-4B75-B024-7E0DFCC82D41}"/>
                    </a:ext>
                  </a:extLst>
                </p:cNvPr>
                <p:cNvSpPr txBox="1"/>
                <p:nvPr/>
              </p:nvSpPr>
              <p:spPr>
                <a:xfrm>
                  <a:off x="2627586" y="3673806"/>
                  <a:ext cx="1944415" cy="48185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wrap="square" lIns="110780" tIns="55390" rIns="110780" bIns="55390" rtlCol="0" anchor="ctr">
                  <a:noAutofit/>
                </a:bodyPr>
                <a:lstStyle>
                  <a:defPPr>
                    <a:defRPr lang="ko-KR"/>
                  </a:defPPr>
                  <a:lvl1pPr>
                    <a:defRPr sz="900">
                      <a:latin typeface="Noto Sans CJK KR Regular" pitchFamily="34" charset="-127"/>
                      <a:ea typeface="Noto Sans CJK KR Regular" pitchFamily="34" charset="-127"/>
                    </a:defRPr>
                  </a:lvl1pPr>
                </a:lstStyle>
                <a:p>
                  <a:endParaRPr lang="ko-KR" altLang="en-US" dirty="0"/>
                </a:p>
              </p:txBody>
            </p:sp>
            <p:sp>
              <p:nvSpPr>
                <p:cNvPr id="155" name="직사각형 154">
                  <a:extLst>
                    <a:ext uri="{FF2B5EF4-FFF2-40B4-BE49-F238E27FC236}">
                      <a16:creationId xmlns:a16="http://schemas.microsoft.com/office/drawing/2014/main" id="{8CC89A38-2531-4083-A2F7-D2DA38EF5257}"/>
                    </a:ext>
                  </a:extLst>
                </p:cNvPr>
                <p:cNvSpPr/>
                <p:nvPr/>
              </p:nvSpPr>
              <p:spPr>
                <a:xfrm>
                  <a:off x="3201052" y="3745456"/>
                  <a:ext cx="807272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-KR" sz="1600" dirty="0">
                      <a:ln>
                        <a:solidFill>
                          <a:schemeClr val="tx1">
                            <a:alpha val="50000"/>
                          </a:schemeClr>
                        </a:solidFill>
                      </a:ln>
                      <a:latin typeface="-윤고딕320" panose="02030504000101010101" pitchFamily="18" charset="-127"/>
                      <a:ea typeface="-윤고딕320" panose="02030504000101010101" pitchFamily="18" charset="-127"/>
                    </a:rPr>
                    <a:t>update</a:t>
                  </a:r>
                  <a:endParaRPr lang="ko-KR" altLang="en-US" sz="1600" dirty="0">
                    <a:ln>
                      <a:solidFill>
                        <a:schemeClr val="tx1">
                          <a:alpha val="50000"/>
                        </a:schemeClr>
                      </a:solidFill>
                    </a:ln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</p:txBody>
            </p:sp>
          </p:grpSp>
          <p:grpSp>
            <p:nvGrpSpPr>
              <p:cNvPr id="156" name="그룹 155">
                <a:extLst>
                  <a:ext uri="{FF2B5EF4-FFF2-40B4-BE49-F238E27FC236}">
                    <a16:creationId xmlns:a16="http://schemas.microsoft.com/office/drawing/2014/main" id="{66F157E7-0DA4-4ED9-AE8F-A5B71EEE17FA}"/>
                  </a:ext>
                </a:extLst>
              </p:cNvPr>
              <p:cNvGrpSpPr/>
              <p:nvPr/>
            </p:nvGrpSpPr>
            <p:grpSpPr>
              <a:xfrm>
                <a:off x="3231775" y="5779028"/>
                <a:ext cx="1944415" cy="481854"/>
                <a:chOff x="2627586" y="3673806"/>
                <a:chExt cx="1944415" cy="481854"/>
              </a:xfrm>
            </p:grpSpPr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FECE6EFB-0D1C-49B7-9E61-F8BC34FD9D8C}"/>
                    </a:ext>
                  </a:extLst>
                </p:cNvPr>
                <p:cNvSpPr txBox="1"/>
                <p:nvPr/>
              </p:nvSpPr>
              <p:spPr>
                <a:xfrm>
                  <a:off x="2627586" y="3673806"/>
                  <a:ext cx="1944415" cy="48185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wrap="square" lIns="110780" tIns="55390" rIns="110780" bIns="55390" rtlCol="0" anchor="ctr">
                  <a:noAutofit/>
                </a:bodyPr>
                <a:lstStyle>
                  <a:defPPr>
                    <a:defRPr lang="ko-KR"/>
                  </a:defPPr>
                  <a:lvl1pPr>
                    <a:defRPr sz="900">
                      <a:latin typeface="Noto Sans CJK KR Regular" pitchFamily="34" charset="-127"/>
                      <a:ea typeface="Noto Sans CJK KR Regular" pitchFamily="34" charset="-127"/>
                    </a:defRPr>
                  </a:lvl1pPr>
                </a:lstStyle>
                <a:p>
                  <a:endParaRPr lang="ko-KR" altLang="en-US" dirty="0"/>
                </a:p>
              </p:txBody>
            </p:sp>
            <p:sp>
              <p:nvSpPr>
                <p:cNvPr id="158" name="직사각형 157">
                  <a:extLst>
                    <a:ext uri="{FF2B5EF4-FFF2-40B4-BE49-F238E27FC236}">
                      <a16:creationId xmlns:a16="http://schemas.microsoft.com/office/drawing/2014/main" id="{BE90CC9F-843E-4687-80D9-F36CDA9274BF}"/>
                    </a:ext>
                  </a:extLst>
                </p:cNvPr>
                <p:cNvSpPr/>
                <p:nvPr/>
              </p:nvSpPr>
              <p:spPr>
                <a:xfrm>
                  <a:off x="3239845" y="3745456"/>
                  <a:ext cx="72968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-KR" sz="1600" dirty="0">
                      <a:ln>
                        <a:solidFill>
                          <a:schemeClr val="tx1">
                            <a:alpha val="50000"/>
                          </a:schemeClr>
                        </a:solidFill>
                      </a:ln>
                      <a:latin typeface="-윤고딕320" panose="02030504000101010101" pitchFamily="18" charset="-127"/>
                      <a:ea typeface="-윤고딕320" panose="02030504000101010101" pitchFamily="18" charset="-127"/>
                    </a:rPr>
                    <a:t>delete</a:t>
                  </a:r>
                  <a:endParaRPr lang="ko-KR" altLang="en-US" sz="1600" dirty="0">
                    <a:ln>
                      <a:solidFill>
                        <a:schemeClr val="tx1">
                          <a:alpha val="50000"/>
                        </a:schemeClr>
                      </a:solidFill>
                    </a:ln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</p:txBody>
            </p:sp>
          </p:grpSp>
          <p:grpSp>
            <p:nvGrpSpPr>
              <p:cNvPr id="159" name="그룹 158">
                <a:extLst>
                  <a:ext uri="{FF2B5EF4-FFF2-40B4-BE49-F238E27FC236}">
                    <a16:creationId xmlns:a16="http://schemas.microsoft.com/office/drawing/2014/main" id="{578CEF21-1674-47E8-B194-FB0D2AA1F371}"/>
                  </a:ext>
                </a:extLst>
              </p:cNvPr>
              <p:cNvGrpSpPr/>
              <p:nvPr/>
            </p:nvGrpSpPr>
            <p:grpSpPr>
              <a:xfrm>
                <a:off x="5633254" y="3334465"/>
                <a:ext cx="1944415" cy="481854"/>
                <a:chOff x="2627586" y="3673806"/>
                <a:chExt cx="1944415" cy="481854"/>
              </a:xfrm>
            </p:grpSpPr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6B0CC9C6-536C-4153-9DB6-E374818A7154}"/>
                    </a:ext>
                  </a:extLst>
                </p:cNvPr>
                <p:cNvSpPr txBox="1"/>
                <p:nvPr/>
              </p:nvSpPr>
              <p:spPr>
                <a:xfrm>
                  <a:off x="2627586" y="3673806"/>
                  <a:ext cx="1944415" cy="48185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wrap="square" lIns="110780" tIns="55390" rIns="110780" bIns="55390" rtlCol="0" anchor="ctr">
                  <a:noAutofit/>
                </a:bodyPr>
                <a:lstStyle>
                  <a:defPPr>
                    <a:defRPr lang="ko-KR"/>
                  </a:defPPr>
                  <a:lvl1pPr>
                    <a:defRPr sz="900">
                      <a:latin typeface="Noto Sans CJK KR Regular" pitchFamily="34" charset="-127"/>
                      <a:ea typeface="Noto Sans CJK KR Regular" pitchFamily="34" charset="-127"/>
                    </a:defRPr>
                  </a:lvl1pPr>
                </a:lstStyle>
                <a:p>
                  <a:endParaRPr lang="ko-KR" altLang="en-US" dirty="0"/>
                </a:p>
              </p:txBody>
            </p:sp>
            <p:sp>
              <p:nvSpPr>
                <p:cNvPr id="161" name="직사각형 160">
                  <a:extLst>
                    <a:ext uri="{FF2B5EF4-FFF2-40B4-BE49-F238E27FC236}">
                      <a16:creationId xmlns:a16="http://schemas.microsoft.com/office/drawing/2014/main" id="{3DAFF66C-1DAA-48D3-B5B1-0729C4DAE8A3}"/>
                    </a:ext>
                  </a:extLst>
                </p:cNvPr>
                <p:cNvSpPr/>
                <p:nvPr/>
              </p:nvSpPr>
              <p:spPr>
                <a:xfrm>
                  <a:off x="3372087" y="3745456"/>
                  <a:ext cx="465192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-KR" sz="1600" dirty="0">
                      <a:ln>
                        <a:solidFill>
                          <a:schemeClr val="tx1">
                            <a:alpha val="50000"/>
                          </a:schemeClr>
                        </a:solidFill>
                      </a:ln>
                      <a:latin typeface="-윤고딕320" panose="02030504000101010101" pitchFamily="18" charset="-127"/>
                      <a:ea typeface="-윤고딕320" panose="02030504000101010101" pitchFamily="18" charset="-127"/>
                    </a:rPr>
                    <a:t>get</a:t>
                  </a:r>
                  <a:endParaRPr lang="ko-KR" altLang="en-US" sz="1600" dirty="0">
                    <a:ln>
                      <a:solidFill>
                        <a:schemeClr val="tx1">
                          <a:alpha val="50000"/>
                        </a:schemeClr>
                      </a:solidFill>
                    </a:ln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</p:txBody>
            </p:sp>
          </p:grpSp>
          <p:grpSp>
            <p:nvGrpSpPr>
              <p:cNvPr id="162" name="그룹 161">
                <a:extLst>
                  <a:ext uri="{FF2B5EF4-FFF2-40B4-BE49-F238E27FC236}">
                    <a16:creationId xmlns:a16="http://schemas.microsoft.com/office/drawing/2014/main" id="{7DCDD4D7-29B3-4A80-BF90-0F71902CE24E}"/>
                  </a:ext>
                </a:extLst>
              </p:cNvPr>
              <p:cNvGrpSpPr/>
              <p:nvPr/>
            </p:nvGrpSpPr>
            <p:grpSpPr>
              <a:xfrm>
                <a:off x="5633254" y="3949817"/>
                <a:ext cx="1944415" cy="481854"/>
                <a:chOff x="2627586" y="3673806"/>
                <a:chExt cx="1944415" cy="481854"/>
              </a:xfrm>
            </p:grpSpPr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02060886-DCB3-49B3-B35C-34B15CFF66F8}"/>
                    </a:ext>
                  </a:extLst>
                </p:cNvPr>
                <p:cNvSpPr txBox="1"/>
                <p:nvPr/>
              </p:nvSpPr>
              <p:spPr>
                <a:xfrm>
                  <a:off x="2627586" y="3673806"/>
                  <a:ext cx="1944415" cy="48185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wrap="square" lIns="110780" tIns="55390" rIns="110780" bIns="55390" rtlCol="0" anchor="ctr">
                  <a:noAutofit/>
                </a:bodyPr>
                <a:lstStyle>
                  <a:defPPr>
                    <a:defRPr lang="ko-KR"/>
                  </a:defPPr>
                  <a:lvl1pPr>
                    <a:defRPr sz="900">
                      <a:latin typeface="Noto Sans CJK KR Regular" pitchFamily="34" charset="-127"/>
                      <a:ea typeface="Noto Sans CJK KR Regular" pitchFamily="34" charset="-127"/>
                    </a:defRPr>
                  </a:lvl1pPr>
                </a:lstStyle>
                <a:p>
                  <a:endParaRPr lang="ko-KR" altLang="en-US" dirty="0"/>
                </a:p>
              </p:txBody>
            </p:sp>
            <p:sp>
              <p:nvSpPr>
                <p:cNvPr id="164" name="직사각형 163">
                  <a:extLst>
                    <a:ext uri="{FF2B5EF4-FFF2-40B4-BE49-F238E27FC236}">
                      <a16:creationId xmlns:a16="http://schemas.microsoft.com/office/drawing/2014/main" id="{060E5E1D-79EC-4E25-9142-3455C5E44120}"/>
                    </a:ext>
                  </a:extLst>
                </p:cNvPr>
                <p:cNvSpPr/>
                <p:nvPr/>
              </p:nvSpPr>
              <p:spPr>
                <a:xfrm>
                  <a:off x="3397737" y="3745456"/>
                  <a:ext cx="41389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-KR" sz="1600" dirty="0">
                      <a:ln>
                        <a:solidFill>
                          <a:schemeClr val="tx1">
                            <a:alpha val="50000"/>
                          </a:schemeClr>
                        </a:solidFill>
                      </a:ln>
                      <a:latin typeface="-윤고딕320" panose="02030504000101010101" pitchFamily="18" charset="-127"/>
                      <a:ea typeface="-윤고딕320" panose="02030504000101010101" pitchFamily="18" charset="-127"/>
                    </a:rPr>
                    <a:t>list</a:t>
                  </a:r>
                  <a:endParaRPr lang="ko-KR" altLang="en-US" sz="1600" dirty="0">
                    <a:ln>
                      <a:solidFill>
                        <a:schemeClr val="tx1">
                          <a:alpha val="50000"/>
                        </a:schemeClr>
                      </a:solidFill>
                    </a:ln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</p:txBody>
            </p:sp>
          </p:grpSp>
          <p:grpSp>
            <p:nvGrpSpPr>
              <p:cNvPr id="165" name="그룹 164">
                <a:extLst>
                  <a:ext uri="{FF2B5EF4-FFF2-40B4-BE49-F238E27FC236}">
                    <a16:creationId xmlns:a16="http://schemas.microsoft.com/office/drawing/2014/main" id="{80D7D4FE-EB55-43F6-B6AD-D7514048B6FF}"/>
                  </a:ext>
                </a:extLst>
              </p:cNvPr>
              <p:cNvGrpSpPr/>
              <p:nvPr/>
            </p:nvGrpSpPr>
            <p:grpSpPr>
              <a:xfrm>
                <a:off x="5633254" y="4570776"/>
                <a:ext cx="1944415" cy="481854"/>
                <a:chOff x="2627586" y="3673806"/>
                <a:chExt cx="1944415" cy="481854"/>
              </a:xfrm>
            </p:grpSpPr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D64144B5-A28A-4674-8B94-8F38EACC15EE}"/>
                    </a:ext>
                  </a:extLst>
                </p:cNvPr>
                <p:cNvSpPr txBox="1"/>
                <p:nvPr/>
              </p:nvSpPr>
              <p:spPr>
                <a:xfrm>
                  <a:off x="2627586" y="3673806"/>
                  <a:ext cx="1944415" cy="48185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wrap="square" lIns="110780" tIns="55390" rIns="110780" bIns="55390" rtlCol="0" anchor="ctr">
                  <a:noAutofit/>
                </a:bodyPr>
                <a:lstStyle>
                  <a:defPPr>
                    <a:defRPr lang="ko-KR"/>
                  </a:defPPr>
                  <a:lvl1pPr>
                    <a:defRPr sz="900">
                      <a:latin typeface="Noto Sans CJK KR Regular" pitchFamily="34" charset="-127"/>
                      <a:ea typeface="Noto Sans CJK KR Regular" pitchFamily="34" charset="-127"/>
                    </a:defRPr>
                  </a:lvl1pPr>
                </a:lstStyle>
                <a:p>
                  <a:endParaRPr lang="ko-KR" altLang="en-US" dirty="0"/>
                </a:p>
              </p:txBody>
            </p:sp>
            <p:sp>
              <p:nvSpPr>
                <p:cNvPr id="167" name="직사각형 166">
                  <a:extLst>
                    <a:ext uri="{FF2B5EF4-FFF2-40B4-BE49-F238E27FC236}">
                      <a16:creationId xmlns:a16="http://schemas.microsoft.com/office/drawing/2014/main" id="{67DD690A-6ECC-4CBE-ABED-3D39307CC5EA}"/>
                    </a:ext>
                  </a:extLst>
                </p:cNvPr>
                <p:cNvSpPr/>
                <p:nvPr/>
              </p:nvSpPr>
              <p:spPr>
                <a:xfrm>
                  <a:off x="3269144" y="3745456"/>
                  <a:ext cx="67108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-KR" sz="1600" dirty="0">
                      <a:ln>
                        <a:solidFill>
                          <a:schemeClr val="tx1">
                            <a:alpha val="50000"/>
                          </a:schemeClr>
                        </a:solidFill>
                      </a:ln>
                      <a:latin typeface="-윤고딕320" panose="02030504000101010101" pitchFamily="18" charset="-127"/>
                      <a:ea typeface="-윤고딕320" panose="02030504000101010101" pitchFamily="18" charset="-127"/>
                    </a:rPr>
                    <a:t>insert</a:t>
                  </a:r>
                  <a:endParaRPr lang="ko-KR" altLang="en-US" sz="1600" dirty="0">
                    <a:ln>
                      <a:solidFill>
                        <a:schemeClr val="tx1">
                          <a:alpha val="50000"/>
                        </a:schemeClr>
                      </a:solidFill>
                    </a:ln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</p:txBody>
            </p:sp>
          </p:grpSp>
          <p:grpSp>
            <p:nvGrpSpPr>
              <p:cNvPr id="168" name="그룹 167">
                <a:extLst>
                  <a:ext uri="{FF2B5EF4-FFF2-40B4-BE49-F238E27FC236}">
                    <a16:creationId xmlns:a16="http://schemas.microsoft.com/office/drawing/2014/main" id="{9B2BA856-FBE8-4BCB-AF83-32E131DA8A11}"/>
                  </a:ext>
                </a:extLst>
              </p:cNvPr>
              <p:cNvGrpSpPr/>
              <p:nvPr/>
            </p:nvGrpSpPr>
            <p:grpSpPr>
              <a:xfrm>
                <a:off x="5633253" y="5173539"/>
                <a:ext cx="1944415" cy="481854"/>
                <a:chOff x="2627586" y="3673806"/>
                <a:chExt cx="1944415" cy="481854"/>
              </a:xfrm>
            </p:grpSpPr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A48F289B-C96C-4998-8666-0C8056BEFE4E}"/>
                    </a:ext>
                  </a:extLst>
                </p:cNvPr>
                <p:cNvSpPr txBox="1"/>
                <p:nvPr/>
              </p:nvSpPr>
              <p:spPr>
                <a:xfrm>
                  <a:off x="2627586" y="3673806"/>
                  <a:ext cx="1944415" cy="48185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wrap="square" lIns="110780" tIns="55390" rIns="110780" bIns="55390" rtlCol="0" anchor="ctr">
                  <a:noAutofit/>
                </a:bodyPr>
                <a:lstStyle>
                  <a:defPPr>
                    <a:defRPr lang="ko-KR"/>
                  </a:defPPr>
                  <a:lvl1pPr>
                    <a:defRPr sz="900">
                      <a:latin typeface="Noto Sans CJK KR Regular" pitchFamily="34" charset="-127"/>
                      <a:ea typeface="Noto Sans CJK KR Regular" pitchFamily="34" charset="-127"/>
                    </a:defRPr>
                  </a:lvl1pPr>
                </a:lstStyle>
                <a:p>
                  <a:endParaRPr lang="ko-KR" altLang="en-US" dirty="0"/>
                </a:p>
              </p:txBody>
            </p:sp>
            <p:sp>
              <p:nvSpPr>
                <p:cNvPr id="170" name="직사각형 169">
                  <a:extLst>
                    <a:ext uri="{FF2B5EF4-FFF2-40B4-BE49-F238E27FC236}">
                      <a16:creationId xmlns:a16="http://schemas.microsoft.com/office/drawing/2014/main" id="{EFDF5DA2-350D-4840-BBFA-279465B942CB}"/>
                    </a:ext>
                  </a:extLst>
                </p:cNvPr>
                <p:cNvSpPr/>
                <p:nvPr/>
              </p:nvSpPr>
              <p:spPr>
                <a:xfrm>
                  <a:off x="3201052" y="3745456"/>
                  <a:ext cx="807272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-KR" sz="1600" dirty="0">
                      <a:ln>
                        <a:solidFill>
                          <a:schemeClr val="tx1">
                            <a:alpha val="50000"/>
                          </a:schemeClr>
                        </a:solidFill>
                      </a:ln>
                      <a:latin typeface="-윤고딕320" panose="02030504000101010101" pitchFamily="18" charset="-127"/>
                      <a:ea typeface="-윤고딕320" panose="02030504000101010101" pitchFamily="18" charset="-127"/>
                    </a:rPr>
                    <a:t>update</a:t>
                  </a:r>
                  <a:endParaRPr lang="ko-KR" altLang="en-US" sz="1600" dirty="0">
                    <a:ln>
                      <a:solidFill>
                        <a:schemeClr val="tx1">
                          <a:alpha val="50000"/>
                        </a:schemeClr>
                      </a:solidFill>
                    </a:ln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</p:txBody>
            </p:sp>
          </p:grpSp>
          <p:grpSp>
            <p:nvGrpSpPr>
              <p:cNvPr id="171" name="그룹 170">
                <a:extLst>
                  <a:ext uri="{FF2B5EF4-FFF2-40B4-BE49-F238E27FC236}">
                    <a16:creationId xmlns:a16="http://schemas.microsoft.com/office/drawing/2014/main" id="{362E83FC-3CD2-471E-A1B0-CEDD9F889AFC}"/>
                  </a:ext>
                </a:extLst>
              </p:cNvPr>
              <p:cNvGrpSpPr/>
              <p:nvPr/>
            </p:nvGrpSpPr>
            <p:grpSpPr>
              <a:xfrm>
                <a:off x="5633252" y="5779028"/>
                <a:ext cx="1944415" cy="481854"/>
                <a:chOff x="2627586" y="3673806"/>
                <a:chExt cx="1944415" cy="481854"/>
              </a:xfrm>
            </p:grpSpPr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1F0599B8-974D-410F-99A2-8CB694E9730D}"/>
                    </a:ext>
                  </a:extLst>
                </p:cNvPr>
                <p:cNvSpPr txBox="1"/>
                <p:nvPr/>
              </p:nvSpPr>
              <p:spPr>
                <a:xfrm>
                  <a:off x="2627586" y="3673806"/>
                  <a:ext cx="1944415" cy="48185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wrap="square" lIns="110780" tIns="55390" rIns="110780" bIns="55390" rtlCol="0" anchor="ctr">
                  <a:noAutofit/>
                </a:bodyPr>
                <a:lstStyle>
                  <a:defPPr>
                    <a:defRPr lang="ko-KR"/>
                  </a:defPPr>
                  <a:lvl1pPr>
                    <a:defRPr sz="900">
                      <a:latin typeface="Noto Sans CJK KR Regular" pitchFamily="34" charset="-127"/>
                      <a:ea typeface="Noto Sans CJK KR Regular" pitchFamily="34" charset="-127"/>
                    </a:defRPr>
                  </a:lvl1pPr>
                </a:lstStyle>
                <a:p>
                  <a:endParaRPr lang="ko-KR" altLang="en-US" dirty="0"/>
                </a:p>
              </p:txBody>
            </p:sp>
            <p:sp>
              <p:nvSpPr>
                <p:cNvPr id="173" name="직사각형 172">
                  <a:extLst>
                    <a:ext uri="{FF2B5EF4-FFF2-40B4-BE49-F238E27FC236}">
                      <a16:creationId xmlns:a16="http://schemas.microsoft.com/office/drawing/2014/main" id="{360D7192-B002-4543-BB30-83C998A3976B}"/>
                    </a:ext>
                  </a:extLst>
                </p:cNvPr>
                <p:cNvSpPr/>
                <p:nvPr/>
              </p:nvSpPr>
              <p:spPr>
                <a:xfrm>
                  <a:off x="3239845" y="3745456"/>
                  <a:ext cx="72968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-KR" sz="1600" dirty="0">
                      <a:ln>
                        <a:solidFill>
                          <a:schemeClr val="tx1">
                            <a:alpha val="50000"/>
                          </a:schemeClr>
                        </a:solidFill>
                      </a:ln>
                      <a:latin typeface="-윤고딕320" panose="02030504000101010101" pitchFamily="18" charset="-127"/>
                      <a:ea typeface="-윤고딕320" panose="02030504000101010101" pitchFamily="18" charset="-127"/>
                    </a:rPr>
                    <a:t>delete</a:t>
                  </a:r>
                  <a:endParaRPr lang="ko-KR" altLang="en-US" sz="1600" dirty="0">
                    <a:ln>
                      <a:solidFill>
                        <a:schemeClr val="tx1">
                          <a:alpha val="50000"/>
                        </a:schemeClr>
                      </a:solidFill>
                    </a:ln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</p:txBody>
            </p:sp>
          </p:grpSp>
          <p:grpSp>
            <p:nvGrpSpPr>
              <p:cNvPr id="174" name="그룹 173">
                <a:extLst>
                  <a:ext uri="{FF2B5EF4-FFF2-40B4-BE49-F238E27FC236}">
                    <a16:creationId xmlns:a16="http://schemas.microsoft.com/office/drawing/2014/main" id="{9570F20D-E470-42A2-9306-A6A1A7864C61}"/>
                  </a:ext>
                </a:extLst>
              </p:cNvPr>
              <p:cNvGrpSpPr/>
              <p:nvPr/>
            </p:nvGrpSpPr>
            <p:grpSpPr>
              <a:xfrm>
                <a:off x="8034736" y="3334465"/>
                <a:ext cx="1944415" cy="481854"/>
                <a:chOff x="2627586" y="3673806"/>
                <a:chExt cx="1944415" cy="481854"/>
              </a:xfrm>
            </p:grpSpPr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5650E5DA-873D-411F-A8E6-AB23761ECAAB}"/>
                    </a:ext>
                  </a:extLst>
                </p:cNvPr>
                <p:cNvSpPr txBox="1"/>
                <p:nvPr/>
              </p:nvSpPr>
              <p:spPr>
                <a:xfrm>
                  <a:off x="2627586" y="3673806"/>
                  <a:ext cx="1944415" cy="48185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wrap="square" lIns="110780" tIns="55390" rIns="110780" bIns="55390" rtlCol="0" anchor="ctr">
                  <a:noAutofit/>
                </a:bodyPr>
                <a:lstStyle>
                  <a:defPPr>
                    <a:defRPr lang="ko-KR"/>
                  </a:defPPr>
                  <a:lvl1pPr>
                    <a:defRPr sz="900">
                      <a:latin typeface="Noto Sans CJK KR Regular" pitchFamily="34" charset="-127"/>
                      <a:ea typeface="Noto Sans CJK KR Regular" pitchFamily="34" charset="-127"/>
                    </a:defRPr>
                  </a:lvl1pPr>
                </a:lstStyle>
                <a:p>
                  <a:endParaRPr lang="ko-KR" altLang="en-US" dirty="0"/>
                </a:p>
              </p:txBody>
            </p:sp>
            <p:sp>
              <p:nvSpPr>
                <p:cNvPr id="176" name="직사각형 175">
                  <a:extLst>
                    <a:ext uri="{FF2B5EF4-FFF2-40B4-BE49-F238E27FC236}">
                      <a16:creationId xmlns:a16="http://schemas.microsoft.com/office/drawing/2014/main" id="{1E0265C3-1038-41B6-AD45-587CED283CAE}"/>
                    </a:ext>
                  </a:extLst>
                </p:cNvPr>
                <p:cNvSpPr/>
                <p:nvPr/>
              </p:nvSpPr>
              <p:spPr>
                <a:xfrm>
                  <a:off x="3250739" y="3745456"/>
                  <a:ext cx="70788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-KR" sz="1600" dirty="0">
                      <a:ln>
                        <a:solidFill>
                          <a:schemeClr val="tx1">
                            <a:alpha val="50000"/>
                          </a:schemeClr>
                        </a:solidFill>
                      </a:ln>
                      <a:latin typeface="-윤고딕320" panose="02030504000101010101" pitchFamily="18" charset="-127"/>
                      <a:ea typeface="-윤고딕320" panose="02030504000101010101" pitchFamily="18" charset="-127"/>
                    </a:rPr>
                    <a:t>select</a:t>
                  </a:r>
                  <a:endParaRPr lang="ko-KR" altLang="en-US" sz="1600" dirty="0">
                    <a:ln>
                      <a:solidFill>
                        <a:schemeClr val="tx1">
                          <a:alpha val="50000"/>
                        </a:schemeClr>
                      </a:solidFill>
                    </a:ln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</p:txBody>
            </p:sp>
          </p:grpSp>
          <p:grpSp>
            <p:nvGrpSpPr>
              <p:cNvPr id="177" name="그룹 176">
                <a:extLst>
                  <a:ext uri="{FF2B5EF4-FFF2-40B4-BE49-F238E27FC236}">
                    <a16:creationId xmlns:a16="http://schemas.microsoft.com/office/drawing/2014/main" id="{C517208F-B3B9-4E18-B174-D7ACB90B5437}"/>
                  </a:ext>
                </a:extLst>
              </p:cNvPr>
              <p:cNvGrpSpPr/>
              <p:nvPr/>
            </p:nvGrpSpPr>
            <p:grpSpPr>
              <a:xfrm>
                <a:off x="8034736" y="3949817"/>
                <a:ext cx="1944415" cy="481854"/>
                <a:chOff x="2627586" y="3673806"/>
                <a:chExt cx="1944415" cy="481854"/>
              </a:xfrm>
            </p:grpSpPr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367E58B5-0477-4570-860A-78C6BE958CC5}"/>
                    </a:ext>
                  </a:extLst>
                </p:cNvPr>
                <p:cNvSpPr txBox="1"/>
                <p:nvPr/>
              </p:nvSpPr>
              <p:spPr>
                <a:xfrm>
                  <a:off x="2627586" y="3673806"/>
                  <a:ext cx="1944415" cy="48185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wrap="square" lIns="110780" tIns="55390" rIns="110780" bIns="55390" rtlCol="0" anchor="ctr">
                  <a:noAutofit/>
                </a:bodyPr>
                <a:lstStyle>
                  <a:defPPr>
                    <a:defRPr lang="ko-KR"/>
                  </a:defPPr>
                  <a:lvl1pPr>
                    <a:defRPr sz="900">
                      <a:latin typeface="Noto Sans CJK KR Regular" pitchFamily="34" charset="-127"/>
                      <a:ea typeface="Noto Sans CJK KR Regular" pitchFamily="34" charset="-127"/>
                    </a:defRPr>
                  </a:lvl1pPr>
                </a:lstStyle>
                <a:p>
                  <a:endParaRPr lang="ko-KR" altLang="en-US" dirty="0"/>
                </a:p>
              </p:txBody>
            </p:sp>
            <p:sp>
              <p:nvSpPr>
                <p:cNvPr id="179" name="직사각형 178">
                  <a:extLst>
                    <a:ext uri="{FF2B5EF4-FFF2-40B4-BE49-F238E27FC236}">
                      <a16:creationId xmlns:a16="http://schemas.microsoft.com/office/drawing/2014/main" id="{126799E6-50A5-474A-94D5-0566CEDB5645}"/>
                    </a:ext>
                  </a:extLst>
                </p:cNvPr>
                <p:cNvSpPr/>
                <p:nvPr/>
              </p:nvSpPr>
              <p:spPr>
                <a:xfrm>
                  <a:off x="3250739" y="3745456"/>
                  <a:ext cx="70788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-KR" sz="1600" dirty="0">
                      <a:ln>
                        <a:solidFill>
                          <a:schemeClr val="tx1">
                            <a:alpha val="50000"/>
                          </a:schemeClr>
                        </a:solidFill>
                      </a:ln>
                      <a:latin typeface="-윤고딕320" panose="02030504000101010101" pitchFamily="18" charset="-127"/>
                      <a:ea typeface="-윤고딕320" panose="02030504000101010101" pitchFamily="18" charset="-127"/>
                    </a:rPr>
                    <a:t>select</a:t>
                  </a:r>
                  <a:endParaRPr lang="ko-KR" altLang="en-US" sz="1600" dirty="0">
                    <a:ln>
                      <a:solidFill>
                        <a:schemeClr val="tx1">
                          <a:alpha val="50000"/>
                        </a:schemeClr>
                      </a:solidFill>
                    </a:ln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</p:txBody>
            </p:sp>
          </p:grpSp>
          <p:grpSp>
            <p:nvGrpSpPr>
              <p:cNvPr id="180" name="그룹 179">
                <a:extLst>
                  <a:ext uri="{FF2B5EF4-FFF2-40B4-BE49-F238E27FC236}">
                    <a16:creationId xmlns:a16="http://schemas.microsoft.com/office/drawing/2014/main" id="{7AF879A6-2257-4F74-B6BA-5F012BB093AF}"/>
                  </a:ext>
                </a:extLst>
              </p:cNvPr>
              <p:cNvGrpSpPr/>
              <p:nvPr/>
            </p:nvGrpSpPr>
            <p:grpSpPr>
              <a:xfrm>
                <a:off x="8034736" y="4570776"/>
                <a:ext cx="1944415" cy="481854"/>
                <a:chOff x="2627586" y="3673806"/>
                <a:chExt cx="1944415" cy="481854"/>
              </a:xfrm>
            </p:grpSpPr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0CA3F0A3-8470-4889-9BE2-BFE116989AB5}"/>
                    </a:ext>
                  </a:extLst>
                </p:cNvPr>
                <p:cNvSpPr txBox="1"/>
                <p:nvPr/>
              </p:nvSpPr>
              <p:spPr>
                <a:xfrm>
                  <a:off x="2627586" y="3673806"/>
                  <a:ext cx="1944415" cy="48185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wrap="square" lIns="110780" tIns="55390" rIns="110780" bIns="55390" rtlCol="0" anchor="ctr">
                  <a:noAutofit/>
                </a:bodyPr>
                <a:lstStyle>
                  <a:defPPr>
                    <a:defRPr lang="ko-KR"/>
                  </a:defPPr>
                  <a:lvl1pPr>
                    <a:defRPr sz="900">
                      <a:latin typeface="Noto Sans CJK KR Regular" pitchFamily="34" charset="-127"/>
                      <a:ea typeface="Noto Sans CJK KR Regular" pitchFamily="34" charset="-127"/>
                    </a:defRPr>
                  </a:lvl1pPr>
                </a:lstStyle>
                <a:p>
                  <a:endParaRPr lang="ko-KR" altLang="en-US" dirty="0"/>
                </a:p>
              </p:txBody>
            </p:sp>
            <p:sp>
              <p:nvSpPr>
                <p:cNvPr id="182" name="직사각형 181">
                  <a:extLst>
                    <a:ext uri="{FF2B5EF4-FFF2-40B4-BE49-F238E27FC236}">
                      <a16:creationId xmlns:a16="http://schemas.microsoft.com/office/drawing/2014/main" id="{4B2EB52F-BFE6-4CC7-863C-2355CC556FDC}"/>
                    </a:ext>
                  </a:extLst>
                </p:cNvPr>
                <p:cNvSpPr/>
                <p:nvPr/>
              </p:nvSpPr>
              <p:spPr>
                <a:xfrm>
                  <a:off x="3269141" y="3745456"/>
                  <a:ext cx="671082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-KR" sz="1600" dirty="0">
                      <a:ln>
                        <a:solidFill>
                          <a:schemeClr val="tx1">
                            <a:alpha val="50000"/>
                          </a:schemeClr>
                        </a:solidFill>
                      </a:ln>
                      <a:latin typeface="-윤고딕320" panose="02030504000101010101" pitchFamily="18" charset="-127"/>
                      <a:ea typeface="-윤고딕320" panose="02030504000101010101" pitchFamily="18" charset="-127"/>
                    </a:rPr>
                    <a:t>insert</a:t>
                  </a:r>
                  <a:endParaRPr lang="ko-KR" altLang="en-US" sz="1600" dirty="0">
                    <a:ln>
                      <a:solidFill>
                        <a:schemeClr val="tx1">
                          <a:alpha val="50000"/>
                        </a:schemeClr>
                      </a:solidFill>
                    </a:ln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</p:txBody>
            </p:sp>
          </p:grpSp>
          <p:grpSp>
            <p:nvGrpSpPr>
              <p:cNvPr id="183" name="그룹 182">
                <a:extLst>
                  <a:ext uri="{FF2B5EF4-FFF2-40B4-BE49-F238E27FC236}">
                    <a16:creationId xmlns:a16="http://schemas.microsoft.com/office/drawing/2014/main" id="{9106441F-7317-4215-82C5-AADD3E7C91F7}"/>
                  </a:ext>
                </a:extLst>
              </p:cNvPr>
              <p:cNvGrpSpPr/>
              <p:nvPr/>
            </p:nvGrpSpPr>
            <p:grpSpPr>
              <a:xfrm>
                <a:off x="8034736" y="5173539"/>
                <a:ext cx="1944415" cy="481854"/>
                <a:chOff x="2627586" y="3673806"/>
                <a:chExt cx="1944415" cy="481854"/>
              </a:xfrm>
            </p:grpSpPr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C1E98CEC-DA35-4A9C-A944-3A338A1FD92E}"/>
                    </a:ext>
                  </a:extLst>
                </p:cNvPr>
                <p:cNvSpPr txBox="1"/>
                <p:nvPr/>
              </p:nvSpPr>
              <p:spPr>
                <a:xfrm>
                  <a:off x="2627586" y="3673806"/>
                  <a:ext cx="1944415" cy="48185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wrap="square" lIns="110780" tIns="55390" rIns="110780" bIns="55390" rtlCol="0" anchor="ctr">
                  <a:noAutofit/>
                </a:bodyPr>
                <a:lstStyle>
                  <a:defPPr>
                    <a:defRPr lang="ko-KR"/>
                  </a:defPPr>
                  <a:lvl1pPr>
                    <a:defRPr sz="900">
                      <a:latin typeface="Noto Sans CJK KR Regular" pitchFamily="34" charset="-127"/>
                      <a:ea typeface="Noto Sans CJK KR Regular" pitchFamily="34" charset="-127"/>
                    </a:defRPr>
                  </a:lvl1pPr>
                </a:lstStyle>
                <a:p>
                  <a:endParaRPr lang="ko-KR" altLang="en-US" dirty="0"/>
                </a:p>
              </p:txBody>
            </p:sp>
            <p:sp>
              <p:nvSpPr>
                <p:cNvPr id="185" name="직사각형 184">
                  <a:extLst>
                    <a:ext uri="{FF2B5EF4-FFF2-40B4-BE49-F238E27FC236}">
                      <a16:creationId xmlns:a16="http://schemas.microsoft.com/office/drawing/2014/main" id="{819918B5-35CA-43C1-B068-22FB5EE4BB30}"/>
                    </a:ext>
                  </a:extLst>
                </p:cNvPr>
                <p:cNvSpPr/>
                <p:nvPr/>
              </p:nvSpPr>
              <p:spPr>
                <a:xfrm>
                  <a:off x="3201047" y="3745456"/>
                  <a:ext cx="807272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-KR" sz="1600" dirty="0">
                      <a:ln>
                        <a:solidFill>
                          <a:schemeClr val="tx1">
                            <a:alpha val="50000"/>
                          </a:schemeClr>
                        </a:solidFill>
                      </a:ln>
                      <a:latin typeface="-윤고딕320" panose="02030504000101010101" pitchFamily="18" charset="-127"/>
                      <a:ea typeface="-윤고딕320" panose="02030504000101010101" pitchFamily="18" charset="-127"/>
                    </a:rPr>
                    <a:t>update</a:t>
                  </a:r>
                  <a:endParaRPr lang="ko-KR" altLang="en-US" sz="1600" dirty="0">
                    <a:ln>
                      <a:solidFill>
                        <a:schemeClr val="tx1">
                          <a:alpha val="50000"/>
                        </a:schemeClr>
                      </a:solidFill>
                    </a:ln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</p:txBody>
            </p:sp>
          </p:grpSp>
          <p:grpSp>
            <p:nvGrpSpPr>
              <p:cNvPr id="186" name="그룹 185">
                <a:extLst>
                  <a:ext uri="{FF2B5EF4-FFF2-40B4-BE49-F238E27FC236}">
                    <a16:creationId xmlns:a16="http://schemas.microsoft.com/office/drawing/2014/main" id="{2D74905D-DC2D-4040-B1A3-E2F42DBA4A0C}"/>
                  </a:ext>
                </a:extLst>
              </p:cNvPr>
              <p:cNvGrpSpPr/>
              <p:nvPr/>
            </p:nvGrpSpPr>
            <p:grpSpPr>
              <a:xfrm>
                <a:off x="8034736" y="5779028"/>
                <a:ext cx="1944415" cy="481854"/>
                <a:chOff x="2627586" y="3673806"/>
                <a:chExt cx="1944415" cy="481854"/>
              </a:xfrm>
            </p:grpSpPr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BED26B4D-0ECD-42ED-96AC-FB8E74BFA92A}"/>
                    </a:ext>
                  </a:extLst>
                </p:cNvPr>
                <p:cNvSpPr txBox="1"/>
                <p:nvPr/>
              </p:nvSpPr>
              <p:spPr>
                <a:xfrm>
                  <a:off x="2627586" y="3673806"/>
                  <a:ext cx="1944415" cy="48185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wrap="square" lIns="110780" tIns="55390" rIns="110780" bIns="55390" rtlCol="0" anchor="ctr">
                  <a:noAutofit/>
                </a:bodyPr>
                <a:lstStyle>
                  <a:defPPr>
                    <a:defRPr lang="ko-KR"/>
                  </a:defPPr>
                  <a:lvl1pPr>
                    <a:defRPr sz="900">
                      <a:latin typeface="Noto Sans CJK KR Regular" pitchFamily="34" charset="-127"/>
                      <a:ea typeface="Noto Sans CJK KR Regular" pitchFamily="34" charset="-127"/>
                    </a:defRPr>
                  </a:lvl1pPr>
                </a:lstStyle>
                <a:p>
                  <a:endParaRPr lang="ko-KR" altLang="en-US" dirty="0"/>
                </a:p>
              </p:txBody>
            </p:sp>
            <p:sp>
              <p:nvSpPr>
                <p:cNvPr id="188" name="직사각형 187">
                  <a:extLst>
                    <a:ext uri="{FF2B5EF4-FFF2-40B4-BE49-F238E27FC236}">
                      <a16:creationId xmlns:a16="http://schemas.microsoft.com/office/drawing/2014/main" id="{4EF5C1BE-F60B-4998-B361-F084AE591298}"/>
                    </a:ext>
                  </a:extLst>
                </p:cNvPr>
                <p:cNvSpPr/>
                <p:nvPr/>
              </p:nvSpPr>
              <p:spPr>
                <a:xfrm>
                  <a:off x="3239840" y="3745456"/>
                  <a:ext cx="729688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-KR" sz="1600" dirty="0">
                      <a:ln>
                        <a:solidFill>
                          <a:schemeClr val="tx1">
                            <a:alpha val="50000"/>
                          </a:schemeClr>
                        </a:solidFill>
                      </a:ln>
                      <a:latin typeface="-윤고딕320" panose="02030504000101010101" pitchFamily="18" charset="-127"/>
                      <a:ea typeface="-윤고딕320" panose="02030504000101010101" pitchFamily="18" charset="-127"/>
                    </a:rPr>
                    <a:t>delete</a:t>
                  </a:r>
                  <a:endParaRPr lang="ko-KR" altLang="en-US" sz="1600" dirty="0">
                    <a:ln>
                      <a:solidFill>
                        <a:schemeClr val="tx1">
                          <a:alpha val="50000"/>
                        </a:schemeClr>
                      </a:solidFill>
                    </a:ln>
                    <a:latin typeface="-윤고딕320" panose="02030504000101010101" pitchFamily="18" charset="-127"/>
                    <a:ea typeface="-윤고딕320" panose="02030504000101010101" pitchFamily="18" charset="-127"/>
                  </a:endParaRPr>
                </a:p>
              </p:txBody>
            </p:sp>
          </p:grp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92D310C-87C5-4B67-9D98-086504557C81}"/>
                </a:ext>
              </a:extLst>
            </p:cNvPr>
            <p:cNvGrpSpPr/>
            <p:nvPr/>
          </p:nvGrpSpPr>
          <p:grpSpPr>
            <a:xfrm>
              <a:off x="1041135" y="3328243"/>
              <a:ext cx="1944414" cy="481854"/>
              <a:chOff x="436946" y="3667584"/>
              <a:chExt cx="1944414" cy="481854"/>
            </a:xfrm>
          </p:grpSpPr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2BFB95C5-70F2-4196-9746-2ED2E1E7E509}"/>
                  </a:ext>
                </a:extLst>
              </p:cNvPr>
              <p:cNvSpPr txBox="1"/>
              <p:nvPr/>
            </p:nvSpPr>
            <p:spPr>
              <a:xfrm>
                <a:off x="436946" y="3667584"/>
                <a:ext cx="1944414" cy="481854"/>
              </a:xfrm>
              <a:prstGeom prst="roundRect">
                <a:avLst>
                  <a:gd name="adj" fmla="val 50000"/>
                </a:avLst>
              </a:prstGeom>
              <a:solidFill>
                <a:srgbClr val="2D3887"/>
              </a:solidFill>
            </p:spPr>
            <p:txBody>
              <a:bodyPr wrap="square" lIns="110780" tIns="55390" rIns="110780" bIns="55390" rtlCol="0" anchor="ctr">
                <a:noAutofit/>
              </a:bodyPr>
              <a:lstStyle>
                <a:defPPr>
                  <a:defRPr lang="ko-KR"/>
                </a:defPPr>
                <a:lvl1pPr>
                  <a:defRPr sz="900">
                    <a:solidFill>
                      <a:schemeClr val="bg1"/>
                    </a:solidFill>
                    <a:latin typeface="Noto Sans CJK KR Regular" pitchFamily="34" charset="-127"/>
                    <a:ea typeface="Noto Sans CJK KR Regular" pitchFamily="34" charset="-127"/>
                  </a:defRPr>
                </a:lvl1pPr>
              </a:lstStyle>
              <a:p>
                <a:endParaRPr lang="en-US" altLang="ko-KR" dirty="0"/>
              </a:p>
            </p:txBody>
          </p:sp>
          <p:sp>
            <p:nvSpPr>
              <p:cNvPr id="190" name="직사각형 189">
                <a:extLst>
                  <a:ext uri="{FF2B5EF4-FFF2-40B4-BE49-F238E27FC236}">
                    <a16:creationId xmlns:a16="http://schemas.microsoft.com/office/drawing/2014/main" id="{AC3C5FDA-46AD-48B0-BFD4-20FB2838D300}"/>
                  </a:ext>
                </a:extLst>
              </p:cNvPr>
              <p:cNvSpPr/>
              <p:nvPr/>
            </p:nvSpPr>
            <p:spPr>
              <a:xfrm>
                <a:off x="902444" y="3739234"/>
                <a:ext cx="101341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600" dirty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단일 조회</a:t>
                </a:r>
              </a:p>
            </p:txBody>
          </p:sp>
        </p:grpSp>
        <p:grpSp>
          <p:nvGrpSpPr>
            <p:cNvPr id="192" name="그룹 191">
              <a:extLst>
                <a:ext uri="{FF2B5EF4-FFF2-40B4-BE49-F238E27FC236}">
                  <a16:creationId xmlns:a16="http://schemas.microsoft.com/office/drawing/2014/main" id="{9B49B27C-85B4-495A-A680-330DDFCD83E9}"/>
                </a:ext>
              </a:extLst>
            </p:cNvPr>
            <p:cNvGrpSpPr/>
            <p:nvPr/>
          </p:nvGrpSpPr>
          <p:grpSpPr>
            <a:xfrm>
              <a:off x="1041135" y="3949817"/>
              <a:ext cx="1944414" cy="481854"/>
              <a:chOff x="436946" y="3667584"/>
              <a:chExt cx="1944414" cy="481854"/>
            </a:xfrm>
          </p:grpSpPr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3066EAE4-8D9D-4D0E-8CA3-858168B9D275}"/>
                  </a:ext>
                </a:extLst>
              </p:cNvPr>
              <p:cNvSpPr txBox="1"/>
              <p:nvPr/>
            </p:nvSpPr>
            <p:spPr>
              <a:xfrm>
                <a:off x="436946" y="3667584"/>
                <a:ext cx="1944414" cy="481854"/>
              </a:xfrm>
              <a:prstGeom prst="roundRect">
                <a:avLst>
                  <a:gd name="adj" fmla="val 50000"/>
                </a:avLst>
              </a:prstGeom>
              <a:solidFill>
                <a:srgbClr val="2D3887"/>
              </a:solidFill>
            </p:spPr>
            <p:txBody>
              <a:bodyPr wrap="square" lIns="110780" tIns="55390" rIns="110780" bIns="55390" rtlCol="0" anchor="ctr">
                <a:noAutofit/>
              </a:bodyPr>
              <a:lstStyle>
                <a:defPPr>
                  <a:defRPr lang="ko-KR"/>
                </a:defPPr>
                <a:lvl1pPr>
                  <a:defRPr sz="900">
                    <a:solidFill>
                      <a:schemeClr val="bg1"/>
                    </a:solidFill>
                    <a:latin typeface="Noto Sans CJK KR Regular" pitchFamily="34" charset="-127"/>
                    <a:ea typeface="Noto Sans CJK KR Regular" pitchFamily="34" charset="-127"/>
                  </a:defRPr>
                </a:lvl1pPr>
              </a:lstStyle>
              <a:p>
                <a:endParaRPr lang="en-US" altLang="ko-KR" dirty="0"/>
              </a:p>
            </p:txBody>
          </p:sp>
          <p:sp>
            <p:nvSpPr>
              <p:cNvPr id="194" name="직사각형 193">
                <a:extLst>
                  <a:ext uri="{FF2B5EF4-FFF2-40B4-BE49-F238E27FC236}">
                    <a16:creationId xmlns:a16="http://schemas.microsoft.com/office/drawing/2014/main" id="{B3C9FBA2-A26F-4BC9-B93B-CF1BA82AC0DD}"/>
                  </a:ext>
                </a:extLst>
              </p:cNvPr>
              <p:cNvSpPr/>
              <p:nvPr/>
            </p:nvSpPr>
            <p:spPr>
              <a:xfrm>
                <a:off x="902444" y="3739234"/>
                <a:ext cx="101341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600" dirty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다중 조회</a:t>
                </a:r>
              </a:p>
            </p:txBody>
          </p:sp>
        </p:grpSp>
        <p:grpSp>
          <p:nvGrpSpPr>
            <p:cNvPr id="195" name="그룹 194">
              <a:extLst>
                <a:ext uri="{FF2B5EF4-FFF2-40B4-BE49-F238E27FC236}">
                  <a16:creationId xmlns:a16="http://schemas.microsoft.com/office/drawing/2014/main" id="{AE0370EC-0D33-45E8-BA62-D60559D177B3}"/>
                </a:ext>
              </a:extLst>
            </p:cNvPr>
            <p:cNvGrpSpPr/>
            <p:nvPr/>
          </p:nvGrpSpPr>
          <p:grpSpPr>
            <a:xfrm>
              <a:off x="1041135" y="4570850"/>
              <a:ext cx="1944414" cy="481854"/>
              <a:chOff x="436946" y="3667584"/>
              <a:chExt cx="1944414" cy="481854"/>
            </a:xfrm>
          </p:grpSpPr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5DEEE332-A3D3-4390-A8E0-9EDF8403B906}"/>
                  </a:ext>
                </a:extLst>
              </p:cNvPr>
              <p:cNvSpPr txBox="1"/>
              <p:nvPr/>
            </p:nvSpPr>
            <p:spPr>
              <a:xfrm>
                <a:off x="436946" y="3667584"/>
                <a:ext cx="1944414" cy="481854"/>
              </a:xfrm>
              <a:prstGeom prst="roundRect">
                <a:avLst>
                  <a:gd name="adj" fmla="val 50000"/>
                </a:avLst>
              </a:prstGeom>
              <a:solidFill>
                <a:srgbClr val="2D3887"/>
              </a:solidFill>
            </p:spPr>
            <p:txBody>
              <a:bodyPr wrap="square" lIns="110780" tIns="55390" rIns="110780" bIns="55390" rtlCol="0" anchor="ctr">
                <a:noAutofit/>
              </a:bodyPr>
              <a:lstStyle>
                <a:defPPr>
                  <a:defRPr lang="ko-KR"/>
                </a:defPPr>
                <a:lvl1pPr>
                  <a:defRPr sz="900">
                    <a:solidFill>
                      <a:schemeClr val="bg1"/>
                    </a:solidFill>
                    <a:latin typeface="Noto Sans CJK KR Regular" pitchFamily="34" charset="-127"/>
                    <a:ea typeface="Noto Sans CJK KR Regular" pitchFamily="34" charset="-127"/>
                  </a:defRPr>
                </a:lvl1pPr>
              </a:lstStyle>
              <a:p>
                <a:endParaRPr lang="en-US" altLang="ko-KR" dirty="0"/>
              </a:p>
            </p:txBody>
          </p:sp>
          <p:sp>
            <p:nvSpPr>
              <p:cNvPr id="197" name="직사각형 196">
                <a:extLst>
                  <a:ext uri="{FF2B5EF4-FFF2-40B4-BE49-F238E27FC236}">
                    <a16:creationId xmlns:a16="http://schemas.microsoft.com/office/drawing/2014/main" id="{4957660E-B393-42C3-A0D8-F53206A0066C}"/>
                  </a:ext>
                </a:extLst>
              </p:cNvPr>
              <p:cNvSpPr/>
              <p:nvPr/>
            </p:nvSpPr>
            <p:spPr>
              <a:xfrm>
                <a:off x="1119650" y="3739234"/>
                <a:ext cx="57900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600" dirty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등록</a:t>
                </a:r>
              </a:p>
            </p:txBody>
          </p:sp>
        </p:grpSp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48E18C1E-01E5-4B15-962E-7E1680B203FC}"/>
                </a:ext>
              </a:extLst>
            </p:cNvPr>
            <p:cNvGrpSpPr/>
            <p:nvPr/>
          </p:nvGrpSpPr>
          <p:grpSpPr>
            <a:xfrm>
              <a:off x="1041135" y="5173539"/>
              <a:ext cx="1944414" cy="481854"/>
              <a:chOff x="436946" y="3667584"/>
              <a:chExt cx="1944414" cy="481854"/>
            </a:xfrm>
          </p:grpSpPr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DC2B7081-2E1E-4886-A745-6FBCE5B04F60}"/>
                  </a:ext>
                </a:extLst>
              </p:cNvPr>
              <p:cNvSpPr txBox="1"/>
              <p:nvPr/>
            </p:nvSpPr>
            <p:spPr>
              <a:xfrm>
                <a:off x="436946" y="3667584"/>
                <a:ext cx="1944414" cy="481854"/>
              </a:xfrm>
              <a:prstGeom prst="roundRect">
                <a:avLst>
                  <a:gd name="adj" fmla="val 50000"/>
                </a:avLst>
              </a:prstGeom>
              <a:solidFill>
                <a:srgbClr val="2D3887"/>
              </a:solidFill>
            </p:spPr>
            <p:txBody>
              <a:bodyPr wrap="square" lIns="110780" tIns="55390" rIns="110780" bIns="55390" rtlCol="0" anchor="ctr">
                <a:noAutofit/>
              </a:bodyPr>
              <a:lstStyle>
                <a:defPPr>
                  <a:defRPr lang="ko-KR"/>
                </a:defPPr>
                <a:lvl1pPr>
                  <a:defRPr sz="900">
                    <a:solidFill>
                      <a:schemeClr val="bg1"/>
                    </a:solidFill>
                    <a:latin typeface="Noto Sans CJK KR Regular" pitchFamily="34" charset="-127"/>
                    <a:ea typeface="Noto Sans CJK KR Regular" pitchFamily="34" charset="-127"/>
                  </a:defRPr>
                </a:lvl1pPr>
              </a:lstStyle>
              <a:p>
                <a:endParaRPr lang="en-US" altLang="ko-KR" dirty="0"/>
              </a:p>
            </p:txBody>
          </p:sp>
          <p:sp>
            <p:nvSpPr>
              <p:cNvPr id="200" name="직사각형 199">
                <a:extLst>
                  <a:ext uri="{FF2B5EF4-FFF2-40B4-BE49-F238E27FC236}">
                    <a16:creationId xmlns:a16="http://schemas.microsoft.com/office/drawing/2014/main" id="{86457D9B-1628-4302-BA67-9F3441C82836}"/>
                  </a:ext>
                </a:extLst>
              </p:cNvPr>
              <p:cNvSpPr/>
              <p:nvPr/>
            </p:nvSpPr>
            <p:spPr>
              <a:xfrm>
                <a:off x="1119650" y="3739234"/>
                <a:ext cx="57900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600" dirty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변경</a:t>
                </a:r>
              </a:p>
            </p:txBody>
          </p:sp>
        </p:grpSp>
        <p:grpSp>
          <p:nvGrpSpPr>
            <p:cNvPr id="201" name="그룹 200">
              <a:extLst>
                <a:ext uri="{FF2B5EF4-FFF2-40B4-BE49-F238E27FC236}">
                  <a16:creationId xmlns:a16="http://schemas.microsoft.com/office/drawing/2014/main" id="{512E1E79-DFD5-4131-A7DD-7EDA7EFB42A1}"/>
                </a:ext>
              </a:extLst>
            </p:cNvPr>
            <p:cNvGrpSpPr/>
            <p:nvPr/>
          </p:nvGrpSpPr>
          <p:grpSpPr>
            <a:xfrm>
              <a:off x="1041135" y="5783121"/>
              <a:ext cx="1944414" cy="481854"/>
              <a:chOff x="436946" y="3667584"/>
              <a:chExt cx="1944414" cy="481854"/>
            </a:xfrm>
          </p:grpSpPr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71D3242C-82D9-4586-9C7F-B5858063DB78}"/>
                  </a:ext>
                </a:extLst>
              </p:cNvPr>
              <p:cNvSpPr txBox="1"/>
              <p:nvPr/>
            </p:nvSpPr>
            <p:spPr>
              <a:xfrm>
                <a:off x="436946" y="3667584"/>
                <a:ext cx="1944414" cy="481854"/>
              </a:xfrm>
              <a:prstGeom prst="roundRect">
                <a:avLst>
                  <a:gd name="adj" fmla="val 50000"/>
                </a:avLst>
              </a:prstGeom>
              <a:solidFill>
                <a:srgbClr val="2D3887"/>
              </a:solidFill>
            </p:spPr>
            <p:txBody>
              <a:bodyPr wrap="square" lIns="110780" tIns="55390" rIns="110780" bIns="55390" rtlCol="0" anchor="ctr">
                <a:noAutofit/>
              </a:bodyPr>
              <a:lstStyle>
                <a:defPPr>
                  <a:defRPr lang="ko-KR"/>
                </a:defPPr>
                <a:lvl1pPr>
                  <a:defRPr sz="900">
                    <a:solidFill>
                      <a:schemeClr val="bg1"/>
                    </a:solidFill>
                    <a:latin typeface="Noto Sans CJK KR Regular" pitchFamily="34" charset="-127"/>
                    <a:ea typeface="Noto Sans CJK KR Regular" pitchFamily="34" charset="-127"/>
                  </a:defRPr>
                </a:lvl1pPr>
              </a:lstStyle>
              <a:p>
                <a:endParaRPr lang="en-US" altLang="ko-KR" dirty="0"/>
              </a:p>
            </p:txBody>
          </p:sp>
          <p:sp>
            <p:nvSpPr>
              <p:cNvPr id="203" name="직사각형 202">
                <a:extLst>
                  <a:ext uri="{FF2B5EF4-FFF2-40B4-BE49-F238E27FC236}">
                    <a16:creationId xmlns:a16="http://schemas.microsoft.com/office/drawing/2014/main" id="{85D755F7-9DD7-43D1-90FA-96D7D80B3375}"/>
                  </a:ext>
                </a:extLst>
              </p:cNvPr>
              <p:cNvSpPr/>
              <p:nvPr/>
            </p:nvSpPr>
            <p:spPr>
              <a:xfrm>
                <a:off x="1119650" y="3739234"/>
                <a:ext cx="57900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600" dirty="0">
                    <a:ln>
                      <a:solidFill>
                        <a:schemeClr val="bg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삭제</a:t>
                </a:r>
              </a:p>
            </p:txBody>
          </p:sp>
        </p:grpSp>
      </p:grp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61EB18DF-53B6-4CCE-849A-6A23B350D088}"/>
              </a:ext>
            </a:extLst>
          </p:cNvPr>
          <p:cNvGrpSpPr/>
          <p:nvPr/>
        </p:nvGrpSpPr>
        <p:grpSpPr>
          <a:xfrm>
            <a:off x="169335" y="539601"/>
            <a:ext cx="5038963" cy="481423"/>
            <a:chOff x="169335" y="921340"/>
            <a:chExt cx="5038963" cy="481423"/>
          </a:xfrm>
        </p:grpSpPr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EC57647A-A1BF-4817-B308-D08B88271878}"/>
                </a:ext>
              </a:extLst>
            </p:cNvPr>
            <p:cNvSpPr/>
            <p:nvPr/>
          </p:nvSpPr>
          <p:spPr>
            <a:xfrm>
              <a:off x="169335" y="921340"/>
              <a:ext cx="135466" cy="481423"/>
            </a:xfrm>
            <a:prstGeom prst="rect">
              <a:avLst/>
            </a:prstGeom>
            <a:solidFill>
              <a:srgbClr val="354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4F7260A3-78A9-4CBB-AD35-C7FA07F50EFA}"/>
                </a:ext>
              </a:extLst>
            </p:cNvPr>
            <p:cNvSpPr txBox="1"/>
            <p:nvPr/>
          </p:nvSpPr>
          <p:spPr>
            <a:xfrm>
              <a:off x="350547" y="953951"/>
              <a:ext cx="48577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-윤고딕310" panose="02030504000101010101" pitchFamily="18" charset="-127"/>
                  <a:ea typeface="-윤고딕310" panose="02030504000101010101" pitchFamily="18" charset="-127"/>
                </a:rPr>
                <a:t>표준 코딩 규칙서 </a:t>
              </a:r>
              <a:r>
                <a:rPr lang="en-US" altLang="ko-KR" sz="200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-윤고딕310" panose="02030504000101010101" pitchFamily="18" charset="-127"/>
                  <a:ea typeface="-윤고딕310" panose="02030504000101010101" pitchFamily="18" charset="-127"/>
                </a:rPr>
                <a:t>– </a:t>
              </a:r>
              <a:r>
                <a:rPr lang="ko-KR" altLang="en-US" sz="200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-윤고딕310" panose="02030504000101010101" pitchFamily="18" charset="-127"/>
                  <a:ea typeface="-윤고딕310" panose="02030504000101010101" pitchFamily="18" charset="-127"/>
                </a:rPr>
                <a:t>표준 명명 규칙</a:t>
              </a:r>
              <a:endPara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6734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CC343A37-7C6B-46C1-A752-218F1DE5E030}"/>
              </a:ext>
            </a:extLst>
          </p:cNvPr>
          <p:cNvGrpSpPr/>
          <p:nvPr/>
        </p:nvGrpSpPr>
        <p:grpSpPr>
          <a:xfrm>
            <a:off x="1045718" y="1647932"/>
            <a:ext cx="796397" cy="360040"/>
            <a:chOff x="1619672" y="2060848"/>
            <a:chExt cx="2160240" cy="216024"/>
          </a:xfrm>
        </p:grpSpPr>
        <p:sp>
          <p:nvSpPr>
            <p:cNvPr id="141" name="TextBox 25">
              <a:extLst>
                <a:ext uri="{FF2B5EF4-FFF2-40B4-BE49-F238E27FC236}">
                  <a16:creationId xmlns:a16="http://schemas.microsoft.com/office/drawing/2014/main" id="{38B87C4C-D479-4E61-8CA5-765911FDED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672" y="2060848"/>
              <a:ext cx="2088232" cy="144016"/>
            </a:xfrm>
            <a:prstGeom prst="rect">
              <a:avLst/>
            </a:prstGeom>
            <a:solidFill>
              <a:srgbClr val="7FAEEF">
                <a:alpha val="25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b">
              <a:noAutofit/>
            </a:bodyPr>
            <a:lstStyle>
              <a:defPPr>
                <a:defRPr lang="ko-KR"/>
              </a:defPPr>
              <a:lvl1pPr algn="ctr">
                <a:defRPr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  <a:cs typeface="Verdana" pitchFamily="34" charset="0"/>
                </a:defRPr>
              </a:lvl1pPr>
            </a:lstStyle>
            <a:p>
              <a:endParaRPr lang="en-US" altLang="ko-KR" dirty="0"/>
            </a:p>
          </p:txBody>
        </p:sp>
        <p:sp>
          <p:nvSpPr>
            <p:cNvPr id="142" name="TextBox 25">
              <a:extLst>
                <a:ext uri="{FF2B5EF4-FFF2-40B4-BE49-F238E27FC236}">
                  <a16:creationId xmlns:a16="http://schemas.microsoft.com/office/drawing/2014/main" id="{6E211806-8F75-4815-94BA-AA59FFDA38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1680" y="2132856"/>
              <a:ext cx="2088232" cy="144016"/>
            </a:xfrm>
            <a:prstGeom prst="rect">
              <a:avLst/>
            </a:prstGeom>
            <a:solidFill>
              <a:srgbClr val="7FAEEF">
                <a:alpha val="25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b">
              <a:noAutofit/>
            </a:bodyPr>
            <a:lstStyle>
              <a:defPPr>
                <a:defRPr lang="ko-KR"/>
              </a:defPPr>
              <a:lvl1pPr algn="ctr">
                <a:defRPr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  <a:cs typeface="Verdana" pitchFamily="34" charset="0"/>
                </a:defRPr>
              </a:lvl1pPr>
            </a:lstStyle>
            <a:p>
              <a:endParaRPr lang="en-US" altLang="ko-KR" dirty="0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AAD345F-4826-40B1-B7D6-BD5DF08F9467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7C9C9BF1-9AD7-4A51-A5D1-7D8D303C2F31}"/>
              </a:ext>
            </a:extLst>
          </p:cNvPr>
          <p:cNvGrpSpPr/>
          <p:nvPr/>
        </p:nvGrpSpPr>
        <p:grpSpPr>
          <a:xfrm>
            <a:off x="11017187" y="4618772"/>
            <a:ext cx="649170" cy="2069895"/>
            <a:chOff x="9658905" y="89704"/>
            <a:chExt cx="2069597" cy="6598964"/>
          </a:xfrm>
        </p:grpSpPr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86B3500-3AC1-4723-BBC2-42892AAA42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0862" y="4686924"/>
              <a:ext cx="1173903" cy="1720142"/>
            </a:xfrm>
            <a:custGeom>
              <a:avLst/>
              <a:gdLst>
                <a:gd name="T0" fmla="*/ 0 w 346"/>
                <a:gd name="T1" fmla="*/ 0 h 507"/>
                <a:gd name="T2" fmla="*/ 343 w 346"/>
                <a:gd name="T3" fmla="*/ 41 h 507"/>
                <a:gd name="T4" fmla="*/ 346 w 346"/>
                <a:gd name="T5" fmla="*/ 507 h 507"/>
                <a:gd name="T6" fmla="*/ 231 w 346"/>
                <a:gd name="T7" fmla="*/ 507 h 507"/>
                <a:gd name="T8" fmla="*/ 231 w 346"/>
                <a:gd name="T9" fmla="*/ 156 h 507"/>
                <a:gd name="T10" fmla="*/ 229 w 346"/>
                <a:gd name="T11" fmla="*/ 157 h 507"/>
                <a:gd name="T12" fmla="*/ 225 w 346"/>
                <a:gd name="T13" fmla="*/ 158 h 507"/>
                <a:gd name="T14" fmla="*/ 219 w 346"/>
                <a:gd name="T15" fmla="*/ 161 h 507"/>
                <a:gd name="T16" fmla="*/ 208 w 346"/>
                <a:gd name="T17" fmla="*/ 164 h 507"/>
                <a:gd name="T18" fmla="*/ 193 w 346"/>
                <a:gd name="T19" fmla="*/ 165 h 507"/>
                <a:gd name="T20" fmla="*/ 172 w 346"/>
                <a:gd name="T21" fmla="*/ 166 h 507"/>
                <a:gd name="T22" fmla="*/ 151 w 346"/>
                <a:gd name="T23" fmla="*/ 166 h 507"/>
                <a:gd name="T24" fmla="*/ 134 w 346"/>
                <a:gd name="T25" fmla="*/ 164 h 507"/>
                <a:gd name="T26" fmla="*/ 122 w 346"/>
                <a:gd name="T27" fmla="*/ 161 h 507"/>
                <a:gd name="T28" fmla="*/ 115 w 346"/>
                <a:gd name="T29" fmla="*/ 157 h 507"/>
                <a:gd name="T30" fmla="*/ 113 w 346"/>
                <a:gd name="T31" fmla="*/ 156 h 507"/>
                <a:gd name="T32" fmla="*/ 115 w 346"/>
                <a:gd name="T33" fmla="*/ 507 h 507"/>
                <a:gd name="T34" fmla="*/ 0 w 346"/>
                <a:gd name="T35" fmla="*/ 507 h 507"/>
                <a:gd name="T36" fmla="*/ 3 w 346"/>
                <a:gd name="T37" fmla="*/ 398 h 507"/>
                <a:gd name="T38" fmla="*/ 0 w 346"/>
                <a:gd name="T39" fmla="*/ 0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6" h="507">
                  <a:moveTo>
                    <a:pt x="0" y="0"/>
                  </a:moveTo>
                  <a:lnTo>
                    <a:pt x="343" y="41"/>
                  </a:lnTo>
                  <a:lnTo>
                    <a:pt x="346" y="507"/>
                  </a:lnTo>
                  <a:lnTo>
                    <a:pt x="231" y="507"/>
                  </a:lnTo>
                  <a:lnTo>
                    <a:pt x="231" y="156"/>
                  </a:lnTo>
                  <a:lnTo>
                    <a:pt x="229" y="157"/>
                  </a:lnTo>
                  <a:lnTo>
                    <a:pt x="225" y="158"/>
                  </a:lnTo>
                  <a:lnTo>
                    <a:pt x="219" y="161"/>
                  </a:lnTo>
                  <a:lnTo>
                    <a:pt x="208" y="164"/>
                  </a:lnTo>
                  <a:lnTo>
                    <a:pt x="193" y="165"/>
                  </a:lnTo>
                  <a:lnTo>
                    <a:pt x="172" y="166"/>
                  </a:lnTo>
                  <a:lnTo>
                    <a:pt x="151" y="166"/>
                  </a:lnTo>
                  <a:lnTo>
                    <a:pt x="134" y="164"/>
                  </a:lnTo>
                  <a:lnTo>
                    <a:pt x="122" y="161"/>
                  </a:lnTo>
                  <a:lnTo>
                    <a:pt x="115" y="157"/>
                  </a:lnTo>
                  <a:lnTo>
                    <a:pt x="113" y="156"/>
                  </a:lnTo>
                  <a:lnTo>
                    <a:pt x="115" y="507"/>
                  </a:lnTo>
                  <a:lnTo>
                    <a:pt x="0" y="507"/>
                  </a:lnTo>
                  <a:lnTo>
                    <a:pt x="3" y="3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A40"/>
            </a:solidFill>
            <a:ln w="0">
              <a:solidFill>
                <a:srgbClr val="005A4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BA1BE70A-E109-4FD9-8623-8B60EEF2C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0862" y="3492664"/>
              <a:ext cx="1163725" cy="1465682"/>
            </a:xfrm>
            <a:custGeom>
              <a:avLst/>
              <a:gdLst>
                <a:gd name="T0" fmla="*/ 62 w 343"/>
                <a:gd name="T1" fmla="*/ 0 h 432"/>
                <a:gd name="T2" fmla="*/ 265 w 343"/>
                <a:gd name="T3" fmla="*/ 0 h 432"/>
                <a:gd name="T4" fmla="*/ 276 w 343"/>
                <a:gd name="T5" fmla="*/ 22 h 432"/>
                <a:gd name="T6" fmla="*/ 287 w 343"/>
                <a:gd name="T7" fmla="*/ 50 h 432"/>
                <a:gd name="T8" fmla="*/ 297 w 343"/>
                <a:gd name="T9" fmla="*/ 81 h 432"/>
                <a:gd name="T10" fmla="*/ 305 w 343"/>
                <a:gd name="T11" fmla="*/ 116 h 432"/>
                <a:gd name="T12" fmla="*/ 313 w 343"/>
                <a:gd name="T13" fmla="*/ 154 h 432"/>
                <a:gd name="T14" fmla="*/ 320 w 343"/>
                <a:gd name="T15" fmla="*/ 192 h 432"/>
                <a:gd name="T16" fmla="*/ 326 w 343"/>
                <a:gd name="T17" fmla="*/ 229 h 432"/>
                <a:gd name="T18" fmla="*/ 330 w 343"/>
                <a:gd name="T19" fmla="*/ 266 h 432"/>
                <a:gd name="T20" fmla="*/ 334 w 343"/>
                <a:gd name="T21" fmla="*/ 300 h 432"/>
                <a:gd name="T22" fmla="*/ 338 w 343"/>
                <a:gd name="T23" fmla="*/ 330 h 432"/>
                <a:gd name="T24" fmla="*/ 341 w 343"/>
                <a:gd name="T25" fmla="*/ 356 h 432"/>
                <a:gd name="T26" fmla="*/ 342 w 343"/>
                <a:gd name="T27" fmla="*/ 376 h 432"/>
                <a:gd name="T28" fmla="*/ 343 w 343"/>
                <a:gd name="T29" fmla="*/ 387 h 432"/>
                <a:gd name="T30" fmla="*/ 343 w 343"/>
                <a:gd name="T31" fmla="*/ 393 h 432"/>
                <a:gd name="T32" fmla="*/ 310 w 343"/>
                <a:gd name="T33" fmla="*/ 408 h 432"/>
                <a:gd name="T34" fmla="*/ 276 w 343"/>
                <a:gd name="T35" fmla="*/ 420 h 432"/>
                <a:gd name="T36" fmla="*/ 241 w 343"/>
                <a:gd name="T37" fmla="*/ 428 h 432"/>
                <a:gd name="T38" fmla="*/ 206 w 343"/>
                <a:gd name="T39" fmla="*/ 432 h 432"/>
                <a:gd name="T40" fmla="*/ 172 w 343"/>
                <a:gd name="T41" fmla="*/ 432 h 432"/>
                <a:gd name="T42" fmla="*/ 138 w 343"/>
                <a:gd name="T43" fmla="*/ 431 h 432"/>
                <a:gd name="T44" fmla="*/ 106 w 343"/>
                <a:gd name="T45" fmla="*/ 427 h 432"/>
                <a:gd name="T46" fmla="*/ 77 w 343"/>
                <a:gd name="T47" fmla="*/ 423 h 432"/>
                <a:gd name="T48" fmla="*/ 53 w 343"/>
                <a:gd name="T49" fmla="*/ 417 h 432"/>
                <a:gd name="T50" fmla="*/ 32 w 343"/>
                <a:gd name="T51" fmla="*/ 412 h 432"/>
                <a:gd name="T52" fmla="*/ 16 w 343"/>
                <a:gd name="T53" fmla="*/ 408 h 432"/>
                <a:gd name="T54" fmla="*/ 5 w 343"/>
                <a:gd name="T55" fmla="*/ 404 h 432"/>
                <a:gd name="T56" fmla="*/ 1 w 343"/>
                <a:gd name="T57" fmla="*/ 403 h 432"/>
                <a:gd name="T58" fmla="*/ 0 w 343"/>
                <a:gd name="T59" fmla="*/ 340 h 432"/>
                <a:gd name="T60" fmla="*/ 1 w 343"/>
                <a:gd name="T61" fmla="*/ 283 h 432"/>
                <a:gd name="T62" fmla="*/ 4 w 343"/>
                <a:gd name="T63" fmla="*/ 230 h 432"/>
                <a:gd name="T64" fmla="*/ 11 w 343"/>
                <a:gd name="T65" fmla="*/ 183 h 432"/>
                <a:gd name="T66" fmla="*/ 19 w 343"/>
                <a:gd name="T67" fmla="*/ 141 h 432"/>
                <a:gd name="T68" fmla="*/ 26 w 343"/>
                <a:gd name="T69" fmla="*/ 103 h 432"/>
                <a:gd name="T70" fmla="*/ 34 w 343"/>
                <a:gd name="T71" fmla="*/ 72 h 432"/>
                <a:gd name="T72" fmla="*/ 43 w 343"/>
                <a:gd name="T73" fmla="*/ 46 h 432"/>
                <a:gd name="T74" fmla="*/ 50 w 343"/>
                <a:gd name="T75" fmla="*/ 26 h 432"/>
                <a:gd name="T76" fmla="*/ 56 w 343"/>
                <a:gd name="T77" fmla="*/ 12 h 432"/>
                <a:gd name="T78" fmla="*/ 60 w 343"/>
                <a:gd name="T79" fmla="*/ 3 h 432"/>
                <a:gd name="T80" fmla="*/ 62 w 343"/>
                <a:gd name="T81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3" h="432">
                  <a:moveTo>
                    <a:pt x="62" y="0"/>
                  </a:moveTo>
                  <a:lnTo>
                    <a:pt x="265" y="0"/>
                  </a:lnTo>
                  <a:lnTo>
                    <a:pt x="276" y="22"/>
                  </a:lnTo>
                  <a:lnTo>
                    <a:pt x="287" y="50"/>
                  </a:lnTo>
                  <a:lnTo>
                    <a:pt x="297" y="81"/>
                  </a:lnTo>
                  <a:lnTo>
                    <a:pt x="305" y="116"/>
                  </a:lnTo>
                  <a:lnTo>
                    <a:pt x="313" y="154"/>
                  </a:lnTo>
                  <a:lnTo>
                    <a:pt x="320" y="192"/>
                  </a:lnTo>
                  <a:lnTo>
                    <a:pt x="326" y="229"/>
                  </a:lnTo>
                  <a:lnTo>
                    <a:pt x="330" y="266"/>
                  </a:lnTo>
                  <a:lnTo>
                    <a:pt x="334" y="300"/>
                  </a:lnTo>
                  <a:lnTo>
                    <a:pt x="338" y="330"/>
                  </a:lnTo>
                  <a:lnTo>
                    <a:pt x="341" y="356"/>
                  </a:lnTo>
                  <a:lnTo>
                    <a:pt x="342" y="376"/>
                  </a:lnTo>
                  <a:lnTo>
                    <a:pt x="343" y="387"/>
                  </a:lnTo>
                  <a:lnTo>
                    <a:pt x="343" y="393"/>
                  </a:lnTo>
                  <a:lnTo>
                    <a:pt x="310" y="408"/>
                  </a:lnTo>
                  <a:lnTo>
                    <a:pt x="276" y="420"/>
                  </a:lnTo>
                  <a:lnTo>
                    <a:pt x="241" y="428"/>
                  </a:lnTo>
                  <a:lnTo>
                    <a:pt x="206" y="432"/>
                  </a:lnTo>
                  <a:lnTo>
                    <a:pt x="172" y="432"/>
                  </a:lnTo>
                  <a:lnTo>
                    <a:pt x="138" y="431"/>
                  </a:lnTo>
                  <a:lnTo>
                    <a:pt x="106" y="427"/>
                  </a:lnTo>
                  <a:lnTo>
                    <a:pt x="77" y="423"/>
                  </a:lnTo>
                  <a:lnTo>
                    <a:pt x="53" y="417"/>
                  </a:lnTo>
                  <a:lnTo>
                    <a:pt x="32" y="412"/>
                  </a:lnTo>
                  <a:lnTo>
                    <a:pt x="16" y="408"/>
                  </a:lnTo>
                  <a:lnTo>
                    <a:pt x="5" y="404"/>
                  </a:lnTo>
                  <a:lnTo>
                    <a:pt x="1" y="403"/>
                  </a:lnTo>
                  <a:lnTo>
                    <a:pt x="0" y="340"/>
                  </a:lnTo>
                  <a:lnTo>
                    <a:pt x="1" y="283"/>
                  </a:lnTo>
                  <a:lnTo>
                    <a:pt x="4" y="230"/>
                  </a:lnTo>
                  <a:lnTo>
                    <a:pt x="11" y="183"/>
                  </a:lnTo>
                  <a:lnTo>
                    <a:pt x="19" y="141"/>
                  </a:lnTo>
                  <a:lnTo>
                    <a:pt x="26" y="103"/>
                  </a:lnTo>
                  <a:lnTo>
                    <a:pt x="34" y="72"/>
                  </a:lnTo>
                  <a:lnTo>
                    <a:pt x="43" y="46"/>
                  </a:lnTo>
                  <a:lnTo>
                    <a:pt x="50" y="26"/>
                  </a:lnTo>
                  <a:lnTo>
                    <a:pt x="56" y="12"/>
                  </a:lnTo>
                  <a:lnTo>
                    <a:pt x="60" y="3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EFF4F2"/>
            </a:solidFill>
            <a:ln w="0">
              <a:solidFill>
                <a:srgbClr val="EFF4F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A0919476-723A-421B-A7B6-A1DDB63DC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3190" y="1324677"/>
              <a:ext cx="1594608" cy="1628536"/>
            </a:xfrm>
            <a:custGeom>
              <a:avLst/>
              <a:gdLst>
                <a:gd name="T0" fmla="*/ 234 w 470"/>
                <a:gd name="T1" fmla="*/ 0 h 480"/>
                <a:gd name="T2" fmla="*/ 279 w 470"/>
                <a:gd name="T3" fmla="*/ 3 h 480"/>
                <a:gd name="T4" fmla="*/ 318 w 470"/>
                <a:gd name="T5" fmla="*/ 11 h 480"/>
                <a:gd name="T6" fmla="*/ 351 w 470"/>
                <a:gd name="T7" fmla="*/ 22 h 480"/>
                <a:gd name="T8" fmla="*/ 381 w 470"/>
                <a:gd name="T9" fmla="*/ 38 h 480"/>
                <a:gd name="T10" fmla="*/ 406 w 470"/>
                <a:gd name="T11" fmla="*/ 58 h 480"/>
                <a:gd name="T12" fmla="*/ 425 w 470"/>
                <a:gd name="T13" fmla="*/ 80 h 480"/>
                <a:gd name="T14" fmla="*/ 442 w 470"/>
                <a:gd name="T15" fmla="*/ 106 h 480"/>
                <a:gd name="T16" fmla="*/ 454 w 470"/>
                <a:gd name="T17" fmla="*/ 135 h 480"/>
                <a:gd name="T18" fmla="*/ 463 w 470"/>
                <a:gd name="T19" fmla="*/ 165 h 480"/>
                <a:gd name="T20" fmla="*/ 469 w 470"/>
                <a:gd name="T21" fmla="*/ 198 h 480"/>
                <a:gd name="T22" fmla="*/ 470 w 470"/>
                <a:gd name="T23" fmla="*/ 232 h 480"/>
                <a:gd name="T24" fmla="*/ 470 w 470"/>
                <a:gd name="T25" fmla="*/ 288 h 480"/>
                <a:gd name="T26" fmla="*/ 467 w 470"/>
                <a:gd name="T27" fmla="*/ 325 h 480"/>
                <a:gd name="T28" fmla="*/ 458 w 470"/>
                <a:gd name="T29" fmla="*/ 357 h 480"/>
                <a:gd name="T30" fmla="*/ 444 w 470"/>
                <a:gd name="T31" fmla="*/ 386 h 480"/>
                <a:gd name="T32" fmla="*/ 424 w 470"/>
                <a:gd name="T33" fmla="*/ 411 h 480"/>
                <a:gd name="T34" fmla="*/ 402 w 470"/>
                <a:gd name="T35" fmla="*/ 432 h 480"/>
                <a:gd name="T36" fmla="*/ 374 w 470"/>
                <a:gd name="T37" fmla="*/ 450 h 480"/>
                <a:gd name="T38" fmla="*/ 343 w 470"/>
                <a:gd name="T39" fmla="*/ 463 h 480"/>
                <a:gd name="T40" fmla="*/ 309 w 470"/>
                <a:gd name="T41" fmla="*/ 473 h 480"/>
                <a:gd name="T42" fmla="*/ 273 w 470"/>
                <a:gd name="T43" fmla="*/ 479 h 480"/>
                <a:gd name="T44" fmla="*/ 234 w 470"/>
                <a:gd name="T45" fmla="*/ 480 h 480"/>
                <a:gd name="T46" fmla="*/ 196 w 470"/>
                <a:gd name="T47" fmla="*/ 479 h 480"/>
                <a:gd name="T48" fmla="*/ 161 w 470"/>
                <a:gd name="T49" fmla="*/ 473 h 480"/>
                <a:gd name="T50" fmla="*/ 127 w 470"/>
                <a:gd name="T51" fmla="*/ 462 h 480"/>
                <a:gd name="T52" fmla="*/ 97 w 470"/>
                <a:gd name="T53" fmla="*/ 448 h 480"/>
                <a:gd name="T54" fmla="*/ 69 w 470"/>
                <a:gd name="T55" fmla="*/ 429 h 480"/>
                <a:gd name="T56" fmla="*/ 47 w 470"/>
                <a:gd name="T57" fmla="*/ 407 h 480"/>
                <a:gd name="T58" fmla="*/ 27 w 470"/>
                <a:gd name="T59" fmla="*/ 381 h 480"/>
                <a:gd name="T60" fmla="*/ 14 w 470"/>
                <a:gd name="T61" fmla="*/ 351 h 480"/>
                <a:gd name="T62" fmla="*/ 5 w 470"/>
                <a:gd name="T63" fmla="*/ 318 h 480"/>
                <a:gd name="T64" fmla="*/ 2 w 470"/>
                <a:gd name="T65" fmla="*/ 282 h 480"/>
                <a:gd name="T66" fmla="*/ 0 w 470"/>
                <a:gd name="T67" fmla="*/ 232 h 480"/>
                <a:gd name="T68" fmla="*/ 1 w 470"/>
                <a:gd name="T69" fmla="*/ 198 h 480"/>
                <a:gd name="T70" fmla="*/ 6 w 470"/>
                <a:gd name="T71" fmla="*/ 165 h 480"/>
                <a:gd name="T72" fmla="*/ 16 w 470"/>
                <a:gd name="T73" fmla="*/ 135 h 480"/>
                <a:gd name="T74" fmla="*/ 29 w 470"/>
                <a:gd name="T75" fmla="*/ 106 h 480"/>
                <a:gd name="T76" fmla="*/ 46 w 470"/>
                <a:gd name="T77" fmla="*/ 80 h 480"/>
                <a:gd name="T78" fmla="*/ 65 w 470"/>
                <a:gd name="T79" fmla="*/ 58 h 480"/>
                <a:gd name="T80" fmla="*/ 90 w 470"/>
                <a:gd name="T81" fmla="*/ 38 h 480"/>
                <a:gd name="T82" fmla="*/ 120 w 470"/>
                <a:gd name="T83" fmla="*/ 22 h 480"/>
                <a:gd name="T84" fmla="*/ 154 w 470"/>
                <a:gd name="T85" fmla="*/ 11 h 480"/>
                <a:gd name="T86" fmla="*/ 192 w 470"/>
                <a:gd name="T87" fmla="*/ 3 h 480"/>
                <a:gd name="T88" fmla="*/ 234 w 470"/>
                <a:gd name="T89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70" h="480">
                  <a:moveTo>
                    <a:pt x="234" y="0"/>
                  </a:moveTo>
                  <a:lnTo>
                    <a:pt x="279" y="3"/>
                  </a:lnTo>
                  <a:lnTo>
                    <a:pt x="318" y="11"/>
                  </a:lnTo>
                  <a:lnTo>
                    <a:pt x="351" y="22"/>
                  </a:lnTo>
                  <a:lnTo>
                    <a:pt x="381" y="38"/>
                  </a:lnTo>
                  <a:lnTo>
                    <a:pt x="406" y="58"/>
                  </a:lnTo>
                  <a:lnTo>
                    <a:pt x="425" y="80"/>
                  </a:lnTo>
                  <a:lnTo>
                    <a:pt x="442" y="106"/>
                  </a:lnTo>
                  <a:lnTo>
                    <a:pt x="454" y="135"/>
                  </a:lnTo>
                  <a:lnTo>
                    <a:pt x="463" y="165"/>
                  </a:lnTo>
                  <a:lnTo>
                    <a:pt x="469" y="198"/>
                  </a:lnTo>
                  <a:lnTo>
                    <a:pt x="470" y="232"/>
                  </a:lnTo>
                  <a:lnTo>
                    <a:pt x="470" y="288"/>
                  </a:lnTo>
                  <a:lnTo>
                    <a:pt x="467" y="325"/>
                  </a:lnTo>
                  <a:lnTo>
                    <a:pt x="458" y="357"/>
                  </a:lnTo>
                  <a:lnTo>
                    <a:pt x="444" y="386"/>
                  </a:lnTo>
                  <a:lnTo>
                    <a:pt x="424" y="411"/>
                  </a:lnTo>
                  <a:lnTo>
                    <a:pt x="402" y="432"/>
                  </a:lnTo>
                  <a:lnTo>
                    <a:pt x="374" y="450"/>
                  </a:lnTo>
                  <a:lnTo>
                    <a:pt x="343" y="463"/>
                  </a:lnTo>
                  <a:lnTo>
                    <a:pt x="309" y="473"/>
                  </a:lnTo>
                  <a:lnTo>
                    <a:pt x="273" y="479"/>
                  </a:lnTo>
                  <a:lnTo>
                    <a:pt x="234" y="480"/>
                  </a:lnTo>
                  <a:lnTo>
                    <a:pt x="196" y="479"/>
                  </a:lnTo>
                  <a:lnTo>
                    <a:pt x="161" y="473"/>
                  </a:lnTo>
                  <a:lnTo>
                    <a:pt x="127" y="462"/>
                  </a:lnTo>
                  <a:lnTo>
                    <a:pt x="97" y="448"/>
                  </a:lnTo>
                  <a:lnTo>
                    <a:pt x="69" y="429"/>
                  </a:lnTo>
                  <a:lnTo>
                    <a:pt x="47" y="407"/>
                  </a:lnTo>
                  <a:lnTo>
                    <a:pt x="27" y="381"/>
                  </a:lnTo>
                  <a:lnTo>
                    <a:pt x="14" y="351"/>
                  </a:lnTo>
                  <a:lnTo>
                    <a:pt x="5" y="318"/>
                  </a:lnTo>
                  <a:lnTo>
                    <a:pt x="2" y="282"/>
                  </a:lnTo>
                  <a:lnTo>
                    <a:pt x="0" y="232"/>
                  </a:lnTo>
                  <a:lnTo>
                    <a:pt x="1" y="198"/>
                  </a:lnTo>
                  <a:lnTo>
                    <a:pt x="6" y="165"/>
                  </a:lnTo>
                  <a:lnTo>
                    <a:pt x="16" y="135"/>
                  </a:lnTo>
                  <a:lnTo>
                    <a:pt x="29" y="106"/>
                  </a:lnTo>
                  <a:lnTo>
                    <a:pt x="46" y="80"/>
                  </a:lnTo>
                  <a:lnTo>
                    <a:pt x="65" y="58"/>
                  </a:lnTo>
                  <a:lnTo>
                    <a:pt x="90" y="38"/>
                  </a:lnTo>
                  <a:lnTo>
                    <a:pt x="120" y="22"/>
                  </a:lnTo>
                  <a:lnTo>
                    <a:pt x="154" y="11"/>
                  </a:lnTo>
                  <a:lnTo>
                    <a:pt x="192" y="3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4C0000"/>
            </a:solidFill>
            <a:ln w="0">
              <a:solidFill>
                <a:srgbClr val="4C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B033178E-9855-4169-B730-F73D0CC48B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35851" y="1243250"/>
              <a:ext cx="437670" cy="139105"/>
            </a:xfrm>
            <a:custGeom>
              <a:avLst/>
              <a:gdLst>
                <a:gd name="T0" fmla="*/ 100 w 129"/>
                <a:gd name="T1" fmla="*/ 0 h 41"/>
                <a:gd name="T2" fmla="*/ 101 w 129"/>
                <a:gd name="T3" fmla="*/ 3 h 41"/>
                <a:gd name="T4" fmla="*/ 102 w 129"/>
                <a:gd name="T5" fmla="*/ 10 h 41"/>
                <a:gd name="T6" fmla="*/ 102 w 129"/>
                <a:gd name="T7" fmla="*/ 18 h 41"/>
                <a:gd name="T8" fmla="*/ 100 w 129"/>
                <a:gd name="T9" fmla="*/ 24 h 41"/>
                <a:gd name="T10" fmla="*/ 102 w 129"/>
                <a:gd name="T11" fmla="*/ 25 h 41"/>
                <a:gd name="T12" fmla="*/ 109 w 129"/>
                <a:gd name="T13" fmla="*/ 25 h 41"/>
                <a:gd name="T14" fmla="*/ 115 w 129"/>
                <a:gd name="T15" fmla="*/ 24 h 41"/>
                <a:gd name="T16" fmla="*/ 122 w 129"/>
                <a:gd name="T17" fmla="*/ 20 h 41"/>
                <a:gd name="T18" fmla="*/ 125 w 129"/>
                <a:gd name="T19" fmla="*/ 12 h 41"/>
                <a:gd name="T20" fmla="*/ 126 w 129"/>
                <a:gd name="T21" fmla="*/ 15 h 41"/>
                <a:gd name="T22" fmla="*/ 129 w 129"/>
                <a:gd name="T23" fmla="*/ 21 h 41"/>
                <a:gd name="T24" fmla="*/ 129 w 129"/>
                <a:gd name="T25" fmla="*/ 31 h 41"/>
                <a:gd name="T26" fmla="*/ 125 w 129"/>
                <a:gd name="T27" fmla="*/ 41 h 41"/>
                <a:gd name="T28" fmla="*/ 0 w 129"/>
                <a:gd name="T29" fmla="*/ 24 h 41"/>
                <a:gd name="T30" fmla="*/ 4 w 129"/>
                <a:gd name="T31" fmla="*/ 24 h 41"/>
                <a:gd name="T32" fmla="*/ 15 w 129"/>
                <a:gd name="T33" fmla="*/ 24 h 41"/>
                <a:gd name="T34" fmla="*/ 28 w 129"/>
                <a:gd name="T35" fmla="*/ 23 h 41"/>
                <a:gd name="T36" fmla="*/ 45 w 129"/>
                <a:gd name="T37" fmla="*/ 21 h 41"/>
                <a:gd name="T38" fmla="*/ 62 w 129"/>
                <a:gd name="T39" fmla="*/ 18 h 41"/>
                <a:gd name="T40" fmla="*/ 77 w 129"/>
                <a:gd name="T41" fmla="*/ 14 h 41"/>
                <a:gd name="T42" fmla="*/ 92 w 129"/>
                <a:gd name="T43" fmla="*/ 8 h 41"/>
                <a:gd name="T44" fmla="*/ 100 w 129"/>
                <a:gd name="T4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9" h="41">
                  <a:moveTo>
                    <a:pt x="100" y="0"/>
                  </a:moveTo>
                  <a:lnTo>
                    <a:pt x="101" y="3"/>
                  </a:lnTo>
                  <a:lnTo>
                    <a:pt x="102" y="10"/>
                  </a:lnTo>
                  <a:lnTo>
                    <a:pt x="102" y="18"/>
                  </a:lnTo>
                  <a:lnTo>
                    <a:pt x="100" y="24"/>
                  </a:lnTo>
                  <a:lnTo>
                    <a:pt x="102" y="25"/>
                  </a:lnTo>
                  <a:lnTo>
                    <a:pt x="109" y="25"/>
                  </a:lnTo>
                  <a:lnTo>
                    <a:pt x="115" y="24"/>
                  </a:lnTo>
                  <a:lnTo>
                    <a:pt x="122" y="20"/>
                  </a:lnTo>
                  <a:lnTo>
                    <a:pt x="125" y="12"/>
                  </a:lnTo>
                  <a:lnTo>
                    <a:pt x="126" y="15"/>
                  </a:lnTo>
                  <a:lnTo>
                    <a:pt x="129" y="21"/>
                  </a:lnTo>
                  <a:lnTo>
                    <a:pt x="129" y="31"/>
                  </a:lnTo>
                  <a:lnTo>
                    <a:pt x="125" y="41"/>
                  </a:lnTo>
                  <a:lnTo>
                    <a:pt x="0" y="24"/>
                  </a:lnTo>
                  <a:lnTo>
                    <a:pt x="4" y="24"/>
                  </a:lnTo>
                  <a:lnTo>
                    <a:pt x="15" y="24"/>
                  </a:lnTo>
                  <a:lnTo>
                    <a:pt x="28" y="23"/>
                  </a:lnTo>
                  <a:lnTo>
                    <a:pt x="45" y="21"/>
                  </a:lnTo>
                  <a:lnTo>
                    <a:pt x="62" y="18"/>
                  </a:lnTo>
                  <a:lnTo>
                    <a:pt x="77" y="14"/>
                  </a:lnTo>
                  <a:lnTo>
                    <a:pt x="92" y="8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4C0000"/>
            </a:solidFill>
            <a:ln w="0">
              <a:solidFill>
                <a:srgbClr val="4C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5362ACB8-5CA9-4504-9C40-B1C1668A0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1936" y="1745382"/>
              <a:ext cx="1360507" cy="1628536"/>
            </a:xfrm>
            <a:custGeom>
              <a:avLst/>
              <a:gdLst>
                <a:gd name="T0" fmla="*/ 201 w 401"/>
                <a:gd name="T1" fmla="*/ 0 h 480"/>
                <a:gd name="T2" fmla="*/ 241 w 401"/>
                <a:gd name="T3" fmla="*/ 6 h 480"/>
                <a:gd name="T4" fmla="*/ 279 w 401"/>
                <a:gd name="T5" fmla="*/ 16 h 480"/>
                <a:gd name="T6" fmla="*/ 313 w 401"/>
                <a:gd name="T7" fmla="*/ 36 h 480"/>
                <a:gd name="T8" fmla="*/ 343 w 401"/>
                <a:gd name="T9" fmla="*/ 59 h 480"/>
                <a:gd name="T10" fmla="*/ 367 w 401"/>
                <a:gd name="T11" fmla="*/ 89 h 480"/>
                <a:gd name="T12" fmla="*/ 385 w 401"/>
                <a:gd name="T13" fmla="*/ 123 h 480"/>
                <a:gd name="T14" fmla="*/ 397 w 401"/>
                <a:gd name="T15" fmla="*/ 161 h 480"/>
                <a:gd name="T16" fmla="*/ 401 w 401"/>
                <a:gd name="T17" fmla="*/ 202 h 480"/>
                <a:gd name="T18" fmla="*/ 401 w 401"/>
                <a:gd name="T19" fmla="*/ 296 h 480"/>
                <a:gd name="T20" fmla="*/ 390 w 401"/>
                <a:gd name="T21" fmla="*/ 334 h 480"/>
                <a:gd name="T22" fmla="*/ 377 w 401"/>
                <a:gd name="T23" fmla="*/ 367 h 480"/>
                <a:gd name="T24" fmla="*/ 362 w 401"/>
                <a:gd name="T25" fmla="*/ 396 h 480"/>
                <a:gd name="T26" fmla="*/ 343 w 401"/>
                <a:gd name="T27" fmla="*/ 421 h 480"/>
                <a:gd name="T28" fmla="*/ 321 w 401"/>
                <a:gd name="T29" fmla="*/ 442 h 480"/>
                <a:gd name="T30" fmla="*/ 297 w 401"/>
                <a:gd name="T31" fmla="*/ 457 h 480"/>
                <a:gd name="T32" fmla="*/ 269 w 401"/>
                <a:gd name="T33" fmla="*/ 469 h 480"/>
                <a:gd name="T34" fmla="*/ 237 w 401"/>
                <a:gd name="T35" fmla="*/ 477 h 480"/>
                <a:gd name="T36" fmla="*/ 203 w 401"/>
                <a:gd name="T37" fmla="*/ 480 h 480"/>
                <a:gd name="T38" fmla="*/ 168 w 401"/>
                <a:gd name="T39" fmla="*/ 477 h 480"/>
                <a:gd name="T40" fmla="*/ 136 w 401"/>
                <a:gd name="T41" fmla="*/ 470 h 480"/>
                <a:gd name="T42" fmla="*/ 108 w 401"/>
                <a:gd name="T43" fmla="*/ 460 h 480"/>
                <a:gd name="T44" fmla="*/ 81 w 401"/>
                <a:gd name="T45" fmla="*/ 446 h 480"/>
                <a:gd name="T46" fmla="*/ 59 w 401"/>
                <a:gd name="T47" fmla="*/ 426 h 480"/>
                <a:gd name="T48" fmla="*/ 41 w 401"/>
                <a:gd name="T49" fmla="*/ 401 h 480"/>
                <a:gd name="T50" fmla="*/ 24 w 401"/>
                <a:gd name="T51" fmla="*/ 371 h 480"/>
                <a:gd name="T52" fmla="*/ 11 w 401"/>
                <a:gd name="T53" fmla="*/ 337 h 480"/>
                <a:gd name="T54" fmla="*/ 0 w 401"/>
                <a:gd name="T55" fmla="*/ 296 h 480"/>
                <a:gd name="T56" fmla="*/ 0 w 401"/>
                <a:gd name="T57" fmla="*/ 202 h 480"/>
                <a:gd name="T58" fmla="*/ 2 w 401"/>
                <a:gd name="T59" fmla="*/ 175 h 480"/>
                <a:gd name="T60" fmla="*/ 4 w 401"/>
                <a:gd name="T61" fmla="*/ 147 h 480"/>
                <a:gd name="T62" fmla="*/ 9 w 401"/>
                <a:gd name="T63" fmla="*/ 122 h 480"/>
                <a:gd name="T64" fmla="*/ 16 w 401"/>
                <a:gd name="T65" fmla="*/ 97 h 480"/>
                <a:gd name="T66" fmla="*/ 26 w 401"/>
                <a:gd name="T67" fmla="*/ 75 h 480"/>
                <a:gd name="T68" fmla="*/ 38 w 401"/>
                <a:gd name="T69" fmla="*/ 55 h 480"/>
                <a:gd name="T70" fmla="*/ 54 w 401"/>
                <a:gd name="T71" fmla="*/ 38 h 480"/>
                <a:gd name="T72" fmla="*/ 72 w 401"/>
                <a:gd name="T73" fmla="*/ 24 h 480"/>
                <a:gd name="T74" fmla="*/ 93 w 401"/>
                <a:gd name="T75" fmla="*/ 14 h 480"/>
                <a:gd name="T76" fmla="*/ 118 w 401"/>
                <a:gd name="T77" fmla="*/ 7 h 480"/>
                <a:gd name="T78" fmla="*/ 147 w 401"/>
                <a:gd name="T79" fmla="*/ 4 h 480"/>
                <a:gd name="T80" fmla="*/ 178 w 401"/>
                <a:gd name="T81" fmla="*/ 6 h 480"/>
                <a:gd name="T82" fmla="*/ 201 w 401"/>
                <a:gd name="T83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01" h="480">
                  <a:moveTo>
                    <a:pt x="201" y="0"/>
                  </a:moveTo>
                  <a:lnTo>
                    <a:pt x="241" y="6"/>
                  </a:lnTo>
                  <a:lnTo>
                    <a:pt x="279" y="16"/>
                  </a:lnTo>
                  <a:lnTo>
                    <a:pt x="313" y="36"/>
                  </a:lnTo>
                  <a:lnTo>
                    <a:pt x="343" y="59"/>
                  </a:lnTo>
                  <a:lnTo>
                    <a:pt x="367" y="89"/>
                  </a:lnTo>
                  <a:lnTo>
                    <a:pt x="385" y="123"/>
                  </a:lnTo>
                  <a:lnTo>
                    <a:pt x="397" y="161"/>
                  </a:lnTo>
                  <a:lnTo>
                    <a:pt x="401" y="202"/>
                  </a:lnTo>
                  <a:lnTo>
                    <a:pt x="401" y="296"/>
                  </a:lnTo>
                  <a:lnTo>
                    <a:pt x="390" y="334"/>
                  </a:lnTo>
                  <a:lnTo>
                    <a:pt x="377" y="367"/>
                  </a:lnTo>
                  <a:lnTo>
                    <a:pt x="362" y="396"/>
                  </a:lnTo>
                  <a:lnTo>
                    <a:pt x="343" y="421"/>
                  </a:lnTo>
                  <a:lnTo>
                    <a:pt x="321" y="442"/>
                  </a:lnTo>
                  <a:lnTo>
                    <a:pt x="297" y="457"/>
                  </a:lnTo>
                  <a:lnTo>
                    <a:pt x="269" y="469"/>
                  </a:lnTo>
                  <a:lnTo>
                    <a:pt x="237" y="477"/>
                  </a:lnTo>
                  <a:lnTo>
                    <a:pt x="203" y="480"/>
                  </a:lnTo>
                  <a:lnTo>
                    <a:pt x="168" y="477"/>
                  </a:lnTo>
                  <a:lnTo>
                    <a:pt x="136" y="470"/>
                  </a:lnTo>
                  <a:lnTo>
                    <a:pt x="108" y="460"/>
                  </a:lnTo>
                  <a:lnTo>
                    <a:pt x="81" y="446"/>
                  </a:lnTo>
                  <a:lnTo>
                    <a:pt x="59" y="426"/>
                  </a:lnTo>
                  <a:lnTo>
                    <a:pt x="41" y="401"/>
                  </a:lnTo>
                  <a:lnTo>
                    <a:pt x="24" y="371"/>
                  </a:lnTo>
                  <a:lnTo>
                    <a:pt x="11" y="337"/>
                  </a:lnTo>
                  <a:lnTo>
                    <a:pt x="0" y="296"/>
                  </a:lnTo>
                  <a:lnTo>
                    <a:pt x="0" y="202"/>
                  </a:lnTo>
                  <a:lnTo>
                    <a:pt x="2" y="175"/>
                  </a:lnTo>
                  <a:lnTo>
                    <a:pt x="4" y="147"/>
                  </a:lnTo>
                  <a:lnTo>
                    <a:pt x="9" y="122"/>
                  </a:lnTo>
                  <a:lnTo>
                    <a:pt x="16" y="97"/>
                  </a:lnTo>
                  <a:lnTo>
                    <a:pt x="26" y="75"/>
                  </a:lnTo>
                  <a:lnTo>
                    <a:pt x="38" y="55"/>
                  </a:lnTo>
                  <a:lnTo>
                    <a:pt x="54" y="38"/>
                  </a:lnTo>
                  <a:lnTo>
                    <a:pt x="72" y="24"/>
                  </a:lnTo>
                  <a:lnTo>
                    <a:pt x="93" y="14"/>
                  </a:lnTo>
                  <a:lnTo>
                    <a:pt x="118" y="7"/>
                  </a:lnTo>
                  <a:lnTo>
                    <a:pt x="147" y="4"/>
                  </a:lnTo>
                  <a:lnTo>
                    <a:pt x="178" y="6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8BC9F"/>
            </a:solidFill>
            <a:ln w="0">
              <a:solidFill>
                <a:srgbClr val="F8BC9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12">
              <a:extLst>
                <a:ext uri="{FF2B5EF4-FFF2-40B4-BE49-F238E27FC236}">
                  <a16:creationId xmlns:a16="http://schemas.microsoft.com/office/drawing/2014/main" id="{B9EF604C-2051-4836-8BA8-87C954E8F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51033" y="3275526"/>
              <a:ext cx="342672" cy="315530"/>
            </a:xfrm>
            <a:custGeom>
              <a:avLst/>
              <a:gdLst>
                <a:gd name="T0" fmla="*/ 0 w 101"/>
                <a:gd name="T1" fmla="*/ 0 h 93"/>
                <a:gd name="T2" fmla="*/ 101 w 101"/>
                <a:gd name="T3" fmla="*/ 0 h 93"/>
                <a:gd name="T4" fmla="*/ 101 w 101"/>
                <a:gd name="T5" fmla="*/ 64 h 93"/>
                <a:gd name="T6" fmla="*/ 50 w 101"/>
                <a:gd name="T7" fmla="*/ 93 h 93"/>
                <a:gd name="T8" fmla="*/ 0 w 101"/>
                <a:gd name="T9" fmla="*/ 64 h 93"/>
                <a:gd name="T10" fmla="*/ 0 w 101"/>
                <a:gd name="T11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93">
                  <a:moveTo>
                    <a:pt x="0" y="0"/>
                  </a:moveTo>
                  <a:lnTo>
                    <a:pt x="101" y="0"/>
                  </a:lnTo>
                  <a:lnTo>
                    <a:pt x="101" y="64"/>
                  </a:lnTo>
                  <a:lnTo>
                    <a:pt x="50" y="93"/>
                  </a:lnTo>
                  <a:lnTo>
                    <a:pt x="0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C9F"/>
            </a:solidFill>
            <a:ln w="0">
              <a:solidFill>
                <a:srgbClr val="F8BC9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13">
              <a:extLst>
                <a:ext uri="{FF2B5EF4-FFF2-40B4-BE49-F238E27FC236}">
                  <a16:creationId xmlns:a16="http://schemas.microsoft.com/office/drawing/2014/main" id="{7918A96D-8C96-47ED-A7A2-4177F5FE7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8536" y="2434116"/>
              <a:ext cx="61070" cy="108569"/>
            </a:xfrm>
            <a:custGeom>
              <a:avLst/>
              <a:gdLst>
                <a:gd name="T0" fmla="*/ 8 w 18"/>
                <a:gd name="T1" fmla="*/ 0 h 32"/>
                <a:gd name="T2" fmla="*/ 12 w 18"/>
                <a:gd name="T3" fmla="*/ 0 h 32"/>
                <a:gd name="T4" fmla="*/ 15 w 18"/>
                <a:gd name="T5" fmla="*/ 2 h 32"/>
                <a:gd name="T6" fmla="*/ 18 w 18"/>
                <a:gd name="T7" fmla="*/ 4 h 32"/>
                <a:gd name="T8" fmla="*/ 18 w 18"/>
                <a:gd name="T9" fmla="*/ 7 h 32"/>
                <a:gd name="T10" fmla="*/ 18 w 18"/>
                <a:gd name="T11" fmla="*/ 27 h 32"/>
                <a:gd name="T12" fmla="*/ 18 w 18"/>
                <a:gd name="T13" fmla="*/ 28 h 32"/>
                <a:gd name="T14" fmla="*/ 15 w 18"/>
                <a:gd name="T15" fmla="*/ 30 h 32"/>
                <a:gd name="T16" fmla="*/ 12 w 18"/>
                <a:gd name="T17" fmla="*/ 32 h 32"/>
                <a:gd name="T18" fmla="*/ 8 w 18"/>
                <a:gd name="T19" fmla="*/ 32 h 32"/>
                <a:gd name="T20" fmla="*/ 6 w 18"/>
                <a:gd name="T21" fmla="*/ 32 h 32"/>
                <a:gd name="T22" fmla="*/ 3 w 18"/>
                <a:gd name="T23" fmla="*/ 30 h 32"/>
                <a:gd name="T24" fmla="*/ 0 w 18"/>
                <a:gd name="T25" fmla="*/ 28 h 32"/>
                <a:gd name="T26" fmla="*/ 0 w 18"/>
                <a:gd name="T27" fmla="*/ 27 h 32"/>
                <a:gd name="T28" fmla="*/ 0 w 18"/>
                <a:gd name="T29" fmla="*/ 7 h 32"/>
                <a:gd name="T30" fmla="*/ 0 w 18"/>
                <a:gd name="T31" fmla="*/ 4 h 32"/>
                <a:gd name="T32" fmla="*/ 3 w 18"/>
                <a:gd name="T33" fmla="*/ 2 h 32"/>
                <a:gd name="T34" fmla="*/ 6 w 18"/>
                <a:gd name="T35" fmla="*/ 0 h 32"/>
                <a:gd name="T36" fmla="*/ 8 w 18"/>
                <a:gd name="T3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32">
                  <a:moveTo>
                    <a:pt x="8" y="0"/>
                  </a:moveTo>
                  <a:lnTo>
                    <a:pt x="12" y="0"/>
                  </a:lnTo>
                  <a:lnTo>
                    <a:pt x="15" y="2"/>
                  </a:lnTo>
                  <a:lnTo>
                    <a:pt x="18" y="4"/>
                  </a:lnTo>
                  <a:lnTo>
                    <a:pt x="18" y="7"/>
                  </a:lnTo>
                  <a:lnTo>
                    <a:pt x="18" y="27"/>
                  </a:lnTo>
                  <a:lnTo>
                    <a:pt x="18" y="28"/>
                  </a:lnTo>
                  <a:lnTo>
                    <a:pt x="15" y="30"/>
                  </a:lnTo>
                  <a:lnTo>
                    <a:pt x="12" y="32"/>
                  </a:lnTo>
                  <a:lnTo>
                    <a:pt x="8" y="32"/>
                  </a:lnTo>
                  <a:lnTo>
                    <a:pt x="6" y="32"/>
                  </a:lnTo>
                  <a:lnTo>
                    <a:pt x="3" y="30"/>
                  </a:lnTo>
                  <a:lnTo>
                    <a:pt x="0" y="28"/>
                  </a:lnTo>
                  <a:lnTo>
                    <a:pt x="0" y="27"/>
                  </a:lnTo>
                  <a:lnTo>
                    <a:pt x="0" y="7"/>
                  </a:lnTo>
                  <a:lnTo>
                    <a:pt x="0" y="4"/>
                  </a:lnTo>
                  <a:lnTo>
                    <a:pt x="3" y="2"/>
                  </a:lnTo>
                  <a:lnTo>
                    <a:pt x="6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9407ED39-FD10-464B-8F9C-088722107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4595" y="2434116"/>
              <a:ext cx="61070" cy="108569"/>
            </a:xfrm>
            <a:custGeom>
              <a:avLst/>
              <a:gdLst>
                <a:gd name="T0" fmla="*/ 9 w 18"/>
                <a:gd name="T1" fmla="*/ 0 h 32"/>
                <a:gd name="T2" fmla="*/ 13 w 18"/>
                <a:gd name="T3" fmla="*/ 0 h 32"/>
                <a:gd name="T4" fmla="*/ 15 w 18"/>
                <a:gd name="T5" fmla="*/ 2 h 32"/>
                <a:gd name="T6" fmla="*/ 17 w 18"/>
                <a:gd name="T7" fmla="*/ 4 h 32"/>
                <a:gd name="T8" fmla="*/ 18 w 18"/>
                <a:gd name="T9" fmla="*/ 7 h 32"/>
                <a:gd name="T10" fmla="*/ 18 w 18"/>
                <a:gd name="T11" fmla="*/ 27 h 32"/>
                <a:gd name="T12" fmla="*/ 17 w 18"/>
                <a:gd name="T13" fmla="*/ 28 h 32"/>
                <a:gd name="T14" fmla="*/ 15 w 18"/>
                <a:gd name="T15" fmla="*/ 30 h 32"/>
                <a:gd name="T16" fmla="*/ 13 w 18"/>
                <a:gd name="T17" fmla="*/ 32 h 32"/>
                <a:gd name="T18" fmla="*/ 9 w 18"/>
                <a:gd name="T19" fmla="*/ 32 h 32"/>
                <a:gd name="T20" fmla="*/ 5 w 18"/>
                <a:gd name="T21" fmla="*/ 32 h 32"/>
                <a:gd name="T22" fmla="*/ 2 w 18"/>
                <a:gd name="T23" fmla="*/ 30 h 32"/>
                <a:gd name="T24" fmla="*/ 1 w 18"/>
                <a:gd name="T25" fmla="*/ 28 h 32"/>
                <a:gd name="T26" fmla="*/ 0 w 18"/>
                <a:gd name="T27" fmla="*/ 27 h 32"/>
                <a:gd name="T28" fmla="*/ 0 w 18"/>
                <a:gd name="T29" fmla="*/ 7 h 32"/>
                <a:gd name="T30" fmla="*/ 1 w 18"/>
                <a:gd name="T31" fmla="*/ 4 h 32"/>
                <a:gd name="T32" fmla="*/ 2 w 18"/>
                <a:gd name="T33" fmla="*/ 2 h 32"/>
                <a:gd name="T34" fmla="*/ 5 w 18"/>
                <a:gd name="T35" fmla="*/ 0 h 32"/>
                <a:gd name="T36" fmla="*/ 9 w 18"/>
                <a:gd name="T3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32">
                  <a:moveTo>
                    <a:pt x="9" y="0"/>
                  </a:moveTo>
                  <a:lnTo>
                    <a:pt x="13" y="0"/>
                  </a:lnTo>
                  <a:lnTo>
                    <a:pt x="15" y="2"/>
                  </a:lnTo>
                  <a:lnTo>
                    <a:pt x="17" y="4"/>
                  </a:lnTo>
                  <a:lnTo>
                    <a:pt x="18" y="7"/>
                  </a:lnTo>
                  <a:lnTo>
                    <a:pt x="18" y="27"/>
                  </a:lnTo>
                  <a:lnTo>
                    <a:pt x="17" y="28"/>
                  </a:lnTo>
                  <a:lnTo>
                    <a:pt x="15" y="30"/>
                  </a:lnTo>
                  <a:lnTo>
                    <a:pt x="13" y="32"/>
                  </a:lnTo>
                  <a:lnTo>
                    <a:pt x="9" y="32"/>
                  </a:lnTo>
                  <a:lnTo>
                    <a:pt x="5" y="32"/>
                  </a:lnTo>
                  <a:lnTo>
                    <a:pt x="2" y="30"/>
                  </a:lnTo>
                  <a:lnTo>
                    <a:pt x="1" y="28"/>
                  </a:lnTo>
                  <a:lnTo>
                    <a:pt x="0" y="27"/>
                  </a:lnTo>
                  <a:lnTo>
                    <a:pt x="0" y="7"/>
                  </a:lnTo>
                  <a:lnTo>
                    <a:pt x="1" y="4"/>
                  </a:lnTo>
                  <a:lnTo>
                    <a:pt x="2" y="2"/>
                  </a:lnTo>
                  <a:lnTo>
                    <a:pt x="5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63CF9D72-6B16-476C-B73A-649F1E222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35851" y="2719110"/>
              <a:ext cx="152676" cy="61070"/>
            </a:xfrm>
            <a:custGeom>
              <a:avLst/>
              <a:gdLst>
                <a:gd name="T0" fmla="*/ 0 w 45"/>
                <a:gd name="T1" fmla="*/ 0 h 18"/>
                <a:gd name="T2" fmla="*/ 2 w 45"/>
                <a:gd name="T3" fmla="*/ 0 h 18"/>
                <a:gd name="T4" fmla="*/ 3 w 45"/>
                <a:gd name="T5" fmla="*/ 0 h 18"/>
                <a:gd name="T6" fmla="*/ 5 w 45"/>
                <a:gd name="T7" fmla="*/ 1 h 18"/>
                <a:gd name="T8" fmla="*/ 8 w 45"/>
                <a:gd name="T9" fmla="*/ 3 h 18"/>
                <a:gd name="T10" fmla="*/ 12 w 45"/>
                <a:gd name="T11" fmla="*/ 5 h 18"/>
                <a:gd name="T12" fmla="*/ 16 w 45"/>
                <a:gd name="T13" fmla="*/ 7 h 18"/>
                <a:gd name="T14" fmla="*/ 20 w 45"/>
                <a:gd name="T15" fmla="*/ 7 h 18"/>
                <a:gd name="T16" fmla="*/ 21 w 45"/>
                <a:gd name="T17" fmla="*/ 7 h 18"/>
                <a:gd name="T18" fmla="*/ 23 w 45"/>
                <a:gd name="T19" fmla="*/ 8 h 18"/>
                <a:gd name="T20" fmla="*/ 25 w 45"/>
                <a:gd name="T21" fmla="*/ 8 h 18"/>
                <a:gd name="T22" fmla="*/ 26 w 45"/>
                <a:gd name="T23" fmla="*/ 7 h 18"/>
                <a:gd name="T24" fmla="*/ 29 w 45"/>
                <a:gd name="T25" fmla="*/ 7 h 18"/>
                <a:gd name="T26" fmla="*/ 30 w 45"/>
                <a:gd name="T27" fmla="*/ 7 h 18"/>
                <a:gd name="T28" fmla="*/ 34 w 45"/>
                <a:gd name="T29" fmla="*/ 5 h 18"/>
                <a:gd name="T30" fmla="*/ 37 w 45"/>
                <a:gd name="T31" fmla="*/ 4 h 18"/>
                <a:gd name="T32" fmla="*/ 41 w 45"/>
                <a:gd name="T33" fmla="*/ 3 h 18"/>
                <a:gd name="T34" fmla="*/ 42 w 45"/>
                <a:gd name="T35" fmla="*/ 1 h 18"/>
                <a:gd name="T36" fmla="*/ 45 w 45"/>
                <a:gd name="T37" fmla="*/ 0 h 18"/>
                <a:gd name="T38" fmla="*/ 45 w 45"/>
                <a:gd name="T39" fmla="*/ 0 h 18"/>
                <a:gd name="T40" fmla="*/ 45 w 45"/>
                <a:gd name="T41" fmla="*/ 0 h 18"/>
                <a:gd name="T42" fmla="*/ 45 w 45"/>
                <a:gd name="T43" fmla="*/ 3 h 18"/>
                <a:gd name="T44" fmla="*/ 43 w 45"/>
                <a:gd name="T45" fmla="*/ 5 h 18"/>
                <a:gd name="T46" fmla="*/ 42 w 45"/>
                <a:gd name="T47" fmla="*/ 8 h 18"/>
                <a:gd name="T48" fmla="*/ 41 w 45"/>
                <a:gd name="T49" fmla="*/ 11 h 18"/>
                <a:gd name="T50" fmla="*/ 38 w 45"/>
                <a:gd name="T51" fmla="*/ 12 h 18"/>
                <a:gd name="T52" fmla="*/ 34 w 45"/>
                <a:gd name="T53" fmla="*/ 15 h 18"/>
                <a:gd name="T54" fmla="*/ 32 w 45"/>
                <a:gd name="T55" fmla="*/ 16 h 18"/>
                <a:gd name="T56" fmla="*/ 29 w 45"/>
                <a:gd name="T57" fmla="*/ 17 h 18"/>
                <a:gd name="T58" fmla="*/ 26 w 45"/>
                <a:gd name="T59" fmla="*/ 18 h 18"/>
                <a:gd name="T60" fmla="*/ 23 w 45"/>
                <a:gd name="T61" fmla="*/ 18 h 18"/>
                <a:gd name="T62" fmla="*/ 20 w 45"/>
                <a:gd name="T63" fmla="*/ 18 h 18"/>
                <a:gd name="T64" fmla="*/ 17 w 45"/>
                <a:gd name="T65" fmla="*/ 17 h 18"/>
                <a:gd name="T66" fmla="*/ 13 w 45"/>
                <a:gd name="T67" fmla="*/ 16 h 18"/>
                <a:gd name="T68" fmla="*/ 12 w 45"/>
                <a:gd name="T69" fmla="*/ 15 h 18"/>
                <a:gd name="T70" fmla="*/ 7 w 45"/>
                <a:gd name="T71" fmla="*/ 12 h 18"/>
                <a:gd name="T72" fmla="*/ 5 w 45"/>
                <a:gd name="T73" fmla="*/ 9 h 18"/>
                <a:gd name="T74" fmla="*/ 4 w 45"/>
                <a:gd name="T75" fmla="*/ 8 h 18"/>
                <a:gd name="T76" fmla="*/ 3 w 45"/>
                <a:gd name="T77" fmla="*/ 5 h 18"/>
                <a:gd name="T78" fmla="*/ 2 w 45"/>
                <a:gd name="T79" fmla="*/ 3 h 18"/>
                <a:gd name="T80" fmla="*/ 0 w 45"/>
                <a:gd name="T81" fmla="*/ 0 h 18"/>
                <a:gd name="T82" fmla="*/ 0 w 45"/>
                <a:gd name="T8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5" h="18">
                  <a:moveTo>
                    <a:pt x="0" y="0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5" y="1"/>
                  </a:lnTo>
                  <a:lnTo>
                    <a:pt x="8" y="3"/>
                  </a:lnTo>
                  <a:lnTo>
                    <a:pt x="12" y="5"/>
                  </a:lnTo>
                  <a:lnTo>
                    <a:pt x="16" y="7"/>
                  </a:lnTo>
                  <a:lnTo>
                    <a:pt x="20" y="7"/>
                  </a:lnTo>
                  <a:lnTo>
                    <a:pt x="21" y="7"/>
                  </a:lnTo>
                  <a:lnTo>
                    <a:pt x="23" y="8"/>
                  </a:lnTo>
                  <a:lnTo>
                    <a:pt x="25" y="8"/>
                  </a:lnTo>
                  <a:lnTo>
                    <a:pt x="26" y="7"/>
                  </a:lnTo>
                  <a:lnTo>
                    <a:pt x="29" y="7"/>
                  </a:lnTo>
                  <a:lnTo>
                    <a:pt x="30" y="7"/>
                  </a:lnTo>
                  <a:lnTo>
                    <a:pt x="34" y="5"/>
                  </a:lnTo>
                  <a:lnTo>
                    <a:pt x="37" y="4"/>
                  </a:lnTo>
                  <a:lnTo>
                    <a:pt x="41" y="3"/>
                  </a:lnTo>
                  <a:lnTo>
                    <a:pt x="42" y="1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5" y="3"/>
                  </a:lnTo>
                  <a:lnTo>
                    <a:pt x="43" y="5"/>
                  </a:lnTo>
                  <a:lnTo>
                    <a:pt x="42" y="8"/>
                  </a:lnTo>
                  <a:lnTo>
                    <a:pt x="41" y="11"/>
                  </a:lnTo>
                  <a:lnTo>
                    <a:pt x="38" y="12"/>
                  </a:lnTo>
                  <a:lnTo>
                    <a:pt x="34" y="15"/>
                  </a:lnTo>
                  <a:lnTo>
                    <a:pt x="32" y="16"/>
                  </a:lnTo>
                  <a:lnTo>
                    <a:pt x="29" y="17"/>
                  </a:lnTo>
                  <a:lnTo>
                    <a:pt x="26" y="18"/>
                  </a:lnTo>
                  <a:lnTo>
                    <a:pt x="23" y="18"/>
                  </a:lnTo>
                  <a:lnTo>
                    <a:pt x="20" y="18"/>
                  </a:lnTo>
                  <a:lnTo>
                    <a:pt x="17" y="17"/>
                  </a:lnTo>
                  <a:lnTo>
                    <a:pt x="13" y="16"/>
                  </a:lnTo>
                  <a:lnTo>
                    <a:pt x="12" y="15"/>
                  </a:lnTo>
                  <a:lnTo>
                    <a:pt x="7" y="12"/>
                  </a:lnTo>
                  <a:lnTo>
                    <a:pt x="5" y="9"/>
                  </a:lnTo>
                  <a:lnTo>
                    <a:pt x="4" y="8"/>
                  </a:lnTo>
                  <a:lnTo>
                    <a:pt x="3" y="5"/>
                  </a:lnTo>
                  <a:lnTo>
                    <a:pt x="2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9F85"/>
            </a:solidFill>
            <a:ln w="0">
              <a:solidFill>
                <a:srgbClr val="DD9F8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16">
              <a:extLst>
                <a:ext uri="{FF2B5EF4-FFF2-40B4-BE49-F238E27FC236}">
                  <a16:creationId xmlns:a16="http://schemas.microsoft.com/office/drawing/2014/main" id="{416D7423-BDA3-4053-9D62-14513EBC1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0323" y="2820893"/>
              <a:ext cx="800697" cy="329101"/>
            </a:xfrm>
            <a:custGeom>
              <a:avLst/>
              <a:gdLst>
                <a:gd name="T0" fmla="*/ 236 w 236"/>
                <a:gd name="T1" fmla="*/ 0 h 97"/>
                <a:gd name="T2" fmla="*/ 235 w 236"/>
                <a:gd name="T3" fmla="*/ 3 h 97"/>
                <a:gd name="T4" fmla="*/ 232 w 236"/>
                <a:gd name="T5" fmla="*/ 11 h 97"/>
                <a:gd name="T6" fmla="*/ 227 w 236"/>
                <a:gd name="T7" fmla="*/ 22 h 97"/>
                <a:gd name="T8" fmla="*/ 219 w 236"/>
                <a:gd name="T9" fmla="*/ 37 h 97"/>
                <a:gd name="T10" fmla="*/ 208 w 236"/>
                <a:gd name="T11" fmla="*/ 53 h 97"/>
                <a:gd name="T12" fmla="*/ 194 w 236"/>
                <a:gd name="T13" fmla="*/ 67 h 97"/>
                <a:gd name="T14" fmla="*/ 174 w 236"/>
                <a:gd name="T15" fmla="*/ 81 h 97"/>
                <a:gd name="T16" fmla="*/ 157 w 236"/>
                <a:gd name="T17" fmla="*/ 89 h 97"/>
                <a:gd name="T18" fmla="*/ 135 w 236"/>
                <a:gd name="T19" fmla="*/ 96 h 97"/>
                <a:gd name="T20" fmla="*/ 113 w 236"/>
                <a:gd name="T21" fmla="*/ 97 h 97"/>
                <a:gd name="T22" fmla="*/ 89 w 236"/>
                <a:gd name="T23" fmla="*/ 96 h 97"/>
                <a:gd name="T24" fmla="*/ 66 w 236"/>
                <a:gd name="T25" fmla="*/ 89 h 97"/>
                <a:gd name="T26" fmla="*/ 44 w 236"/>
                <a:gd name="T27" fmla="*/ 76 h 97"/>
                <a:gd name="T28" fmla="*/ 32 w 236"/>
                <a:gd name="T29" fmla="*/ 64 h 97"/>
                <a:gd name="T30" fmla="*/ 21 w 236"/>
                <a:gd name="T31" fmla="*/ 51 h 97"/>
                <a:gd name="T32" fmla="*/ 12 w 236"/>
                <a:gd name="T33" fmla="*/ 38 h 97"/>
                <a:gd name="T34" fmla="*/ 6 w 236"/>
                <a:gd name="T35" fmla="*/ 26 h 97"/>
                <a:gd name="T36" fmla="*/ 2 w 236"/>
                <a:gd name="T37" fmla="*/ 19 h 97"/>
                <a:gd name="T38" fmla="*/ 0 w 236"/>
                <a:gd name="T39" fmla="*/ 15 h 97"/>
                <a:gd name="T40" fmla="*/ 4 w 236"/>
                <a:gd name="T41" fmla="*/ 16 h 97"/>
                <a:gd name="T42" fmla="*/ 13 w 236"/>
                <a:gd name="T43" fmla="*/ 20 h 97"/>
                <a:gd name="T44" fmla="*/ 29 w 236"/>
                <a:gd name="T45" fmla="*/ 24 h 97"/>
                <a:gd name="T46" fmla="*/ 49 w 236"/>
                <a:gd name="T47" fmla="*/ 28 h 97"/>
                <a:gd name="T48" fmla="*/ 74 w 236"/>
                <a:gd name="T49" fmla="*/ 30 h 97"/>
                <a:gd name="T50" fmla="*/ 102 w 236"/>
                <a:gd name="T51" fmla="*/ 32 h 97"/>
                <a:gd name="T52" fmla="*/ 133 w 236"/>
                <a:gd name="T53" fmla="*/ 30 h 97"/>
                <a:gd name="T54" fmla="*/ 165 w 236"/>
                <a:gd name="T55" fmla="*/ 25 h 97"/>
                <a:gd name="T56" fmla="*/ 201 w 236"/>
                <a:gd name="T57" fmla="*/ 16 h 97"/>
                <a:gd name="T58" fmla="*/ 236 w 236"/>
                <a:gd name="T5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6" h="97">
                  <a:moveTo>
                    <a:pt x="236" y="0"/>
                  </a:moveTo>
                  <a:lnTo>
                    <a:pt x="235" y="3"/>
                  </a:lnTo>
                  <a:lnTo>
                    <a:pt x="232" y="11"/>
                  </a:lnTo>
                  <a:lnTo>
                    <a:pt x="227" y="22"/>
                  </a:lnTo>
                  <a:lnTo>
                    <a:pt x="219" y="37"/>
                  </a:lnTo>
                  <a:lnTo>
                    <a:pt x="208" y="53"/>
                  </a:lnTo>
                  <a:lnTo>
                    <a:pt x="194" y="67"/>
                  </a:lnTo>
                  <a:lnTo>
                    <a:pt x="174" y="81"/>
                  </a:lnTo>
                  <a:lnTo>
                    <a:pt x="157" y="89"/>
                  </a:lnTo>
                  <a:lnTo>
                    <a:pt x="135" y="96"/>
                  </a:lnTo>
                  <a:lnTo>
                    <a:pt x="113" y="97"/>
                  </a:lnTo>
                  <a:lnTo>
                    <a:pt x="89" y="96"/>
                  </a:lnTo>
                  <a:lnTo>
                    <a:pt x="66" y="89"/>
                  </a:lnTo>
                  <a:lnTo>
                    <a:pt x="44" y="76"/>
                  </a:lnTo>
                  <a:lnTo>
                    <a:pt x="32" y="64"/>
                  </a:lnTo>
                  <a:lnTo>
                    <a:pt x="21" y="51"/>
                  </a:lnTo>
                  <a:lnTo>
                    <a:pt x="12" y="38"/>
                  </a:lnTo>
                  <a:lnTo>
                    <a:pt x="6" y="26"/>
                  </a:lnTo>
                  <a:lnTo>
                    <a:pt x="2" y="19"/>
                  </a:lnTo>
                  <a:lnTo>
                    <a:pt x="0" y="15"/>
                  </a:lnTo>
                  <a:lnTo>
                    <a:pt x="4" y="16"/>
                  </a:lnTo>
                  <a:lnTo>
                    <a:pt x="13" y="20"/>
                  </a:lnTo>
                  <a:lnTo>
                    <a:pt x="29" y="24"/>
                  </a:lnTo>
                  <a:lnTo>
                    <a:pt x="49" y="28"/>
                  </a:lnTo>
                  <a:lnTo>
                    <a:pt x="74" y="30"/>
                  </a:lnTo>
                  <a:lnTo>
                    <a:pt x="102" y="32"/>
                  </a:lnTo>
                  <a:lnTo>
                    <a:pt x="133" y="30"/>
                  </a:lnTo>
                  <a:lnTo>
                    <a:pt x="165" y="25"/>
                  </a:lnTo>
                  <a:lnTo>
                    <a:pt x="201" y="16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17">
              <a:extLst>
                <a:ext uri="{FF2B5EF4-FFF2-40B4-BE49-F238E27FC236}">
                  <a16:creationId xmlns:a16="http://schemas.microsoft.com/office/drawing/2014/main" id="{60B73EAC-99D6-422A-9492-0CBF0194B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7295" y="1406104"/>
              <a:ext cx="1499610" cy="1255330"/>
            </a:xfrm>
            <a:custGeom>
              <a:avLst/>
              <a:gdLst>
                <a:gd name="T0" fmla="*/ 364 w 442"/>
                <a:gd name="T1" fmla="*/ 56 h 370"/>
                <a:gd name="T2" fmla="*/ 414 w 442"/>
                <a:gd name="T3" fmla="*/ 370 h 370"/>
                <a:gd name="T4" fmla="*/ 390 w 442"/>
                <a:gd name="T5" fmla="*/ 305 h 370"/>
                <a:gd name="T6" fmla="*/ 384 w 442"/>
                <a:gd name="T7" fmla="*/ 235 h 370"/>
                <a:gd name="T8" fmla="*/ 368 w 442"/>
                <a:gd name="T9" fmla="*/ 188 h 370"/>
                <a:gd name="T10" fmla="*/ 343 w 442"/>
                <a:gd name="T11" fmla="*/ 162 h 370"/>
                <a:gd name="T12" fmla="*/ 310 w 442"/>
                <a:gd name="T13" fmla="*/ 149 h 370"/>
                <a:gd name="T14" fmla="*/ 276 w 442"/>
                <a:gd name="T15" fmla="*/ 140 h 370"/>
                <a:gd name="T16" fmla="*/ 253 w 442"/>
                <a:gd name="T17" fmla="*/ 136 h 370"/>
                <a:gd name="T18" fmla="*/ 250 w 442"/>
                <a:gd name="T19" fmla="*/ 138 h 370"/>
                <a:gd name="T20" fmla="*/ 260 w 442"/>
                <a:gd name="T21" fmla="*/ 159 h 370"/>
                <a:gd name="T22" fmla="*/ 280 w 442"/>
                <a:gd name="T23" fmla="*/ 184 h 370"/>
                <a:gd name="T24" fmla="*/ 297 w 442"/>
                <a:gd name="T25" fmla="*/ 199 h 370"/>
                <a:gd name="T26" fmla="*/ 277 w 442"/>
                <a:gd name="T27" fmla="*/ 199 h 370"/>
                <a:gd name="T28" fmla="*/ 233 w 442"/>
                <a:gd name="T29" fmla="*/ 184 h 370"/>
                <a:gd name="T30" fmla="*/ 194 w 442"/>
                <a:gd name="T31" fmla="*/ 167 h 370"/>
                <a:gd name="T32" fmla="*/ 168 w 442"/>
                <a:gd name="T33" fmla="*/ 151 h 370"/>
                <a:gd name="T34" fmla="*/ 157 w 442"/>
                <a:gd name="T35" fmla="*/ 145 h 370"/>
                <a:gd name="T36" fmla="*/ 165 w 442"/>
                <a:gd name="T37" fmla="*/ 165 h 370"/>
                <a:gd name="T38" fmla="*/ 177 w 442"/>
                <a:gd name="T39" fmla="*/ 183 h 370"/>
                <a:gd name="T40" fmla="*/ 182 w 442"/>
                <a:gd name="T41" fmla="*/ 192 h 370"/>
                <a:gd name="T42" fmla="*/ 151 w 442"/>
                <a:gd name="T43" fmla="*/ 180 h 370"/>
                <a:gd name="T44" fmla="*/ 120 w 442"/>
                <a:gd name="T45" fmla="*/ 161 h 370"/>
                <a:gd name="T46" fmla="*/ 98 w 442"/>
                <a:gd name="T47" fmla="*/ 144 h 370"/>
                <a:gd name="T48" fmla="*/ 89 w 442"/>
                <a:gd name="T49" fmla="*/ 136 h 370"/>
                <a:gd name="T50" fmla="*/ 84 w 442"/>
                <a:gd name="T51" fmla="*/ 144 h 370"/>
                <a:gd name="T52" fmla="*/ 71 w 442"/>
                <a:gd name="T53" fmla="*/ 162 h 370"/>
                <a:gd name="T54" fmla="*/ 59 w 442"/>
                <a:gd name="T55" fmla="*/ 182 h 370"/>
                <a:gd name="T56" fmla="*/ 48 w 442"/>
                <a:gd name="T57" fmla="*/ 220 h 370"/>
                <a:gd name="T58" fmla="*/ 46 w 442"/>
                <a:gd name="T59" fmla="*/ 265 h 370"/>
                <a:gd name="T60" fmla="*/ 50 w 442"/>
                <a:gd name="T61" fmla="*/ 309 h 370"/>
                <a:gd name="T62" fmla="*/ 52 w 442"/>
                <a:gd name="T63" fmla="*/ 336 h 370"/>
                <a:gd name="T64" fmla="*/ 30 w 442"/>
                <a:gd name="T65" fmla="*/ 367 h 370"/>
                <a:gd name="T66" fmla="*/ 109 w 442"/>
                <a:gd name="T67" fmla="*/ 56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42" h="370">
                  <a:moveTo>
                    <a:pt x="207" y="0"/>
                  </a:moveTo>
                  <a:lnTo>
                    <a:pt x="364" y="56"/>
                  </a:lnTo>
                  <a:lnTo>
                    <a:pt x="442" y="217"/>
                  </a:lnTo>
                  <a:lnTo>
                    <a:pt x="414" y="370"/>
                  </a:lnTo>
                  <a:lnTo>
                    <a:pt x="393" y="349"/>
                  </a:lnTo>
                  <a:lnTo>
                    <a:pt x="390" y="305"/>
                  </a:lnTo>
                  <a:lnTo>
                    <a:pt x="387" y="267"/>
                  </a:lnTo>
                  <a:lnTo>
                    <a:pt x="384" y="235"/>
                  </a:lnTo>
                  <a:lnTo>
                    <a:pt x="377" y="209"/>
                  </a:lnTo>
                  <a:lnTo>
                    <a:pt x="368" y="188"/>
                  </a:lnTo>
                  <a:lnTo>
                    <a:pt x="355" y="170"/>
                  </a:lnTo>
                  <a:lnTo>
                    <a:pt x="343" y="162"/>
                  </a:lnTo>
                  <a:lnTo>
                    <a:pt x="327" y="154"/>
                  </a:lnTo>
                  <a:lnTo>
                    <a:pt x="310" y="149"/>
                  </a:lnTo>
                  <a:lnTo>
                    <a:pt x="292" y="144"/>
                  </a:lnTo>
                  <a:lnTo>
                    <a:pt x="276" y="140"/>
                  </a:lnTo>
                  <a:lnTo>
                    <a:pt x="262" y="137"/>
                  </a:lnTo>
                  <a:lnTo>
                    <a:pt x="253" y="136"/>
                  </a:lnTo>
                  <a:lnTo>
                    <a:pt x="249" y="134"/>
                  </a:lnTo>
                  <a:lnTo>
                    <a:pt x="250" y="138"/>
                  </a:lnTo>
                  <a:lnTo>
                    <a:pt x="254" y="146"/>
                  </a:lnTo>
                  <a:lnTo>
                    <a:pt x="260" y="159"/>
                  </a:lnTo>
                  <a:lnTo>
                    <a:pt x="271" y="174"/>
                  </a:lnTo>
                  <a:lnTo>
                    <a:pt x="280" y="184"/>
                  </a:lnTo>
                  <a:lnTo>
                    <a:pt x="289" y="193"/>
                  </a:lnTo>
                  <a:lnTo>
                    <a:pt x="297" y="199"/>
                  </a:lnTo>
                  <a:lnTo>
                    <a:pt x="300" y="201"/>
                  </a:lnTo>
                  <a:lnTo>
                    <a:pt x="277" y="199"/>
                  </a:lnTo>
                  <a:lnTo>
                    <a:pt x="254" y="192"/>
                  </a:lnTo>
                  <a:lnTo>
                    <a:pt x="233" y="184"/>
                  </a:lnTo>
                  <a:lnTo>
                    <a:pt x="212" y="176"/>
                  </a:lnTo>
                  <a:lnTo>
                    <a:pt x="194" y="167"/>
                  </a:lnTo>
                  <a:lnTo>
                    <a:pt x="179" y="158"/>
                  </a:lnTo>
                  <a:lnTo>
                    <a:pt x="168" y="151"/>
                  </a:lnTo>
                  <a:lnTo>
                    <a:pt x="160" y="146"/>
                  </a:lnTo>
                  <a:lnTo>
                    <a:pt x="157" y="145"/>
                  </a:lnTo>
                  <a:lnTo>
                    <a:pt x="160" y="154"/>
                  </a:lnTo>
                  <a:lnTo>
                    <a:pt x="165" y="165"/>
                  </a:lnTo>
                  <a:lnTo>
                    <a:pt x="170" y="175"/>
                  </a:lnTo>
                  <a:lnTo>
                    <a:pt x="177" y="183"/>
                  </a:lnTo>
                  <a:lnTo>
                    <a:pt x="181" y="189"/>
                  </a:lnTo>
                  <a:lnTo>
                    <a:pt x="182" y="192"/>
                  </a:lnTo>
                  <a:lnTo>
                    <a:pt x="168" y="187"/>
                  </a:lnTo>
                  <a:lnTo>
                    <a:pt x="151" y="180"/>
                  </a:lnTo>
                  <a:lnTo>
                    <a:pt x="135" y="171"/>
                  </a:lnTo>
                  <a:lnTo>
                    <a:pt x="120" y="161"/>
                  </a:lnTo>
                  <a:lnTo>
                    <a:pt x="107" y="151"/>
                  </a:lnTo>
                  <a:lnTo>
                    <a:pt x="98" y="144"/>
                  </a:lnTo>
                  <a:lnTo>
                    <a:pt x="92" y="138"/>
                  </a:lnTo>
                  <a:lnTo>
                    <a:pt x="89" y="136"/>
                  </a:lnTo>
                  <a:lnTo>
                    <a:pt x="88" y="138"/>
                  </a:lnTo>
                  <a:lnTo>
                    <a:pt x="84" y="144"/>
                  </a:lnTo>
                  <a:lnTo>
                    <a:pt x="77" y="151"/>
                  </a:lnTo>
                  <a:lnTo>
                    <a:pt x="71" y="162"/>
                  </a:lnTo>
                  <a:lnTo>
                    <a:pt x="64" y="172"/>
                  </a:lnTo>
                  <a:lnTo>
                    <a:pt x="59" y="182"/>
                  </a:lnTo>
                  <a:lnTo>
                    <a:pt x="52" y="199"/>
                  </a:lnTo>
                  <a:lnTo>
                    <a:pt x="48" y="220"/>
                  </a:lnTo>
                  <a:lnTo>
                    <a:pt x="46" y="242"/>
                  </a:lnTo>
                  <a:lnTo>
                    <a:pt x="46" y="265"/>
                  </a:lnTo>
                  <a:lnTo>
                    <a:pt x="47" y="289"/>
                  </a:lnTo>
                  <a:lnTo>
                    <a:pt x="50" y="309"/>
                  </a:lnTo>
                  <a:lnTo>
                    <a:pt x="51" y="326"/>
                  </a:lnTo>
                  <a:lnTo>
                    <a:pt x="52" y="336"/>
                  </a:lnTo>
                  <a:lnTo>
                    <a:pt x="54" y="340"/>
                  </a:lnTo>
                  <a:lnTo>
                    <a:pt x="30" y="367"/>
                  </a:lnTo>
                  <a:lnTo>
                    <a:pt x="0" y="189"/>
                  </a:lnTo>
                  <a:lnTo>
                    <a:pt x="109" y="56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4C0000"/>
            </a:solidFill>
            <a:ln w="0">
              <a:solidFill>
                <a:srgbClr val="4C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18">
              <a:extLst>
                <a:ext uri="{FF2B5EF4-FFF2-40B4-BE49-F238E27FC236}">
                  <a16:creationId xmlns:a16="http://schemas.microsoft.com/office/drawing/2014/main" id="{80AF5275-9A1E-4FC3-B34F-5C4AB668F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9439" y="2478223"/>
              <a:ext cx="284994" cy="295173"/>
            </a:xfrm>
            <a:custGeom>
              <a:avLst/>
              <a:gdLst>
                <a:gd name="T0" fmla="*/ 42 w 84"/>
                <a:gd name="T1" fmla="*/ 0 h 87"/>
                <a:gd name="T2" fmla="*/ 58 w 84"/>
                <a:gd name="T3" fmla="*/ 3 h 87"/>
                <a:gd name="T4" fmla="*/ 71 w 84"/>
                <a:gd name="T5" fmla="*/ 12 h 87"/>
                <a:gd name="T6" fmla="*/ 80 w 84"/>
                <a:gd name="T7" fmla="*/ 25 h 87"/>
                <a:gd name="T8" fmla="*/ 84 w 84"/>
                <a:gd name="T9" fmla="*/ 42 h 87"/>
                <a:gd name="T10" fmla="*/ 84 w 84"/>
                <a:gd name="T11" fmla="*/ 46 h 87"/>
                <a:gd name="T12" fmla="*/ 80 w 84"/>
                <a:gd name="T13" fmla="*/ 62 h 87"/>
                <a:gd name="T14" fmla="*/ 71 w 84"/>
                <a:gd name="T15" fmla="*/ 75 h 87"/>
                <a:gd name="T16" fmla="*/ 58 w 84"/>
                <a:gd name="T17" fmla="*/ 84 h 87"/>
                <a:gd name="T18" fmla="*/ 42 w 84"/>
                <a:gd name="T19" fmla="*/ 87 h 87"/>
                <a:gd name="T20" fmla="*/ 27 w 84"/>
                <a:gd name="T21" fmla="*/ 84 h 87"/>
                <a:gd name="T22" fmla="*/ 13 w 84"/>
                <a:gd name="T23" fmla="*/ 75 h 87"/>
                <a:gd name="T24" fmla="*/ 4 w 84"/>
                <a:gd name="T25" fmla="*/ 62 h 87"/>
                <a:gd name="T26" fmla="*/ 0 w 84"/>
                <a:gd name="T27" fmla="*/ 46 h 87"/>
                <a:gd name="T28" fmla="*/ 0 w 84"/>
                <a:gd name="T29" fmla="*/ 42 h 87"/>
                <a:gd name="T30" fmla="*/ 4 w 84"/>
                <a:gd name="T31" fmla="*/ 25 h 87"/>
                <a:gd name="T32" fmla="*/ 13 w 84"/>
                <a:gd name="T33" fmla="*/ 12 h 87"/>
                <a:gd name="T34" fmla="*/ 27 w 84"/>
                <a:gd name="T35" fmla="*/ 3 h 87"/>
                <a:gd name="T36" fmla="*/ 42 w 84"/>
                <a:gd name="T37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4" h="87">
                  <a:moveTo>
                    <a:pt x="42" y="0"/>
                  </a:moveTo>
                  <a:lnTo>
                    <a:pt x="58" y="3"/>
                  </a:lnTo>
                  <a:lnTo>
                    <a:pt x="71" y="12"/>
                  </a:lnTo>
                  <a:lnTo>
                    <a:pt x="80" y="25"/>
                  </a:lnTo>
                  <a:lnTo>
                    <a:pt x="84" y="42"/>
                  </a:lnTo>
                  <a:lnTo>
                    <a:pt x="84" y="46"/>
                  </a:lnTo>
                  <a:lnTo>
                    <a:pt x="80" y="62"/>
                  </a:lnTo>
                  <a:lnTo>
                    <a:pt x="71" y="75"/>
                  </a:lnTo>
                  <a:lnTo>
                    <a:pt x="58" y="84"/>
                  </a:lnTo>
                  <a:lnTo>
                    <a:pt x="42" y="87"/>
                  </a:lnTo>
                  <a:lnTo>
                    <a:pt x="27" y="84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6"/>
                  </a:lnTo>
                  <a:lnTo>
                    <a:pt x="0" y="42"/>
                  </a:lnTo>
                  <a:lnTo>
                    <a:pt x="4" y="25"/>
                  </a:lnTo>
                  <a:lnTo>
                    <a:pt x="13" y="12"/>
                  </a:lnTo>
                  <a:lnTo>
                    <a:pt x="27" y="3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8BC9F"/>
            </a:solidFill>
            <a:ln w="0">
              <a:solidFill>
                <a:srgbClr val="F8BC9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19">
              <a:extLst>
                <a:ext uri="{FF2B5EF4-FFF2-40B4-BE49-F238E27FC236}">
                  <a16:creationId xmlns:a16="http://schemas.microsoft.com/office/drawing/2014/main" id="{2E0C2350-82EC-418E-AE29-F699A75226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3337" y="2478223"/>
              <a:ext cx="281602" cy="295173"/>
            </a:xfrm>
            <a:custGeom>
              <a:avLst/>
              <a:gdLst>
                <a:gd name="T0" fmla="*/ 41 w 83"/>
                <a:gd name="T1" fmla="*/ 0 h 87"/>
                <a:gd name="T2" fmla="*/ 58 w 83"/>
                <a:gd name="T3" fmla="*/ 3 h 87"/>
                <a:gd name="T4" fmla="*/ 71 w 83"/>
                <a:gd name="T5" fmla="*/ 12 h 87"/>
                <a:gd name="T6" fmla="*/ 80 w 83"/>
                <a:gd name="T7" fmla="*/ 25 h 87"/>
                <a:gd name="T8" fmla="*/ 83 w 83"/>
                <a:gd name="T9" fmla="*/ 42 h 87"/>
                <a:gd name="T10" fmla="*/ 83 w 83"/>
                <a:gd name="T11" fmla="*/ 46 h 87"/>
                <a:gd name="T12" fmla="*/ 80 w 83"/>
                <a:gd name="T13" fmla="*/ 62 h 87"/>
                <a:gd name="T14" fmla="*/ 71 w 83"/>
                <a:gd name="T15" fmla="*/ 75 h 87"/>
                <a:gd name="T16" fmla="*/ 58 w 83"/>
                <a:gd name="T17" fmla="*/ 84 h 87"/>
                <a:gd name="T18" fmla="*/ 41 w 83"/>
                <a:gd name="T19" fmla="*/ 87 h 87"/>
                <a:gd name="T20" fmla="*/ 25 w 83"/>
                <a:gd name="T21" fmla="*/ 84 h 87"/>
                <a:gd name="T22" fmla="*/ 12 w 83"/>
                <a:gd name="T23" fmla="*/ 75 h 87"/>
                <a:gd name="T24" fmla="*/ 3 w 83"/>
                <a:gd name="T25" fmla="*/ 62 h 87"/>
                <a:gd name="T26" fmla="*/ 0 w 83"/>
                <a:gd name="T27" fmla="*/ 46 h 87"/>
                <a:gd name="T28" fmla="*/ 0 w 83"/>
                <a:gd name="T29" fmla="*/ 42 h 87"/>
                <a:gd name="T30" fmla="*/ 3 w 83"/>
                <a:gd name="T31" fmla="*/ 25 h 87"/>
                <a:gd name="T32" fmla="*/ 12 w 83"/>
                <a:gd name="T33" fmla="*/ 12 h 87"/>
                <a:gd name="T34" fmla="*/ 25 w 83"/>
                <a:gd name="T35" fmla="*/ 3 h 87"/>
                <a:gd name="T36" fmla="*/ 41 w 83"/>
                <a:gd name="T37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" h="87">
                  <a:moveTo>
                    <a:pt x="41" y="0"/>
                  </a:moveTo>
                  <a:lnTo>
                    <a:pt x="58" y="3"/>
                  </a:lnTo>
                  <a:lnTo>
                    <a:pt x="71" y="12"/>
                  </a:lnTo>
                  <a:lnTo>
                    <a:pt x="80" y="25"/>
                  </a:lnTo>
                  <a:lnTo>
                    <a:pt x="83" y="42"/>
                  </a:lnTo>
                  <a:lnTo>
                    <a:pt x="83" y="46"/>
                  </a:lnTo>
                  <a:lnTo>
                    <a:pt x="80" y="62"/>
                  </a:lnTo>
                  <a:lnTo>
                    <a:pt x="71" y="75"/>
                  </a:lnTo>
                  <a:lnTo>
                    <a:pt x="58" y="84"/>
                  </a:lnTo>
                  <a:lnTo>
                    <a:pt x="41" y="87"/>
                  </a:lnTo>
                  <a:lnTo>
                    <a:pt x="25" y="84"/>
                  </a:lnTo>
                  <a:lnTo>
                    <a:pt x="12" y="75"/>
                  </a:lnTo>
                  <a:lnTo>
                    <a:pt x="3" y="62"/>
                  </a:lnTo>
                  <a:lnTo>
                    <a:pt x="0" y="46"/>
                  </a:lnTo>
                  <a:lnTo>
                    <a:pt x="0" y="42"/>
                  </a:lnTo>
                  <a:lnTo>
                    <a:pt x="3" y="25"/>
                  </a:lnTo>
                  <a:lnTo>
                    <a:pt x="12" y="12"/>
                  </a:lnTo>
                  <a:lnTo>
                    <a:pt x="25" y="3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8BC9F"/>
            </a:solidFill>
            <a:ln w="0">
              <a:solidFill>
                <a:srgbClr val="F8BC9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20">
              <a:extLst>
                <a:ext uri="{FF2B5EF4-FFF2-40B4-BE49-F238E27FC236}">
                  <a16:creationId xmlns:a16="http://schemas.microsoft.com/office/drawing/2014/main" id="{3FC1EE79-E0B6-4842-BF7C-B1F53A422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7295" y="2590184"/>
              <a:ext cx="47499" cy="88212"/>
            </a:xfrm>
            <a:custGeom>
              <a:avLst/>
              <a:gdLst>
                <a:gd name="T0" fmla="*/ 10 w 14"/>
                <a:gd name="T1" fmla="*/ 0 h 26"/>
                <a:gd name="T2" fmla="*/ 10 w 14"/>
                <a:gd name="T3" fmla="*/ 0 h 26"/>
                <a:gd name="T4" fmla="*/ 10 w 14"/>
                <a:gd name="T5" fmla="*/ 3 h 26"/>
                <a:gd name="T6" fmla="*/ 10 w 14"/>
                <a:gd name="T7" fmla="*/ 5 h 26"/>
                <a:gd name="T8" fmla="*/ 10 w 14"/>
                <a:gd name="T9" fmla="*/ 9 h 26"/>
                <a:gd name="T10" fmla="*/ 10 w 14"/>
                <a:gd name="T11" fmla="*/ 13 h 26"/>
                <a:gd name="T12" fmla="*/ 12 w 14"/>
                <a:gd name="T13" fmla="*/ 15 h 26"/>
                <a:gd name="T14" fmla="*/ 12 w 14"/>
                <a:gd name="T15" fmla="*/ 17 h 26"/>
                <a:gd name="T16" fmla="*/ 12 w 14"/>
                <a:gd name="T17" fmla="*/ 18 h 26"/>
                <a:gd name="T18" fmla="*/ 13 w 14"/>
                <a:gd name="T19" fmla="*/ 21 h 26"/>
                <a:gd name="T20" fmla="*/ 13 w 14"/>
                <a:gd name="T21" fmla="*/ 24 h 26"/>
                <a:gd name="T22" fmla="*/ 14 w 14"/>
                <a:gd name="T23" fmla="*/ 25 h 26"/>
                <a:gd name="T24" fmla="*/ 14 w 14"/>
                <a:gd name="T25" fmla="*/ 26 h 26"/>
                <a:gd name="T26" fmla="*/ 14 w 14"/>
                <a:gd name="T27" fmla="*/ 26 h 26"/>
                <a:gd name="T28" fmla="*/ 14 w 14"/>
                <a:gd name="T29" fmla="*/ 26 h 26"/>
                <a:gd name="T30" fmla="*/ 13 w 14"/>
                <a:gd name="T31" fmla="*/ 26 h 26"/>
                <a:gd name="T32" fmla="*/ 10 w 14"/>
                <a:gd name="T33" fmla="*/ 26 h 26"/>
                <a:gd name="T34" fmla="*/ 9 w 14"/>
                <a:gd name="T35" fmla="*/ 25 h 26"/>
                <a:gd name="T36" fmla="*/ 7 w 14"/>
                <a:gd name="T37" fmla="*/ 24 h 26"/>
                <a:gd name="T38" fmla="*/ 4 w 14"/>
                <a:gd name="T39" fmla="*/ 22 h 26"/>
                <a:gd name="T40" fmla="*/ 1 w 14"/>
                <a:gd name="T41" fmla="*/ 18 h 26"/>
                <a:gd name="T42" fmla="*/ 0 w 14"/>
                <a:gd name="T43" fmla="*/ 15 h 26"/>
                <a:gd name="T44" fmla="*/ 0 w 14"/>
                <a:gd name="T45" fmla="*/ 11 h 26"/>
                <a:gd name="T46" fmla="*/ 0 w 14"/>
                <a:gd name="T47" fmla="*/ 9 h 26"/>
                <a:gd name="T48" fmla="*/ 1 w 14"/>
                <a:gd name="T49" fmla="*/ 8 h 26"/>
                <a:gd name="T50" fmla="*/ 3 w 14"/>
                <a:gd name="T51" fmla="*/ 4 h 26"/>
                <a:gd name="T52" fmla="*/ 5 w 14"/>
                <a:gd name="T53" fmla="*/ 3 h 26"/>
                <a:gd name="T54" fmla="*/ 8 w 14"/>
                <a:gd name="T55" fmla="*/ 0 h 26"/>
                <a:gd name="T56" fmla="*/ 9 w 14"/>
                <a:gd name="T57" fmla="*/ 0 h 26"/>
                <a:gd name="T58" fmla="*/ 10 w 14"/>
                <a:gd name="T5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" h="26">
                  <a:moveTo>
                    <a:pt x="10" y="0"/>
                  </a:moveTo>
                  <a:lnTo>
                    <a:pt x="10" y="0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10" y="9"/>
                  </a:lnTo>
                  <a:lnTo>
                    <a:pt x="10" y="13"/>
                  </a:lnTo>
                  <a:lnTo>
                    <a:pt x="12" y="15"/>
                  </a:lnTo>
                  <a:lnTo>
                    <a:pt x="12" y="17"/>
                  </a:lnTo>
                  <a:lnTo>
                    <a:pt x="12" y="18"/>
                  </a:lnTo>
                  <a:lnTo>
                    <a:pt x="13" y="21"/>
                  </a:lnTo>
                  <a:lnTo>
                    <a:pt x="13" y="24"/>
                  </a:lnTo>
                  <a:lnTo>
                    <a:pt x="14" y="25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3" y="26"/>
                  </a:lnTo>
                  <a:lnTo>
                    <a:pt x="10" y="26"/>
                  </a:lnTo>
                  <a:lnTo>
                    <a:pt x="9" y="25"/>
                  </a:lnTo>
                  <a:lnTo>
                    <a:pt x="7" y="24"/>
                  </a:lnTo>
                  <a:lnTo>
                    <a:pt x="4" y="22"/>
                  </a:lnTo>
                  <a:lnTo>
                    <a:pt x="1" y="18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0" y="9"/>
                  </a:lnTo>
                  <a:lnTo>
                    <a:pt x="1" y="8"/>
                  </a:lnTo>
                  <a:lnTo>
                    <a:pt x="3" y="4"/>
                  </a:lnTo>
                  <a:lnTo>
                    <a:pt x="5" y="3"/>
                  </a:lnTo>
                  <a:lnTo>
                    <a:pt x="8" y="0"/>
                  </a:lnTo>
                  <a:lnTo>
                    <a:pt x="9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DD9F85"/>
            </a:solidFill>
            <a:ln w="0">
              <a:solidFill>
                <a:srgbClr val="DD9F8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21">
              <a:extLst>
                <a:ext uri="{FF2B5EF4-FFF2-40B4-BE49-F238E27FC236}">
                  <a16:creationId xmlns:a16="http://schemas.microsoft.com/office/drawing/2014/main" id="{6C34DD55-C698-4E75-97AF-6CF8CA9D6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26370" y="2583398"/>
              <a:ext cx="50893" cy="88212"/>
            </a:xfrm>
            <a:custGeom>
              <a:avLst/>
              <a:gdLst>
                <a:gd name="T0" fmla="*/ 2 w 15"/>
                <a:gd name="T1" fmla="*/ 0 h 26"/>
                <a:gd name="T2" fmla="*/ 3 w 15"/>
                <a:gd name="T3" fmla="*/ 0 h 26"/>
                <a:gd name="T4" fmla="*/ 4 w 15"/>
                <a:gd name="T5" fmla="*/ 0 h 26"/>
                <a:gd name="T6" fmla="*/ 7 w 15"/>
                <a:gd name="T7" fmla="*/ 1 h 26"/>
                <a:gd name="T8" fmla="*/ 9 w 15"/>
                <a:gd name="T9" fmla="*/ 2 h 26"/>
                <a:gd name="T10" fmla="*/ 12 w 15"/>
                <a:gd name="T11" fmla="*/ 3 h 26"/>
                <a:gd name="T12" fmla="*/ 13 w 15"/>
                <a:gd name="T13" fmla="*/ 7 h 26"/>
                <a:gd name="T14" fmla="*/ 15 w 15"/>
                <a:gd name="T15" fmla="*/ 11 h 26"/>
                <a:gd name="T16" fmla="*/ 15 w 15"/>
                <a:gd name="T17" fmla="*/ 15 h 26"/>
                <a:gd name="T18" fmla="*/ 15 w 15"/>
                <a:gd name="T19" fmla="*/ 17 h 26"/>
                <a:gd name="T20" fmla="*/ 15 w 15"/>
                <a:gd name="T21" fmla="*/ 18 h 26"/>
                <a:gd name="T22" fmla="*/ 12 w 15"/>
                <a:gd name="T23" fmla="*/ 22 h 26"/>
                <a:gd name="T24" fmla="*/ 11 w 15"/>
                <a:gd name="T25" fmla="*/ 23 h 26"/>
                <a:gd name="T26" fmla="*/ 8 w 15"/>
                <a:gd name="T27" fmla="*/ 26 h 26"/>
                <a:gd name="T28" fmla="*/ 6 w 15"/>
                <a:gd name="T29" fmla="*/ 26 h 26"/>
                <a:gd name="T30" fmla="*/ 6 w 15"/>
                <a:gd name="T31" fmla="*/ 26 h 26"/>
                <a:gd name="T32" fmla="*/ 6 w 15"/>
                <a:gd name="T33" fmla="*/ 26 h 26"/>
                <a:gd name="T34" fmla="*/ 6 w 15"/>
                <a:gd name="T35" fmla="*/ 23 h 26"/>
                <a:gd name="T36" fmla="*/ 6 w 15"/>
                <a:gd name="T37" fmla="*/ 20 h 26"/>
                <a:gd name="T38" fmla="*/ 6 w 15"/>
                <a:gd name="T39" fmla="*/ 17 h 26"/>
                <a:gd name="T40" fmla="*/ 4 w 15"/>
                <a:gd name="T41" fmla="*/ 13 h 26"/>
                <a:gd name="T42" fmla="*/ 4 w 15"/>
                <a:gd name="T43" fmla="*/ 11 h 26"/>
                <a:gd name="T44" fmla="*/ 4 w 15"/>
                <a:gd name="T45" fmla="*/ 9 h 26"/>
                <a:gd name="T46" fmla="*/ 3 w 15"/>
                <a:gd name="T47" fmla="*/ 7 h 26"/>
                <a:gd name="T48" fmla="*/ 3 w 15"/>
                <a:gd name="T49" fmla="*/ 5 h 26"/>
                <a:gd name="T50" fmla="*/ 2 w 15"/>
                <a:gd name="T51" fmla="*/ 2 h 26"/>
                <a:gd name="T52" fmla="*/ 2 w 15"/>
                <a:gd name="T53" fmla="*/ 1 h 26"/>
                <a:gd name="T54" fmla="*/ 2 w 15"/>
                <a:gd name="T55" fmla="*/ 0 h 26"/>
                <a:gd name="T56" fmla="*/ 0 w 15"/>
                <a:gd name="T57" fmla="*/ 0 h 26"/>
                <a:gd name="T58" fmla="*/ 2 w 15"/>
                <a:gd name="T5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" h="26">
                  <a:moveTo>
                    <a:pt x="2" y="0"/>
                  </a:moveTo>
                  <a:lnTo>
                    <a:pt x="3" y="0"/>
                  </a:lnTo>
                  <a:lnTo>
                    <a:pt x="4" y="0"/>
                  </a:lnTo>
                  <a:lnTo>
                    <a:pt x="7" y="1"/>
                  </a:lnTo>
                  <a:lnTo>
                    <a:pt x="9" y="2"/>
                  </a:lnTo>
                  <a:lnTo>
                    <a:pt x="12" y="3"/>
                  </a:lnTo>
                  <a:lnTo>
                    <a:pt x="13" y="7"/>
                  </a:lnTo>
                  <a:lnTo>
                    <a:pt x="15" y="11"/>
                  </a:lnTo>
                  <a:lnTo>
                    <a:pt x="15" y="15"/>
                  </a:lnTo>
                  <a:lnTo>
                    <a:pt x="15" y="17"/>
                  </a:lnTo>
                  <a:lnTo>
                    <a:pt x="15" y="18"/>
                  </a:lnTo>
                  <a:lnTo>
                    <a:pt x="12" y="22"/>
                  </a:lnTo>
                  <a:lnTo>
                    <a:pt x="11" y="23"/>
                  </a:lnTo>
                  <a:lnTo>
                    <a:pt x="8" y="26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6" y="23"/>
                  </a:lnTo>
                  <a:lnTo>
                    <a:pt x="6" y="20"/>
                  </a:lnTo>
                  <a:lnTo>
                    <a:pt x="6" y="17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9"/>
                  </a:lnTo>
                  <a:lnTo>
                    <a:pt x="3" y="7"/>
                  </a:lnTo>
                  <a:lnTo>
                    <a:pt x="3" y="5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D9F85"/>
            </a:solidFill>
            <a:ln w="0">
              <a:solidFill>
                <a:srgbClr val="DD9F8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2">
              <a:extLst>
                <a:ext uri="{FF2B5EF4-FFF2-40B4-BE49-F238E27FC236}">
                  <a16:creationId xmlns:a16="http://schemas.microsoft.com/office/drawing/2014/main" id="{075916C6-DAA6-4C9E-9EA9-D052DA1D61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1024" y="3489273"/>
              <a:ext cx="990692" cy="1156940"/>
            </a:xfrm>
            <a:custGeom>
              <a:avLst/>
              <a:gdLst>
                <a:gd name="T0" fmla="*/ 15 w 292"/>
                <a:gd name="T1" fmla="*/ 0 h 341"/>
                <a:gd name="T2" fmla="*/ 30 w 292"/>
                <a:gd name="T3" fmla="*/ 0 h 341"/>
                <a:gd name="T4" fmla="*/ 48 w 292"/>
                <a:gd name="T5" fmla="*/ 2 h 341"/>
                <a:gd name="T6" fmla="*/ 65 w 292"/>
                <a:gd name="T7" fmla="*/ 7 h 341"/>
                <a:gd name="T8" fmla="*/ 78 w 292"/>
                <a:gd name="T9" fmla="*/ 17 h 341"/>
                <a:gd name="T10" fmla="*/ 90 w 292"/>
                <a:gd name="T11" fmla="*/ 28 h 341"/>
                <a:gd name="T12" fmla="*/ 102 w 292"/>
                <a:gd name="T13" fmla="*/ 44 h 341"/>
                <a:gd name="T14" fmla="*/ 114 w 292"/>
                <a:gd name="T15" fmla="*/ 64 h 341"/>
                <a:gd name="T16" fmla="*/ 125 w 292"/>
                <a:gd name="T17" fmla="*/ 85 h 341"/>
                <a:gd name="T18" fmla="*/ 137 w 292"/>
                <a:gd name="T19" fmla="*/ 106 h 341"/>
                <a:gd name="T20" fmla="*/ 149 w 292"/>
                <a:gd name="T21" fmla="*/ 127 h 341"/>
                <a:gd name="T22" fmla="*/ 158 w 292"/>
                <a:gd name="T23" fmla="*/ 145 h 341"/>
                <a:gd name="T24" fmla="*/ 166 w 292"/>
                <a:gd name="T25" fmla="*/ 162 h 341"/>
                <a:gd name="T26" fmla="*/ 171 w 292"/>
                <a:gd name="T27" fmla="*/ 175 h 341"/>
                <a:gd name="T28" fmla="*/ 174 w 292"/>
                <a:gd name="T29" fmla="*/ 183 h 341"/>
                <a:gd name="T30" fmla="*/ 197 w 292"/>
                <a:gd name="T31" fmla="*/ 1 h 341"/>
                <a:gd name="T32" fmla="*/ 292 w 292"/>
                <a:gd name="T33" fmla="*/ 1 h 341"/>
                <a:gd name="T34" fmla="*/ 292 w 292"/>
                <a:gd name="T35" fmla="*/ 5 h 341"/>
                <a:gd name="T36" fmla="*/ 292 w 292"/>
                <a:gd name="T37" fmla="*/ 17 h 341"/>
                <a:gd name="T38" fmla="*/ 290 w 292"/>
                <a:gd name="T39" fmla="*/ 35 h 341"/>
                <a:gd name="T40" fmla="*/ 289 w 292"/>
                <a:gd name="T41" fmla="*/ 58 h 341"/>
                <a:gd name="T42" fmla="*/ 286 w 292"/>
                <a:gd name="T43" fmla="*/ 86 h 341"/>
                <a:gd name="T44" fmla="*/ 284 w 292"/>
                <a:gd name="T45" fmla="*/ 116 h 341"/>
                <a:gd name="T46" fmla="*/ 281 w 292"/>
                <a:gd name="T47" fmla="*/ 149 h 341"/>
                <a:gd name="T48" fmla="*/ 276 w 292"/>
                <a:gd name="T49" fmla="*/ 182 h 341"/>
                <a:gd name="T50" fmla="*/ 271 w 292"/>
                <a:gd name="T51" fmla="*/ 214 h 341"/>
                <a:gd name="T52" fmla="*/ 264 w 292"/>
                <a:gd name="T53" fmla="*/ 246 h 341"/>
                <a:gd name="T54" fmla="*/ 256 w 292"/>
                <a:gd name="T55" fmla="*/ 274 h 341"/>
                <a:gd name="T56" fmla="*/ 247 w 292"/>
                <a:gd name="T57" fmla="*/ 298 h 341"/>
                <a:gd name="T58" fmla="*/ 235 w 292"/>
                <a:gd name="T59" fmla="*/ 318 h 341"/>
                <a:gd name="T60" fmla="*/ 224 w 292"/>
                <a:gd name="T61" fmla="*/ 331 h 341"/>
                <a:gd name="T62" fmla="*/ 216 w 292"/>
                <a:gd name="T63" fmla="*/ 336 h 341"/>
                <a:gd name="T64" fmla="*/ 205 w 292"/>
                <a:gd name="T65" fmla="*/ 340 h 341"/>
                <a:gd name="T66" fmla="*/ 192 w 292"/>
                <a:gd name="T67" fmla="*/ 341 h 341"/>
                <a:gd name="T68" fmla="*/ 176 w 292"/>
                <a:gd name="T69" fmla="*/ 341 h 341"/>
                <a:gd name="T70" fmla="*/ 161 w 292"/>
                <a:gd name="T71" fmla="*/ 336 h 341"/>
                <a:gd name="T72" fmla="*/ 142 w 292"/>
                <a:gd name="T73" fmla="*/ 324 h 341"/>
                <a:gd name="T74" fmla="*/ 124 w 292"/>
                <a:gd name="T75" fmla="*/ 306 h 341"/>
                <a:gd name="T76" fmla="*/ 106 w 292"/>
                <a:gd name="T77" fmla="*/ 280 h 341"/>
                <a:gd name="T78" fmla="*/ 94 w 292"/>
                <a:gd name="T79" fmla="*/ 259 h 341"/>
                <a:gd name="T80" fmla="*/ 82 w 292"/>
                <a:gd name="T81" fmla="*/ 235 h 341"/>
                <a:gd name="T82" fmla="*/ 70 w 292"/>
                <a:gd name="T83" fmla="*/ 208 h 341"/>
                <a:gd name="T84" fmla="*/ 59 w 292"/>
                <a:gd name="T85" fmla="*/ 180 h 341"/>
                <a:gd name="T86" fmla="*/ 48 w 292"/>
                <a:gd name="T87" fmla="*/ 151 h 341"/>
                <a:gd name="T88" fmla="*/ 38 w 292"/>
                <a:gd name="T89" fmla="*/ 123 h 341"/>
                <a:gd name="T90" fmla="*/ 28 w 292"/>
                <a:gd name="T91" fmla="*/ 95 h 341"/>
                <a:gd name="T92" fmla="*/ 21 w 292"/>
                <a:gd name="T93" fmla="*/ 70 h 341"/>
                <a:gd name="T94" fmla="*/ 13 w 292"/>
                <a:gd name="T95" fmla="*/ 47 h 341"/>
                <a:gd name="T96" fmla="*/ 8 w 292"/>
                <a:gd name="T97" fmla="*/ 28 h 341"/>
                <a:gd name="T98" fmla="*/ 4 w 292"/>
                <a:gd name="T99" fmla="*/ 14 h 341"/>
                <a:gd name="T100" fmla="*/ 1 w 292"/>
                <a:gd name="T101" fmla="*/ 4 h 341"/>
                <a:gd name="T102" fmla="*/ 0 w 292"/>
                <a:gd name="T103" fmla="*/ 1 h 341"/>
                <a:gd name="T104" fmla="*/ 4 w 292"/>
                <a:gd name="T105" fmla="*/ 0 h 341"/>
                <a:gd name="T106" fmla="*/ 15 w 292"/>
                <a:gd name="T107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2" h="341">
                  <a:moveTo>
                    <a:pt x="15" y="0"/>
                  </a:moveTo>
                  <a:lnTo>
                    <a:pt x="30" y="0"/>
                  </a:lnTo>
                  <a:lnTo>
                    <a:pt x="48" y="2"/>
                  </a:lnTo>
                  <a:lnTo>
                    <a:pt x="65" y="7"/>
                  </a:lnTo>
                  <a:lnTo>
                    <a:pt x="78" y="17"/>
                  </a:lnTo>
                  <a:lnTo>
                    <a:pt x="90" y="28"/>
                  </a:lnTo>
                  <a:lnTo>
                    <a:pt x="102" y="44"/>
                  </a:lnTo>
                  <a:lnTo>
                    <a:pt x="114" y="64"/>
                  </a:lnTo>
                  <a:lnTo>
                    <a:pt x="125" y="85"/>
                  </a:lnTo>
                  <a:lnTo>
                    <a:pt x="137" y="106"/>
                  </a:lnTo>
                  <a:lnTo>
                    <a:pt x="149" y="127"/>
                  </a:lnTo>
                  <a:lnTo>
                    <a:pt x="158" y="145"/>
                  </a:lnTo>
                  <a:lnTo>
                    <a:pt x="166" y="162"/>
                  </a:lnTo>
                  <a:lnTo>
                    <a:pt x="171" y="175"/>
                  </a:lnTo>
                  <a:lnTo>
                    <a:pt x="174" y="183"/>
                  </a:lnTo>
                  <a:lnTo>
                    <a:pt x="197" y="1"/>
                  </a:lnTo>
                  <a:lnTo>
                    <a:pt x="292" y="1"/>
                  </a:lnTo>
                  <a:lnTo>
                    <a:pt x="292" y="5"/>
                  </a:lnTo>
                  <a:lnTo>
                    <a:pt x="292" y="17"/>
                  </a:lnTo>
                  <a:lnTo>
                    <a:pt x="290" y="35"/>
                  </a:lnTo>
                  <a:lnTo>
                    <a:pt x="289" y="58"/>
                  </a:lnTo>
                  <a:lnTo>
                    <a:pt x="286" y="86"/>
                  </a:lnTo>
                  <a:lnTo>
                    <a:pt x="284" y="116"/>
                  </a:lnTo>
                  <a:lnTo>
                    <a:pt x="281" y="149"/>
                  </a:lnTo>
                  <a:lnTo>
                    <a:pt x="276" y="182"/>
                  </a:lnTo>
                  <a:lnTo>
                    <a:pt x="271" y="214"/>
                  </a:lnTo>
                  <a:lnTo>
                    <a:pt x="264" y="246"/>
                  </a:lnTo>
                  <a:lnTo>
                    <a:pt x="256" y="274"/>
                  </a:lnTo>
                  <a:lnTo>
                    <a:pt x="247" y="298"/>
                  </a:lnTo>
                  <a:lnTo>
                    <a:pt x="235" y="318"/>
                  </a:lnTo>
                  <a:lnTo>
                    <a:pt x="224" y="331"/>
                  </a:lnTo>
                  <a:lnTo>
                    <a:pt x="216" y="336"/>
                  </a:lnTo>
                  <a:lnTo>
                    <a:pt x="205" y="340"/>
                  </a:lnTo>
                  <a:lnTo>
                    <a:pt x="192" y="341"/>
                  </a:lnTo>
                  <a:lnTo>
                    <a:pt x="176" y="341"/>
                  </a:lnTo>
                  <a:lnTo>
                    <a:pt x="161" y="336"/>
                  </a:lnTo>
                  <a:lnTo>
                    <a:pt x="142" y="324"/>
                  </a:lnTo>
                  <a:lnTo>
                    <a:pt x="124" y="306"/>
                  </a:lnTo>
                  <a:lnTo>
                    <a:pt x="106" y="280"/>
                  </a:lnTo>
                  <a:lnTo>
                    <a:pt x="94" y="259"/>
                  </a:lnTo>
                  <a:lnTo>
                    <a:pt x="82" y="235"/>
                  </a:lnTo>
                  <a:lnTo>
                    <a:pt x="70" y="208"/>
                  </a:lnTo>
                  <a:lnTo>
                    <a:pt x="59" y="180"/>
                  </a:lnTo>
                  <a:lnTo>
                    <a:pt x="48" y="151"/>
                  </a:lnTo>
                  <a:lnTo>
                    <a:pt x="38" y="123"/>
                  </a:lnTo>
                  <a:lnTo>
                    <a:pt x="28" y="95"/>
                  </a:lnTo>
                  <a:lnTo>
                    <a:pt x="21" y="70"/>
                  </a:lnTo>
                  <a:lnTo>
                    <a:pt x="13" y="47"/>
                  </a:lnTo>
                  <a:lnTo>
                    <a:pt x="8" y="28"/>
                  </a:lnTo>
                  <a:lnTo>
                    <a:pt x="4" y="14"/>
                  </a:lnTo>
                  <a:lnTo>
                    <a:pt x="1" y="4"/>
                  </a:lnTo>
                  <a:lnTo>
                    <a:pt x="0" y="1"/>
                  </a:lnTo>
                  <a:lnTo>
                    <a:pt x="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E1EAE7"/>
            </a:solidFill>
            <a:ln w="0">
              <a:solidFill>
                <a:srgbClr val="E1EAE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23">
              <a:extLst>
                <a:ext uri="{FF2B5EF4-FFF2-40B4-BE49-F238E27FC236}">
                  <a16:creationId xmlns:a16="http://schemas.microsoft.com/office/drawing/2014/main" id="{DA53D994-EB38-4D8F-96E1-3AF81730F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5830" y="2895534"/>
              <a:ext cx="342672" cy="597130"/>
            </a:xfrm>
            <a:custGeom>
              <a:avLst/>
              <a:gdLst>
                <a:gd name="T0" fmla="*/ 13 w 101"/>
                <a:gd name="T1" fmla="*/ 0 h 176"/>
                <a:gd name="T2" fmla="*/ 21 w 101"/>
                <a:gd name="T3" fmla="*/ 3 h 176"/>
                <a:gd name="T4" fmla="*/ 28 w 101"/>
                <a:gd name="T5" fmla="*/ 7 h 176"/>
                <a:gd name="T6" fmla="*/ 32 w 101"/>
                <a:gd name="T7" fmla="*/ 10 h 176"/>
                <a:gd name="T8" fmla="*/ 33 w 101"/>
                <a:gd name="T9" fmla="*/ 12 h 176"/>
                <a:gd name="T10" fmla="*/ 33 w 101"/>
                <a:gd name="T11" fmla="*/ 114 h 176"/>
                <a:gd name="T12" fmla="*/ 62 w 101"/>
                <a:gd name="T13" fmla="*/ 114 h 176"/>
                <a:gd name="T14" fmla="*/ 78 w 101"/>
                <a:gd name="T15" fmla="*/ 114 h 176"/>
                <a:gd name="T16" fmla="*/ 91 w 101"/>
                <a:gd name="T17" fmla="*/ 114 h 176"/>
                <a:gd name="T18" fmla="*/ 96 w 101"/>
                <a:gd name="T19" fmla="*/ 117 h 176"/>
                <a:gd name="T20" fmla="*/ 100 w 101"/>
                <a:gd name="T21" fmla="*/ 124 h 176"/>
                <a:gd name="T22" fmla="*/ 101 w 101"/>
                <a:gd name="T23" fmla="*/ 134 h 176"/>
                <a:gd name="T24" fmla="*/ 101 w 101"/>
                <a:gd name="T25" fmla="*/ 144 h 176"/>
                <a:gd name="T26" fmla="*/ 101 w 101"/>
                <a:gd name="T27" fmla="*/ 156 h 176"/>
                <a:gd name="T28" fmla="*/ 100 w 101"/>
                <a:gd name="T29" fmla="*/ 165 h 176"/>
                <a:gd name="T30" fmla="*/ 99 w 101"/>
                <a:gd name="T31" fmla="*/ 173 h 176"/>
                <a:gd name="T32" fmla="*/ 99 w 101"/>
                <a:gd name="T33" fmla="*/ 176 h 176"/>
                <a:gd name="T34" fmla="*/ 4 w 101"/>
                <a:gd name="T35" fmla="*/ 176 h 176"/>
                <a:gd name="T36" fmla="*/ 0 w 101"/>
                <a:gd name="T37" fmla="*/ 12 h 176"/>
                <a:gd name="T38" fmla="*/ 7 w 101"/>
                <a:gd name="T39" fmla="*/ 3 h 176"/>
                <a:gd name="T40" fmla="*/ 13 w 101"/>
                <a:gd name="T4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1" h="176">
                  <a:moveTo>
                    <a:pt x="13" y="0"/>
                  </a:moveTo>
                  <a:lnTo>
                    <a:pt x="21" y="3"/>
                  </a:lnTo>
                  <a:lnTo>
                    <a:pt x="28" y="7"/>
                  </a:lnTo>
                  <a:lnTo>
                    <a:pt x="32" y="10"/>
                  </a:lnTo>
                  <a:lnTo>
                    <a:pt x="33" y="12"/>
                  </a:lnTo>
                  <a:lnTo>
                    <a:pt x="33" y="114"/>
                  </a:lnTo>
                  <a:lnTo>
                    <a:pt x="62" y="114"/>
                  </a:lnTo>
                  <a:lnTo>
                    <a:pt x="78" y="114"/>
                  </a:lnTo>
                  <a:lnTo>
                    <a:pt x="91" y="114"/>
                  </a:lnTo>
                  <a:lnTo>
                    <a:pt x="96" y="117"/>
                  </a:lnTo>
                  <a:lnTo>
                    <a:pt x="100" y="124"/>
                  </a:lnTo>
                  <a:lnTo>
                    <a:pt x="101" y="134"/>
                  </a:lnTo>
                  <a:lnTo>
                    <a:pt x="101" y="144"/>
                  </a:lnTo>
                  <a:lnTo>
                    <a:pt x="101" y="156"/>
                  </a:lnTo>
                  <a:lnTo>
                    <a:pt x="100" y="165"/>
                  </a:lnTo>
                  <a:lnTo>
                    <a:pt x="99" y="173"/>
                  </a:lnTo>
                  <a:lnTo>
                    <a:pt x="99" y="176"/>
                  </a:lnTo>
                  <a:lnTo>
                    <a:pt x="4" y="176"/>
                  </a:lnTo>
                  <a:lnTo>
                    <a:pt x="0" y="12"/>
                  </a:lnTo>
                  <a:lnTo>
                    <a:pt x="7" y="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8BC9F"/>
            </a:solidFill>
            <a:ln w="0">
              <a:solidFill>
                <a:srgbClr val="F8BC9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24">
              <a:extLst>
                <a:ext uri="{FF2B5EF4-FFF2-40B4-BE49-F238E27FC236}">
                  <a16:creationId xmlns:a16="http://schemas.microsoft.com/office/drawing/2014/main" id="{30892FFB-844A-4571-8E23-7DD6955BF36E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8905" y="3492664"/>
              <a:ext cx="512311" cy="1608179"/>
            </a:xfrm>
            <a:custGeom>
              <a:avLst/>
              <a:gdLst>
                <a:gd name="T0" fmla="*/ 151 w 151"/>
                <a:gd name="T1" fmla="*/ 0 h 474"/>
                <a:gd name="T2" fmla="*/ 149 w 151"/>
                <a:gd name="T3" fmla="*/ 3 h 474"/>
                <a:gd name="T4" fmla="*/ 147 w 151"/>
                <a:gd name="T5" fmla="*/ 13 h 474"/>
                <a:gd name="T6" fmla="*/ 143 w 151"/>
                <a:gd name="T7" fmla="*/ 27 h 474"/>
                <a:gd name="T8" fmla="*/ 139 w 151"/>
                <a:gd name="T9" fmla="*/ 47 h 474"/>
                <a:gd name="T10" fmla="*/ 134 w 151"/>
                <a:gd name="T11" fmla="*/ 69 h 474"/>
                <a:gd name="T12" fmla="*/ 127 w 151"/>
                <a:gd name="T13" fmla="*/ 93 h 474"/>
                <a:gd name="T14" fmla="*/ 122 w 151"/>
                <a:gd name="T15" fmla="*/ 118 h 474"/>
                <a:gd name="T16" fmla="*/ 117 w 151"/>
                <a:gd name="T17" fmla="*/ 143 h 474"/>
                <a:gd name="T18" fmla="*/ 111 w 151"/>
                <a:gd name="T19" fmla="*/ 165 h 474"/>
                <a:gd name="T20" fmla="*/ 108 w 151"/>
                <a:gd name="T21" fmla="*/ 186 h 474"/>
                <a:gd name="T22" fmla="*/ 105 w 151"/>
                <a:gd name="T23" fmla="*/ 201 h 474"/>
                <a:gd name="T24" fmla="*/ 102 w 151"/>
                <a:gd name="T25" fmla="*/ 224 h 474"/>
                <a:gd name="T26" fmla="*/ 100 w 151"/>
                <a:gd name="T27" fmla="*/ 250 h 474"/>
                <a:gd name="T28" fmla="*/ 97 w 151"/>
                <a:gd name="T29" fmla="*/ 280 h 474"/>
                <a:gd name="T30" fmla="*/ 96 w 151"/>
                <a:gd name="T31" fmla="*/ 313 h 474"/>
                <a:gd name="T32" fmla="*/ 94 w 151"/>
                <a:gd name="T33" fmla="*/ 347 h 474"/>
                <a:gd name="T34" fmla="*/ 93 w 151"/>
                <a:gd name="T35" fmla="*/ 378 h 474"/>
                <a:gd name="T36" fmla="*/ 92 w 151"/>
                <a:gd name="T37" fmla="*/ 408 h 474"/>
                <a:gd name="T38" fmla="*/ 92 w 151"/>
                <a:gd name="T39" fmla="*/ 435 h 474"/>
                <a:gd name="T40" fmla="*/ 90 w 151"/>
                <a:gd name="T41" fmla="*/ 455 h 474"/>
                <a:gd name="T42" fmla="*/ 90 w 151"/>
                <a:gd name="T43" fmla="*/ 469 h 474"/>
                <a:gd name="T44" fmla="*/ 90 w 151"/>
                <a:gd name="T45" fmla="*/ 474 h 474"/>
                <a:gd name="T46" fmla="*/ 1 w 151"/>
                <a:gd name="T47" fmla="*/ 474 h 474"/>
                <a:gd name="T48" fmla="*/ 1 w 151"/>
                <a:gd name="T49" fmla="*/ 470 h 474"/>
                <a:gd name="T50" fmla="*/ 0 w 151"/>
                <a:gd name="T51" fmla="*/ 457 h 474"/>
                <a:gd name="T52" fmla="*/ 0 w 151"/>
                <a:gd name="T53" fmla="*/ 438 h 474"/>
                <a:gd name="T54" fmla="*/ 0 w 151"/>
                <a:gd name="T55" fmla="*/ 414 h 474"/>
                <a:gd name="T56" fmla="*/ 0 w 151"/>
                <a:gd name="T57" fmla="*/ 385 h 474"/>
                <a:gd name="T58" fmla="*/ 1 w 151"/>
                <a:gd name="T59" fmla="*/ 351 h 474"/>
                <a:gd name="T60" fmla="*/ 4 w 151"/>
                <a:gd name="T61" fmla="*/ 315 h 474"/>
                <a:gd name="T62" fmla="*/ 8 w 151"/>
                <a:gd name="T63" fmla="*/ 277 h 474"/>
                <a:gd name="T64" fmla="*/ 13 w 151"/>
                <a:gd name="T65" fmla="*/ 238 h 474"/>
                <a:gd name="T66" fmla="*/ 22 w 151"/>
                <a:gd name="T67" fmla="*/ 200 h 474"/>
                <a:gd name="T68" fmla="*/ 29 w 151"/>
                <a:gd name="T69" fmla="*/ 173 h 474"/>
                <a:gd name="T70" fmla="*/ 37 w 151"/>
                <a:gd name="T71" fmla="*/ 143 h 474"/>
                <a:gd name="T72" fmla="*/ 46 w 151"/>
                <a:gd name="T73" fmla="*/ 111 h 474"/>
                <a:gd name="T74" fmla="*/ 58 w 151"/>
                <a:gd name="T75" fmla="*/ 82 h 474"/>
                <a:gd name="T76" fmla="*/ 71 w 151"/>
                <a:gd name="T77" fmla="*/ 55 h 474"/>
                <a:gd name="T78" fmla="*/ 89 w 151"/>
                <a:gd name="T79" fmla="*/ 34 h 474"/>
                <a:gd name="T80" fmla="*/ 102 w 151"/>
                <a:gd name="T81" fmla="*/ 22 h 474"/>
                <a:gd name="T82" fmla="*/ 117 w 151"/>
                <a:gd name="T83" fmla="*/ 13 h 474"/>
                <a:gd name="T84" fmla="*/ 130 w 151"/>
                <a:gd name="T85" fmla="*/ 6 h 474"/>
                <a:gd name="T86" fmla="*/ 140 w 151"/>
                <a:gd name="T87" fmla="*/ 3 h 474"/>
                <a:gd name="T88" fmla="*/ 148 w 151"/>
                <a:gd name="T89" fmla="*/ 0 h 474"/>
                <a:gd name="T90" fmla="*/ 151 w 151"/>
                <a:gd name="T91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1" h="474">
                  <a:moveTo>
                    <a:pt x="151" y="0"/>
                  </a:moveTo>
                  <a:lnTo>
                    <a:pt x="149" y="3"/>
                  </a:lnTo>
                  <a:lnTo>
                    <a:pt x="147" y="13"/>
                  </a:lnTo>
                  <a:lnTo>
                    <a:pt x="143" y="27"/>
                  </a:lnTo>
                  <a:lnTo>
                    <a:pt x="139" y="47"/>
                  </a:lnTo>
                  <a:lnTo>
                    <a:pt x="134" y="69"/>
                  </a:lnTo>
                  <a:lnTo>
                    <a:pt x="127" y="93"/>
                  </a:lnTo>
                  <a:lnTo>
                    <a:pt x="122" y="118"/>
                  </a:lnTo>
                  <a:lnTo>
                    <a:pt x="117" y="143"/>
                  </a:lnTo>
                  <a:lnTo>
                    <a:pt x="111" y="165"/>
                  </a:lnTo>
                  <a:lnTo>
                    <a:pt x="108" y="186"/>
                  </a:lnTo>
                  <a:lnTo>
                    <a:pt x="105" y="201"/>
                  </a:lnTo>
                  <a:lnTo>
                    <a:pt x="102" y="224"/>
                  </a:lnTo>
                  <a:lnTo>
                    <a:pt x="100" y="250"/>
                  </a:lnTo>
                  <a:lnTo>
                    <a:pt x="97" y="280"/>
                  </a:lnTo>
                  <a:lnTo>
                    <a:pt x="96" y="313"/>
                  </a:lnTo>
                  <a:lnTo>
                    <a:pt x="94" y="347"/>
                  </a:lnTo>
                  <a:lnTo>
                    <a:pt x="93" y="378"/>
                  </a:lnTo>
                  <a:lnTo>
                    <a:pt x="92" y="408"/>
                  </a:lnTo>
                  <a:lnTo>
                    <a:pt x="92" y="435"/>
                  </a:lnTo>
                  <a:lnTo>
                    <a:pt x="90" y="455"/>
                  </a:lnTo>
                  <a:lnTo>
                    <a:pt x="90" y="469"/>
                  </a:lnTo>
                  <a:lnTo>
                    <a:pt x="90" y="474"/>
                  </a:lnTo>
                  <a:lnTo>
                    <a:pt x="1" y="474"/>
                  </a:lnTo>
                  <a:lnTo>
                    <a:pt x="1" y="470"/>
                  </a:lnTo>
                  <a:lnTo>
                    <a:pt x="0" y="457"/>
                  </a:lnTo>
                  <a:lnTo>
                    <a:pt x="0" y="438"/>
                  </a:lnTo>
                  <a:lnTo>
                    <a:pt x="0" y="414"/>
                  </a:lnTo>
                  <a:lnTo>
                    <a:pt x="0" y="385"/>
                  </a:lnTo>
                  <a:lnTo>
                    <a:pt x="1" y="351"/>
                  </a:lnTo>
                  <a:lnTo>
                    <a:pt x="4" y="315"/>
                  </a:lnTo>
                  <a:lnTo>
                    <a:pt x="8" y="277"/>
                  </a:lnTo>
                  <a:lnTo>
                    <a:pt x="13" y="238"/>
                  </a:lnTo>
                  <a:lnTo>
                    <a:pt x="22" y="200"/>
                  </a:lnTo>
                  <a:lnTo>
                    <a:pt x="29" y="173"/>
                  </a:lnTo>
                  <a:lnTo>
                    <a:pt x="37" y="143"/>
                  </a:lnTo>
                  <a:lnTo>
                    <a:pt x="46" y="111"/>
                  </a:lnTo>
                  <a:lnTo>
                    <a:pt x="58" y="82"/>
                  </a:lnTo>
                  <a:lnTo>
                    <a:pt x="71" y="55"/>
                  </a:lnTo>
                  <a:lnTo>
                    <a:pt x="89" y="34"/>
                  </a:lnTo>
                  <a:lnTo>
                    <a:pt x="102" y="22"/>
                  </a:lnTo>
                  <a:lnTo>
                    <a:pt x="117" y="13"/>
                  </a:lnTo>
                  <a:lnTo>
                    <a:pt x="130" y="6"/>
                  </a:lnTo>
                  <a:lnTo>
                    <a:pt x="140" y="3"/>
                  </a:lnTo>
                  <a:lnTo>
                    <a:pt x="148" y="0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E1EAE7"/>
            </a:solidFill>
            <a:ln w="0">
              <a:solidFill>
                <a:srgbClr val="E1EAE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B8EEB49D-CD36-47A9-A478-8EA58510E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2297" y="5100843"/>
              <a:ext cx="301959" cy="308744"/>
            </a:xfrm>
            <a:custGeom>
              <a:avLst/>
              <a:gdLst>
                <a:gd name="T0" fmla="*/ 0 w 89"/>
                <a:gd name="T1" fmla="*/ 0 h 91"/>
                <a:gd name="T2" fmla="*/ 89 w 89"/>
                <a:gd name="T3" fmla="*/ 0 h 91"/>
                <a:gd name="T4" fmla="*/ 89 w 89"/>
                <a:gd name="T5" fmla="*/ 91 h 91"/>
                <a:gd name="T6" fmla="*/ 50 w 89"/>
                <a:gd name="T7" fmla="*/ 91 h 91"/>
                <a:gd name="T8" fmla="*/ 37 w 89"/>
                <a:gd name="T9" fmla="*/ 84 h 91"/>
                <a:gd name="T10" fmla="*/ 25 w 89"/>
                <a:gd name="T11" fmla="*/ 72 h 91"/>
                <a:gd name="T12" fmla="*/ 17 w 89"/>
                <a:gd name="T13" fmla="*/ 56 h 91"/>
                <a:gd name="T14" fmla="*/ 11 w 89"/>
                <a:gd name="T15" fmla="*/ 40 h 91"/>
                <a:gd name="T16" fmla="*/ 6 w 89"/>
                <a:gd name="T17" fmla="*/ 25 h 91"/>
                <a:gd name="T18" fmla="*/ 3 w 89"/>
                <a:gd name="T19" fmla="*/ 12 h 91"/>
                <a:gd name="T20" fmla="*/ 0 w 89"/>
                <a:gd name="T21" fmla="*/ 2 h 91"/>
                <a:gd name="T22" fmla="*/ 0 w 89"/>
                <a:gd name="T2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9" h="91">
                  <a:moveTo>
                    <a:pt x="0" y="0"/>
                  </a:moveTo>
                  <a:lnTo>
                    <a:pt x="89" y="0"/>
                  </a:lnTo>
                  <a:lnTo>
                    <a:pt x="89" y="91"/>
                  </a:lnTo>
                  <a:lnTo>
                    <a:pt x="50" y="91"/>
                  </a:lnTo>
                  <a:lnTo>
                    <a:pt x="37" y="84"/>
                  </a:lnTo>
                  <a:lnTo>
                    <a:pt x="25" y="72"/>
                  </a:lnTo>
                  <a:lnTo>
                    <a:pt x="17" y="56"/>
                  </a:lnTo>
                  <a:lnTo>
                    <a:pt x="11" y="40"/>
                  </a:lnTo>
                  <a:lnTo>
                    <a:pt x="6" y="25"/>
                  </a:lnTo>
                  <a:lnTo>
                    <a:pt x="3" y="1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C9F"/>
            </a:solidFill>
            <a:ln w="0">
              <a:solidFill>
                <a:srgbClr val="F8BC9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26">
              <a:extLst>
                <a:ext uri="{FF2B5EF4-FFF2-40B4-BE49-F238E27FC236}">
                  <a16:creationId xmlns:a16="http://schemas.microsoft.com/office/drawing/2014/main" id="{241FBAE2-9A53-4CB8-892B-205939058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2297" y="6407066"/>
              <a:ext cx="688736" cy="261245"/>
            </a:xfrm>
            <a:custGeom>
              <a:avLst/>
              <a:gdLst>
                <a:gd name="T0" fmla="*/ 88 w 203"/>
                <a:gd name="T1" fmla="*/ 0 h 77"/>
                <a:gd name="T2" fmla="*/ 203 w 203"/>
                <a:gd name="T3" fmla="*/ 0 h 77"/>
                <a:gd name="T4" fmla="*/ 203 w 203"/>
                <a:gd name="T5" fmla="*/ 77 h 77"/>
                <a:gd name="T6" fmla="*/ 0 w 203"/>
                <a:gd name="T7" fmla="*/ 77 h 77"/>
                <a:gd name="T8" fmla="*/ 3 w 203"/>
                <a:gd name="T9" fmla="*/ 59 h 77"/>
                <a:gd name="T10" fmla="*/ 11 w 203"/>
                <a:gd name="T11" fmla="*/ 43 h 77"/>
                <a:gd name="T12" fmla="*/ 23 w 203"/>
                <a:gd name="T13" fmla="*/ 30 h 77"/>
                <a:gd name="T14" fmla="*/ 37 w 203"/>
                <a:gd name="T15" fmla="*/ 19 h 77"/>
                <a:gd name="T16" fmla="*/ 52 w 203"/>
                <a:gd name="T17" fmla="*/ 11 h 77"/>
                <a:gd name="T18" fmla="*/ 66 w 203"/>
                <a:gd name="T19" fmla="*/ 6 h 77"/>
                <a:gd name="T20" fmla="*/ 78 w 203"/>
                <a:gd name="T21" fmla="*/ 2 h 77"/>
                <a:gd name="T22" fmla="*/ 86 w 203"/>
                <a:gd name="T23" fmla="*/ 1 h 77"/>
                <a:gd name="T24" fmla="*/ 88 w 203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3" h="77">
                  <a:moveTo>
                    <a:pt x="88" y="0"/>
                  </a:moveTo>
                  <a:lnTo>
                    <a:pt x="203" y="0"/>
                  </a:lnTo>
                  <a:lnTo>
                    <a:pt x="203" y="77"/>
                  </a:lnTo>
                  <a:lnTo>
                    <a:pt x="0" y="77"/>
                  </a:lnTo>
                  <a:lnTo>
                    <a:pt x="3" y="59"/>
                  </a:lnTo>
                  <a:lnTo>
                    <a:pt x="11" y="43"/>
                  </a:lnTo>
                  <a:lnTo>
                    <a:pt x="23" y="30"/>
                  </a:lnTo>
                  <a:lnTo>
                    <a:pt x="37" y="19"/>
                  </a:lnTo>
                  <a:lnTo>
                    <a:pt x="52" y="11"/>
                  </a:lnTo>
                  <a:lnTo>
                    <a:pt x="66" y="6"/>
                  </a:lnTo>
                  <a:lnTo>
                    <a:pt x="78" y="2"/>
                  </a:lnTo>
                  <a:lnTo>
                    <a:pt x="86" y="1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7">
              <a:extLst>
                <a:ext uri="{FF2B5EF4-FFF2-40B4-BE49-F238E27FC236}">
                  <a16:creationId xmlns:a16="http://schemas.microsoft.com/office/drawing/2014/main" id="{659605F9-C1AB-405C-944F-9B23A4D10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2297" y="6658132"/>
              <a:ext cx="464812" cy="30536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8">
              <a:extLst>
                <a:ext uri="{FF2B5EF4-FFF2-40B4-BE49-F238E27FC236}">
                  <a16:creationId xmlns:a16="http://schemas.microsoft.com/office/drawing/2014/main" id="{83FC3863-F532-402E-B09D-6D1AA0094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5321" y="6658132"/>
              <a:ext cx="135711" cy="30536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90650713-5EE3-446C-9522-40461EDA2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4595" y="6407066"/>
              <a:ext cx="685342" cy="261245"/>
            </a:xfrm>
            <a:custGeom>
              <a:avLst/>
              <a:gdLst>
                <a:gd name="T0" fmla="*/ 0 w 202"/>
                <a:gd name="T1" fmla="*/ 0 h 77"/>
                <a:gd name="T2" fmla="*/ 115 w 202"/>
                <a:gd name="T3" fmla="*/ 0 h 77"/>
                <a:gd name="T4" fmla="*/ 117 w 202"/>
                <a:gd name="T5" fmla="*/ 1 h 77"/>
                <a:gd name="T6" fmla="*/ 125 w 202"/>
                <a:gd name="T7" fmla="*/ 2 h 77"/>
                <a:gd name="T8" fmla="*/ 137 w 202"/>
                <a:gd name="T9" fmla="*/ 6 h 77"/>
                <a:gd name="T10" fmla="*/ 151 w 202"/>
                <a:gd name="T11" fmla="*/ 11 h 77"/>
                <a:gd name="T12" fmla="*/ 166 w 202"/>
                <a:gd name="T13" fmla="*/ 19 h 77"/>
                <a:gd name="T14" fmla="*/ 180 w 202"/>
                <a:gd name="T15" fmla="*/ 30 h 77"/>
                <a:gd name="T16" fmla="*/ 192 w 202"/>
                <a:gd name="T17" fmla="*/ 43 h 77"/>
                <a:gd name="T18" fmla="*/ 200 w 202"/>
                <a:gd name="T19" fmla="*/ 59 h 77"/>
                <a:gd name="T20" fmla="*/ 202 w 202"/>
                <a:gd name="T21" fmla="*/ 77 h 77"/>
                <a:gd name="T22" fmla="*/ 0 w 202"/>
                <a:gd name="T23" fmla="*/ 77 h 77"/>
                <a:gd name="T24" fmla="*/ 0 w 202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2" h="77">
                  <a:moveTo>
                    <a:pt x="0" y="0"/>
                  </a:moveTo>
                  <a:lnTo>
                    <a:pt x="115" y="0"/>
                  </a:lnTo>
                  <a:lnTo>
                    <a:pt x="117" y="1"/>
                  </a:lnTo>
                  <a:lnTo>
                    <a:pt x="125" y="2"/>
                  </a:lnTo>
                  <a:lnTo>
                    <a:pt x="137" y="6"/>
                  </a:lnTo>
                  <a:lnTo>
                    <a:pt x="151" y="11"/>
                  </a:lnTo>
                  <a:lnTo>
                    <a:pt x="166" y="19"/>
                  </a:lnTo>
                  <a:lnTo>
                    <a:pt x="180" y="30"/>
                  </a:lnTo>
                  <a:lnTo>
                    <a:pt x="192" y="43"/>
                  </a:lnTo>
                  <a:lnTo>
                    <a:pt x="200" y="59"/>
                  </a:lnTo>
                  <a:lnTo>
                    <a:pt x="202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30">
              <a:extLst>
                <a:ext uri="{FF2B5EF4-FFF2-40B4-BE49-F238E27FC236}">
                  <a16:creationId xmlns:a16="http://schemas.microsoft.com/office/drawing/2014/main" id="{EDB9FDDB-55C4-4A46-A9BE-A5D3EEC2B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8519" y="6658132"/>
              <a:ext cx="461418" cy="30536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31">
              <a:extLst>
                <a:ext uri="{FF2B5EF4-FFF2-40B4-BE49-F238E27FC236}">
                  <a16:creationId xmlns:a16="http://schemas.microsoft.com/office/drawing/2014/main" id="{38EA99CD-E5EB-4308-B654-6C354827C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4595" y="6658132"/>
              <a:ext cx="135711" cy="30536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32">
              <a:extLst>
                <a:ext uri="{FF2B5EF4-FFF2-40B4-BE49-F238E27FC236}">
                  <a16:creationId xmlns:a16="http://schemas.microsoft.com/office/drawing/2014/main" id="{BEE346C3-A3C9-45E1-901F-9988B73979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51033" y="3492664"/>
              <a:ext cx="169639" cy="189996"/>
            </a:xfrm>
            <a:custGeom>
              <a:avLst/>
              <a:gdLst>
                <a:gd name="T0" fmla="*/ 0 w 50"/>
                <a:gd name="T1" fmla="*/ 0 h 56"/>
                <a:gd name="T2" fmla="*/ 50 w 50"/>
                <a:gd name="T3" fmla="*/ 29 h 56"/>
                <a:gd name="T4" fmla="*/ 0 w 50"/>
                <a:gd name="T5" fmla="*/ 56 h 56"/>
                <a:gd name="T6" fmla="*/ 0 w 50"/>
                <a:gd name="T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56">
                  <a:moveTo>
                    <a:pt x="0" y="0"/>
                  </a:moveTo>
                  <a:lnTo>
                    <a:pt x="50" y="29"/>
                  </a:lnTo>
                  <a:lnTo>
                    <a:pt x="0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AE7"/>
            </a:solidFill>
            <a:ln w="0">
              <a:solidFill>
                <a:srgbClr val="E1EAE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33">
              <a:extLst>
                <a:ext uri="{FF2B5EF4-FFF2-40B4-BE49-F238E27FC236}">
                  <a16:creationId xmlns:a16="http://schemas.microsoft.com/office/drawing/2014/main" id="{0BDF9A67-2160-41EE-B123-1825FA0F9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0672" y="3489273"/>
              <a:ext cx="173033" cy="193390"/>
            </a:xfrm>
            <a:custGeom>
              <a:avLst/>
              <a:gdLst>
                <a:gd name="T0" fmla="*/ 51 w 51"/>
                <a:gd name="T1" fmla="*/ 0 h 57"/>
                <a:gd name="T2" fmla="*/ 51 w 51"/>
                <a:gd name="T3" fmla="*/ 57 h 57"/>
                <a:gd name="T4" fmla="*/ 0 w 51"/>
                <a:gd name="T5" fmla="*/ 28 h 57"/>
                <a:gd name="T6" fmla="*/ 51 w 51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57">
                  <a:moveTo>
                    <a:pt x="51" y="0"/>
                  </a:moveTo>
                  <a:lnTo>
                    <a:pt x="51" y="57"/>
                  </a:lnTo>
                  <a:lnTo>
                    <a:pt x="0" y="28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E1EAE7"/>
            </a:solidFill>
            <a:ln w="0">
              <a:solidFill>
                <a:srgbClr val="E1EAE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34">
              <a:extLst>
                <a:ext uri="{FF2B5EF4-FFF2-40B4-BE49-F238E27FC236}">
                  <a16:creationId xmlns:a16="http://schemas.microsoft.com/office/drawing/2014/main" id="{D2A2F5A7-1A41-48DF-A94C-C313924EE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4960" y="3584270"/>
              <a:ext cx="278208" cy="963550"/>
            </a:xfrm>
            <a:custGeom>
              <a:avLst/>
              <a:gdLst>
                <a:gd name="T0" fmla="*/ 40 w 82"/>
                <a:gd name="T1" fmla="*/ 0 h 284"/>
                <a:gd name="T2" fmla="*/ 70 w 82"/>
                <a:gd name="T3" fmla="*/ 17 h 284"/>
                <a:gd name="T4" fmla="*/ 70 w 82"/>
                <a:gd name="T5" fmla="*/ 21 h 284"/>
                <a:gd name="T6" fmla="*/ 72 w 82"/>
                <a:gd name="T7" fmla="*/ 29 h 284"/>
                <a:gd name="T8" fmla="*/ 72 w 82"/>
                <a:gd name="T9" fmla="*/ 38 h 284"/>
                <a:gd name="T10" fmla="*/ 72 w 82"/>
                <a:gd name="T11" fmla="*/ 48 h 284"/>
                <a:gd name="T12" fmla="*/ 70 w 82"/>
                <a:gd name="T13" fmla="*/ 54 h 284"/>
                <a:gd name="T14" fmla="*/ 68 w 82"/>
                <a:gd name="T15" fmla="*/ 57 h 284"/>
                <a:gd name="T16" fmla="*/ 66 w 82"/>
                <a:gd name="T17" fmla="*/ 59 h 284"/>
                <a:gd name="T18" fmla="*/ 64 w 82"/>
                <a:gd name="T19" fmla="*/ 61 h 284"/>
                <a:gd name="T20" fmla="*/ 61 w 82"/>
                <a:gd name="T21" fmla="*/ 63 h 284"/>
                <a:gd name="T22" fmla="*/ 58 w 82"/>
                <a:gd name="T23" fmla="*/ 65 h 284"/>
                <a:gd name="T24" fmla="*/ 57 w 82"/>
                <a:gd name="T25" fmla="*/ 66 h 284"/>
                <a:gd name="T26" fmla="*/ 56 w 82"/>
                <a:gd name="T27" fmla="*/ 66 h 284"/>
                <a:gd name="T28" fmla="*/ 57 w 82"/>
                <a:gd name="T29" fmla="*/ 70 h 284"/>
                <a:gd name="T30" fmla="*/ 58 w 82"/>
                <a:gd name="T31" fmla="*/ 80 h 284"/>
                <a:gd name="T32" fmla="*/ 61 w 82"/>
                <a:gd name="T33" fmla="*/ 96 h 284"/>
                <a:gd name="T34" fmla="*/ 64 w 82"/>
                <a:gd name="T35" fmla="*/ 117 h 284"/>
                <a:gd name="T36" fmla="*/ 66 w 82"/>
                <a:gd name="T37" fmla="*/ 139 h 284"/>
                <a:gd name="T38" fmla="*/ 70 w 82"/>
                <a:gd name="T39" fmla="*/ 163 h 284"/>
                <a:gd name="T40" fmla="*/ 74 w 82"/>
                <a:gd name="T41" fmla="*/ 186 h 284"/>
                <a:gd name="T42" fmla="*/ 77 w 82"/>
                <a:gd name="T43" fmla="*/ 209 h 284"/>
                <a:gd name="T44" fmla="*/ 79 w 82"/>
                <a:gd name="T45" fmla="*/ 227 h 284"/>
                <a:gd name="T46" fmla="*/ 81 w 82"/>
                <a:gd name="T47" fmla="*/ 241 h 284"/>
                <a:gd name="T48" fmla="*/ 82 w 82"/>
                <a:gd name="T49" fmla="*/ 249 h 284"/>
                <a:gd name="T50" fmla="*/ 40 w 82"/>
                <a:gd name="T51" fmla="*/ 284 h 284"/>
                <a:gd name="T52" fmla="*/ 0 w 82"/>
                <a:gd name="T53" fmla="*/ 252 h 284"/>
                <a:gd name="T54" fmla="*/ 1 w 82"/>
                <a:gd name="T55" fmla="*/ 244 h 284"/>
                <a:gd name="T56" fmla="*/ 2 w 82"/>
                <a:gd name="T57" fmla="*/ 229 h 284"/>
                <a:gd name="T58" fmla="*/ 5 w 82"/>
                <a:gd name="T59" fmla="*/ 211 h 284"/>
                <a:gd name="T60" fmla="*/ 7 w 82"/>
                <a:gd name="T61" fmla="*/ 189 h 284"/>
                <a:gd name="T62" fmla="*/ 11 w 82"/>
                <a:gd name="T63" fmla="*/ 164 h 284"/>
                <a:gd name="T64" fmla="*/ 15 w 82"/>
                <a:gd name="T65" fmla="*/ 140 h 284"/>
                <a:gd name="T66" fmla="*/ 18 w 82"/>
                <a:gd name="T67" fmla="*/ 117 h 284"/>
                <a:gd name="T68" fmla="*/ 20 w 82"/>
                <a:gd name="T69" fmla="*/ 97 h 284"/>
                <a:gd name="T70" fmla="*/ 23 w 82"/>
                <a:gd name="T71" fmla="*/ 80 h 284"/>
                <a:gd name="T72" fmla="*/ 24 w 82"/>
                <a:gd name="T73" fmla="*/ 70 h 284"/>
                <a:gd name="T74" fmla="*/ 26 w 82"/>
                <a:gd name="T75" fmla="*/ 66 h 284"/>
                <a:gd name="T76" fmla="*/ 24 w 82"/>
                <a:gd name="T77" fmla="*/ 66 h 284"/>
                <a:gd name="T78" fmla="*/ 23 w 82"/>
                <a:gd name="T79" fmla="*/ 65 h 284"/>
                <a:gd name="T80" fmla="*/ 20 w 82"/>
                <a:gd name="T81" fmla="*/ 63 h 284"/>
                <a:gd name="T82" fmla="*/ 18 w 82"/>
                <a:gd name="T83" fmla="*/ 61 h 284"/>
                <a:gd name="T84" fmla="*/ 15 w 82"/>
                <a:gd name="T85" fmla="*/ 59 h 284"/>
                <a:gd name="T86" fmla="*/ 14 w 82"/>
                <a:gd name="T87" fmla="*/ 57 h 284"/>
                <a:gd name="T88" fmla="*/ 11 w 82"/>
                <a:gd name="T89" fmla="*/ 54 h 284"/>
                <a:gd name="T90" fmla="*/ 10 w 82"/>
                <a:gd name="T91" fmla="*/ 48 h 284"/>
                <a:gd name="T92" fmla="*/ 10 w 82"/>
                <a:gd name="T93" fmla="*/ 38 h 284"/>
                <a:gd name="T94" fmla="*/ 10 w 82"/>
                <a:gd name="T95" fmla="*/ 29 h 284"/>
                <a:gd name="T96" fmla="*/ 11 w 82"/>
                <a:gd name="T97" fmla="*/ 21 h 284"/>
                <a:gd name="T98" fmla="*/ 11 w 82"/>
                <a:gd name="T99" fmla="*/ 17 h 284"/>
                <a:gd name="T100" fmla="*/ 40 w 82"/>
                <a:gd name="T10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2" h="284">
                  <a:moveTo>
                    <a:pt x="40" y="0"/>
                  </a:moveTo>
                  <a:lnTo>
                    <a:pt x="70" y="17"/>
                  </a:lnTo>
                  <a:lnTo>
                    <a:pt x="70" y="21"/>
                  </a:lnTo>
                  <a:lnTo>
                    <a:pt x="72" y="29"/>
                  </a:lnTo>
                  <a:lnTo>
                    <a:pt x="72" y="38"/>
                  </a:lnTo>
                  <a:lnTo>
                    <a:pt x="72" y="48"/>
                  </a:lnTo>
                  <a:lnTo>
                    <a:pt x="70" y="54"/>
                  </a:lnTo>
                  <a:lnTo>
                    <a:pt x="68" y="57"/>
                  </a:lnTo>
                  <a:lnTo>
                    <a:pt x="66" y="59"/>
                  </a:lnTo>
                  <a:lnTo>
                    <a:pt x="64" y="61"/>
                  </a:lnTo>
                  <a:lnTo>
                    <a:pt x="61" y="63"/>
                  </a:lnTo>
                  <a:lnTo>
                    <a:pt x="58" y="65"/>
                  </a:lnTo>
                  <a:lnTo>
                    <a:pt x="57" y="66"/>
                  </a:lnTo>
                  <a:lnTo>
                    <a:pt x="56" y="66"/>
                  </a:lnTo>
                  <a:lnTo>
                    <a:pt x="57" y="70"/>
                  </a:lnTo>
                  <a:lnTo>
                    <a:pt x="58" y="80"/>
                  </a:lnTo>
                  <a:lnTo>
                    <a:pt x="61" y="96"/>
                  </a:lnTo>
                  <a:lnTo>
                    <a:pt x="64" y="117"/>
                  </a:lnTo>
                  <a:lnTo>
                    <a:pt x="66" y="139"/>
                  </a:lnTo>
                  <a:lnTo>
                    <a:pt x="70" y="163"/>
                  </a:lnTo>
                  <a:lnTo>
                    <a:pt x="74" y="186"/>
                  </a:lnTo>
                  <a:lnTo>
                    <a:pt x="77" y="209"/>
                  </a:lnTo>
                  <a:lnTo>
                    <a:pt x="79" y="227"/>
                  </a:lnTo>
                  <a:lnTo>
                    <a:pt x="81" y="241"/>
                  </a:lnTo>
                  <a:lnTo>
                    <a:pt x="82" y="249"/>
                  </a:lnTo>
                  <a:lnTo>
                    <a:pt x="40" y="284"/>
                  </a:lnTo>
                  <a:lnTo>
                    <a:pt x="0" y="252"/>
                  </a:lnTo>
                  <a:lnTo>
                    <a:pt x="1" y="244"/>
                  </a:lnTo>
                  <a:lnTo>
                    <a:pt x="2" y="229"/>
                  </a:lnTo>
                  <a:lnTo>
                    <a:pt x="5" y="211"/>
                  </a:lnTo>
                  <a:lnTo>
                    <a:pt x="7" y="189"/>
                  </a:lnTo>
                  <a:lnTo>
                    <a:pt x="11" y="164"/>
                  </a:lnTo>
                  <a:lnTo>
                    <a:pt x="15" y="140"/>
                  </a:lnTo>
                  <a:lnTo>
                    <a:pt x="18" y="117"/>
                  </a:lnTo>
                  <a:lnTo>
                    <a:pt x="20" y="97"/>
                  </a:lnTo>
                  <a:lnTo>
                    <a:pt x="23" y="80"/>
                  </a:lnTo>
                  <a:lnTo>
                    <a:pt x="24" y="70"/>
                  </a:lnTo>
                  <a:lnTo>
                    <a:pt x="26" y="66"/>
                  </a:lnTo>
                  <a:lnTo>
                    <a:pt x="24" y="66"/>
                  </a:lnTo>
                  <a:lnTo>
                    <a:pt x="23" y="65"/>
                  </a:lnTo>
                  <a:lnTo>
                    <a:pt x="20" y="63"/>
                  </a:lnTo>
                  <a:lnTo>
                    <a:pt x="18" y="61"/>
                  </a:lnTo>
                  <a:lnTo>
                    <a:pt x="15" y="59"/>
                  </a:lnTo>
                  <a:lnTo>
                    <a:pt x="14" y="57"/>
                  </a:lnTo>
                  <a:lnTo>
                    <a:pt x="11" y="54"/>
                  </a:lnTo>
                  <a:lnTo>
                    <a:pt x="10" y="48"/>
                  </a:lnTo>
                  <a:lnTo>
                    <a:pt x="10" y="38"/>
                  </a:lnTo>
                  <a:lnTo>
                    <a:pt x="10" y="29"/>
                  </a:lnTo>
                  <a:lnTo>
                    <a:pt x="11" y="21"/>
                  </a:lnTo>
                  <a:lnTo>
                    <a:pt x="11" y="1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C2001B"/>
            </a:solidFill>
            <a:ln w="0">
              <a:solidFill>
                <a:srgbClr val="C2001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35">
              <a:extLst>
                <a:ext uri="{FF2B5EF4-FFF2-40B4-BE49-F238E27FC236}">
                  <a16:creationId xmlns:a16="http://schemas.microsoft.com/office/drawing/2014/main" id="{32BDB7CD-5083-4BB3-8EC8-B9BDA9117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17105" y="350947"/>
              <a:ext cx="393563" cy="396957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3 w 116"/>
                <a:gd name="T5" fmla="*/ 12 h 117"/>
                <a:gd name="T6" fmla="*/ 105 w 116"/>
                <a:gd name="T7" fmla="*/ 24 h 117"/>
                <a:gd name="T8" fmla="*/ 112 w 116"/>
                <a:gd name="T9" fmla="*/ 41 h 117"/>
                <a:gd name="T10" fmla="*/ 116 w 116"/>
                <a:gd name="T11" fmla="*/ 59 h 117"/>
                <a:gd name="T12" fmla="*/ 112 w 116"/>
                <a:gd name="T13" fmla="*/ 76 h 117"/>
                <a:gd name="T14" fmla="*/ 105 w 116"/>
                <a:gd name="T15" fmla="*/ 93 h 117"/>
                <a:gd name="T16" fmla="*/ 93 w 116"/>
                <a:gd name="T17" fmla="*/ 105 h 117"/>
                <a:gd name="T18" fmla="*/ 76 w 116"/>
                <a:gd name="T19" fmla="*/ 113 h 117"/>
                <a:gd name="T20" fmla="*/ 58 w 116"/>
                <a:gd name="T21" fmla="*/ 117 h 117"/>
                <a:gd name="T22" fmla="*/ 39 w 116"/>
                <a:gd name="T23" fmla="*/ 113 h 117"/>
                <a:gd name="T24" fmla="*/ 23 w 116"/>
                <a:gd name="T25" fmla="*/ 105 h 117"/>
                <a:gd name="T26" fmla="*/ 12 w 116"/>
                <a:gd name="T27" fmla="*/ 93 h 117"/>
                <a:gd name="T28" fmla="*/ 4 w 116"/>
                <a:gd name="T29" fmla="*/ 76 h 117"/>
                <a:gd name="T30" fmla="*/ 0 w 116"/>
                <a:gd name="T31" fmla="*/ 59 h 117"/>
                <a:gd name="T32" fmla="*/ 4 w 116"/>
                <a:gd name="T33" fmla="*/ 41 h 117"/>
                <a:gd name="T34" fmla="*/ 12 w 116"/>
                <a:gd name="T35" fmla="*/ 24 h 117"/>
                <a:gd name="T36" fmla="*/ 23 w 116"/>
                <a:gd name="T37" fmla="*/ 12 h 117"/>
                <a:gd name="T38" fmla="*/ 39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3" y="12"/>
                  </a:lnTo>
                  <a:lnTo>
                    <a:pt x="105" y="24"/>
                  </a:lnTo>
                  <a:lnTo>
                    <a:pt x="112" y="41"/>
                  </a:lnTo>
                  <a:lnTo>
                    <a:pt x="116" y="59"/>
                  </a:lnTo>
                  <a:lnTo>
                    <a:pt x="112" y="76"/>
                  </a:lnTo>
                  <a:lnTo>
                    <a:pt x="105" y="93"/>
                  </a:lnTo>
                  <a:lnTo>
                    <a:pt x="93" y="105"/>
                  </a:lnTo>
                  <a:lnTo>
                    <a:pt x="76" y="113"/>
                  </a:lnTo>
                  <a:lnTo>
                    <a:pt x="58" y="117"/>
                  </a:lnTo>
                  <a:lnTo>
                    <a:pt x="39" y="113"/>
                  </a:lnTo>
                  <a:lnTo>
                    <a:pt x="23" y="105"/>
                  </a:lnTo>
                  <a:lnTo>
                    <a:pt x="12" y="93"/>
                  </a:lnTo>
                  <a:lnTo>
                    <a:pt x="4" y="76"/>
                  </a:lnTo>
                  <a:lnTo>
                    <a:pt x="0" y="59"/>
                  </a:lnTo>
                  <a:lnTo>
                    <a:pt x="4" y="41"/>
                  </a:lnTo>
                  <a:lnTo>
                    <a:pt x="12" y="24"/>
                  </a:lnTo>
                  <a:lnTo>
                    <a:pt x="23" y="12"/>
                  </a:lnTo>
                  <a:lnTo>
                    <a:pt x="39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E8F5B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36">
              <a:extLst>
                <a:ext uri="{FF2B5EF4-FFF2-40B4-BE49-F238E27FC236}">
                  <a16:creationId xmlns:a16="http://schemas.microsoft.com/office/drawing/2014/main" id="{88DE2EEB-B96F-41A4-92F7-517BB7D71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4068" y="588442"/>
              <a:ext cx="179819" cy="274816"/>
            </a:xfrm>
            <a:custGeom>
              <a:avLst/>
              <a:gdLst>
                <a:gd name="T0" fmla="*/ 53 w 53"/>
                <a:gd name="T1" fmla="*/ 0 h 81"/>
                <a:gd name="T2" fmla="*/ 53 w 53"/>
                <a:gd name="T3" fmla="*/ 81 h 81"/>
                <a:gd name="T4" fmla="*/ 26 w 53"/>
                <a:gd name="T5" fmla="*/ 81 h 81"/>
                <a:gd name="T6" fmla="*/ 25 w 53"/>
                <a:gd name="T7" fmla="*/ 69 h 81"/>
                <a:gd name="T8" fmla="*/ 21 w 53"/>
                <a:gd name="T9" fmla="*/ 56 h 81"/>
                <a:gd name="T10" fmla="*/ 16 w 53"/>
                <a:gd name="T11" fmla="*/ 43 h 81"/>
                <a:gd name="T12" fmla="*/ 11 w 53"/>
                <a:gd name="T13" fmla="*/ 30 h 81"/>
                <a:gd name="T14" fmla="*/ 5 w 53"/>
                <a:gd name="T15" fmla="*/ 21 h 81"/>
                <a:gd name="T16" fmla="*/ 1 w 53"/>
                <a:gd name="T17" fmla="*/ 13 h 81"/>
                <a:gd name="T18" fmla="*/ 0 w 53"/>
                <a:gd name="T19" fmla="*/ 10 h 81"/>
                <a:gd name="T20" fmla="*/ 53 w 53"/>
                <a:gd name="T2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" h="81">
                  <a:moveTo>
                    <a:pt x="53" y="0"/>
                  </a:moveTo>
                  <a:lnTo>
                    <a:pt x="53" y="81"/>
                  </a:lnTo>
                  <a:lnTo>
                    <a:pt x="26" y="81"/>
                  </a:lnTo>
                  <a:lnTo>
                    <a:pt x="25" y="69"/>
                  </a:lnTo>
                  <a:lnTo>
                    <a:pt x="21" y="56"/>
                  </a:lnTo>
                  <a:lnTo>
                    <a:pt x="16" y="43"/>
                  </a:lnTo>
                  <a:lnTo>
                    <a:pt x="11" y="30"/>
                  </a:lnTo>
                  <a:lnTo>
                    <a:pt x="5" y="21"/>
                  </a:lnTo>
                  <a:lnTo>
                    <a:pt x="1" y="13"/>
                  </a:lnTo>
                  <a:lnTo>
                    <a:pt x="0" y="1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E8F5B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37">
              <a:extLst>
                <a:ext uri="{FF2B5EF4-FFF2-40B4-BE49-F238E27FC236}">
                  <a16:creationId xmlns:a16="http://schemas.microsoft.com/office/drawing/2014/main" id="{EF306CAB-D0B9-4D6C-BC7E-30CF5FC4F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3886" y="588442"/>
              <a:ext cx="179819" cy="274816"/>
            </a:xfrm>
            <a:custGeom>
              <a:avLst/>
              <a:gdLst>
                <a:gd name="T0" fmla="*/ 0 w 53"/>
                <a:gd name="T1" fmla="*/ 0 h 81"/>
                <a:gd name="T2" fmla="*/ 53 w 53"/>
                <a:gd name="T3" fmla="*/ 10 h 81"/>
                <a:gd name="T4" fmla="*/ 52 w 53"/>
                <a:gd name="T5" fmla="*/ 13 h 81"/>
                <a:gd name="T6" fmla="*/ 48 w 53"/>
                <a:gd name="T7" fmla="*/ 21 h 81"/>
                <a:gd name="T8" fmla="*/ 43 w 53"/>
                <a:gd name="T9" fmla="*/ 30 h 81"/>
                <a:gd name="T10" fmla="*/ 37 w 53"/>
                <a:gd name="T11" fmla="*/ 43 h 81"/>
                <a:gd name="T12" fmla="*/ 32 w 53"/>
                <a:gd name="T13" fmla="*/ 56 h 81"/>
                <a:gd name="T14" fmla="*/ 28 w 53"/>
                <a:gd name="T15" fmla="*/ 69 h 81"/>
                <a:gd name="T16" fmla="*/ 27 w 53"/>
                <a:gd name="T17" fmla="*/ 81 h 81"/>
                <a:gd name="T18" fmla="*/ 0 w 53"/>
                <a:gd name="T19" fmla="*/ 81 h 81"/>
                <a:gd name="T20" fmla="*/ 0 w 53"/>
                <a:gd name="T2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" h="81">
                  <a:moveTo>
                    <a:pt x="0" y="0"/>
                  </a:moveTo>
                  <a:lnTo>
                    <a:pt x="53" y="10"/>
                  </a:lnTo>
                  <a:lnTo>
                    <a:pt x="52" y="13"/>
                  </a:lnTo>
                  <a:lnTo>
                    <a:pt x="48" y="21"/>
                  </a:lnTo>
                  <a:lnTo>
                    <a:pt x="43" y="30"/>
                  </a:lnTo>
                  <a:lnTo>
                    <a:pt x="37" y="43"/>
                  </a:lnTo>
                  <a:lnTo>
                    <a:pt x="32" y="56"/>
                  </a:lnTo>
                  <a:lnTo>
                    <a:pt x="28" y="69"/>
                  </a:lnTo>
                  <a:lnTo>
                    <a:pt x="27" y="81"/>
                  </a:lnTo>
                  <a:lnTo>
                    <a:pt x="0" y="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E8F5B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38">
              <a:extLst>
                <a:ext uri="{FF2B5EF4-FFF2-40B4-BE49-F238E27FC236}">
                  <a16:creationId xmlns:a16="http://schemas.microsoft.com/office/drawing/2014/main" id="{001AC09E-B4C6-412A-ACF0-E894E0DF9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2280" y="859865"/>
              <a:ext cx="183210" cy="159462"/>
            </a:xfrm>
            <a:prstGeom prst="rect">
              <a:avLst/>
            </a:prstGeom>
            <a:solidFill>
              <a:srgbClr val="B1BE7C"/>
            </a:solidFill>
            <a:ln w="0">
              <a:solidFill>
                <a:srgbClr val="B1BE7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39">
              <a:extLst>
                <a:ext uri="{FF2B5EF4-FFF2-40B4-BE49-F238E27FC236}">
                  <a16:creationId xmlns:a16="http://schemas.microsoft.com/office/drawing/2014/main" id="{560D9097-DB19-45AD-86BF-0A8AE540D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8709" y="897186"/>
              <a:ext cx="206961" cy="20357"/>
            </a:xfrm>
            <a:custGeom>
              <a:avLst/>
              <a:gdLst>
                <a:gd name="T0" fmla="*/ 3 w 61"/>
                <a:gd name="T1" fmla="*/ 0 h 6"/>
                <a:gd name="T2" fmla="*/ 58 w 61"/>
                <a:gd name="T3" fmla="*/ 0 h 6"/>
                <a:gd name="T4" fmla="*/ 61 w 61"/>
                <a:gd name="T5" fmla="*/ 2 h 6"/>
                <a:gd name="T6" fmla="*/ 61 w 61"/>
                <a:gd name="T7" fmla="*/ 3 h 6"/>
                <a:gd name="T8" fmla="*/ 61 w 61"/>
                <a:gd name="T9" fmla="*/ 6 h 6"/>
                <a:gd name="T10" fmla="*/ 58 w 61"/>
                <a:gd name="T11" fmla="*/ 6 h 6"/>
                <a:gd name="T12" fmla="*/ 3 w 61"/>
                <a:gd name="T13" fmla="*/ 6 h 6"/>
                <a:gd name="T14" fmla="*/ 2 w 61"/>
                <a:gd name="T15" fmla="*/ 6 h 6"/>
                <a:gd name="T16" fmla="*/ 0 w 61"/>
                <a:gd name="T17" fmla="*/ 3 h 6"/>
                <a:gd name="T18" fmla="*/ 2 w 61"/>
                <a:gd name="T19" fmla="*/ 2 h 6"/>
                <a:gd name="T20" fmla="*/ 3 w 61"/>
                <a:gd name="T2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6">
                  <a:moveTo>
                    <a:pt x="3" y="0"/>
                  </a:moveTo>
                  <a:lnTo>
                    <a:pt x="58" y="0"/>
                  </a:lnTo>
                  <a:lnTo>
                    <a:pt x="61" y="2"/>
                  </a:lnTo>
                  <a:lnTo>
                    <a:pt x="61" y="3"/>
                  </a:lnTo>
                  <a:lnTo>
                    <a:pt x="61" y="6"/>
                  </a:lnTo>
                  <a:lnTo>
                    <a:pt x="58" y="6"/>
                  </a:lnTo>
                  <a:lnTo>
                    <a:pt x="3" y="6"/>
                  </a:lnTo>
                  <a:lnTo>
                    <a:pt x="2" y="6"/>
                  </a:lnTo>
                  <a:lnTo>
                    <a:pt x="0" y="3"/>
                  </a:lnTo>
                  <a:lnTo>
                    <a:pt x="2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9CAB6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40">
              <a:extLst>
                <a:ext uri="{FF2B5EF4-FFF2-40B4-BE49-F238E27FC236}">
                  <a16:creationId xmlns:a16="http://schemas.microsoft.com/office/drawing/2014/main" id="{88811767-8192-46D7-9FB2-87FBB3C9A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8709" y="941291"/>
              <a:ext cx="206961" cy="20357"/>
            </a:xfrm>
            <a:custGeom>
              <a:avLst/>
              <a:gdLst>
                <a:gd name="T0" fmla="*/ 3 w 61"/>
                <a:gd name="T1" fmla="*/ 0 h 6"/>
                <a:gd name="T2" fmla="*/ 58 w 61"/>
                <a:gd name="T3" fmla="*/ 0 h 6"/>
                <a:gd name="T4" fmla="*/ 61 w 61"/>
                <a:gd name="T5" fmla="*/ 2 h 6"/>
                <a:gd name="T6" fmla="*/ 61 w 61"/>
                <a:gd name="T7" fmla="*/ 3 h 6"/>
                <a:gd name="T8" fmla="*/ 61 w 61"/>
                <a:gd name="T9" fmla="*/ 6 h 6"/>
                <a:gd name="T10" fmla="*/ 58 w 61"/>
                <a:gd name="T11" fmla="*/ 6 h 6"/>
                <a:gd name="T12" fmla="*/ 3 w 61"/>
                <a:gd name="T13" fmla="*/ 6 h 6"/>
                <a:gd name="T14" fmla="*/ 2 w 61"/>
                <a:gd name="T15" fmla="*/ 6 h 6"/>
                <a:gd name="T16" fmla="*/ 0 w 61"/>
                <a:gd name="T17" fmla="*/ 3 h 6"/>
                <a:gd name="T18" fmla="*/ 2 w 61"/>
                <a:gd name="T19" fmla="*/ 2 h 6"/>
                <a:gd name="T20" fmla="*/ 3 w 61"/>
                <a:gd name="T2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6">
                  <a:moveTo>
                    <a:pt x="3" y="0"/>
                  </a:moveTo>
                  <a:lnTo>
                    <a:pt x="58" y="0"/>
                  </a:lnTo>
                  <a:lnTo>
                    <a:pt x="61" y="2"/>
                  </a:lnTo>
                  <a:lnTo>
                    <a:pt x="61" y="3"/>
                  </a:lnTo>
                  <a:lnTo>
                    <a:pt x="61" y="6"/>
                  </a:lnTo>
                  <a:lnTo>
                    <a:pt x="58" y="6"/>
                  </a:lnTo>
                  <a:lnTo>
                    <a:pt x="3" y="6"/>
                  </a:lnTo>
                  <a:lnTo>
                    <a:pt x="2" y="6"/>
                  </a:lnTo>
                  <a:lnTo>
                    <a:pt x="0" y="3"/>
                  </a:lnTo>
                  <a:lnTo>
                    <a:pt x="2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9CAB65"/>
            </a:solidFill>
            <a:ln w="0">
              <a:solidFill>
                <a:srgbClr val="9CAB6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Line 41">
              <a:extLst>
                <a:ext uri="{FF2B5EF4-FFF2-40B4-BE49-F238E27FC236}">
                  <a16:creationId xmlns:a16="http://schemas.microsoft.com/office/drawing/2014/main" id="{F892FBE1-1D28-40D2-9891-0E9F0FD928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462993" y="849687"/>
              <a:ext cx="0" cy="1357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Line 42">
              <a:extLst>
                <a:ext uri="{FF2B5EF4-FFF2-40B4-BE49-F238E27FC236}">
                  <a16:creationId xmlns:a16="http://schemas.microsoft.com/office/drawing/2014/main" id="{55F6F0CC-388B-4EBF-BDA1-21BC430224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462993" y="815760"/>
              <a:ext cx="3394" cy="3392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Line 43">
              <a:extLst>
                <a:ext uri="{FF2B5EF4-FFF2-40B4-BE49-F238E27FC236}">
                  <a16:creationId xmlns:a16="http://schemas.microsoft.com/office/drawing/2014/main" id="{A5E776B9-E75C-44FF-A09E-ADE58AB797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466387" y="768261"/>
              <a:ext cx="6786" cy="4749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Line 44">
              <a:extLst>
                <a:ext uri="{FF2B5EF4-FFF2-40B4-BE49-F238E27FC236}">
                  <a16:creationId xmlns:a16="http://schemas.microsoft.com/office/drawing/2014/main" id="{551EAF19-7484-498F-9647-E5E1358D5A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473173" y="717368"/>
              <a:ext cx="0" cy="50893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Line 45">
              <a:extLst>
                <a:ext uri="{FF2B5EF4-FFF2-40B4-BE49-F238E27FC236}">
                  <a16:creationId xmlns:a16="http://schemas.microsoft.com/office/drawing/2014/main" id="{F784FB04-870D-4B35-9581-CED7A6AC8C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473173" y="673263"/>
              <a:ext cx="0" cy="4410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Line 46">
              <a:extLst>
                <a:ext uri="{FF2B5EF4-FFF2-40B4-BE49-F238E27FC236}">
                  <a16:creationId xmlns:a16="http://schemas.microsoft.com/office/drawing/2014/main" id="{59AA705E-D1BB-47D2-9BB0-8A5C558678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462993" y="635941"/>
              <a:ext cx="10179" cy="3732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Line 47">
              <a:extLst>
                <a:ext uri="{FF2B5EF4-FFF2-40B4-BE49-F238E27FC236}">
                  <a16:creationId xmlns:a16="http://schemas.microsoft.com/office/drawing/2014/main" id="{AB0139D5-9FA5-4B55-BDFE-6A32FDEC22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459602" y="635941"/>
              <a:ext cx="3394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Line 48">
              <a:extLst>
                <a:ext uri="{FF2B5EF4-FFF2-40B4-BE49-F238E27FC236}">
                  <a16:creationId xmlns:a16="http://schemas.microsoft.com/office/drawing/2014/main" id="{417A2F32-8AA3-4700-A710-AEF3BA9B67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452816" y="632549"/>
              <a:ext cx="6786" cy="339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Line 49">
              <a:extLst>
                <a:ext uri="{FF2B5EF4-FFF2-40B4-BE49-F238E27FC236}">
                  <a16:creationId xmlns:a16="http://schemas.microsoft.com/office/drawing/2014/main" id="{E34AA785-7B8A-49C1-9622-5D49394611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449422" y="629155"/>
              <a:ext cx="3394" cy="339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Line 50">
              <a:extLst>
                <a:ext uri="{FF2B5EF4-FFF2-40B4-BE49-F238E27FC236}">
                  <a16:creationId xmlns:a16="http://schemas.microsoft.com/office/drawing/2014/main" id="{645048C7-2F38-4958-AA98-B82E63AF78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446030" y="629155"/>
              <a:ext cx="3394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Line 51">
              <a:extLst>
                <a:ext uri="{FF2B5EF4-FFF2-40B4-BE49-F238E27FC236}">
                  <a16:creationId xmlns:a16="http://schemas.microsoft.com/office/drawing/2014/main" id="{B2E7497B-BD4E-49DA-82A1-AA00E41DB0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46030" y="629155"/>
              <a:ext cx="0" cy="339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Line 52">
              <a:extLst>
                <a:ext uri="{FF2B5EF4-FFF2-40B4-BE49-F238E27FC236}">
                  <a16:creationId xmlns:a16="http://schemas.microsoft.com/office/drawing/2014/main" id="{075BA39D-8BB0-4F9E-BB51-542757CDCB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442637" y="632549"/>
              <a:ext cx="3394" cy="339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Line 53">
              <a:extLst>
                <a:ext uri="{FF2B5EF4-FFF2-40B4-BE49-F238E27FC236}">
                  <a16:creationId xmlns:a16="http://schemas.microsoft.com/office/drawing/2014/main" id="{F4FAE1F9-FABA-4174-AA5D-16945E881A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42637" y="635941"/>
              <a:ext cx="10179" cy="1017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Line 54">
              <a:extLst>
                <a:ext uri="{FF2B5EF4-FFF2-40B4-BE49-F238E27FC236}">
                  <a16:creationId xmlns:a16="http://schemas.microsoft.com/office/drawing/2014/main" id="{70F44C39-351B-4117-939A-6A6336F3A4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52816" y="646120"/>
              <a:ext cx="23751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Line 55">
              <a:extLst>
                <a:ext uri="{FF2B5EF4-FFF2-40B4-BE49-F238E27FC236}">
                  <a16:creationId xmlns:a16="http://schemas.microsoft.com/office/drawing/2014/main" id="{E343D850-3239-471C-83BD-1CD991B041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76564" y="646120"/>
              <a:ext cx="30536" cy="339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Line 56">
              <a:extLst>
                <a:ext uri="{FF2B5EF4-FFF2-40B4-BE49-F238E27FC236}">
                  <a16:creationId xmlns:a16="http://schemas.microsoft.com/office/drawing/2014/main" id="{F272909E-E82A-4294-8EDA-07C3613C64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07100" y="649512"/>
              <a:ext cx="30536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Line 57">
              <a:extLst>
                <a:ext uri="{FF2B5EF4-FFF2-40B4-BE49-F238E27FC236}">
                  <a16:creationId xmlns:a16="http://schemas.microsoft.com/office/drawing/2014/main" id="{17522C82-74C5-492F-9724-ECFE29F2E5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37634" y="649512"/>
              <a:ext cx="13571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Line 58">
              <a:extLst>
                <a:ext uri="{FF2B5EF4-FFF2-40B4-BE49-F238E27FC236}">
                  <a16:creationId xmlns:a16="http://schemas.microsoft.com/office/drawing/2014/main" id="{A507EA21-995B-4D86-B280-1C07154A4F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51206" y="649512"/>
              <a:ext cx="13571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Line 59">
              <a:extLst>
                <a:ext uri="{FF2B5EF4-FFF2-40B4-BE49-F238E27FC236}">
                  <a16:creationId xmlns:a16="http://schemas.microsoft.com/office/drawing/2014/main" id="{47EB079D-3F1E-4E12-901F-DD6CFE36C9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4777" y="649512"/>
              <a:ext cx="10179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Line 60">
              <a:extLst>
                <a:ext uri="{FF2B5EF4-FFF2-40B4-BE49-F238E27FC236}">
                  <a16:creationId xmlns:a16="http://schemas.microsoft.com/office/drawing/2014/main" id="{562D46AA-EB54-4B3A-8451-F8948AECA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74956" y="649512"/>
              <a:ext cx="0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Line 61">
              <a:extLst>
                <a:ext uri="{FF2B5EF4-FFF2-40B4-BE49-F238E27FC236}">
                  <a16:creationId xmlns:a16="http://schemas.microsoft.com/office/drawing/2014/main" id="{F622C4D9-AD99-4B2C-BC8B-0D82D50661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74956" y="649512"/>
              <a:ext cx="3394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Line 62">
              <a:extLst>
                <a:ext uri="{FF2B5EF4-FFF2-40B4-BE49-F238E27FC236}">
                  <a16:creationId xmlns:a16="http://schemas.microsoft.com/office/drawing/2014/main" id="{75945FFC-371F-4F77-AFAC-98F1399E70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78348" y="649512"/>
              <a:ext cx="0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Line 63">
              <a:extLst>
                <a:ext uri="{FF2B5EF4-FFF2-40B4-BE49-F238E27FC236}">
                  <a16:creationId xmlns:a16="http://schemas.microsoft.com/office/drawing/2014/main" id="{6278A520-1C96-4DF9-BB0A-08E406992A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78348" y="639335"/>
              <a:ext cx="0" cy="1017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Line 64">
              <a:extLst>
                <a:ext uri="{FF2B5EF4-FFF2-40B4-BE49-F238E27FC236}">
                  <a16:creationId xmlns:a16="http://schemas.microsoft.com/office/drawing/2014/main" id="{2F74FC19-3ED1-41D6-A748-78FBD0713A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78348" y="635941"/>
              <a:ext cx="0" cy="339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Line 65">
              <a:extLst>
                <a:ext uri="{FF2B5EF4-FFF2-40B4-BE49-F238E27FC236}">
                  <a16:creationId xmlns:a16="http://schemas.microsoft.com/office/drawing/2014/main" id="{180D9167-C89B-4564-B0EE-8E738FB210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574956" y="632549"/>
              <a:ext cx="3394" cy="339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Line 66">
              <a:extLst>
                <a:ext uri="{FF2B5EF4-FFF2-40B4-BE49-F238E27FC236}">
                  <a16:creationId xmlns:a16="http://schemas.microsoft.com/office/drawing/2014/main" id="{5D00D0FD-D015-40A5-BEE3-A82EF41DA2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571562" y="629155"/>
              <a:ext cx="3394" cy="339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Line 67">
              <a:extLst>
                <a:ext uri="{FF2B5EF4-FFF2-40B4-BE49-F238E27FC236}">
                  <a16:creationId xmlns:a16="http://schemas.microsoft.com/office/drawing/2014/main" id="{44D7B920-9BAB-406C-AC52-18C0C6D424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64777" y="629155"/>
              <a:ext cx="6786" cy="339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Line 68">
              <a:extLst>
                <a:ext uri="{FF2B5EF4-FFF2-40B4-BE49-F238E27FC236}">
                  <a16:creationId xmlns:a16="http://schemas.microsoft.com/office/drawing/2014/main" id="{C0879263-BB8A-45FC-969A-BD0310FF7F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57991" y="632549"/>
              <a:ext cx="6786" cy="30536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Line 69">
              <a:extLst>
                <a:ext uri="{FF2B5EF4-FFF2-40B4-BE49-F238E27FC236}">
                  <a16:creationId xmlns:a16="http://schemas.microsoft.com/office/drawing/2014/main" id="{BF9ABC52-5B45-4FBB-905F-C89BDEE4DB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51206" y="663083"/>
              <a:ext cx="6786" cy="4410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Line 70">
              <a:extLst>
                <a:ext uri="{FF2B5EF4-FFF2-40B4-BE49-F238E27FC236}">
                  <a16:creationId xmlns:a16="http://schemas.microsoft.com/office/drawing/2014/main" id="{807A76B6-0549-49D3-A1EC-BFD8C8D620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51206" y="707191"/>
              <a:ext cx="0" cy="5428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Line 71">
              <a:extLst>
                <a:ext uri="{FF2B5EF4-FFF2-40B4-BE49-F238E27FC236}">
                  <a16:creationId xmlns:a16="http://schemas.microsoft.com/office/drawing/2014/main" id="{D5AB9FC5-9CED-4193-A2FB-495ECD04DF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51206" y="761475"/>
              <a:ext cx="6786" cy="5428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Line 72">
              <a:extLst>
                <a:ext uri="{FF2B5EF4-FFF2-40B4-BE49-F238E27FC236}">
                  <a16:creationId xmlns:a16="http://schemas.microsoft.com/office/drawing/2014/main" id="{22BAF831-C64E-4D50-A55B-76E9104742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57991" y="815760"/>
              <a:ext cx="0" cy="3392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Line 73">
              <a:extLst>
                <a:ext uri="{FF2B5EF4-FFF2-40B4-BE49-F238E27FC236}">
                  <a16:creationId xmlns:a16="http://schemas.microsoft.com/office/drawing/2014/main" id="{30F1752E-BD7F-48F9-B6CC-9A210FB06F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57991" y="849687"/>
              <a:ext cx="3394" cy="1357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74">
              <a:extLst>
                <a:ext uri="{FF2B5EF4-FFF2-40B4-BE49-F238E27FC236}">
                  <a16:creationId xmlns:a16="http://schemas.microsoft.com/office/drawing/2014/main" id="{DB95BA93-BA2E-4F67-BEEE-D212E0300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50857" y="272914"/>
              <a:ext cx="142497" cy="132320"/>
            </a:xfrm>
            <a:custGeom>
              <a:avLst/>
              <a:gdLst>
                <a:gd name="T0" fmla="*/ 2 w 42"/>
                <a:gd name="T1" fmla="*/ 0 h 39"/>
                <a:gd name="T2" fmla="*/ 3 w 42"/>
                <a:gd name="T3" fmla="*/ 1 h 39"/>
                <a:gd name="T4" fmla="*/ 8 w 42"/>
                <a:gd name="T5" fmla="*/ 5 h 39"/>
                <a:gd name="T6" fmla="*/ 16 w 42"/>
                <a:gd name="T7" fmla="*/ 10 h 39"/>
                <a:gd name="T8" fmla="*/ 24 w 42"/>
                <a:gd name="T9" fmla="*/ 16 h 39"/>
                <a:gd name="T10" fmla="*/ 29 w 42"/>
                <a:gd name="T11" fmla="*/ 19 h 39"/>
                <a:gd name="T12" fmla="*/ 33 w 42"/>
                <a:gd name="T13" fmla="*/ 22 h 39"/>
                <a:gd name="T14" fmla="*/ 36 w 42"/>
                <a:gd name="T15" fmla="*/ 26 h 39"/>
                <a:gd name="T16" fmla="*/ 38 w 42"/>
                <a:gd name="T17" fmla="*/ 29 h 39"/>
                <a:gd name="T18" fmla="*/ 41 w 42"/>
                <a:gd name="T19" fmla="*/ 33 h 39"/>
                <a:gd name="T20" fmla="*/ 42 w 42"/>
                <a:gd name="T21" fmla="*/ 35 h 39"/>
                <a:gd name="T22" fmla="*/ 42 w 42"/>
                <a:gd name="T23" fmla="*/ 36 h 39"/>
                <a:gd name="T24" fmla="*/ 42 w 42"/>
                <a:gd name="T25" fmla="*/ 38 h 39"/>
                <a:gd name="T26" fmla="*/ 42 w 42"/>
                <a:gd name="T27" fmla="*/ 39 h 39"/>
                <a:gd name="T28" fmla="*/ 41 w 42"/>
                <a:gd name="T29" fmla="*/ 38 h 39"/>
                <a:gd name="T30" fmla="*/ 40 w 42"/>
                <a:gd name="T31" fmla="*/ 38 h 39"/>
                <a:gd name="T32" fmla="*/ 36 w 42"/>
                <a:gd name="T33" fmla="*/ 36 h 39"/>
                <a:gd name="T34" fmla="*/ 33 w 42"/>
                <a:gd name="T35" fmla="*/ 35 h 39"/>
                <a:gd name="T36" fmla="*/ 29 w 42"/>
                <a:gd name="T37" fmla="*/ 33 h 39"/>
                <a:gd name="T38" fmla="*/ 25 w 42"/>
                <a:gd name="T39" fmla="*/ 30 h 39"/>
                <a:gd name="T40" fmla="*/ 21 w 42"/>
                <a:gd name="T41" fmla="*/ 26 h 39"/>
                <a:gd name="T42" fmla="*/ 19 w 42"/>
                <a:gd name="T43" fmla="*/ 22 h 39"/>
                <a:gd name="T44" fmla="*/ 12 w 42"/>
                <a:gd name="T45" fmla="*/ 14 h 39"/>
                <a:gd name="T46" fmla="*/ 6 w 42"/>
                <a:gd name="T47" fmla="*/ 8 h 39"/>
                <a:gd name="T48" fmla="*/ 2 w 42"/>
                <a:gd name="T49" fmla="*/ 2 h 39"/>
                <a:gd name="T50" fmla="*/ 0 w 42"/>
                <a:gd name="T51" fmla="*/ 1 h 39"/>
                <a:gd name="T52" fmla="*/ 2 w 42"/>
                <a:gd name="T5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2" h="39">
                  <a:moveTo>
                    <a:pt x="2" y="0"/>
                  </a:moveTo>
                  <a:lnTo>
                    <a:pt x="3" y="1"/>
                  </a:lnTo>
                  <a:lnTo>
                    <a:pt x="8" y="5"/>
                  </a:lnTo>
                  <a:lnTo>
                    <a:pt x="16" y="10"/>
                  </a:lnTo>
                  <a:lnTo>
                    <a:pt x="24" y="16"/>
                  </a:lnTo>
                  <a:lnTo>
                    <a:pt x="29" y="19"/>
                  </a:lnTo>
                  <a:lnTo>
                    <a:pt x="33" y="22"/>
                  </a:lnTo>
                  <a:lnTo>
                    <a:pt x="36" y="26"/>
                  </a:lnTo>
                  <a:lnTo>
                    <a:pt x="38" y="29"/>
                  </a:lnTo>
                  <a:lnTo>
                    <a:pt x="41" y="33"/>
                  </a:lnTo>
                  <a:lnTo>
                    <a:pt x="42" y="35"/>
                  </a:lnTo>
                  <a:lnTo>
                    <a:pt x="42" y="36"/>
                  </a:lnTo>
                  <a:lnTo>
                    <a:pt x="42" y="38"/>
                  </a:lnTo>
                  <a:lnTo>
                    <a:pt x="42" y="39"/>
                  </a:lnTo>
                  <a:lnTo>
                    <a:pt x="41" y="38"/>
                  </a:lnTo>
                  <a:lnTo>
                    <a:pt x="40" y="38"/>
                  </a:lnTo>
                  <a:lnTo>
                    <a:pt x="36" y="36"/>
                  </a:lnTo>
                  <a:lnTo>
                    <a:pt x="33" y="35"/>
                  </a:lnTo>
                  <a:lnTo>
                    <a:pt x="29" y="33"/>
                  </a:lnTo>
                  <a:lnTo>
                    <a:pt x="25" y="30"/>
                  </a:lnTo>
                  <a:lnTo>
                    <a:pt x="21" y="26"/>
                  </a:lnTo>
                  <a:lnTo>
                    <a:pt x="19" y="22"/>
                  </a:lnTo>
                  <a:lnTo>
                    <a:pt x="12" y="14"/>
                  </a:lnTo>
                  <a:lnTo>
                    <a:pt x="6" y="8"/>
                  </a:lnTo>
                  <a:lnTo>
                    <a:pt x="2" y="2"/>
                  </a:lnTo>
                  <a:lnTo>
                    <a:pt x="0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75">
              <a:extLst>
                <a:ext uri="{FF2B5EF4-FFF2-40B4-BE49-F238E27FC236}">
                  <a16:creationId xmlns:a16="http://schemas.microsoft.com/office/drawing/2014/main" id="{E632CBE0-2988-4703-9360-59B41CD8A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0845" y="272914"/>
              <a:ext cx="145891" cy="132320"/>
            </a:xfrm>
            <a:custGeom>
              <a:avLst/>
              <a:gdLst>
                <a:gd name="T0" fmla="*/ 42 w 43"/>
                <a:gd name="T1" fmla="*/ 0 h 39"/>
                <a:gd name="T2" fmla="*/ 43 w 43"/>
                <a:gd name="T3" fmla="*/ 1 h 39"/>
                <a:gd name="T4" fmla="*/ 41 w 43"/>
                <a:gd name="T5" fmla="*/ 2 h 39"/>
                <a:gd name="T6" fmla="*/ 37 w 43"/>
                <a:gd name="T7" fmla="*/ 8 h 39"/>
                <a:gd name="T8" fmla="*/ 31 w 43"/>
                <a:gd name="T9" fmla="*/ 14 h 39"/>
                <a:gd name="T10" fmla="*/ 25 w 43"/>
                <a:gd name="T11" fmla="*/ 22 h 39"/>
                <a:gd name="T12" fmla="*/ 21 w 43"/>
                <a:gd name="T13" fmla="*/ 26 h 39"/>
                <a:gd name="T14" fmla="*/ 18 w 43"/>
                <a:gd name="T15" fmla="*/ 30 h 39"/>
                <a:gd name="T16" fmla="*/ 14 w 43"/>
                <a:gd name="T17" fmla="*/ 33 h 39"/>
                <a:gd name="T18" fmla="*/ 11 w 43"/>
                <a:gd name="T19" fmla="*/ 35 h 39"/>
                <a:gd name="T20" fmla="*/ 7 w 43"/>
                <a:gd name="T21" fmla="*/ 36 h 39"/>
                <a:gd name="T22" fmla="*/ 4 w 43"/>
                <a:gd name="T23" fmla="*/ 38 h 39"/>
                <a:gd name="T24" fmla="*/ 1 w 43"/>
                <a:gd name="T25" fmla="*/ 38 h 39"/>
                <a:gd name="T26" fmla="*/ 1 w 43"/>
                <a:gd name="T27" fmla="*/ 39 h 39"/>
                <a:gd name="T28" fmla="*/ 0 w 43"/>
                <a:gd name="T29" fmla="*/ 38 h 39"/>
                <a:gd name="T30" fmla="*/ 0 w 43"/>
                <a:gd name="T31" fmla="*/ 36 h 39"/>
                <a:gd name="T32" fmla="*/ 1 w 43"/>
                <a:gd name="T33" fmla="*/ 35 h 39"/>
                <a:gd name="T34" fmla="*/ 3 w 43"/>
                <a:gd name="T35" fmla="*/ 33 h 39"/>
                <a:gd name="T36" fmla="*/ 4 w 43"/>
                <a:gd name="T37" fmla="*/ 29 h 39"/>
                <a:gd name="T38" fmla="*/ 7 w 43"/>
                <a:gd name="T39" fmla="*/ 26 h 39"/>
                <a:gd name="T40" fmla="*/ 11 w 43"/>
                <a:gd name="T41" fmla="*/ 22 h 39"/>
                <a:gd name="T42" fmla="*/ 14 w 43"/>
                <a:gd name="T43" fmla="*/ 19 h 39"/>
                <a:gd name="T44" fmla="*/ 18 w 43"/>
                <a:gd name="T45" fmla="*/ 16 h 39"/>
                <a:gd name="T46" fmla="*/ 28 w 43"/>
                <a:gd name="T47" fmla="*/ 10 h 39"/>
                <a:gd name="T48" fmla="*/ 34 w 43"/>
                <a:gd name="T49" fmla="*/ 5 h 39"/>
                <a:gd name="T50" fmla="*/ 39 w 43"/>
                <a:gd name="T51" fmla="*/ 1 h 39"/>
                <a:gd name="T52" fmla="*/ 42 w 43"/>
                <a:gd name="T5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3" h="39">
                  <a:moveTo>
                    <a:pt x="42" y="0"/>
                  </a:moveTo>
                  <a:lnTo>
                    <a:pt x="43" y="1"/>
                  </a:lnTo>
                  <a:lnTo>
                    <a:pt x="41" y="2"/>
                  </a:lnTo>
                  <a:lnTo>
                    <a:pt x="37" y="8"/>
                  </a:lnTo>
                  <a:lnTo>
                    <a:pt x="31" y="14"/>
                  </a:lnTo>
                  <a:lnTo>
                    <a:pt x="25" y="22"/>
                  </a:lnTo>
                  <a:lnTo>
                    <a:pt x="21" y="26"/>
                  </a:lnTo>
                  <a:lnTo>
                    <a:pt x="18" y="30"/>
                  </a:lnTo>
                  <a:lnTo>
                    <a:pt x="14" y="33"/>
                  </a:lnTo>
                  <a:lnTo>
                    <a:pt x="11" y="35"/>
                  </a:lnTo>
                  <a:lnTo>
                    <a:pt x="7" y="36"/>
                  </a:lnTo>
                  <a:lnTo>
                    <a:pt x="4" y="38"/>
                  </a:lnTo>
                  <a:lnTo>
                    <a:pt x="1" y="38"/>
                  </a:lnTo>
                  <a:lnTo>
                    <a:pt x="1" y="39"/>
                  </a:lnTo>
                  <a:lnTo>
                    <a:pt x="0" y="38"/>
                  </a:lnTo>
                  <a:lnTo>
                    <a:pt x="0" y="36"/>
                  </a:lnTo>
                  <a:lnTo>
                    <a:pt x="1" y="35"/>
                  </a:lnTo>
                  <a:lnTo>
                    <a:pt x="3" y="33"/>
                  </a:lnTo>
                  <a:lnTo>
                    <a:pt x="4" y="29"/>
                  </a:lnTo>
                  <a:lnTo>
                    <a:pt x="7" y="26"/>
                  </a:lnTo>
                  <a:lnTo>
                    <a:pt x="11" y="22"/>
                  </a:lnTo>
                  <a:lnTo>
                    <a:pt x="14" y="19"/>
                  </a:lnTo>
                  <a:lnTo>
                    <a:pt x="18" y="16"/>
                  </a:lnTo>
                  <a:lnTo>
                    <a:pt x="28" y="10"/>
                  </a:lnTo>
                  <a:lnTo>
                    <a:pt x="34" y="5"/>
                  </a:lnTo>
                  <a:lnTo>
                    <a:pt x="39" y="1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76">
              <a:extLst>
                <a:ext uri="{FF2B5EF4-FFF2-40B4-BE49-F238E27FC236}">
                  <a16:creationId xmlns:a16="http://schemas.microsoft.com/office/drawing/2014/main" id="{AB6559BF-3D3C-4098-B37D-2F15B565D5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3529" y="89704"/>
              <a:ext cx="40713" cy="169639"/>
            </a:xfrm>
            <a:custGeom>
              <a:avLst/>
              <a:gdLst>
                <a:gd name="T0" fmla="*/ 6 w 12"/>
                <a:gd name="T1" fmla="*/ 0 h 50"/>
                <a:gd name="T2" fmla="*/ 7 w 12"/>
                <a:gd name="T3" fmla="*/ 0 h 50"/>
                <a:gd name="T4" fmla="*/ 7 w 12"/>
                <a:gd name="T5" fmla="*/ 4 h 50"/>
                <a:gd name="T6" fmla="*/ 9 w 12"/>
                <a:gd name="T7" fmla="*/ 13 h 50"/>
                <a:gd name="T8" fmla="*/ 11 w 12"/>
                <a:gd name="T9" fmla="*/ 25 h 50"/>
                <a:gd name="T10" fmla="*/ 11 w 12"/>
                <a:gd name="T11" fmla="*/ 30 h 50"/>
                <a:gd name="T12" fmla="*/ 12 w 12"/>
                <a:gd name="T13" fmla="*/ 34 h 50"/>
                <a:gd name="T14" fmla="*/ 11 w 12"/>
                <a:gd name="T15" fmla="*/ 38 h 50"/>
                <a:gd name="T16" fmla="*/ 11 w 12"/>
                <a:gd name="T17" fmla="*/ 42 h 50"/>
                <a:gd name="T18" fmla="*/ 9 w 12"/>
                <a:gd name="T19" fmla="*/ 46 h 50"/>
                <a:gd name="T20" fmla="*/ 8 w 12"/>
                <a:gd name="T21" fmla="*/ 49 h 50"/>
                <a:gd name="T22" fmla="*/ 7 w 12"/>
                <a:gd name="T23" fmla="*/ 50 h 50"/>
                <a:gd name="T24" fmla="*/ 7 w 12"/>
                <a:gd name="T25" fmla="*/ 50 h 50"/>
                <a:gd name="T26" fmla="*/ 6 w 12"/>
                <a:gd name="T27" fmla="*/ 50 h 50"/>
                <a:gd name="T28" fmla="*/ 6 w 12"/>
                <a:gd name="T29" fmla="*/ 50 h 50"/>
                <a:gd name="T30" fmla="*/ 4 w 12"/>
                <a:gd name="T31" fmla="*/ 49 h 50"/>
                <a:gd name="T32" fmla="*/ 3 w 12"/>
                <a:gd name="T33" fmla="*/ 46 h 50"/>
                <a:gd name="T34" fmla="*/ 2 w 12"/>
                <a:gd name="T35" fmla="*/ 42 h 50"/>
                <a:gd name="T36" fmla="*/ 0 w 12"/>
                <a:gd name="T37" fmla="*/ 38 h 50"/>
                <a:gd name="T38" fmla="*/ 0 w 12"/>
                <a:gd name="T39" fmla="*/ 34 h 50"/>
                <a:gd name="T40" fmla="*/ 2 w 12"/>
                <a:gd name="T41" fmla="*/ 30 h 50"/>
                <a:gd name="T42" fmla="*/ 2 w 12"/>
                <a:gd name="T43" fmla="*/ 25 h 50"/>
                <a:gd name="T44" fmla="*/ 3 w 12"/>
                <a:gd name="T45" fmla="*/ 13 h 50"/>
                <a:gd name="T46" fmla="*/ 6 w 12"/>
                <a:gd name="T47" fmla="*/ 4 h 50"/>
                <a:gd name="T48" fmla="*/ 6 w 12"/>
                <a:gd name="T4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" h="50">
                  <a:moveTo>
                    <a:pt x="6" y="0"/>
                  </a:moveTo>
                  <a:lnTo>
                    <a:pt x="7" y="0"/>
                  </a:lnTo>
                  <a:lnTo>
                    <a:pt x="7" y="4"/>
                  </a:lnTo>
                  <a:lnTo>
                    <a:pt x="9" y="13"/>
                  </a:lnTo>
                  <a:lnTo>
                    <a:pt x="11" y="25"/>
                  </a:lnTo>
                  <a:lnTo>
                    <a:pt x="11" y="30"/>
                  </a:lnTo>
                  <a:lnTo>
                    <a:pt x="12" y="34"/>
                  </a:lnTo>
                  <a:lnTo>
                    <a:pt x="11" y="38"/>
                  </a:lnTo>
                  <a:lnTo>
                    <a:pt x="11" y="42"/>
                  </a:lnTo>
                  <a:lnTo>
                    <a:pt x="9" y="46"/>
                  </a:lnTo>
                  <a:lnTo>
                    <a:pt x="8" y="49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4" y="49"/>
                  </a:lnTo>
                  <a:lnTo>
                    <a:pt x="3" y="46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2" y="30"/>
                  </a:lnTo>
                  <a:lnTo>
                    <a:pt x="2" y="25"/>
                  </a:lnTo>
                  <a:lnTo>
                    <a:pt x="3" y="13"/>
                  </a:lnTo>
                  <a:lnTo>
                    <a:pt x="6" y="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2B65C3D2-93D0-433D-B63B-E45F9C4AD7A2}"/>
              </a:ext>
            </a:extLst>
          </p:cNvPr>
          <p:cNvGrpSpPr/>
          <p:nvPr/>
        </p:nvGrpSpPr>
        <p:grpSpPr>
          <a:xfrm>
            <a:off x="759423" y="1615071"/>
            <a:ext cx="989717" cy="400110"/>
            <a:chOff x="759423" y="1615071"/>
            <a:chExt cx="989717" cy="40011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570813F-9557-4F4A-9DB5-F4330C4B8B35}"/>
                </a:ext>
              </a:extLst>
            </p:cNvPr>
            <p:cNvGrpSpPr/>
            <p:nvPr/>
          </p:nvGrpSpPr>
          <p:grpSpPr>
            <a:xfrm>
              <a:off x="759423" y="1726622"/>
              <a:ext cx="255336" cy="177009"/>
              <a:chOff x="735013" y="2297873"/>
              <a:chExt cx="246456" cy="170853"/>
            </a:xfrm>
          </p:grpSpPr>
          <p:sp>
            <p:nvSpPr>
              <p:cNvPr id="95" name="갈매기형 수장 34">
                <a:extLst>
                  <a:ext uri="{FF2B5EF4-FFF2-40B4-BE49-F238E27FC236}">
                    <a16:creationId xmlns:a16="http://schemas.microsoft.com/office/drawing/2014/main" id="{2E923601-6972-4EC7-9B8F-ECFD2953866B}"/>
                  </a:ext>
                </a:extLst>
              </p:cNvPr>
              <p:cNvSpPr/>
              <p:nvPr/>
            </p:nvSpPr>
            <p:spPr>
              <a:xfrm>
                <a:off x="735013" y="2297873"/>
                <a:ext cx="141641" cy="170853"/>
              </a:xfrm>
              <a:prstGeom prst="chevron">
                <a:avLst>
                  <a:gd name="adj" fmla="val 65221"/>
                </a:avLst>
              </a:prstGeom>
              <a:solidFill>
                <a:srgbClr val="014A81"/>
              </a:solidFill>
              <a:ln>
                <a:solidFill>
                  <a:srgbClr val="014A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갈매기형 수장 35">
                <a:extLst>
                  <a:ext uri="{FF2B5EF4-FFF2-40B4-BE49-F238E27FC236}">
                    <a16:creationId xmlns:a16="http://schemas.microsoft.com/office/drawing/2014/main" id="{B601F9C6-E424-4450-9FB4-ADD03C1C301E}"/>
                  </a:ext>
                </a:extLst>
              </p:cNvPr>
              <p:cNvSpPr/>
              <p:nvPr/>
            </p:nvSpPr>
            <p:spPr>
              <a:xfrm>
                <a:off x="839828" y="2297873"/>
                <a:ext cx="141641" cy="170853"/>
              </a:xfrm>
              <a:prstGeom prst="chevron">
                <a:avLst>
                  <a:gd name="adj" fmla="val 65221"/>
                </a:avLst>
              </a:prstGeom>
              <a:solidFill>
                <a:srgbClr val="014A81"/>
              </a:solidFill>
              <a:ln>
                <a:solidFill>
                  <a:srgbClr val="014A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725F2254-A0AF-4381-85F9-68FB5B646B83}"/>
                </a:ext>
              </a:extLst>
            </p:cNvPr>
            <p:cNvSpPr/>
            <p:nvPr/>
          </p:nvSpPr>
          <p:spPr>
            <a:xfrm>
              <a:off x="1072352" y="1615071"/>
              <a:ext cx="6767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solidFill>
                    <a:srgbClr val="354555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변수</a:t>
              </a:r>
              <a:endPara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354555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3FFC825D-1821-439F-8377-7970FD445864}"/>
              </a:ext>
            </a:extLst>
          </p:cNvPr>
          <p:cNvSpPr/>
          <p:nvPr/>
        </p:nvSpPr>
        <p:spPr>
          <a:xfrm>
            <a:off x="1014759" y="2018537"/>
            <a:ext cx="10746853" cy="42780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참조 자료형의 경우 객체의 역할을 상세하게 나타낼 수 있는 첫 글자를 소문자로 바꾼 클래스명을 사용한다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ex) </a:t>
            </a:r>
            <a:r>
              <a:rPr lang="en-US" altLang="ko-KR" sz="16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UserMapper</a:t>
            </a:r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→ </a:t>
            </a:r>
            <a:r>
              <a:rPr lang="en-US" altLang="ko-KR" sz="16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userMapper</a:t>
            </a:r>
            <a:endParaRPr lang="en-US" altLang="ko-KR" sz="16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ex) </a:t>
            </a:r>
            <a:r>
              <a:rPr lang="en-US" altLang="ko-KR" sz="16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UserService</a:t>
            </a:r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→ </a:t>
            </a:r>
            <a:r>
              <a:rPr lang="en-US" altLang="ko-KR" sz="16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userService</a:t>
            </a:r>
            <a:endParaRPr lang="en-US" altLang="ko-KR" sz="16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단순 증감이며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for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문 등의 </a:t>
            </a:r>
            <a:r>
              <a:rPr lang="ko-KR" altLang="en-US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제어문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 내에서 선언되는 경우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&lt;</a:t>
            </a:r>
            <a:r>
              <a:rPr lang="en-US" altLang="ko-KR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i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, j, k&gt;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등의 간단한 소문자를 사용한다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파라미터로 전달할 인자가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2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개 이상인 경우에는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Map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을 사용한다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ex) Map &lt;String, Object&gt; 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특정 정보를 담고 있는 변수인 경우 해당 정보의 성격을 나타낼 수 있는 명칭을 사용한다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ex) String id = “</a:t>
            </a:r>
            <a:r>
              <a:rPr lang="ko-KR" altLang="en-US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로그인 아이디</a:t>
            </a:r>
            <a:r>
              <a:rPr lang="en-US" altLang="ko-KR" sz="1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”</a:t>
            </a:r>
            <a:endParaRPr lang="ko-KR" altLang="en-US" sz="16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25ECF0AE-2A28-4B91-9F93-D6F7FD8112C5}"/>
              </a:ext>
            </a:extLst>
          </p:cNvPr>
          <p:cNvGrpSpPr/>
          <p:nvPr/>
        </p:nvGrpSpPr>
        <p:grpSpPr>
          <a:xfrm>
            <a:off x="169335" y="539601"/>
            <a:ext cx="5038963" cy="481423"/>
            <a:chOff x="169335" y="921340"/>
            <a:chExt cx="5038963" cy="481423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B88AC9AD-3EC9-48AA-83FA-5AED62B1748D}"/>
                </a:ext>
              </a:extLst>
            </p:cNvPr>
            <p:cNvSpPr/>
            <p:nvPr/>
          </p:nvSpPr>
          <p:spPr>
            <a:xfrm>
              <a:off x="169335" y="921340"/>
              <a:ext cx="135466" cy="481423"/>
            </a:xfrm>
            <a:prstGeom prst="rect">
              <a:avLst/>
            </a:prstGeom>
            <a:solidFill>
              <a:srgbClr val="354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0BF4C9E-FDBC-435A-A966-65FBB5BC605E}"/>
                </a:ext>
              </a:extLst>
            </p:cNvPr>
            <p:cNvSpPr txBox="1"/>
            <p:nvPr/>
          </p:nvSpPr>
          <p:spPr>
            <a:xfrm>
              <a:off x="350547" y="953951"/>
              <a:ext cx="48577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-윤고딕310" panose="02030504000101010101" pitchFamily="18" charset="-127"/>
                  <a:ea typeface="-윤고딕310" panose="02030504000101010101" pitchFamily="18" charset="-127"/>
                </a:rPr>
                <a:t>표준 코딩 규칙서 </a:t>
              </a:r>
              <a:r>
                <a:rPr lang="en-US" altLang="ko-KR" sz="200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-윤고딕310" panose="02030504000101010101" pitchFamily="18" charset="-127"/>
                  <a:ea typeface="-윤고딕310" panose="02030504000101010101" pitchFamily="18" charset="-127"/>
                </a:rPr>
                <a:t>– </a:t>
              </a:r>
              <a:r>
                <a:rPr lang="ko-KR" altLang="en-US" sz="200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-윤고딕310" panose="02030504000101010101" pitchFamily="18" charset="-127"/>
                  <a:ea typeface="-윤고딕310" panose="02030504000101010101" pitchFamily="18" charset="-127"/>
                </a:rPr>
                <a:t>표준 명명 규칙</a:t>
              </a:r>
              <a:endPara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4254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AAD345F-4826-40B1-B7D6-BD5DF08F9467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58F109B-1E6D-48B0-BA7C-74BAF3B888AE}"/>
              </a:ext>
            </a:extLst>
          </p:cNvPr>
          <p:cNvGrpSpPr/>
          <p:nvPr/>
        </p:nvGrpSpPr>
        <p:grpSpPr>
          <a:xfrm>
            <a:off x="735013" y="2047791"/>
            <a:ext cx="10130337" cy="3416320"/>
            <a:chOff x="591609" y="1513091"/>
            <a:chExt cx="10130337" cy="341632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C682C91-235D-4FBD-9689-B803FE72E816}"/>
                </a:ext>
              </a:extLst>
            </p:cNvPr>
            <p:cNvSpPr/>
            <p:nvPr/>
          </p:nvSpPr>
          <p:spPr>
            <a:xfrm>
              <a:off x="1007427" y="1513091"/>
              <a:ext cx="9714519" cy="34163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300000"/>
                </a:lnSpc>
              </a:pPr>
              <a:r>
                <a:rPr lang="ko-KR" altLang="en-US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-윤고딕310" panose="02030504000101010101" pitchFamily="18" charset="-127"/>
                  <a:ea typeface="-윤고딕310" panose="02030504000101010101" pitchFamily="18" charset="-127"/>
                </a:rPr>
                <a:t>개발 기간 중 모든 개발자는 각자의 </a:t>
              </a:r>
              <a:r>
                <a:rPr lang="en-US" altLang="ko-KR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-윤고딕310" panose="02030504000101010101" pitchFamily="18" charset="-127"/>
                  <a:ea typeface="-윤고딕310" panose="02030504000101010101" pitchFamily="18" charset="-127"/>
                </a:rPr>
                <a:t>DBMS(</a:t>
              </a:r>
              <a:r>
                <a:rPr lang="ko-KR" altLang="en-US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-윤고딕310" panose="02030504000101010101" pitchFamily="18" charset="-127"/>
                  <a:ea typeface="-윤고딕310" panose="02030504000101010101" pitchFamily="18" charset="-127"/>
                </a:rPr>
                <a:t>로컬서버</a:t>
              </a:r>
              <a:r>
                <a:rPr lang="en-US" altLang="ko-KR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-윤고딕310" panose="02030504000101010101" pitchFamily="18" charset="-127"/>
                  <a:ea typeface="-윤고딕310" panose="02030504000101010101" pitchFamily="18" charset="-127"/>
                </a:rPr>
                <a:t>)</a:t>
              </a:r>
              <a:r>
                <a:rPr lang="ko-KR" altLang="en-US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-윤고딕310" panose="02030504000101010101" pitchFamily="18" charset="-127"/>
                  <a:ea typeface="-윤고딕310" panose="02030504000101010101" pitchFamily="18" charset="-127"/>
                </a:rPr>
                <a:t>를 사용한다</a:t>
              </a:r>
              <a:r>
                <a:rPr lang="en-US" altLang="ko-KR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-윤고딕310" panose="02030504000101010101" pitchFamily="18" charset="-127"/>
                  <a:ea typeface="-윤고딕310" panose="02030504000101010101" pitchFamily="18" charset="-127"/>
                </a:rPr>
                <a:t>.</a:t>
              </a:r>
            </a:p>
            <a:p>
              <a:pPr>
                <a:lnSpc>
                  <a:spcPct val="300000"/>
                </a:lnSpc>
              </a:pPr>
              <a:r>
                <a:rPr lang="ko-KR" altLang="en-US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-윤고딕310" panose="02030504000101010101" pitchFamily="18" charset="-127"/>
                  <a:ea typeface="-윤고딕310" panose="02030504000101010101" pitchFamily="18" charset="-127"/>
                </a:rPr>
                <a:t>모든 개발자는 동일하게 설계된 동일한 구조의 데이터베이스를 사용한다</a:t>
              </a:r>
              <a:r>
                <a:rPr lang="en-US" altLang="ko-KR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-윤고딕310" panose="02030504000101010101" pitchFamily="18" charset="-127"/>
                  <a:ea typeface="-윤고딕310" panose="02030504000101010101" pitchFamily="18" charset="-127"/>
                </a:rPr>
                <a:t>.</a:t>
              </a:r>
            </a:p>
            <a:p>
              <a:pPr>
                <a:lnSpc>
                  <a:spcPct val="300000"/>
                </a:lnSpc>
              </a:pPr>
              <a:r>
                <a:rPr lang="ko-KR" altLang="en-US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-윤고딕310" panose="02030504000101010101" pitchFamily="18" charset="-127"/>
                  <a:ea typeface="-윤고딕310" panose="02030504000101010101" pitchFamily="18" charset="-127"/>
                </a:rPr>
                <a:t>불가피한 데이터베이스 수정사항 발생 시 모든 개발자는 작업을 중단하고 데이터베이스를 통일한다</a:t>
              </a:r>
              <a:r>
                <a:rPr lang="en-US" altLang="ko-KR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-윤고딕310" panose="02030504000101010101" pitchFamily="18" charset="-127"/>
                  <a:ea typeface="-윤고딕310" panose="02030504000101010101" pitchFamily="18" charset="-127"/>
                </a:rPr>
                <a:t>.</a:t>
              </a:r>
            </a:p>
            <a:p>
              <a:pPr>
                <a:lnSpc>
                  <a:spcPct val="300000"/>
                </a:lnSpc>
              </a:pPr>
              <a:r>
                <a:rPr lang="ko-KR" altLang="en-US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-윤고딕310" panose="02030504000101010101" pitchFamily="18" charset="-127"/>
                  <a:ea typeface="-윤고딕310" panose="02030504000101010101" pitchFamily="18" charset="-127"/>
                </a:rPr>
                <a:t>통합 작업 시 선정된 </a:t>
              </a:r>
              <a:r>
                <a:rPr lang="en-US" altLang="ko-KR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-윤고딕310" panose="02030504000101010101" pitchFamily="18" charset="-127"/>
                  <a:ea typeface="-윤고딕310" panose="02030504000101010101" pitchFamily="18" charset="-127"/>
                </a:rPr>
                <a:t>DBMS(</a:t>
              </a:r>
              <a:r>
                <a:rPr lang="ko-KR" altLang="en-US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-윤고딕310" panose="02030504000101010101" pitchFamily="18" charset="-127"/>
                  <a:ea typeface="-윤고딕310" panose="02030504000101010101" pitchFamily="18" charset="-127"/>
                </a:rPr>
                <a:t>운영서버</a:t>
              </a:r>
              <a:r>
                <a:rPr lang="en-US" altLang="ko-KR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-윤고딕310" panose="02030504000101010101" pitchFamily="18" charset="-127"/>
                  <a:ea typeface="-윤고딕310" panose="02030504000101010101" pitchFamily="18" charset="-127"/>
                </a:rPr>
                <a:t>)</a:t>
              </a:r>
              <a:r>
                <a:rPr lang="ko-KR" altLang="en-US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-윤고딕310" panose="02030504000101010101" pitchFamily="18" charset="-127"/>
                  <a:ea typeface="-윤고딕310" panose="02030504000101010101" pitchFamily="18" charset="-127"/>
                </a:rPr>
                <a:t>를 사용한다</a:t>
              </a:r>
              <a:r>
                <a:rPr lang="en-US" altLang="ko-KR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-윤고딕310" panose="02030504000101010101" pitchFamily="18" charset="-127"/>
                  <a:ea typeface="-윤고딕310" panose="02030504000101010101" pitchFamily="18" charset="-127"/>
                </a:rPr>
                <a:t>.</a:t>
              </a:r>
              <a:endPara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474CE95E-105B-442C-8DCA-305111C08BE4}"/>
                </a:ext>
              </a:extLst>
            </p:cNvPr>
            <p:cNvGrpSpPr/>
            <p:nvPr/>
          </p:nvGrpSpPr>
          <p:grpSpPr>
            <a:xfrm>
              <a:off x="591609" y="2004910"/>
              <a:ext cx="246456" cy="170853"/>
              <a:chOff x="1838071" y="974402"/>
              <a:chExt cx="246456" cy="170853"/>
            </a:xfrm>
          </p:grpSpPr>
          <p:sp>
            <p:nvSpPr>
              <p:cNvPr id="9" name="갈매기형 수장 34">
                <a:extLst>
                  <a:ext uri="{FF2B5EF4-FFF2-40B4-BE49-F238E27FC236}">
                    <a16:creationId xmlns:a16="http://schemas.microsoft.com/office/drawing/2014/main" id="{D8B8F2E1-718C-4AEA-9851-D97CEC7DE8CD}"/>
                  </a:ext>
                </a:extLst>
              </p:cNvPr>
              <p:cNvSpPr/>
              <p:nvPr/>
            </p:nvSpPr>
            <p:spPr>
              <a:xfrm>
                <a:off x="1838071" y="974402"/>
                <a:ext cx="141641" cy="170853"/>
              </a:xfrm>
              <a:prstGeom prst="chevron">
                <a:avLst>
                  <a:gd name="adj" fmla="val 65221"/>
                </a:avLst>
              </a:prstGeom>
              <a:solidFill>
                <a:srgbClr val="014A81"/>
              </a:solidFill>
              <a:ln>
                <a:solidFill>
                  <a:srgbClr val="014A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갈매기형 수장 35">
                <a:extLst>
                  <a:ext uri="{FF2B5EF4-FFF2-40B4-BE49-F238E27FC236}">
                    <a16:creationId xmlns:a16="http://schemas.microsoft.com/office/drawing/2014/main" id="{B3A0D28F-43B4-438D-9EC2-6FD32ACBA73C}"/>
                  </a:ext>
                </a:extLst>
              </p:cNvPr>
              <p:cNvSpPr/>
              <p:nvPr/>
            </p:nvSpPr>
            <p:spPr>
              <a:xfrm>
                <a:off x="1942886" y="974402"/>
                <a:ext cx="141641" cy="170853"/>
              </a:xfrm>
              <a:prstGeom prst="chevron">
                <a:avLst>
                  <a:gd name="adj" fmla="val 65221"/>
                </a:avLst>
              </a:prstGeom>
              <a:solidFill>
                <a:srgbClr val="014A81"/>
              </a:solidFill>
              <a:ln>
                <a:solidFill>
                  <a:srgbClr val="014A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B16BB9B8-D8B0-4EAF-B6B3-FEEA1B5CDFD5}"/>
                </a:ext>
              </a:extLst>
            </p:cNvPr>
            <p:cNvGrpSpPr/>
            <p:nvPr/>
          </p:nvGrpSpPr>
          <p:grpSpPr>
            <a:xfrm>
              <a:off x="591609" y="2830533"/>
              <a:ext cx="246456" cy="170853"/>
              <a:chOff x="1838071" y="974402"/>
              <a:chExt cx="246456" cy="170853"/>
            </a:xfrm>
          </p:grpSpPr>
          <p:sp>
            <p:nvSpPr>
              <p:cNvPr id="12" name="갈매기형 수장 34">
                <a:extLst>
                  <a:ext uri="{FF2B5EF4-FFF2-40B4-BE49-F238E27FC236}">
                    <a16:creationId xmlns:a16="http://schemas.microsoft.com/office/drawing/2014/main" id="{465D9176-DEB2-4720-8621-FD40CE4D2BAC}"/>
                  </a:ext>
                </a:extLst>
              </p:cNvPr>
              <p:cNvSpPr/>
              <p:nvPr/>
            </p:nvSpPr>
            <p:spPr>
              <a:xfrm>
                <a:off x="1838071" y="974402"/>
                <a:ext cx="141641" cy="170853"/>
              </a:xfrm>
              <a:prstGeom prst="chevron">
                <a:avLst>
                  <a:gd name="adj" fmla="val 65221"/>
                </a:avLst>
              </a:prstGeom>
              <a:solidFill>
                <a:srgbClr val="014A81"/>
              </a:solidFill>
              <a:ln>
                <a:solidFill>
                  <a:srgbClr val="014A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갈매기형 수장 35">
                <a:extLst>
                  <a:ext uri="{FF2B5EF4-FFF2-40B4-BE49-F238E27FC236}">
                    <a16:creationId xmlns:a16="http://schemas.microsoft.com/office/drawing/2014/main" id="{01C28FC6-998D-413C-971A-9542BB5BCA9B}"/>
                  </a:ext>
                </a:extLst>
              </p:cNvPr>
              <p:cNvSpPr/>
              <p:nvPr/>
            </p:nvSpPr>
            <p:spPr>
              <a:xfrm>
                <a:off x="1942886" y="974402"/>
                <a:ext cx="141641" cy="170853"/>
              </a:xfrm>
              <a:prstGeom prst="chevron">
                <a:avLst>
                  <a:gd name="adj" fmla="val 65221"/>
                </a:avLst>
              </a:prstGeom>
              <a:solidFill>
                <a:srgbClr val="014A81"/>
              </a:solidFill>
              <a:ln>
                <a:solidFill>
                  <a:srgbClr val="014A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69FC46CF-A1CE-45AE-93A8-B0A3F3511DFB}"/>
                </a:ext>
              </a:extLst>
            </p:cNvPr>
            <p:cNvGrpSpPr/>
            <p:nvPr/>
          </p:nvGrpSpPr>
          <p:grpSpPr>
            <a:xfrm>
              <a:off x="591609" y="3652667"/>
              <a:ext cx="246456" cy="170853"/>
              <a:chOff x="1838071" y="562539"/>
              <a:chExt cx="246456" cy="170853"/>
            </a:xfrm>
          </p:grpSpPr>
          <p:sp>
            <p:nvSpPr>
              <p:cNvPr id="19" name="갈매기형 수장 34">
                <a:extLst>
                  <a:ext uri="{FF2B5EF4-FFF2-40B4-BE49-F238E27FC236}">
                    <a16:creationId xmlns:a16="http://schemas.microsoft.com/office/drawing/2014/main" id="{3B4893B2-064D-4825-822F-344151D491DF}"/>
                  </a:ext>
                </a:extLst>
              </p:cNvPr>
              <p:cNvSpPr/>
              <p:nvPr/>
            </p:nvSpPr>
            <p:spPr>
              <a:xfrm>
                <a:off x="1838071" y="562539"/>
                <a:ext cx="141641" cy="170853"/>
              </a:xfrm>
              <a:prstGeom prst="chevron">
                <a:avLst>
                  <a:gd name="adj" fmla="val 65221"/>
                </a:avLst>
              </a:prstGeom>
              <a:solidFill>
                <a:srgbClr val="014A81"/>
              </a:solidFill>
              <a:ln>
                <a:solidFill>
                  <a:srgbClr val="014A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갈매기형 수장 35">
                <a:extLst>
                  <a:ext uri="{FF2B5EF4-FFF2-40B4-BE49-F238E27FC236}">
                    <a16:creationId xmlns:a16="http://schemas.microsoft.com/office/drawing/2014/main" id="{30D18BF1-361D-46C9-AFF6-C24149FA9FD5}"/>
                  </a:ext>
                </a:extLst>
              </p:cNvPr>
              <p:cNvSpPr/>
              <p:nvPr/>
            </p:nvSpPr>
            <p:spPr>
              <a:xfrm>
                <a:off x="1942886" y="562539"/>
                <a:ext cx="141641" cy="170853"/>
              </a:xfrm>
              <a:prstGeom prst="chevron">
                <a:avLst>
                  <a:gd name="adj" fmla="val 65221"/>
                </a:avLst>
              </a:prstGeom>
              <a:solidFill>
                <a:srgbClr val="014A81"/>
              </a:solidFill>
              <a:ln>
                <a:solidFill>
                  <a:srgbClr val="014A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FA129AA2-520C-41A7-A2A6-BF72BF564CD6}"/>
                </a:ext>
              </a:extLst>
            </p:cNvPr>
            <p:cNvGrpSpPr/>
            <p:nvPr/>
          </p:nvGrpSpPr>
          <p:grpSpPr>
            <a:xfrm>
              <a:off x="591609" y="4478766"/>
              <a:ext cx="246456" cy="170853"/>
              <a:chOff x="1838071" y="545259"/>
              <a:chExt cx="246456" cy="170853"/>
            </a:xfrm>
          </p:grpSpPr>
          <p:sp>
            <p:nvSpPr>
              <p:cNvPr id="22" name="갈매기형 수장 34">
                <a:extLst>
                  <a:ext uri="{FF2B5EF4-FFF2-40B4-BE49-F238E27FC236}">
                    <a16:creationId xmlns:a16="http://schemas.microsoft.com/office/drawing/2014/main" id="{4F63A838-0973-48D9-BAA9-14622A3453EE}"/>
                  </a:ext>
                </a:extLst>
              </p:cNvPr>
              <p:cNvSpPr/>
              <p:nvPr/>
            </p:nvSpPr>
            <p:spPr>
              <a:xfrm>
                <a:off x="1838071" y="545259"/>
                <a:ext cx="141641" cy="170853"/>
              </a:xfrm>
              <a:prstGeom prst="chevron">
                <a:avLst>
                  <a:gd name="adj" fmla="val 65221"/>
                </a:avLst>
              </a:prstGeom>
              <a:solidFill>
                <a:srgbClr val="014A81"/>
              </a:solidFill>
              <a:ln>
                <a:solidFill>
                  <a:srgbClr val="014A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갈매기형 수장 35">
                <a:extLst>
                  <a:ext uri="{FF2B5EF4-FFF2-40B4-BE49-F238E27FC236}">
                    <a16:creationId xmlns:a16="http://schemas.microsoft.com/office/drawing/2014/main" id="{8D276938-E9EC-4916-A97B-B042BF099F00}"/>
                  </a:ext>
                </a:extLst>
              </p:cNvPr>
              <p:cNvSpPr/>
              <p:nvPr/>
            </p:nvSpPr>
            <p:spPr>
              <a:xfrm>
                <a:off x="1942886" y="545259"/>
                <a:ext cx="141641" cy="170853"/>
              </a:xfrm>
              <a:prstGeom prst="chevron">
                <a:avLst>
                  <a:gd name="adj" fmla="val 65221"/>
                </a:avLst>
              </a:prstGeom>
              <a:solidFill>
                <a:srgbClr val="014A81"/>
              </a:solidFill>
              <a:ln>
                <a:solidFill>
                  <a:srgbClr val="014A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E85B283-8B4A-458F-8B3A-0EF363BC923A}"/>
              </a:ext>
            </a:extLst>
          </p:cNvPr>
          <p:cNvSpPr/>
          <p:nvPr/>
        </p:nvSpPr>
        <p:spPr>
          <a:xfrm>
            <a:off x="448205" y="1909195"/>
            <a:ext cx="11295590" cy="3933517"/>
          </a:xfrm>
          <a:prstGeom prst="roundRect">
            <a:avLst>
              <a:gd name="adj" fmla="val 12610"/>
            </a:avLst>
          </a:prstGeom>
          <a:noFill/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7C9C9BF1-9AD7-4A51-A5D1-7D8D303C2F31}"/>
              </a:ext>
            </a:extLst>
          </p:cNvPr>
          <p:cNvGrpSpPr/>
          <p:nvPr/>
        </p:nvGrpSpPr>
        <p:grpSpPr>
          <a:xfrm>
            <a:off x="11017187" y="4618772"/>
            <a:ext cx="649170" cy="2069895"/>
            <a:chOff x="9658905" y="89704"/>
            <a:chExt cx="2069597" cy="6598964"/>
          </a:xfrm>
        </p:grpSpPr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86B3500-3AC1-4723-BBC2-42892AAA42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0862" y="4686924"/>
              <a:ext cx="1173903" cy="1720142"/>
            </a:xfrm>
            <a:custGeom>
              <a:avLst/>
              <a:gdLst>
                <a:gd name="T0" fmla="*/ 0 w 346"/>
                <a:gd name="T1" fmla="*/ 0 h 507"/>
                <a:gd name="T2" fmla="*/ 343 w 346"/>
                <a:gd name="T3" fmla="*/ 41 h 507"/>
                <a:gd name="T4" fmla="*/ 346 w 346"/>
                <a:gd name="T5" fmla="*/ 507 h 507"/>
                <a:gd name="T6" fmla="*/ 231 w 346"/>
                <a:gd name="T7" fmla="*/ 507 h 507"/>
                <a:gd name="T8" fmla="*/ 231 w 346"/>
                <a:gd name="T9" fmla="*/ 156 h 507"/>
                <a:gd name="T10" fmla="*/ 229 w 346"/>
                <a:gd name="T11" fmla="*/ 157 h 507"/>
                <a:gd name="T12" fmla="*/ 225 w 346"/>
                <a:gd name="T13" fmla="*/ 158 h 507"/>
                <a:gd name="T14" fmla="*/ 219 w 346"/>
                <a:gd name="T15" fmla="*/ 161 h 507"/>
                <a:gd name="T16" fmla="*/ 208 w 346"/>
                <a:gd name="T17" fmla="*/ 164 h 507"/>
                <a:gd name="T18" fmla="*/ 193 w 346"/>
                <a:gd name="T19" fmla="*/ 165 h 507"/>
                <a:gd name="T20" fmla="*/ 172 w 346"/>
                <a:gd name="T21" fmla="*/ 166 h 507"/>
                <a:gd name="T22" fmla="*/ 151 w 346"/>
                <a:gd name="T23" fmla="*/ 166 h 507"/>
                <a:gd name="T24" fmla="*/ 134 w 346"/>
                <a:gd name="T25" fmla="*/ 164 h 507"/>
                <a:gd name="T26" fmla="*/ 122 w 346"/>
                <a:gd name="T27" fmla="*/ 161 h 507"/>
                <a:gd name="T28" fmla="*/ 115 w 346"/>
                <a:gd name="T29" fmla="*/ 157 h 507"/>
                <a:gd name="T30" fmla="*/ 113 w 346"/>
                <a:gd name="T31" fmla="*/ 156 h 507"/>
                <a:gd name="T32" fmla="*/ 115 w 346"/>
                <a:gd name="T33" fmla="*/ 507 h 507"/>
                <a:gd name="T34" fmla="*/ 0 w 346"/>
                <a:gd name="T35" fmla="*/ 507 h 507"/>
                <a:gd name="T36" fmla="*/ 3 w 346"/>
                <a:gd name="T37" fmla="*/ 398 h 507"/>
                <a:gd name="T38" fmla="*/ 0 w 346"/>
                <a:gd name="T39" fmla="*/ 0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6" h="507">
                  <a:moveTo>
                    <a:pt x="0" y="0"/>
                  </a:moveTo>
                  <a:lnTo>
                    <a:pt x="343" y="41"/>
                  </a:lnTo>
                  <a:lnTo>
                    <a:pt x="346" y="507"/>
                  </a:lnTo>
                  <a:lnTo>
                    <a:pt x="231" y="507"/>
                  </a:lnTo>
                  <a:lnTo>
                    <a:pt x="231" y="156"/>
                  </a:lnTo>
                  <a:lnTo>
                    <a:pt x="229" y="157"/>
                  </a:lnTo>
                  <a:lnTo>
                    <a:pt x="225" y="158"/>
                  </a:lnTo>
                  <a:lnTo>
                    <a:pt x="219" y="161"/>
                  </a:lnTo>
                  <a:lnTo>
                    <a:pt x="208" y="164"/>
                  </a:lnTo>
                  <a:lnTo>
                    <a:pt x="193" y="165"/>
                  </a:lnTo>
                  <a:lnTo>
                    <a:pt x="172" y="166"/>
                  </a:lnTo>
                  <a:lnTo>
                    <a:pt x="151" y="166"/>
                  </a:lnTo>
                  <a:lnTo>
                    <a:pt x="134" y="164"/>
                  </a:lnTo>
                  <a:lnTo>
                    <a:pt x="122" y="161"/>
                  </a:lnTo>
                  <a:lnTo>
                    <a:pt x="115" y="157"/>
                  </a:lnTo>
                  <a:lnTo>
                    <a:pt x="113" y="156"/>
                  </a:lnTo>
                  <a:lnTo>
                    <a:pt x="115" y="507"/>
                  </a:lnTo>
                  <a:lnTo>
                    <a:pt x="0" y="507"/>
                  </a:lnTo>
                  <a:lnTo>
                    <a:pt x="3" y="3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A40"/>
            </a:solidFill>
            <a:ln w="0">
              <a:solidFill>
                <a:srgbClr val="005A4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BA1BE70A-E109-4FD9-8623-8B60EEF2C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0862" y="3492664"/>
              <a:ext cx="1163725" cy="1465682"/>
            </a:xfrm>
            <a:custGeom>
              <a:avLst/>
              <a:gdLst>
                <a:gd name="T0" fmla="*/ 62 w 343"/>
                <a:gd name="T1" fmla="*/ 0 h 432"/>
                <a:gd name="T2" fmla="*/ 265 w 343"/>
                <a:gd name="T3" fmla="*/ 0 h 432"/>
                <a:gd name="T4" fmla="*/ 276 w 343"/>
                <a:gd name="T5" fmla="*/ 22 h 432"/>
                <a:gd name="T6" fmla="*/ 287 w 343"/>
                <a:gd name="T7" fmla="*/ 50 h 432"/>
                <a:gd name="T8" fmla="*/ 297 w 343"/>
                <a:gd name="T9" fmla="*/ 81 h 432"/>
                <a:gd name="T10" fmla="*/ 305 w 343"/>
                <a:gd name="T11" fmla="*/ 116 h 432"/>
                <a:gd name="T12" fmla="*/ 313 w 343"/>
                <a:gd name="T13" fmla="*/ 154 h 432"/>
                <a:gd name="T14" fmla="*/ 320 w 343"/>
                <a:gd name="T15" fmla="*/ 192 h 432"/>
                <a:gd name="T16" fmla="*/ 326 w 343"/>
                <a:gd name="T17" fmla="*/ 229 h 432"/>
                <a:gd name="T18" fmla="*/ 330 w 343"/>
                <a:gd name="T19" fmla="*/ 266 h 432"/>
                <a:gd name="T20" fmla="*/ 334 w 343"/>
                <a:gd name="T21" fmla="*/ 300 h 432"/>
                <a:gd name="T22" fmla="*/ 338 w 343"/>
                <a:gd name="T23" fmla="*/ 330 h 432"/>
                <a:gd name="T24" fmla="*/ 341 w 343"/>
                <a:gd name="T25" fmla="*/ 356 h 432"/>
                <a:gd name="T26" fmla="*/ 342 w 343"/>
                <a:gd name="T27" fmla="*/ 376 h 432"/>
                <a:gd name="T28" fmla="*/ 343 w 343"/>
                <a:gd name="T29" fmla="*/ 387 h 432"/>
                <a:gd name="T30" fmla="*/ 343 w 343"/>
                <a:gd name="T31" fmla="*/ 393 h 432"/>
                <a:gd name="T32" fmla="*/ 310 w 343"/>
                <a:gd name="T33" fmla="*/ 408 h 432"/>
                <a:gd name="T34" fmla="*/ 276 w 343"/>
                <a:gd name="T35" fmla="*/ 420 h 432"/>
                <a:gd name="T36" fmla="*/ 241 w 343"/>
                <a:gd name="T37" fmla="*/ 428 h 432"/>
                <a:gd name="T38" fmla="*/ 206 w 343"/>
                <a:gd name="T39" fmla="*/ 432 h 432"/>
                <a:gd name="T40" fmla="*/ 172 w 343"/>
                <a:gd name="T41" fmla="*/ 432 h 432"/>
                <a:gd name="T42" fmla="*/ 138 w 343"/>
                <a:gd name="T43" fmla="*/ 431 h 432"/>
                <a:gd name="T44" fmla="*/ 106 w 343"/>
                <a:gd name="T45" fmla="*/ 427 h 432"/>
                <a:gd name="T46" fmla="*/ 77 w 343"/>
                <a:gd name="T47" fmla="*/ 423 h 432"/>
                <a:gd name="T48" fmla="*/ 53 w 343"/>
                <a:gd name="T49" fmla="*/ 417 h 432"/>
                <a:gd name="T50" fmla="*/ 32 w 343"/>
                <a:gd name="T51" fmla="*/ 412 h 432"/>
                <a:gd name="T52" fmla="*/ 16 w 343"/>
                <a:gd name="T53" fmla="*/ 408 h 432"/>
                <a:gd name="T54" fmla="*/ 5 w 343"/>
                <a:gd name="T55" fmla="*/ 404 h 432"/>
                <a:gd name="T56" fmla="*/ 1 w 343"/>
                <a:gd name="T57" fmla="*/ 403 h 432"/>
                <a:gd name="T58" fmla="*/ 0 w 343"/>
                <a:gd name="T59" fmla="*/ 340 h 432"/>
                <a:gd name="T60" fmla="*/ 1 w 343"/>
                <a:gd name="T61" fmla="*/ 283 h 432"/>
                <a:gd name="T62" fmla="*/ 4 w 343"/>
                <a:gd name="T63" fmla="*/ 230 h 432"/>
                <a:gd name="T64" fmla="*/ 11 w 343"/>
                <a:gd name="T65" fmla="*/ 183 h 432"/>
                <a:gd name="T66" fmla="*/ 19 w 343"/>
                <a:gd name="T67" fmla="*/ 141 h 432"/>
                <a:gd name="T68" fmla="*/ 26 w 343"/>
                <a:gd name="T69" fmla="*/ 103 h 432"/>
                <a:gd name="T70" fmla="*/ 34 w 343"/>
                <a:gd name="T71" fmla="*/ 72 h 432"/>
                <a:gd name="T72" fmla="*/ 43 w 343"/>
                <a:gd name="T73" fmla="*/ 46 h 432"/>
                <a:gd name="T74" fmla="*/ 50 w 343"/>
                <a:gd name="T75" fmla="*/ 26 h 432"/>
                <a:gd name="T76" fmla="*/ 56 w 343"/>
                <a:gd name="T77" fmla="*/ 12 h 432"/>
                <a:gd name="T78" fmla="*/ 60 w 343"/>
                <a:gd name="T79" fmla="*/ 3 h 432"/>
                <a:gd name="T80" fmla="*/ 62 w 343"/>
                <a:gd name="T81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3" h="432">
                  <a:moveTo>
                    <a:pt x="62" y="0"/>
                  </a:moveTo>
                  <a:lnTo>
                    <a:pt x="265" y="0"/>
                  </a:lnTo>
                  <a:lnTo>
                    <a:pt x="276" y="22"/>
                  </a:lnTo>
                  <a:lnTo>
                    <a:pt x="287" y="50"/>
                  </a:lnTo>
                  <a:lnTo>
                    <a:pt x="297" y="81"/>
                  </a:lnTo>
                  <a:lnTo>
                    <a:pt x="305" y="116"/>
                  </a:lnTo>
                  <a:lnTo>
                    <a:pt x="313" y="154"/>
                  </a:lnTo>
                  <a:lnTo>
                    <a:pt x="320" y="192"/>
                  </a:lnTo>
                  <a:lnTo>
                    <a:pt x="326" y="229"/>
                  </a:lnTo>
                  <a:lnTo>
                    <a:pt x="330" y="266"/>
                  </a:lnTo>
                  <a:lnTo>
                    <a:pt x="334" y="300"/>
                  </a:lnTo>
                  <a:lnTo>
                    <a:pt x="338" y="330"/>
                  </a:lnTo>
                  <a:lnTo>
                    <a:pt x="341" y="356"/>
                  </a:lnTo>
                  <a:lnTo>
                    <a:pt x="342" y="376"/>
                  </a:lnTo>
                  <a:lnTo>
                    <a:pt x="343" y="387"/>
                  </a:lnTo>
                  <a:lnTo>
                    <a:pt x="343" y="393"/>
                  </a:lnTo>
                  <a:lnTo>
                    <a:pt x="310" y="408"/>
                  </a:lnTo>
                  <a:lnTo>
                    <a:pt x="276" y="420"/>
                  </a:lnTo>
                  <a:lnTo>
                    <a:pt x="241" y="428"/>
                  </a:lnTo>
                  <a:lnTo>
                    <a:pt x="206" y="432"/>
                  </a:lnTo>
                  <a:lnTo>
                    <a:pt x="172" y="432"/>
                  </a:lnTo>
                  <a:lnTo>
                    <a:pt x="138" y="431"/>
                  </a:lnTo>
                  <a:lnTo>
                    <a:pt x="106" y="427"/>
                  </a:lnTo>
                  <a:lnTo>
                    <a:pt x="77" y="423"/>
                  </a:lnTo>
                  <a:lnTo>
                    <a:pt x="53" y="417"/>
                  </a:lnTo>
                  <a:lnTo>
                    <a:pt x="32" y="412"/>
                  </a:lnTo>
                  <a:lnTo>
                    <a:pt x="16" y="408"/>
                  </a:lnTo>
                  <a:lnTo>
                    <a:pt x="5" y="404"/>
                  </a:lnTo>
                  <a:lnTo>
                    <a:pt x="1" y="403"/>
                  </a:lnTo>
                  <a:lnTo>
                    <a:pt x="0" y="340"/>
                  </a:lnTo>
                  <a:lnTo>
                    <a:pt x="1" y="283"/>
                  </a:lnTo>
                  <a:lnTo>
                    <a:pt x="4" y="230"/>
                  </a:lnTo>
                  <a:lnTo>
                    <a:pt x="11" y="183"/>
                  </a:lnTo>
                  <a:lnTo>
                    <a:pt x="19" y="141"/>
                  </a:lnTo>
                  <a:lnTo>
                    <a:pt x="26" y="103"/>
                  </a:lnTo>
                  <a:lnTo>
                    <a:pt x="34" y="72"/>
                  </a:lnTo>
                  <a:lnTo>
                    <a:pt x="43" y="46"/>
                  </a:lnTo>
                  <a:lnTo>
                    <a:pt x="50" y="26"/>
                  </a:lnTo>
                  <a:lnTo>
                    <a:pt x="56" y="12"/>
                  </a:lnTo>
                  <a:lnTo>
                    <a:pt x="60" y="3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EFF4F2"/>
            </a:solidFill>
            <a:ln w="0">
              <a:solidFill>
                <a:srgbClr val="EFF4F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A0919476-723A-421B-A7B6-A1DDB63DC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3190" y="1324677"/>
              <a:ext cx="1594608" cy="1628536"/>
            </a:xfrm>
            <a:custGeom>
              <a:avLst/>
              <a:gdLst>
                <a:gd name="T0" fmla="*/ 234 w 470"/>
                <a:gd name="T1" fmla="*/ 0 h 480"/>
                <a:gd name="T2" fmla="*/ 279 w 470"/>
                <a:gd name="T3" fmla="*/ 3 h 480"/>
                <a:gd name="T4" fmla="*/ 318 w 470"/>
                <a:gd name="T5" fmla="*/ 11 h 480"/>
                <a:gd name="T6" fmla="*/ 351 w 470"/>
                <a:gd name="T7" fmla="*/ 22 h 480"/>
                <a:gd name="T8" fmla="*/ 381 w 470"/>
                <a:gd name="T9" fmla="*/ 38 h 480"/>
                <a:gd name="T10" fmla="*/ 406 w 470"/>
                <a:gd name="T11" fmla="*/ 58 h 480"/>
                <a:gd name="T12" fmla="*/ 425 w 470"/>
                <a:gd name="T13" fmla="*/ 80 h 480"/>
                <a:gd name="T14" fmla="*/ 442 w 470"/>
                <a:gd name="T15" fmla="*/ 106 h 480"/>
                <a:gd name="T16" fmla="*/ 454 w 470"/>
                <a:gd name="T17" fmla="*/ 135 h 480"/>
                <a:gd name="T18" fmla="*/ 463 w 470"/>
                <a:gd name="T19" fmla="*/ 165 h 480"/>
                <a:gd name="T20" fmla="*/ 469 w 470"/>
                <a:gd name="T21" fmla="*/ 198 h 480"/>
                <a:gd name="T22" fmla="*/ 470 w 470"/>
                <a:gd name="T23" fmla="*/ 232 h 480"/>
                <a:gd name="T24" fmla="*/ 470 w 470"/>
                <a:gd name="T25" fmla="*/ 288 h 480"/>
                <a:gd name="T26" fmla="*/ 467 w 470"/>
                <a:gd name="T27" fmla="*/ 325 h 480"/>
                <a:gd name="T28" fmla="*/ 458 w 470"/>
                <a:gd name="T29" fmla="*/ 357 h 480"/>
                <a:gd name="T30" fmla="*/ 444 w 470"/>
                <a:gd name="T31" fmla="*/ 386 h 480"/>
                <a:gd name="T32" fmla="*/ 424 w 470"/>
                <a:gd name="T33" fmla="*/ 411 h 480"/>
                <a:gd name="T34" fmla="*/ 402 w 470"/>
                <a:gd name="T35" fmla="*/ 432 h 480"/>
                <a:gd name="T36" fmla="*/ 374 w 470"/>
                <a:gd name="T37" fmla="*/ 450 h 480"/>
                <a:gd name="T38" fmla="*/ 343 w 470"/>
                <a:gd name="T39" fmla="*/ 463 h 480"/>
                <a:gd name="T40" fmla="*/ 309 w 470"/>
                <a:gd name="T41" fmla="*/ 473 h 480"/>
                <a:gd name="T42" fmla="*/ 273 w 470"/>
                <a:gd name="T43" fmla="*/ 479 h 480"/>
                <a:gd name="T44" fmla="*/ 234 w 470"/>
                <a:gd name="T45" fmla="*/ 480 h 480"/>
                <a:gd name="T46" fmla="*/ 196 w 470"/>
                <a:gd name="T47" fmla="*/ 479 h 480"/>
                <a:gd name="T48" fmla="*/ 161 w 470"/>
                <a:gd name="T49" fmla="*/ 473 h 480"/>
                <a:gd name="T50" fmla="*/ 127 w 470"/>
                <a:gd name="T51" fmla="*/ 462 h 480"/>
                <a:gd name="T52" fmla="*/ 97 w 470"/>
                <a:gd name="T53" fmla="*/ 448 h 480"/>
                <a:gd name="T54" fmla="*/ 69 w 470"/>
                <a:gd name="T55" fmla="*/ 429 h 480"/>
                <a:gd name="T56" fmla="*/ 47 w 470"/>
                <a:gd name="T57" fmla="*/ 407 h 480"/>
                <a:gd name="T58" fmla="*/ 27 w 470"/>
                <a:gd name="T59" fmla="*/ 381 h 480"/>
                <a:gd name="T60" fmla="*/ 14 w 470"/>
                <a:gd name="T61" fmla="*/ 351 h 480"/>
                <a:gd name="T62" fmla="*/ 5 w 470"/>
                <a:gd name="T63" fmla="*/ 318 h 480"/>
                <a:gd name="T64" fmla="*/ 2 w 470"/>
                <a:gd name="T65" fmla="*/ 282 h 480"/>
                <a:gd name="T66" fmla="*/ 0 w 470"/>
                <a:gd name="T67" fmla="*/ 232 h 480"/>
                <a:gd name="T68" fmla="*/ 1 w 470"/>
                <a:gd name="T69" fmla="*/ 198 h 480"/>
                <a:gd name="T70" fmla="*/ 6 w 470"/>
                <a:gd name="T71" fmla="*/ 165 h 480"/>
                <a:gd name="T72" fmla="*/ 16 w 470"/>
                <a:gd name="T73" fmla="*/ 135 h 480"/>
                <a:gd name="T74" fmla="*/ 29 w 470"/>
                <a:gd name="T75" fmla="*/ 106 h 480"/>
                <a:gd name="T76" fmla="*/ 46 w 470"/>
                <a:gd name="T77" fmla="*/ 80 h 480"/>
                <a:gd name="T78" fmla="*/ 65 w 470"/>
                <a:gd name="T79" fmla="*/ 58 h 480"/>
                <a:gd name="T80" fmla="*/ 90 w 470"/>
                <a:gd name="T81" fmla="*/ 38 h 480"/>
                <a:gd name="T82" fmla="*/ 120 w 470"/>
                <a:gd name="T83" fmla="*/ 22 h 480"/>
                <a:gd name="T84" fmla="*/ 154 w 470"/>
                <a:gd name="T85" fmla="*/ 11 h 480"/>
                <a:gd name="T86" fmla="*/ 192 w 470"/>
                <a:gd name="T87" fmla="*/ 3 h 480"/>
                <a:gd name="T88" fmla="*/ 234 w 470"/>
                <a:gd name="T89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70" h="480">
                  <a:moveTo>
                    <a:pt x="234" y="0"/>
                  </a:moveTo>
                  <a:lnTo>
                    <a:pt x="279" y="3"/>
                  </a:lnTo>
                  <a:lnTo>
                    <a:pt x="318" y="11"/>
                  </a:lnTo>
                  <a:lnTo>
                    <a:pt x="351" y="22"/>
                  </a:lnTo>
                  <a:lnTo>
                    <a:pt x="381" y="38"/>
                  </a:lnTo>
                  <a:lnTo>
                    <a:pt x="406" y="58"/>
                  </a:lnTo>
                  <a:lnTo>
                    <a:pt x="425" y="80"/>
                  </a:lnTo>
                  <a:lnTo>
                    <a:pt x="442" y="106"/>
                  </a:lnTo>
                  <a:lnTo>
                    <a:pt x="454" y="135"/>
                  </a:lnTo>
                  <a:lnTo>
                    <a:pt x="463" y="165"/>
                  </a:lnTo>
                  <a:lnTo>
                    <a:pt x="469" y="198"/>
                  </a:lnTo>
                  <a:lnTo>
                    <a:pt x="470" y="232"/>
                  </a:lnTo>
                  <a:lnTo>
                    <a:pt x="470" y="288"/>
                  </a:lnTo>
                  <a:lnTo>
                    <a:pt x="467" y="325"/>
                  </a:lnTo>
                  <a:lnTo>
                    <a:pt x="458" y="357"/>
                  </a:lnTo>
                  <a:lnTo>
                    <a:pt x="444" y="386"/>
                  </a:lnTo>
                  <a:lnTo>
                    <a:pt x="424" y="411"/>
                  </a:lnTo>
                  <a:lnTo>
                    <a:pt x="402" y="432"/>
                  </a:lnTo>
                  <a:lnTo>
                    <a:pt x="374" y="450"/>
                  </a:lnTo>
                  <a:lnTo>
                    <a:pt x="343" y="463"/>
                  </a:lnTo>
                  <a:lnTo>
                    <a:pt x="309" y="473"/>
                  </a:lnTo>
                  <a:lnTo>
                    <a:pt x="273" y="479"/>
                  </a:lnTo>
                  <a:lnTo>
                    <a:pt x="234" y="480"/>
                  </a:lnTo>
                  <a:lnTo>
                    <a:pt x="196" y="479"/>
                  </a:lnTo>
                  <a:lnTo>
                    <a:pt x="161" y="473"/>
                  </a:lnTo>
                  <a:lnTo>
                    <a:pt x="127" y="462"/>
                  </a:lnTo>
                  <a:lnTo>
                    <a:pt x="97" y="448"/>
                  </a:lnTo>
                  <a:lnTo>
                    <a:pt x="69" y="429"/>
                  </a:lnTo>
                  <a:lnTo>
                    <a:pt x="47" y="407"/>
                  </a:lnTo>
                  <a:lnTo>
                    <a:pt x="27" y="381"/>
                  </a:lnTo>
                  <a:lnTo>
                    <a:pt x="14" y="351"/>
                  </a:lnTo>
                  <a:lnTo>
                    <a:pt x="5" y="318"/>
                  </a:lnTo>
                  <a:lnTo>
                    <a:pt x="2" y="282"/>
                  </a:lnTo>
                  <a:lnTo>
                    <a:pt x="0" y="232"/>
                  </a:lnTo>
                  <a:lnTo>
                    <a:pt x="1" y="198"/>
                  </a:lnTo>
                  <a:lnTo>
                    <a:pt x="6" y="165"/>
                  </a:lnTo>
                  <a:lnTo>
                    <a:pt x="16" y="135"/>
                  </a:lnTo>
                  <a:lnTo>
                    <a:pt x="29" y="106"/>
                  </a:lnTo>
                  <a:lnTo>
                    <a:pt x="46" y="80"/>
                  </a:lnTo>
                  <a:lnTo>
                    <a:pt x="65" y="58"/>
                  </a:lnTo>
                  <a:lnTo>
                    <a:pt x="90" y="38"/>
                  </a:lnTo>
                  <a:lnTo>
                    <a:pt x="120" y="22"/>
                  </a:lnTo>
                  <a:lnTo>
                    <a:pt x="154" y="11"/>
                  </a:lnTo>
                  <a:lnTo>
                    <a:pt x="192" y="3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4C0000"/>
            </a:solidFill>
            <a:ln w="0">
              <a:solidFill>
                <a:srgbClr val="4C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B033178E-9855-4169-B730-F73D0CC48B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35851" y="1243250"/>
              <a:ext cx="437670" cy="139105"/>
            </a:xfrm>
            <a:custGeom>
              <a:avLst/>
              <a:gdLst>
                <a:gd name="T0" fmla="*/ 100 w 129"/>
                <a:gd name="T1" fmla="*/ 0 h 41"/>
                <a:gd name="T2" fmla="*/ 101 w 129"/>
                <a:gd name="T3" fmla="*/ 3 h 41"/>
                <a:gd name="T4" fmla="*/ 102 w 129"/>
                <a:gd name="T5" fmla="*/ 10 h 41"/>
                <a:gd name="T6" fmla="*/ 102 w 129"/>
                <a:gd name="T7" fmla="*/ 18 h 41"/>
                <a:gd name="T8" fmla="*/ 100 w 129"/>
                <a:gd name="T9" fmla="*/ 24 h 41"/>
                <a:gd name="T10" fmla="*/ 102 w 129"/>
                <a:gd name="T11" fmla="*/ 25 h 41"/>
                <a:gd name="T12" fmla="*/ 109 w 129"/>
                <a:gd name="T13" fmla="*/ 25 h 41"/>
                <a:gd name="T14" fmla="*/ 115 w 129"/>
                <a:gd name="T15" fmla="*/ 24 h 41"/>
                <a:gd name="T16" fmla="*/ 122 w 129"/>
                <a:gd name="T17" fmla="*/ 20 h 41"/>
                <a:gd name="T18" fmla="*/ 125 w 129"/>
                <a:gd name="T19" fmla="*/ 12 h 41"/>
                <a:gd name="T20" fmla="*/ 126 w 129"/>
                <a:gd name="T21" fmla="*/ 15 h 41"/>
                <a:gd name="T22" fmla="*/ 129 w 129"/>
                <a:gd name="T23" fmla="*/ 21 h 41"/>
                <a:gd name="T24" fmla="*/ 129 w 129"/>
                <a:gd name="T25" fmla="*/ 31 h 41"/>
                <a:gd name="T26" fmla="*/ 125 w 129"/>
                <a:gd name="T27" fmla="*/ 41 h 41"/>
                <a:gd name="T28" fmla="*/ 0 w 129"/>
                <a:gd name="T29" fmla="*/ 24 h 41"/>
                <a:gd name="T30" fmla="*/ 4 w 129"/>
                <a:gd name="T31" fmla="*/ 24 h 41"/>
                <a:gd name="T32" fmla="*/ 15 w 129"/>
                <a:gd name="T33" fmla="*/ 24 h 41"/>
                <a:gd name="T34" fmla="*/ 28 w 129"/>
                <a:gd name="T35" fmla="*/ 23 h 41"/>
                <a:gd name="T36" fmla="*/ 45 w 129"/>
                <a:gd name="T37" fmla="*/ 21 h 41"/>
                <a:gd name="T38" fmla="*/ 62 w 129"/>
                <a:gd name="T39" fmla="*/ 18 h 41"/>
                <a:gd name="T40" fmla="*/ 77 w 129"/>
                <a:gd name="T41" fmla="*/ 14 h 41"/>
                <a:gd name="T42" fmla="*/ 92 w 129"/>
                <a:gd name="T43" fmla="*/ 8 h 41"/>
                <a:gd name="T44" fmla="*/ 100 w 129"/>
                <a:gd name="T4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9" h="41">
                  <a:moveTo>
                    <a:pt x="100" y="0"/>
                  </a:moveTo>
                  <a:lnTo>
                    <a:pt x="101" y="3"/>
                  </a:lnTo>
                  <a:lnTo>
                    <a:pt x="102" y="10"/>
                  </a:lnTo>
                  <a:lnTo>
                    <a:pt x="102" y="18"/>
                  </a:lnTo>
                  <a:lnTo>
                    <a:pt x="100" y="24"/>
                  </a:lnTo>
                  <a:lnTo>
                    <a:pt x="102" y="25"/>
                  </a:lnTo>
                  <a:lnTo>
                    <a:pt x="109" y="25"/>
                  </a:lnTo>
                  <a:lnTo>
                    <a:pt x="115" y="24"/>
                  </a:lnTo>
                  <a:lnTo>
                    <a:pt x="122" y="20"/>
                  </a:lnTo>
                  <a:lnTo>
                    <a:pt x="125" y="12"/>
                  </a:lnTo>
                  <a:lnTo>
                    <a:pt x="126" y="15"/>
                  </a:lnTo>
                  <a:lnTo>
                    <a:pt x="129" y="21"/>
                  </a:lnTo>
                  <a:lnTo>
                    <a:pt x="129" y="31"/>
                  </a:lnTo>
                  <a:lnTo>
                    <a:pt x="125" y="41"/>
                  </a:lnTo>
                  <a:lnTo>
                    <a:pt x="0" y="24"/>
                  </a:lnTo>
                  <a:lnTo>
                    <a:pt x="4" y="24"/>
                  </a:lnTo>
                  <a:lnTo>
                    <a:pt x="15" y="24"/>
                  </a:lnTo>
                  <a:lnTo>
                    <a:pt x="28" y="23"/>
                  </a:lnTo>
                  <a:lnTo>
                    <a:pt x="45" y="21"/>
                  </a:lnTo>
                  <a:lnTo>
                    <a:pt x="62" y="18"/>
                  </a:lnTo>
                  <a:lnTo>
                    <a:pt x="77" y="14"/>
                  </a:lnTo>
                  <a:lnTo>
                    <a:pt x="92" y="8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4C0000"/>
            </a:solidFill>
            <a:ln w="0">
              <a:solidFill>
                <a:srgbClr val="4C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5362ACB8-5CA9-4504-9C40-B1C1668A0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1936" y="1745382"/>
              <a:ext cx="1360507" cy="1628536"/>
            </a:xfrm>
            <a:custGeom>
              <a:avLst/>
              <a:gdLst>
                <a:gd name="T0" fmla="*/ 201 w 401"/>
                <a:gd name="T1" fmla="*/ 0 h 480"/>
                <a:gd name="T2" fmla="*/ 241 w 401"/>
                <a:gd name="T3" fmla="*/ 6 h 480"/>
                <a:gd name="T4" fmla="*/ 279 w 401"/>
                <a:gd name="T5" fmla="*/ 16 h 480"/>
                <a:gd name="T6" fmla="*/ 313 w 401"/>
                <a:gd name="T7" fmla="*/ 36 h 480"/>
                <a:gd name="T8" fmla="*/ 343 w 401"/>
                <a:gd name="T9" fmla="*/ 59 h 480"/>
                <a:gd name="T10" fmla="*/ 367 w 401"/>
                <a:gd name="T11" fmla="*/ 89 h 480"/>
                <a:gd name="T12" fmla="*/ 385 w 401"/>
                <a:gd name="T13" fmla="*/ 123 h 480"/>
                <a:gd name="T14" fmla="*/ 397 w 401"/>
                <a:gd name="T15" fmla="*/ 161 h 480"/>
                <a:gd name="T16" fmla="*/ 401 w 401"/>
                <a:gd name="T17" fmla="*/ 202 h 480"/>
                <a:gd name="T18" fmla="*/ 401 w 401"/>
                <a:gd name="T19" fmla="*/ 296 h 480"/>
                <a:gd name="T20" fmla="*/ 390 w 401"/>
                <a:gd name="T21" fmla="*/ 334 h 480"/>
                <a:gd name="T22" fmla="*/ 377 w 401"/>
                <a:gd name="T23" fmla="*/ 367 h 480"/>
                <a:gd name="T24" fmla="*/ 362 w 401"/>
                <a:gd name="T25" fmla="*/ 396 h 480"/>
                <a:gd name="T26" fmla="*/ 343 w 401"/>
                <a:gd name="T27" fmla="*/ 421 h 480"/>
                <a:gd name="T28" fmla="*/ 321 w 401"/>
                <a:gd name="T29" fmla="*/ 442 h 480"/>
                <a:gd name="T30" fmla="*/ 297 w 401"/>
                <a:gd name="T31" fmla="*/ 457 h 480"/>
                <a:gd name="T32" fmla="*/ 269 w 401"/>
                <a:gd name="T33" fmla="*/ 469 h 480"/>
                <a:gd name="T34" fmla="*/ 237 w 401"/>
                <a:gd name="T35" fmla="*/ 477 h 480"/>
                <a:gd name="T36" fmla="*/ 203 w 401"/>
                <a:gd name="T37" fmla="*/ 480 h 480"/>
                <a:gd name="T38" fmla="*/ 168 w 401"/>
                <a:gd name="T39" fmla="*/ 477 h 480"/>
                <a:gd name="T40" fmla="*/ 136 w 401"/>
                <a:gd name="T41" fmla="*/ 470 h 480"/>
                <a:gd name="T42" fmla="*/ 108 w 401"/>
                <a:gd name="T43" fmla="*/ 460 h 480"/>
                <a:gd name="T44" fmla="*/ 81 w 401"/>
                <a:gd name="T45" fmla="*/ 446 h 480"/>
                <a:gd name="T46" fmla="*/ 59 w 401"/>
                <a:gd name="T47" fmla="*/ 426 h 480"/>
                <a:gd name="T48" fmla="*/ 41 w 401"/>
                <a:gd name="T49" fmla="*/ 401 h 480"/>
                <a:gd name="T50" fmla="*/ 24 w 401"/>
                <a:gd name="T51" fmla="*/ 371 h 480"/>
                <a:gd name="T52" fmla="*/ 11 w 401"/>
                <a:gd name="T53" fmla="*/ 337 h 480"/>
                <a:gd name="T54" fmla="*/ 0 w 401"/>
                <a:gd name="T55" fmla="*/ 296 h 480"/>
                <a:gd name="T56" fmla="*/ 0 w 401"/>
                <a:gd name="T57" fmla="*/ 202 h 480"/>
                <a:gd name="T58" fmla="*/ 2 w 401"/>
                <a:gd name="T59" fmla="*/ 175 h 480"/>
                <a:gd name="T60" fmla="*/ 4 w 401"/>
                <a:gd name="T61" fmla="*/ 147 h 480"/>
                <a:gd name="T62" fmla="*/ 9 w 401"/>
                <a:gd name="T63" fmla="*/ 122 h 480"/>
                <a:gd name="T64" fmla="*/ 16 w 401"/>
                <a:gd name="T65" fmla="*/ 97 h 480"/>
                <a:gd name="T66" fmla="*/ 26 w 401"/>
                <a:gd name="T67" fmla="*/ 75 h 480"/>
                <a:gd name="T68" fmla="*/ 38 w 401"/>
                <a:gd name="T69" fmla="*/ 55 h 480"/>
                <a:gd name="T70" fmla="*/ 54 w 401"/>
                <a:gd name="T71" fmla="*/ 38 h 480"/>
                <a:gd name="T72" fmla="*/ 72 w 401"/>
                <a:gd name="T73" fmla="*/ 24 h 480"/>
                <a:gd name="T74" fmla="*/ 93 w 401"/>
                <a:gd name="T75" fmla="*/ 14 h 480"/>
                <a:gd name="T76" fmla="*/ 118 w 401"/>
                <a:gd name="T77" fmla="*/ 7 h 480"/>
                <a:gd name="T78" fmla="*/ 147 w 401"/>
                <a:gd name="T79" fmla="*/ 4 h 480"/>
                <a:gd name="T80" fmla="*/ 178 w 401"/>
                <a:gd name="T81" fmla="*/ 6 h 480"/>
                <a:gd name="T82" fmla="*/ 201 w 401"/>
                <a:gd name="T83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01" h="480">
                  <a:moveTo>
                    <a:pt x="201" y="0"/>
                  </a:moveTo>
                  <a:lnTo>
                    <a:pt x="241" y="6"/>
                  </a:lnTo>
                  <a:lnTo>
                    <a:pt x="279" y="16"/>
                  </a:lnTo>
                  <a:lnTo>
                    <a:pt x="313" y="36"/>
                  </a:lnTo>
                  <a:lnTo>
                    <a:pt x="343" y="59"/>
                  </a:lnTo>
                  <a:lnTo>
                    <a:pt x="367" y="89"/>
                  </a:lnTo>
                  <a:lnTo>
                    <a:pt x="385" y="123"/>
                  </a:lnTo>
                  <a:lnTo>
                    <a:pt x="397" y="161"/>
                  </a:lnTo>
                  <a:lnTo>
                    <a:pt x="401" y="202"/>
                  </a:lnTo>
                  <a:lnTo>
                    <a:pt x="401" y="296"/>
                  </a:lnTo>
                  <a:lnTo>
                    <a:pt x="390" y="334"/>
                  </a:lnTo>
                  <a:lnTo>
                    <a:pt x="377" y="367"/>
                  </a:lnTo>
                  <a:lnTo>
                    <a:pt x="362" y="396"/>
                  </a:lnTo>
                  <a:lnTo>
                    <a:pt x="343" y="421"/>
                  </a:lnTo>
                  <a:lnTo>
                    <a:pt x="321" y="442"/>
                  </a:lnTo>
                  <a:lnTo>
                    <a:pt x="297" y="457"/>
                  </a:lnTo>
                  <a:lnTo>
                    <a:pt x="269" y="469"/>
                  </a:lnTo>
                  <a:lnTo>
                    <a:pt x="237" y="477"/>
                  </a:lnTo>
                  <a:lnTo>
                    <a:pt x="203" y="480"/>
                  </a:lnTo>
                  <a:lnTo>
                    <a:pt x="168" y="477"/>
                  </a:lnTo>
                  <a:lnTo>
                    <a:pt x="136" y="470"/>
                  </a:lnTo>
                  <a:lnTo>
                    <a:pt x="108" y="460"/>
                  </a:lnTo>
                  <a:lnTo>
                    <a:pt x="81" y="446"/>
                  </a:lnTo>
                  <a:lnTo>
                    <a:pt x="59" y="426"/>
                  </a:lnTo>
                  <a:lnTo>
                    <a:pt x="41" y="401"/>
                  </a:lnTo>
                  <a:lnTo>
                    <a:pt x="24" y="371"/>
                  </a:lnTo>
                  <a:lnTo>
                    <a:pt x="11" y="337"/>
                  </a:lnTo>
                  <a:lnTo>
                    <a:pt x="0" y="296"/>
                  </a:lnTo>
                  <a:lnTo>
                    <a:pt x="0" y="202"/>
                  </a:lnTo>
                  <a:lnTo>
                    <a:pt x="2" y="175"/>
                  </a:lnTo>
                  <a:lnTo>
                    <a:pt x="4" y="147"/>
                  </a:lnTo>
                  <a:lnTo>
                    <a:pt x="9" y="122"/>
                  </a:lnTo>
                  <a:lnTo>
                    <a:pt x="16" y="97"/>
                  </a:lnTo>
                  <a:lnTo>
                    <a:pt x="26" y="75"/>
                  </a:lnTo>
                  <a:lnTo>
                    <a:pt x="38" y="55"/>
                  </a:lnTo>
                  <a:lnTo>
                    <a:pt x="54" y="38"/>
                  </a:lnTo>
                  <a:lnTo>
                    <a:pt x="72" y="24"/>
                  </a:lnTo>
                  <a:lnTo>
                    <a:pt x="93" y="14"/>
                  </a:lnTo>
                  <a:lnTo>
                    <a:pt x="118" y="7"/>
                  </a:lnTo>
                  <a:lnTo>
                    <a:pt x="147" y="4"/>
                  </a:lnTo>
                  <a:lnTo>
                    <a:pt x="178" y="6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8BC9F"/>
            </a:solidFill>
            <a:ln w="0">
              <a:solidFill>
                <a:srgbClr val="F8BC9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12">
              <a:extLst>
                <a:ext uri="{FF2B5EF4-FFF2-40B4-BE49-F238E27FC236}">
                  <a16:creationId xmlns:a16="http://schemas.microsoft.com/office/drawing/2014/main" id="{B9EF604C-2051-4836-8BA8-87C954E8F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51033" y="3275526"/>
              <a:ext cx="342672" cy="315530"/>
            </a:xfrm>
            <a:custGeom>
              <a:avLst/>
              <a:gdLst>
                <a:gd name="T0" fmla="*/ 0 w 101"/>
                <a:gd name="T1" fmla="*/ 0 h 93"/>
                <a:gd name="T2" fmla="*/ 101 w 101"/>
                <a:gd name="T3" fmla="*/ 0 h 93"/>
                <a:gd name="T4" fmla="*/ 101 w 101"/>
                <a:gd name="T5" fmla="*/ 64 h 93"/>
                <a:gd name="T6" fmla="*/ 50 w 101"/>
                <a:gd name="T7" fmla="*/ 93 h 93"/>
                <a:gd name="T8" fmla="*/ 0 w 101"/>
                <a:gd name="T9" fmla="*/ 64 h 93"/>
                <a:gd name="T10" fmla="*/ 0 w 101"/>
                <a:gd name="T11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93">
                  <a:moveTo>
                    <a:pt x="0" y="0"/>
                  </a:moveTo>
                  <a:lnTo>
                    <a:pt x="101" y="0"/>
                  </a:lnTo>
                  <a:lnTo>
                    <a:pt x="101" y="64"/>
                  </a:lnTo>
                  <a:lnTo>
                    <a:pt x="50" y="93"/>
                  </a:lnTo>
                  <a:lnTo>
                    <a:pt x="0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C9F"/>
            </a:solidFill>
            <a:ln w="0">
              <a:solidFill>
                <a:srgbClr val="F8BC9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13">
              <a:extLst>
                <a:ext uri="{FF2B5EF4-FFF2-40B4-BE49-F238E27FC236}">
                  <a16:creationId xmlns:a16="http://schemas.microsoft.com/office/drawing/2014/main" id="{7918A96D-8C96-47ED-A7A2-4177F5FE7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8536" y="2434116"/>
              <a:ext cx="61070" cy="108569"/>
            </a:xfrm>
            <a:custGeom>
              <a:avLst/>
              <a:gdLst>
                <a:gd name="T0" fmla="*/ 8 w 18"/>
                <a:gd name="T1" fmla="*/ 0 h 32"/>
                <a:gd name="T2" fmla="*/ 12 w 18"/>
                <a:gd name="T3" fmla="*/ 0 h 32"/>
                <a:gd name="T4" fmla="*/ 15 w 18"/>
                <a:gd name="T5" fmla="*/ 2 h 32"/>
                <a:gd name="T6" fmla="*/ 18 w 18"/>
                <a:gd name="T7" fmla="*/ 4 h 32"/>
                <a:gd name="T8" fmla="*/ 18 w 18"/>
                <a:gd name="T9" fmla="*/ 7 h 32"/>
                <a:gd name="T10" fmla="*/ 18 w 18"/>
                <a:gd name="T11" fmla="*/ 27 h 32"/>
                <a:gd name="T12" fmla="*/ 18 w 18"/>
                <a:gd name="T13" fmla="*/ 28 h 32"/>
                <a:gd name="T14" fmla="*/ 15 w 18"/>
                <a:gd name="T15" fmla="*/ 30 h 32"/>
                <a:gd name="T16" fmla="*/ 12 w 18"/>
                <a:gd name="T17" fmla="*/ 32 h 32"/>
                <a:gd name="T18" fmla="*/ 8 w 18"/>
                <a:gd name="T19" fmla="*/ 32 h 32"/>
                <a:gd name="T20" fmla="*/ 6 w 18"/>
                <a:gd name="T21" fmla="*/ 32 h 32"/>
                <a:gd name="T22" fmla="*/ 3 w 18"/>
                <a:gd name="T23" fmla="*/ 30 h 32"/>
                <a:gd name="T24" fmla="*/ 0 w 18"/>
                <a:gd name="T25" fmla="*/ 28 h 32"/>
                <a:gd name="T26" fmla="*/ 0 w 18"/>
                <a:gd name="T27" fmla="*/ 27 h 32"/>
                <a:gd name="T28" fmla="*/ 0 w 18"/>
                <a:gd name="T29" fmla="*/ 7 h 32"/>
                <a:gd name="T30" fmla="*/ 0 w 18"/>
                <a:gd name="T31" fmla="*/ 4 h 32"/>
                <a:gd name="T32" fmla="*/ 3 w 18"/>
                <a:gd name="T33" fmla="*/ 2 h 32"/>
                <a:gd name="T34" fmla="*/ 6 w 18"/>
                <a:gd name="T35" fmla="*/ 0 h 32"/>
                <a:gd name="T36" fmla="*/ 8 w 18"/>
                <a:gd name="T3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32">
                  <a:moveTo>
                    <a:pt x="8" y="0"/>
                  </a:moveTo>
                  <a:lnTo>
                    <a:pt x="12" y="0"/>
                  </a:lnTo>
                  <a:lnTo>
                    <a:pt x="15" y="2"/>
                  </a:lnTo>
                  <a:lnTo>
                    <a:pt x="18" y="4"/>
                  </a:lnTo>
                  <a:lnTo>
                    <a:pt x="18" y="7"/>
                  </a:lnTo>
                  <a:lnTo>
                    <a:pt x="18" y="27"/>
                  </a:lnTo>
                  <a:lnTo>
                    <a:pt x="18" y="28"/>
                  </a:lnTo>
                  <a:lnTo>
                    <a:pt x="15" y="30"/>
                  </a:lnTo>
                  <a:lnTo>
                    <a:pt x="12" y="32"/>
                  </a:lnTo>
                  <a:lnTo>
                    <a:pt x="8" y="32"/>
                  </a:lnTo>
                  <a:lnTo>
                    <a:pt x="6" y="32"/>
                  </a:lnTo>
                  <a:lnTo>
                    <a:pt x="3" y="30"/>
                  </a:lnTo>
                  <a:lnTo>
                    <a:pt x="0" y="28"/>
                  </a:lnTo>
                  <a:lnTo>
                    <a:pt x="0" y="27"/>
                  </a:lnTo>
                  <a:lnTo>
                    <a:pt x="0" y="7"/>
                  </a:lnTo>
                  <a:lnTo>
                    <a:pt x="0" y="4"/>
                  </a:lnTo>
                  <a:lnTo>
                    <a:pt x="3" y="2"/>
                  </a:lnTo>
                  <a:lnTo>
                    <a:pt x="6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9407ED39-FD10-464B-8F9C-088722107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4595" y="2434116"/>
              <a:ext cx="61070" cy="108569"/>
            </a:xfrm>
            <a:custGeom>
              <a:avLst/>
              <a:gdLst>
                <a:gd name="T0" fmla="*/ 9 w 18"/>
                <a:gd name="T1" fmla="*/ 0 h 32"/>
                <a:gd name="T2" fmla="*/ 13 w 18"/>
                <a:gd name="T3" fmla="*/ 0 h 32"/>
                <a:gd name="T4" fmla="*/ 15 w 18"/>
                <a:gd name="T5" fmla="*/ 2 h 32"/>
                <a:gd name="T6" fmla="*/ 17 w 18"/>
                <a:gd name="T7" fmla="*/ 4 h 32"/>
                <a:gd name="T8" fmla="*/ 18 w 18"/>
                <a:gd name="T9" fmla="*/ 7 h 32"/>
                <a:gd name="T10" fmla="*/ 18 w 18"/>
                <a:gd name="T11" fmla="*/ 27 h 32"/>
                <a:gd name="T12" fmla="*/ 17 w 18"/>
                <a:gd name="T13" fmla="*/ 28 h 32"/>
                <a:gd name="T14" fmla="*/ 15 w 18"/>
                <a:gd name="T15" fmla="*/ 30 h 32"/>
                <a:gd name="T16" fmla="*/ 13 w 18"/>
                <a:gd name="T17" fmla="*/ 32 h 32"/>
                <a:gd name="T18" fmla="*/ 9 w 18"/>
                <a:gd name="T19" fmla="*/ 32 h 32"/>
                <a:gd name="T20" fmla="*/ 5 w 18"/>
                <a:gd name="T21" fmla="*/ 32 h 32"/>
                <a:gd name="T22" fmla="*/ 2 w 18"/>
                <a:gd name="T23" fmla="*/ 30 h 32"/>
                <a:gd name="T24" fmla="*/ 1 w 18"/>
                <a:gd name="T25" fmla="*/ 28 h 32"/>
                <a:gd name="T26" fmla="*/ 0 w 18"/>
                <a:gd name="T27" fmla="*/ 27 h 32"/>
                <a:gd name="T28" fmla="*/ 0 w 18"/>
                <a:gd name="T29" fmla="*/ 7 h 32"/>
                <a:gd name="T30" fmla="*/ 1 w 18"/>
                <a:gd name="T31" fmla="*/ 4 h 32"/>
                <a:gd name="T32" fmla="*/ 2 w 18"/>
                <a:gd name="T33" fmla="*/ 2 h 32"/>
                <a:gd name="T34" fmla="*/ 5 w 18"/>
                <a:gd name="T35" fmla="*/ 0 h 32"/>
                <a:gd name="T36" fmla="*/ 9 w 18"/>
                <a:gd name="T3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32">
                  <a:moveTo>
                    <a:pt x="9" y="0"/>
                  </a:moveTo>
                  <a:lnTo>
                    <a:pt x="13" y="0"/>
                  </a:lnTo>
                  <a:lnTo>
                    <a:pt x="15" y="2"/>
                  </a:lnTo>
                  <a:lnTo>
                    <a:pt x="17" y="4"/>
                  </a:lnTo>
                  <a:lnTo>
                    <a:pt x="18" y="7"/>
                  </a:lnTo>
                  <a:lnTo>
                    <a:pt x="18" y="27"/>
                  </a:lnTo>
                  <a:lnTo>
                    <a:pt x="17" y="28"/>
                  </a:lnTo>
                  <a:lnTo>
                    <a:pt x="15" y="30"/>
                  </a:lnTo>
                  <a:lnTo>
                    <a:pt x="13" y="32"/>
                  </a:lnTo>
                  <a:lnTo>
                    <a:pt x="9" y="32"/>
                  </a:lnTo>
                  <a:lnTo>
                    <a:pt x="5" y="32"/>
                  </a:lnTo>
                  <a:lnTo>
                    <a:pt x="2" y="30"/>
                  </a:lnTo>
                  <a:lnTo>
                    <a:pt x="1" y="28"/>
                  </a:lnTo>
                  <a:lnTo>
                    <a:pt x="0" y="27"/>
                  </a:lnTo>
                  <a:lnTo>
                    <a:pt x="0" y="7"/>
                  </a:lnTo>
                  <a:lnTo>
                    <a:pt x="1" y="4"/>
                  </a:lnTo>
                  <a:lnTo>
                    <a:pt x="2" y="2"/>
                  </a:lnTo>
                  <a:lnTo>
                    <a:pt x="5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63CF9D72-6B16-476C-B73A-649F1E222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35851" y="2719110"/>
              <a:ext cx="152676" cy="61070"/>
            </a:xfrm>
            <a:custGeom>
              <a:avLst/>
              <a:gdLst>
                <a:gd name="T0" fmla="*/ 0 w 45"/>
                <a:gd name="T1" fmla="*/ 0 h 18"/>
                <a:gd name="T2" fmla="*/ 2 w 45"/>
                <a:gd name="T3" fmla="*/ 0 h 18"/>
                <a:gd name="T4" fmla="*/ 3 w 45"/>
                <a:gd name="T5" fmla="*/ 0 h 18"/>
                <a:gd name="T6" fmla="*/ 5 w 45"/>
                <a:gd name="T7" fmla="*/ 1 h 18"/>
                <a:gd name="T8" fmla="*/ 8 w 45"/>
                <a:gd name="T9" fmla="*/ 3 h 18"/>
                <a:gd name="T10" fmla="*/ 12 w 45"/>
                <a:gd name="T11" fmla="*/ 5 h 18"/>
                <a:gd name="T12" fmla="*/ 16 w 45"/>
                <a:gd name="T13" fmla="*/ 7 h 18"/>
                <a:gd name="T14" fmla="*/ 20 w 45"/>
                <a:gd name="T15" fmla="*/ 7 h 18"/>
                <a:gd name="T16" fmla="*/ 21 w 45"/>
                <a:gd name="T17" fmla="*/ 7 h 18"/>
                <a:gd name="T18" fmla="*/ 23 w 45"/>
                <a:gd name="T19" fmla="*/ 8 h 18"/>
                <a:gd name="T20" fmla="*/ 25 w 45"/>
                <a:gd name="T21" fmla="*/ 8 h 18"/>
                <a:gd name="T22" fmla="*/ 26 w 45"/>
                <a:gd name="T23" fmla="*/ 7 h 18"/>
                <a:gd name="T24" fmla="*/ 29 w 45"/>
                <a:gd name="T25" fmla="*/ 7 h 18"/>
                <a:gd name="T26" fmla="*/ 30 w 45"/>
                <a:gd name="T27" fmla="*/ 7 h 18"/>
                <a:gd name="T28" fmla="*/ 34 w 45"/>
                <a:gd name="T29" fmla="*/ 5 h 18"/>
                <a:gd name="T30" fmla="*/ 37 w 45"/>
                <a:gd name="T31" fmla="*/ 4 h 18"/>
                <a:gd name="T32" fmla="*/ 41 w 45"/>
                <a:gd name="T33" fmla="*/ 3 h 18"/>
                <a:gd name="T34" fmla="*/ 42 w 45"/>
                <a:gd name="T35" fmla="*/ 1 h 18"/>
                <a:gd name="T36" fmla="*/ 45 w 45"/>
                <a:gd name="T37" fmla="*/ 0 h 18"/>
                <a:gd name="T38" fmla="*/ 45 w 45"/>
                <a:gd name="T39" fmla="*/ 0 h 18"/>
                <a:gd name="T40" fmla="*/ 45 w 45"/>
                <a:gd name="T41" fmla="*/ 0 h 18"/>
                <a:gd name="T42" fmla="*/ 45 w 45"/>
                <a:gd name="T43" fmla="*/ 3 h 18"/>
                <a:gd name="T44" fmla="*/ 43 w 45"/>
                <a:gd name="T45" fmla="*/ 5 h 18"/>
                <a:gd name="T46" fmla="*/ 42 w 45"/>
                <a:gd name="T47" fmla="*/ 8 h 18"/>
                <a:gd name="T48" fmla="*/ 41 w 45"/>
                <a:gd name="T49" fmla="*/ 11 h 18"/>
                <a:gd name="T50" fmla="*/ 38 w 45"/>
                <a:gd name="T51" fmla="*/ 12 h 18"/>
                <a:gd name="T52" fmla="*/ 34 w 45"/>
                <a:gd name="T53" fmla="*/ 15 h 18"/>
                <a:gd name="T54" fmla="*/ 32 w 45"/>
                <a:gd name="T55" fmla="*/ 16 h 18"/>
                <a:gd name="T56" fmla="*/ 29 w 45"/>
                <a:gd name="T57" fmla="*/ 17 h 18"/>
                <a:gd name="T58" fmla="*/ 26 w 45"/>
                <a:gd name="T59" fmla="*/ 18 h 18"/>
                <a:gd name="T60" fmla="*/ 23 w 45"/>
                <a:gd name="T61" fmla="*/ 18 h 18"/>
                <a:gd name="T62" fmla="*/ 20 w 45"/>
                <a:gd name="T63" fmla="*/ 18 h 18"/>
                <a:gd name="T64" fmla="*/ 17 w 45"/>
                <a:gd name="T65" fmla="*/ 17 h 18"/>
                <a:gd name="T66" fmla="*/ 13 w 45"/>
                <a:gd name="T67" fmla="*/ 16 h 18"/>
                <a:gd name="T68" fmla="*/ 12 w 45"/>
                <a:gd name="T69" fmla="*/ 15 h 18"/>
                <a:gd name="T70" fmla="*/ 7 w 45"/>
                <a:gd name="T71" fmla="*/ 12 h 18"/>
                <a:gd name="T72" fmla="*/ 5 w 45"/>
                <a:gd name="T73" fmla="*/ 9 h 18"/>
                <a:gd name="T74" fmla="*/ 4 w 45"/>
                <a:gd name="T75" fmla="*/ 8 h 18"/>
                <a:gd name="T76" fmla="*/ 3 w 45"/>
                <a:gd name="T77" fmla="*/ 5 h 18"/>
                <a:gd name="T78" fmla="*/ 2 w 45"/>
                <a:gd name="T79" fmla="*/ 3 h 18"/>
                <a:gd name="T80" fmla="*/ 0 w 45"/>
                <a:gd name="T81" fmla="*/ 0 h 18"/>
                <a:gd name="T82" fmla="*/ 0 w 45"/>
                <a:gd name="T8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5" h="18">
                  <a:moveTo>
                    <a:pt x="0" y="0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5" y="1"/>
                  </a:lnTo>
                  <a:lnTo>
                    <a:pt x="8" y="3"/>
                  </a:lnTo>
                  <a:lnTo>
                    <a:pt x="12" y="5"/>
                  </a:lnTo>
                  <a:lnTo>
                    <a:pt x="16" y="7"/>
                  </a:lnTo>
                  <a:lnTo>
                    <a:pt x="20" y="7"/>
                  </a:lnTo>
                  <a:lnTo>
                    <a:pt x="21" y="7"/>
                  </a:lnTo>
                  <a:lnTo>
                    <a:pt x="23" y="8"/>
                  </a:lnTo>
                  <a:lnTo>
                    <a:pt x="25" y="8"/>
                  </a:lnTo>
                  <a:lnTo>
                    <a:pt x="26" y="7"/>
                  </a:lnTo>
                  <a:lnTo>
                    <a:pt x="29" y="7"/>
                  </a:lnTo>
                  <a:lnTo>
                    <a:pt x="30" y="7"/>
                  </a:lnTo>
                  <a:lnTo>
                    <a:pt x="34" y="5"/>
                  </a:lnTo>
                  <a:lnTo>
                    <a:pt x="37" y="4"/>
                  </a:lnTo>
                  <a:lnTo>
                    <a:pt x="41" y="3"/>
                  </a:lnTo>
                  <a:lnTo>
                    <a:pt x="42" y="1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5" y="3"/>
                  </a:lnTo>
                  <a:lnTo>
                    <a:pt x="43" y="5"/>
                  </a:lnTo>
                  <a:lnTo>
                    <a:pt x="42" y="8"/>
                  </a:lnTo>
                  <a:lnTo>
                    <a:pt x="41" y="11"/>
                  </a:lnTo>
                  <a:lnTo>
                    <a:pt x="38" y="12"/>
                  </a:lnTo>
                  <a:lnTo>
                    <a:pt x="34" y="15"/>
                  </a:lnTo>
                  <a:lnTo>
                    <a:pt x="32" y="16"/>
                  </a:lnTo>
                  <a:lnTo>
                    <a:pt x="29" y="17"/>
                  </a:lnTo>
                  <a:lnTo>
                    <a:pt x="26" y="18"/>
                  </a:lnTo>
                  <a:lnTo>
                    <a:pt x="23" y="18"/>
                  </a:lnTo>
                  <a:lnTo>
                    <a:pt x="20" y="18"/>
                  </a:lnTo>
                  <a:lnTo>
                    <a:pt x="17" y="17"/>
                  </a:lnTo>
                  <a:lnTo>
                    <a:pt x="13" y="16"/>
                  </a:lnTo>
                  <a:lnTo>
                    <a:pt x="12" y="15"/>
                  </a:lnTo>
                  <a:lnTo>
                    <a:pt x="7" y="12"/>
                  </a:lnTo>
                  <a:lnTo>
                    <a:pt x="5" y="9"/>
                  </a:lnTo>
                  <a:lnTo>
                    <a:pt x="4" y="8"/>
                  </a:lnTo>
                  <a:lnTo>
                    <a:pt x="3" y="5"/>
                  </a:lnTo>
                  <a:lnTo>
                    <a:pt x="2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9F85"/>
            </a:solidFill>
            <a:ln w="0">
              <a:solidFill>
                <a:srgbClr val="DD9F8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16">
              <a:extLst>
                <a:ext uri="{FF2B5EF4-FFF2-40B4-BE49-F238E27FC236}">
                  <a16:creationId xmlns:a16="http://schemas.microsoft.com/office/drawing/2014/main" id="{416D7423-BDA3-4053-9D62-14513EBC1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0323" y="2820893"/>
              <a:ext cx="800697" cy="329101"/>
            </a:xfrm>
            <a:custGeom>
              <a:avLst/>
              <a:gdLst>
                <a:gd name="T0" fmla="*/ 236 w 236"/>
                <a:gd name="T1" fmla="*/ 0 h 97"/>
                <a:gd name="T2" fmla="*/ 235 w 236"/>
                <a:gd name="T3" fmla="*/ 3 h 97"/>
                <a:gd name="T4" fmla="*/ 232 w 236"/>
                <a:gd name="T5" fmla="*/ 11 h 97"/>
                <a:gd name="T6" fmla="*/ 227 w 236"/>
                <a:gd name="T7" fmla="*/ 22 h 97"/>
                <a:gd name="T8" fmla="*/ 219 w 236"/>
                <a:gd name="T9" fmla="*/ 37 h 97"/>
                <a:gd name="T10" fmla="*/ 208 w 236"/>
                <a:gd name="T11" fmla="*/ 53 h 97"/>
                <a:gd name="T12" fmla="*/ 194 w 236"/>
                <a:gd name="T13" fmla="*/ 67 h 97"/>
                <a:gd name="T14" fmla="*/ 174 w 236"/>
                <a:gd name="T15" fmla="*/ 81 h 97"/>
                <a:gd name="T16" fmla="*/ 157 w 236"/>
                <a:gd name="T17" fmla="*/ 89 h 97"/>
                <a:gd name="T18" fmla="*/ 135 w 236"/>
                <a:gd name="T19" fmla="*/ 96 h 97"/>
                <a:gd name="T20" fmla="*/ 113 w 236"/>
                <a:gd name="T21" fmla="*/ 97 h 97"/>
                <a:gd name="T22" fmla="*/ 89 w 236"/>
                <a:gd name="T23" fmla="*/ 96 h 97"/>
                <a:gd name="T24" fmla="*/ 66 w 236"/>
                <a:gd name="T25" fmla="*/ 89 h 97"/>
                <a:gd name="T26" fmla="*/ 44 w 236"/>
                <a:gd name="T27" fmla="*/ 76 h 97"/>
                <a:gd name="T28" fmla="*/ 32 w 236"/>
                <a:gd name="T29" fmla="*/ 64 h 97"/>
                <a:gd name="T30" fmla="*/ 21 w 236"/>
                <a:gd name="T31" fmla="*/ 51 h 97"/>
                <a:gd name="T32" fmla="*/ 12 w 236"/>
                <a:gd name="T33" fmla="*/ 38 h 97"/>
                <a:gd name="T34" fmla="*/ 6 w 236"/>
                <a:gd name="T35" fmla="*/ 26 h 97"/>
                <a:gd name="T36" fmla="*/ 2 w 236"/>
                <a:gd name="T37" fmla="*/ 19 h 97"/>
                <a:gd name="T38" fmla="*/ 0 w 236"/>
                <a:gd name="T39" fmla="*/ 15 h 97"/>
                <a:gd name="T40" fmla="*/ 4 w 236"/>
                <a:gd name="T41" fmla="*/ 16 h 97"/>
                <a:gd name="T42" fmla="*/ 13 w 236"/>
                <a:gd name="T43" fmla="*/ 20 h 97"/>
                <a:gd name="T44" fmla="*/ 29 w 236"/>
                <a:gd name="T45" fmla="*/ 24 h 97"/>
                <a:gd name="T46" fmla="*/ 49 w 236"/>
                <a:gd name="T47" fmla="*/ 28 h 97"/>
                <a:gd name="T48" fmla="*/ 74 w 236"/>
                <a:gd name="T49" fmla="*/ 30 h 97"/>
                <a:gd name="T50" fmla="*/ 102 w 236"/>
                <a:gd name="T51" fmla="*/ 32 h 97"/>
                <a:gd name="T52" fmla="*/ 133 w 236"/>
                <a:gd name="T53" fmla="*/ 30 h 97"/>
                <a:gd name="T54" fmla="*/ 165 w 236"/>
                <a:gd name="T55" fmla="*/ 25 h 97"/>
                <a:gd name="T56" fmla="*/ 201 w 236"/>
                <a:gd name="T57" fmla="*/ 16 h 97"/>
                <a:gd name="T58" fmla="*/ 236 w 236"/>
                <a:gd name="T5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6" h="97">
                  <a:moveTo>
                    <a:pt x="236" y="0"/>
                  </a:moveTo>
                  <a:lnTo>
                    <a:pt x="235" y="3"/>
                  </a:lnTo>
                  <a:lnTo>
                    <a:pt x="232" y="11"/>
                  </a:lnTo>
                  <a:lnTo>
                    <a:pt x="227" y="22"/>
                  </a:lnTo>
                  <a:lnTo>
                    <a:pt x="219" y="37"/>
                  </a:lnTo>
                  <a:lnTo>
                    <a:pt x="208" y="53"/>
                  </a:lnTo>
                  <a:lnTo>
                    <a:pt x="194" y="67"/>
                  </a:lnTo>
                  <a:lnTo>
                    <a:pt x="174" y="81"/>
                  </a:lnTo>
                  <a:lnTo>
                    <a:pt x="157" y="89"/>
                  </a:lnTo>
                  <a:lnTo>
                    <a:pt x="135" y="96"/>
                  </a:lnTo>
                  <a:lnTo>
                    <a:pt x="113" y="97"/>
                  </a:lnTo>
                  <a:lnTo>
                    <a:pt x="89" y="96"/>
                  </a:lnTo>
                  <a:lnTo>
                    <a:pt x="66" y="89"/>
                  </a:lnTo>
                  <a:lnTo>
                    <a:pt x="44" y="76"/>
                  </a:lnTo>
                  <a:lnTo>
                    <a:pt x="32" y="64"/>
                  </a:lnTo>
                  <a:lnTo>
                    <a:pt x="21" y="51"/>
                  </a:lnTo>
                  <a:lnTo>
                    <a:pt x="12" y="38"/>
                  </a:lnTo>
                  <a:lnTo>
                    <a:pt x="6" y="26"/>
                  </a:lnTo>
                  <a:lnTo>
                    <a:pt x="2" y="19"/>
                  </a:lnTo>
                  <a:lnTo>
                    <a:pt x="0" y="15"/>
                  </a:lnTo>
                  <a:lnTo>
                    <a:pt x="4" y="16"/>
                  </a:lnTo>
                  <a:lnTo>
                    <a:pt x="13" y="20"/>
                  </a:lnTo>
                  <a:lnTo>
                    <a:pt x="29" y="24"/>
                  </a:lnTo>
                  <a:lnTo>
                    <a:pt x="49" y="28"/>
                  </a:lnTo>
                  <a:lnTo>
                    <a:pt x="74" y="30"/>
                  </a:lnTo>
                  <a:lnTo>
                    <a:pt x="102" y="32"/>
                  </a:lnTo>
                  <a:lnTo>
                    <a:pt x="133" y="30"/>
                  </a:lnTo>
                  <a:lnTo>
                    <a:pt x="165" y="25"/>
                  </a:lnTo>
                  <a:lnTo>
                    <a:pt x="201" y="16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17">
              <a:extLst>
                <a:ext uri="{FF2B5EF4-FFF2-40B4-BE49-F238E27FC236}">
                  <a16:creationId xmlns:a16="http://schemas.microsoft.com/office/drawing/2014/main" id="{60B73EAC-99D6-422A-9492-0CBF0194B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7295" y="1406104"/>
              <a:ext cx="1499610" cy="1255330"/>
            </a:xfrm>
            <a:custGeom>
              <a:avLst/>
              <a:gdLst>
                <a:gd name="T0" fmla="*/ 364 w 442"/>
                <a:gd name="T1" fmla="*/ 56 h 370"/>
                <a:gd name="T2" fmla="*/ 414 w 442"/>
                <a:gd name="T3" fmla="*/ 370 h 370"/>
                <a:gd name="T4" fmla="*/ 390 w 442"/>
                <a:gd name="T5" fmla="*/ 305 h 370"/>
                <a:gd name="T6" fmla="*/ 384 w 442"/>
                <a:gd name="T7" fmla="*/ 235 h 370"/>
                <a:gd name="T8" fmla="*/ 368 w 442"/>
                <a:gd name="T9" fmla="*/ 188 h 370"/>
                <a:gd name="T10" fmla="*/ 343 w 442"/>
                <a:gd name="T11" fmla="*/ 162 h 370"/>
                <a:gd name="T12" fmla="*/ 310 w 442"/>
                <a:gd name="T13" fmla="*/ 149 h 370"/>
                <a:gd name="T14" fmla="*/ 276 w 442"/>
                <a:gd name="T15" fmla="*/ 140 h 370"/>
                <a:gd name="T16" fmla="*/ 253 w 442"/>
                <a:gd name="T17" fmla="*/ 136 h 370"/>
                <a:gd name="T18" fmla="*/ 250 w 442"/>
                <a:gd name="T19" fmla="*/ 138 h 370"/>
                <a:gd name="T20" fmla="*/ 260 w 442"/>
                <a:gd name="T21" fmla="*/ 159 h 370"/>
                <a:gd name="T22" fmla="*/ 280 w 442"/>
                <a:gd name="T23" fmla="*/ 184 h 370"/>
                <a:gd name="T24" fmla="*/ 297 w 442"/>
                <a:gd name="T25" fmla="*/ 199 h 370"/>
                <a:gd name="T26" fmla="*/ 277 w 442"/>
                <a:gd name="T27" fmla="*/ 199 h 370"/>
                <a:gd name="T28" fmla="*/ 233 w 442"/>
                <a:gd name="T29" fmla="*/ 184 h 370"/>
                <a:gd name="T30" fmla="*/ 194 w 442"/>
                <a:gd name="T31" fmla="*/ 167 h 370"/>
                <a:gd name="T32" fmla="*/ 168 w 442"/>
                <a:gd name="T33" fmla="*/ 151 h 370"/>
                <a:gd name="T34" fmla="*/ 157 w 442"/>
                <a:gd name="T35" fmla="*/ 145 h 370"/>
                <a:gd name="T36" fmla="*/ 165 w 442"/>
                <a:gd name="T37" fmla="*/ 165 h 370"/>
                <a:gd name="T38" fmla="*/ 177 w 442"/>
                <a:gd name="T39" fmla="*/ 183 h 370"/>
                <a:gd name="T40" fmla="*/ 182 w 442"/>
                <a:gd name="T41" fmla="*/ 192 h 370"/>
                <a:gd name="T42" fmla="*/ 151 w 442"/>
                <a:gd name="T43" fmla="*/ 180 h 370"/>
                <a:gd name="T44" fmla="*/ 120 w 442"/>
                <a:gd name="T45" fmla="*/ 161 h 370"/>
                <a:gd name="T46" fmla="*/ 98 w 442"/>
                <a:gd name="T47" fmla="*/ 144 h 370"/>
                <a:gd name="T48" fmla="*/ 89 w 442"/>
                <a:gd name="T49" fmla="*/ 136 h 370"/>
                <a:gd name="T50" fmla="*/ 84 w 442"/>
                <a:gd name="T51" fmla="*/ 144 h 370"/>
                <a:gd name="T52" fmla="*/ 71 w 442"/>
                <a:gd name="T53" fmla="*/ 162 h 370"/>
                <a:gd name="T54" fmla="*/ 59 w 442"/>
                <a:gd name="T55" fmla="*/ 182 h 370"/>
                <a:gd name="T56" fmla="*/ 48 w 442"/>
                <a:gd name="T57" fmla="*/ 220 h 370"/>
                <a:gd name="T58" fmla="*/ 46 w 442"/>
                <a:gd name="T59" fmla="*/ 265 h 370"/>
                <a:gd name="T60" fmla="*/ 50 w 442"/>
                <a:gd name="T61" fmla="*/ 309 h 370"/>
                <a:gd name="T62" fmla="*/ 52 w 442"/>
                <a:gd name="T63" fmla="*/ 336 h 370"/>
                <a:gd name="T64" fmla="*/ 30 w 442"/>
                <a:gd name="T65" fmla="*/ 367 h 370"/>
                <a:gd name="T66" fmla="*/ 109 w 442"/>
                <a:gd name="T67" fmla="*/ 56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42" h="370">
                  <a:moveTo>
                    <a:pt x="207" y="0"/>
                  </a:moveTo>
                  <a:lnTo>
                    <a:pt x="364" y="56"/>
                  </a:lnTo>
                  <a:lnTo>
                    <a:pt x="442" y="217"/>
                  </a:lnTo>
                  <a:lnTo>
                    <a:pt x="414" y="370"/>
                  </a:lnTo>
                  <a:lnTo>
                    <a:pt x="393" y="349"/>
                  </a:lnTo>
                  <a:lnTo>
                    <a:pt x="390" y="305"/>
                  </a:lnTo>
                  <a:lnTo>
                    <a:pt x="387" y="267"/>
                  </a:lnTo>
                  <a:lnTo>
                    <a:pt x="384" y="235"/>
                  </a:lnTo>
                  <a:lnTo>
                    <a:pt x="377" y="209"/>
                  </a:lnTo>
                  <a:lnTo>
                    <a:pt x="368" y="188"/>
                  </a:lnTo>
                  <a:lnTo>
                    <a:pt x="355" y="170"/>
                  </a:lnTo>
                  <a:lnTo>
                    <a:pt x="343" y="162"/>
                  </a:lnTo>
                  <a:lnTo>
                    <a:pt x="327" y="154"/>
                  </a:lnTo>
                  <a:lnTo>
                    <a:pt x="310" y="149"/>
                  </a:lnTo>
                  <a:lnTo>
                    <a:pt x="292" y="144"/>
                  </a:lnTo>
                  <a:lnTo>
                    <a:pt x="276" y="140"/>
                  </a:lnTo>
                  <a:lnTo>
                    <a:pt x="262" y="137"/>
                  </a:lnTo>
                  <a:lnTo>
                    <a:pt x="253" y="136"/>
                  </a:lnTo>
                  <a:lnTo>
                    <a:pt x="249" y="134"/>
                  </a:lnTo>
                  <a:lnTo>
                    <a:pt x="250" y="138"/>
                  </a:lnTo>
                  <a:lnTo>
                    <a:pt x="254" y="146"/>
                  </a:lnTo>
                  <a:lnTo>
                    <a:pt x="260" y="159"/>
                  </a:lnTo>
                  <a:lnTo>
                    <a:pt x="271" y="174"/>
                  </a:lnTo>
                  <a:lnTo>
                    <a:pt x="280" y="184"/>
                  </a:lnTo>
                  <a:lnTo>
                    <a:pt x="289" y="193"/>
                  </a:lnTo>
                  <a:lnTo>
                    <a:pt x="297" y="199"/>
                  </a:lnTo>
                  <a:lnTo>
                    <a:pt x="300" y="201"/>
                  </a:lnTo>
                  <a:lnTo>
                    <a:pt x="277" y="199"/>
                  </a:lnTo>
                  <a:lnTo>
                    <a:pt x="254" y="192"/>
                  </a:lnTo>
                  <a:lnTo>
                    <a:pt x="233" y="184"/>
                  </a:lnTo>
                  <a:lnTo>
                    <a:pt x="212" y="176"/>
                  </a:lnTo>
                  <a:lnTo>
                    <a:pt x="194" y="167"/>
                  </a:lnTo>
                  <a:lnTo>
                    <a:pt x="179" y="158"/>
                  </a:lnTo>
                  <a:lnTo>
                    <a:pt x="168" y="151"/>
                  </a:lnTo>
                  <a:lnTo>
                    <a:pt x="160" y="146"/>
                  </a:lnTo>
                  <a:lnTo>
                    <a:pt x="157" y="145"/>
                  </a:lnTo>
                  <a:lnTo>
                    <a:pt x="160" y="154"/>
                  </a:lnTo>
                  <a:lnTo>
                    <a:pt x="165" y="165"/>
                  </a:lnTo>
                  <a:lnTo>
                    <a:pt x="170" y="175"/>
                  </a:lnTo>
                  <a:lnTo>
                    <a:pt x="177" y="183"/>
                  </a:lnTo>
                  <a:lnTo>
                    <a:pt x="181" y="189"/>
                  </a:lnTo>
                  <a:lnTo>
                    <a:pt x="182" y="192"/>
                  </a:lnTo>
                  <a:lnTo>
                    <a:pt x="168" y="187"/>
                  </a:lnTo>
                  <a:lnTo>
                    <a:pt x="151" y="180"/>
                  </a:lnTo>
                  <a:lnTo>
                    <a:pt x="135" y="171"/>
                  </a:lnTo>
                  <a:lnTo>
                    <a:pt x="120" y="161"/>
                  </a:lnTo>
                  <a:lnTo>
                    <a:pt x="107" y="151"/>
                  </a:lnTo>
                  <a:lnTo>
                    <a:pt x="98" y="144"/>
                  </a:lnTo>
                  <a:lnTo>
                    <a:pt x="92" y="138"/>
                  </a:lnTo>
                  <a:lnTo>
                    <a:pt x="89" y="136"/>
                  </a:lnTo>
                  <a:lnTo>
                    <a:pt x="88" y="138"/>
                  </a:lnTo>
                  <a:lnTo>
                    <a:pt x="84" y="144"/>
                  </a:lnTo>
                  <a:lnTo>
                    <a:pt x="77" y="151"/>
                  </a:lnTo>
                  <a:lnTo>
                    <a:pt x="71" y="162"/>
                  </a:lnTo>
                  <a:lnTo>
                    <a:pt x="64" y="172"/>
                  </a:lnTo>
                  <a:lnTo>
                    <a:pt x="59" y="182"/>
                  </a:lnTo>
                  <a:lnTo>
                    <a:pt x="52" y="199"/>
                  </a:lnTo>
                  <a:lnTo>
                    <a:pt x="48" y="220"/>
                  </a:lnTo>
                  <a:lnTo>
                    <a:pt x="46" y="242"/>
                  </a:lnTo>
                  <a:lnTo>
                    <a:pt x="46" y="265"/>
                  </a:lnTo>
                  <a:lnTo>
                    <a:pt x="47" y="289"/>
                  </a:lnTo>
                  <a:lnTo>
                    <a:pt x="50" y="309"/>
                  </a:lnTo>
                  <a:lnTo>
                    <a:pt x="51" y="326"/>
                  </a:lnTo>
                  <a:lnTo>
                    <a:pt x="52" y="336"/>
                  </a:lnTo>
                  <a:lnTo>
                    <a:pt x="54" y="340"/>
                  </a:lnTo>
                  <a:lnTo>
                    <a:pt x="30" y="367"/>
                  </a:lnTo>
                  <a:lnTo>
                    <a:pt x="0" y="189"/>
                  </a:lnTo>
                  <a:lnTo>
                    <a:pt x="109" y="56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4C0000"/>
            </a:solidFill>
            <a:ln w="0">
              <a:solidFill>
                <a:srgbClr val="4C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18">
              <a:extLst>
                <a:ext uri="{FF2B5EF4-FFF2-40B4-BE49-F238E27FC236}">
                  <a16:creationId xmlns:a16="http://schemas.microsoft.com/office/drawing/2014/main" id="{80AF5275-9A1E-4FC3-B34F-5C4AB668F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9439" y="2478223"/>
              <a:ext cx="284994" cy="295173"/>
            </a:xfrm>
            <a:custGeom>
              <a:avLst/>
              <a:gdLst>
                <a:gd name="T0" fmla="*/ 42 w 84"/>
                <a:gd name="T1" fmla="*/ 0 h 87"/>
                <a:gd name="T2" fmla="*/ 58 w 84"/>
                <a:gd name="T3" fmla="*/ 3 h 87"/>
                <a:gd name="T4" fmla="*/ 71 w 84"/>
                <a:gd name="T5" fmla="*/ 12 h 87"/>
                <a:gd name="T6" fmla="*/ 80 w 84"/>
                <a:gd name="T7" fmla="*/ 25 h 87"/>
                <a:gd name="T8" fmla="*/ 84 w 84"/>
                <a:gd name="T9" fmla="*/ 42 h 87"/>
                <a:gd name="T10" fmla="*/ 84 w 84"/>
                <a:gd name="T11" fmla="*/ 46 h 87"/>
                <a:gd name="T12" fmla="*/ 80 w 84"/>
                <a:gd name="T13" fmla="*/ 62 h 87"/>
                <a:gd name="T14" fmla="*/ 71 w 84"/>
                <a:gd name="T15" fmla="*/ 75 h 87"/>
                <a:gd name="T16" fmla="*/ 58 w 84"/>
                <a:gd name="T17" fmla="*/ 84 h 87"/>
                <a:gd name="T18" fmla="*/ 42 w 84"/>
                <a:gd name="T19" fmla="*/ 87 h 87"/>
                <a:gd name="T20" fmla="*/ 27 w 84"/>
                <a:gd name="T21" fmla="*/ 84 h 87"/>
                <a:gd name="T22" fmla="*/ 13 w 84"/>
                <a:gd name="T23" fmla="*/ 75 h 87"/>
                <a:gd name="T24" fmla="*/ 4 w 84"/>
                <a:gd name="T25" fmla="*/ 62 h 87"/>
                <a:gd name="T26" fmla="*/ 0 w 84"/>
                <a:gd name="T27" fmla="*/ 46 h 87"/>
                <a:gd name="T28" fmla="*/ 0 w 84"/>
                <a:gd name="T29" fmla="*/ 42 h 87"/>
                <a:gd name="T30" fmla="*/ 4 w 84"/>
                <a:gd name="T31" fmla="*/ 25 h 87"/>
                <a:gd name="T32" fmla="*/ 13 w 84"/>
                <a:gd name="T33" fmla="*/ 12 h 87"/>
                <a:gd name="T34" fmla="*/ 27 w 84"/>
                <a:gd name="T35" fmla="*/ 3 h 87"/>
                <a:gd name="T36" fmla="*/ 42 w 84"/>
                <a:gd name="T37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4" h="87">
                  <a:moveTo>
                    <a:pt x="42" y="0"/>
                  </a:moveTo>
                  <a:lnTo>
                    <a:pt x="58" y="3"/>
                  </a:lnTo>
                  <a:lnTo>
                    <a:pt x="71" y="12"/>
                  </a:lnTo>
                  <a:lnTo>
                    <a:pt x="80" y="25"/>
                  </a:lnTo>
                  <a:lnTo>
                    <a:pt x="84" y="42"/>
                  </a:lnTo>
                  <a:lnTo>
                    <a:pt x="84" y="46"/>
                  </a:lnTo>
                  <a:lnTo>
                    <a:pt x="80" y="62"/>
                  </a:lnTo>
                  <a:lnTo>
                    <a:pt x="71" y="75"/>
                  </a:lnTo>
                  <a:lnTo>
                    <a:pt x="58" y="84"/>
                  </a:lnTo>
                  <a:lnTo>
                    <a:pt x="42" y="87"/>
                  </a:lnTo>
                  <a:lnTo>
                    <a:pt x="27" y="84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6"/>
                  </a:lnTo>
                  <a:lnTo>
                    <a:pt x="0" y="42"/>
                  </a:lnTo>
                  <a:lnTo>
                    <a:pt x="4" y="25"/>
                  </a:lnTo>
                  <a:lnTo>
                    <a:pt x="13" y="12"/>
                  </a:lnTo>
                  <a:lnTo>
                    <a:pt x="27" y="3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8BC9F"/>
            </a:solidFill>
            <a:ln w="0">
              <a:solidFill>
                <a:srgbClr val="F8BC9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19">
              <a:extLst>
                <a:ext uri="{FF2B5EF4-FFF2-40B4-BE49-F238E27FC236}">
                  <a16:creationId xmlns:a16="http://schemas.microsoft.com/office/drawing/2014/main" id="{2E0C2350-82EC-418E-AE29-F699A75226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3337" y="2478223"/>
              <a:ext cx="281602" cy="295173"/>
            </a:xfrm>
            <a:custGeom>
              <a:avLst/>
              <a:gdLst>
                <a:gd name="T0" fmla="*/ 41 w 83"/>
                <a:gd name="T1" fmla="*/ 0 h 87"/>
                <a:gd name="T2" fmla="*/ 58 w 83"/>
                <a:gd name="T3" fmla="*/ 3 h 87"/>
                <a:gd name="T4" fmla="*/ 71 w 83"/>
                <a:gd name="T5" fmla="*/ 12 h 87"/>
                <a:gd name="T6" fmla="*/ 80 w 83"/>
                <a:gd name="T7" fmla="*/ 25 h 87"/>
                <a:gd name="T8" fmla="*/ 83 w 83"/>
                <a:gd name="T9" fmla="*/ 42 h 87"/>
                <a:gd name="T10" fmla="*/ 83 w 83"/>
                <a:gd name="T11" fmla="*/ 46 h 87"/>
                <a:gd name="T12" fmla="*/ 80 w 83"/>
                <a:gd name="T13" fmla="*/ 62 h 87"/>
                <a:gd name="T14" fmla="*/ 71 w 83"/>
                <a:gd name="T15" fmla="*/ 75 h 87"/>
                <a:gd name="T16" fmla="*/ 58 w 83"/>
                <a:gd name="T17" fmla="*/ 84 h 87"/>
                <a:gd name="T18" fmla="*/ 41 w 83"/>
                <a:gd name="T19" fmla="*/ 87 h 87"/>
                <a:gd name="T20" fmla="*/ 25 w 83"/>
                <a:gd name="T21" fmla="*/ 84 h 87"/>
                <a:gd name="T22" fmla="*/ 12 w 83"/>
                <a:gd name="T23" fmla="*/ 75 h 87"/>
                <a:gd name="T24" fmla="*/ 3 w 83"/>
                <a:gd name="T25" fmla="*/ 62 h 87"/>
                <a:gd name="T26" fmla="*/ 0 w 83"/>
                <a:gd name="T27" fmla="*/ 46 h 87"/>
                <a:gd name="T28" fmla="*/ 0 w 83"/>
                <a:gd name="T29" fmla="*/ 42 h 87"/>
                <a:gd name="T30" fmla="*/ 3 w 83"/>
                <a:gd name="T31" fmla="*/ 25 h 87"/>
                <a:gd name="T32" fmla="*/ 12 w 83"/>
                <a:gd name="T33" fmla="*/ 12 h 87"/>
                <a:gd name="T34" fmla="*/ 25 w 83"/>
                <a:gd name="T35" fmla="*/ 3 h 87"/>
                <a:gd name="T36" fmla="*/ 41 w 83"/>
                <a:gd name="T37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" h="87">
                  <a:moveTo>
                    <a:pt x="41" y="0"/>
                  </a:moveTo>
                  <a:lnTo>
                    <a:pt x="58" y="3"/>
                  </a:lnTo>
                  <a:lnTo>
                    <a:pt x="71" y="12"/>
                  </a:lnTo>
                  <a:lnTo>
                    <a:pt x="80" y="25"/>
                  </a:lnTo>
                  <a:lnTo>
                    <a:pt x="83" y="42"/>
                  </a:lnTo>
                  <a:lnTo>
                    <a:pt x="83" y="46"/>
                  </a:lnTo>
                  <a:lnTo>
                    <a:pt x="80" y="62"/>
                  </a:lnTo>
                  <a:lnTo>
                    <a:pt x="71" y="75"/>
                  </a:lnTo>
                  <a:lnTo>
                    <a:pt x="58" y="84"/>
                  </a:lnTo>
                  <a:lnTo>
                    <a:pt x="41" y="87"/>
                  </a:lnTo>
                  <a:lnTo>
                    <a:pt x="25" y="84"/>
                  </a:lnTo>
                  <a:lnTo>
                    <a:pt x="12" y="75"/>
                  </a:lnTo>
                  <a:lnTo>
                    <a:pt x="3" y="62"/>
                  </a:lnTo>
                  <a:lnTo>
                    <a:pt x="0" y="46"/>
                  </a:lnTo>
                  <a:lnTo>
                    <a:pt x="0" y="42"/>
                  </a:lnTo>
                  <a:lnTo>
                    <a:pt x="3" y="25"/>
                  </a:lnTo>
                  <a:lnTo>
                    <a:pt x="12" y="12"/>
                  </a:lnTo>
                  <a:lnTo>
                    <a:pt x="25" y="3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8BC9F"/>
            </a:solidFill>
            <a:ln w="0">
              <a:solidFill>
                <a:srgbClr val="F8BC9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20">
              <a:extLst>
                <a:ext uri="{FF2B5EF4-FFF2-40B4-BE49-F238E27FC236}">
                  <a16:creationId xmlns:a16="http://schemas.microsoft.com/office/drawing/2014/main" id="{3FC1EE79-E0B6-4842-BF7C-B1F53A422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7295" y="2590184"/>
              <a:ext cx="47499" cy="88212"/>
            </a:xfrm>
            <a:custGeom>
              <a:avLst/>
              <a:gdLst>
                <a:gd name="T0" fmla="*/ 10 w 14"/>
                <a:gd name="T1" fmla="*/ 0 h 26"/>
                <a:gd name="T2" fmla="*/ 10 w 14"/>
                <a:gd name="T3" fmla="*/ 0 h 26"/>
                <a:gd name="T4" fmla="*/ 10 w 14"/>
                <a:gd name="T5" fmla="*/ 3 h 26"/>
                <a:gd name="T6" fmla="*/ 10 w 14"/>
                <a:gd name="T7" fmla="*/ 5 h 26"/>
                <a:gd name="T8" fmla="*/ 10 w 14"/>
                <a:gd name="T9" fmla="*/ 9 h 26"/>
                <a:gd name="T10" fmla="*/ 10 w 14"/>
                <a:gd name="T11" fmla="*/ 13 h 26"/>
                <a:gd name="T12" fmla="*/ 12 w 14"/>
                <a:gd name="T13" fmla="*/ 15 h 26"/>
                <a:gd name="T14" fmla="*/ 12 w 14"/>
                <a:gd name="T15" fmla="*/ 17 h 26"/>
                <a:gd name="T16" fmla="*/ 12 w 14"/>
                <a:gd name="T17" fmla="*/ 18 h 26"/>
                <a:gd name="T18" fmla="*/ 13 w 14"/>
                <a:gd name="T19" fmla="*/ 21 h 26"/>
                <a:gd name="T20" fmla="*/ 13 w 14"/>
                <a:gd name="T21" fmla="*/ 24 h 26"/>
                <a:gd name="T22" fmla="*/ 14 w 14"/>
                <a:gd name="T23" fmla="*/ 25 h 26"/>
                <a:gd name="T24" fmla="*/ 14 w 14"/>
                <a:gd name="T25" fmla="*/ 26 h 26"/>
                <a:gd name="T26" fmla="*/ 14 w 14"/>
                <a:gd name="T27" fmla="*/ 26 h 26"/>
                <a:gd name="T28" fmla="*/ 14 w 14"/>
                <a:gd name="T29" fmla="*/ 26 h 26"/>
                <a:gd name="T30" fmla="*/ 13 w 14"/>
                <a:gd name="T31" fmla="*/ 26 h 26"/>
                <a:gd name="T32" fmla="*/ 10 w 14"/>
                <a:gd name="T33" fmla="*/ 26 h 26"/>
                <a:gd name="T34" fmla="*/ 9 w 14"/>
                <a:gd name="T35" fmla="*/ 25 h 26"/>
                <a:gd name="T36" fmla="*/ 7 w 14"/>
                <a:gd name="T37" fmla="*/ 24 h 26"/>
                <a:gd name="T38" fmla="*/ 4 w 14"/>
                <a:gd name="T39" fmla="*/ 22 h 26"/>
                <a:gd name="T40" fmla="*/ 1 w 14"/>
                <a:gd name="T41" fmla="*/ 18 h 26"/>
                <a:gd name="T42" fmla="*/ 0 w 14"/>
                <a:gd name="T43" fmla="*/ 15 h 26"/>
                <a:gd name="T44" fmla="*/ 0 w 14"/>
                <a:gd name="T45" fmla="*/ 11 h 26"/>
                <a:gd name="T46" fmla="*/ 0 w 14"/>
                <a:gd name="T47" fmla="*/ 9 h 26"/>
                <a:gd name="T48" fmla="*/ 1 w 14"/>
                <a:gd name="T49" fmla="*/ 8 h 26"/>
                <a:gd name="T50" fmla="*/ 3 w 14"/>
                <a:gd name="T51" fmla="*/ 4 h 26"/>
                <a:gd name="T52" fmla="*/ 5 w 14"/>
                <a:gd name="T53" fmla="*/ 3 h 26"/>
                <a:gd name="T54" fmla="*/ 8 w 14"/>
                <a:gd name="T55" fmla="*/ 0 h 26"/>
                <a:gd name="T56" fmla="*/ 9 w 14"/>
                <a:gd name="T57" fmla="*/ 0 h 26"/>
                <a:gd name="T58" fmla="*/ 10 w 14"/>
                <a:gd name="T5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" h="26">
                  <a:moveTo>
                    <a:pt x="10" y="0"/>
                  </a:moveTo>
                  <a:lnTo>
                    <a:pt x="10" y="0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10" y="9"/>
                  </a:lnTo>
                  <a:lnTo>
                    <a:pt x="10" y="13"/>
                  </a:lnTo>
                  <a:lnTo>
                    <a:pt x="12" y="15"/>
                  </a:lnTo>
                  <a:lnTo>
                    <a:pt x="12" y="17"/>
                  </a:lnTo>
                  <a:lnTo>
                    <a:pt x="12" y="18"/>
                  </a:lnTo>
                  <a:lnTo>
                    <a:pt x="13" y="21"/>
                  </a:lnTo>
                  <a:lnTo>
                    <a:pt x="13" y="24"/>
                  </a:lnTo>
                  <a:lnTo>
                    <a:pt x="14" y="25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3" y="26"/>
                  </a:lnTo>
                  <a:lnTo>
                    <a:pt x="10" y="26"/>
                  </a:lnTo>
                  <a:lnTo>
                    <a:pt x="9" y="25"/>
                  </a:lnTo>
                  <a:lnTo>
                    <a:pt x="7" y="24"/>
                  </a:lnTo>
                  <a:lnTo>
                    <a:pt x="4" y="22"/>
                  </a:lnTo>
                  <a:lnTo>
                    <a:pt x="1" y="18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0" y="9"/>
                  </a:lnTo>
                  <a:lnTo>
                    <a:pt x="1" y="8"/>
                  </a:lnTo>
                  <a:lnTo>
                    <a:pt x="3" y="4"/>
                  </a:lnTo>
                  <a:lnTo>
                    <a:pt x="5" y="3"/>
                  </a:lnTo>
                  <a:lnTo>
                    <a:pt x="8" y="0"/>
                  </a:lnTo>
                  <a:lnTo>
                    <a:pt x="9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DD9F85"/>
            </a:solidFill>
            <a:ln w="0">
              <a:solidFill>
                <a:srgbClr val="DD9F8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21">
              <a:extLst>
                <a:ext uri="{FF2B5EF4-FFF2-40B4-BE49-F238E27FC236}">
                  <a16:creationId xmlns:a16="http://schemas.microsoft.com/office/drawing/2014/main" id="{6C34DD55-C698-4E75-97AF-6CF8CA9D6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26370" y="2583398"/>
              <a:ext cx="50893" cy="88212"/>
            </a:xfrm>
            <a:custGeom>
              <a:avLst/>
              <a:gdLst>
                <a:gd name="T0" fmla="*/ 2 w 15"/>
                <a:gd name="T1" fmla="*/ 0 h 26"/>
                <a:gd name="T2" fmla="*/ 3 w 15"/>
                <a:gd name="T3" fmla="*/ 0 h 26"/>
                <a:gd name="T4" fmla="*/ 4 w 15"/>
                <a:gd name="T5" fmla="*/ 0 h 26"/>
                <a:gd name="T6" fmla="*/ 7 w 15"/>
                <a:gd name="T7" fmla="*/ 1 h 26"/>
                <a:gd name="T8" fmla="*/ 9 w 15"/>
                <a:gd name="T9" fmla="*/ 2 h 26"/>
                <a:gd name="T10" fmla="*/ 12 w 15"/>
                <a:gd name="T11" fmla="*/ 3 h 26"/>
                <a:gd name="T12" fmla="*/ 13 w 15"/>
                <a:gd name="T13" fmla="*/ 7 h 26"/>
                <a:gd name="T14" fmla="*/ 15 w 15"/>
                <a:gd name="T15" fmla="*/ 11 h 26"/>
                <a:gd name="T16" fmla="*/ 15 w 15"/>
                <a:gd name="T17" fmla="*/ 15 h 26"/>
                <a:gd name="T18" fmla="*/ 15 w 15"/>
                <a:gd name="T19" fmla="*/ 17 h 26"/>
                <a:gd name="T20" fmla="*/ 15 w 15"/>
                <a:gd name="T21" fmla="*/ 18 h 26"/>
                <a:gd name="T22" fmla="*/ 12 w 15"/>
                <a:gd name="T23" fmla="*/ 22 h 26"/>
                <a:gd name="T24" fmla="*/ 11 w 15"/>
                <a:gd name="T25" fmla="*/ 23 h 26"/>
                <a:gd name="T26" fmla="*/ 8 w 15"/>
                <a:gd name="T27" fmla="*/ 26 h 26"/>
                <a:gd name="T28" fmla="*/ 6 w 15"/>
                <a:gd name="T29" fmla="*/ 26 h 26"/>
                <a:gd name="T30" fmla="*/ 6 w 15"/>
                <a:gd name="T31" fmla="*/ 26 h 26"/>
                <a:gd name="T32" fmla="*/ 6 w 15"/>
                <a:gd name="T33" fmla="*/ 26 h 26"/>
                <a:gd name="T34" fmla="*/ 6 w 15"/>
                <a:gd name="T35" fmla="*/ 23 h 26"/>
                <a:gd name="T36" fmla="*/ 6 w 15"/>
                <a:gd name="T37" fmla="*/ 20 h 26"/>
                <a:gd name="T38" fmla="*/ 6 w 15"/>
                <a:gd name="T39" fmla="*/ 17 h 26"/>
                <a:gd name="T40" fmla="*/ 4 w 15"/>
                <a:gd name="T41" fmla="*/ 13 h 26"/>
                <a:gd name="T42" fmla="*/ 4 w 15"/>
                <a:gd name="T43" fmla="*/ 11 h 26"/>
                <a:gd name="T44" fmla="*/ 4 w 15"/>
                <a:gd name="T45" fmla="*/ 9 h 26"/>
                <a:gd name="T46" fmla="*/ 3 w 15"/>
                <a:gd name="T47" fmla="*/ 7 h 26"/>
                <a:gd name="T48" fmla="*/ 3 w 15"/>
                <a:gd name="T49" fmla="*/ 5 h 26"/>
                <a:gd name="T50" fmla="*/ 2 w 15"/>
                <a:gd name="T51" fmla="*/ 2 h 26"/>
                <a:gd name="T52" fmla="*/ 2 w 15"/>
                <a:gd name="T53" fmla="*/ 1 h 26"/>
                <a:gd name="T54" fmla="*/ 2 w 15"/>
                <a:gd name="T55" fmla="*/ 0 h 26"/>
                <a:gd name="T56" fmla="*/ 0 w 15"/>
                <a:gd name="T57" fmla="*/ 0 h 26"/>
                <a:gd name="T58" fmla="*/ 2 w 15"/>
                <a:gd name="T5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" h="26">
                  <a:moveTo>
                    <a:pt x="2" y="0"/>
                  </a:moveTo>
                  <a:lnTo>
                    <a:pt x="3" y="0"/>
                  </a:lnTo>
                  <a:lnTo>
                    <a:pt x="4" y="0"/>
                  </a:lnTo>
                  <a:lnTo>
                    <a:pt x="7" y="1"/>
                  </a:lnTo>
                  <a:lnTo>
                    <a:pt x="9" y="2"/>
                  </a:lnTo>
                  <a:lnTo>
                    <a:pt x="12" y="3"/>
                  </a:lnTo>
                  <a:lnTo>
                    <a:pt x="13" y="7"/>
                  </a:lnTo>
                  <a:lnTo>
                    <a:pt x="15" y="11"/>
                  </a:lnTo>
                  <a:lnTo>
                    <a:pt x="15" y="15"/>
                  </a:lnTo>
                  <a:lnTo>
                    <a:pt x="15" y="17"/>
                  </a:lnTo>
                  <a:lnTo>
                    <a:pt x="15" y="18"/>
                  </a:lnTo>
                  <a:lnTo>
                    <a:pt x="12" y="22"/>
                  </a:lnTo>
                  <a:lnTo>
                    <a:pt x="11" y="23"/>
                  </a:lnTo>
                  <a:lnTo>
                    <a:pt x="8" y="26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6" y="23"/>
                  </a:lnTo>
                  <a:lnTo>
                    <a:pt x="6" y="20"/>
                  </a:lnTo>
                  <a:lnTo>
                    <a:pt x="6" y="17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9"/>
                  </a:lnTo>
                  <a:lnTo>
                    <a:pt x="3" y="7"/>
                  </a:lnTo>
                  <a:lnTo>
                    <a:pt x="3" y="5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D9F85"/>
            </a:solidFill>
            <a:ln w="0">
              <a:solidFill>
                <a:srgbClr val="DD9F8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2">
              <a:extLst>
                <a:ext uri="{FF2B5EF4-FFF2-40B4-BE49-F238E27FC236}">
                  <a16:creationId xmlns:a16="http://schemas.microsoft.com/office/drawing/2014/main" id="{075916C6-DAA6-4C9E-9EA9-D052DA1D61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1024" y="3489273"/>
              <a:ext cx="990692" cy="1156940"/>
            </a:xfrm>
            <a:custGeom>
              <a:avLst/>
              <a:gdLst>
                <a:gd name="T0" fmla="*/ 15 w 292"/>
                <a:gd name="T1" fmla="*/ 0 h 341"/>
                <a:gd name="T2" fmla="*/ 30 w 292"/>
                <a:gd name="T3" fmla="*/ 0 h 341"/>
                <a:gd name="T4" fmla="*/ 48 w 292"/>
                <a:gd name="T5" fmla="*/ 2 h 341"/>
                <a:gd name="T6" fmla="*/ 65 w 292"/>
                <a:gd name="T7" fmla="*/ 7 h 341"/>
                <a:gd name="T8" fmla="*/ 78 w 292"/>
                <a:gd name="T9" fmla="*/ 17 h 341"/>
                <a:gd name="T10" fmla="*/ 90 w 292"/>
                <a:gd name="T11" fmla="*/ 28 h 341"/>
                <a:gd name="T12" fmla="*/ 102 w 292"/>
                <a:gd name="T13" fmla="*/ 44 h 341"/>
                <a:gd name="T14" fmla="*/ 114 w 292"/>
                <a:gd name="T15" fmla="*/ 64 h 341"/>
                <a:gd name="T16" fmla="*/ 125 w 292"/>
                <a:gd name="T17" fmla="*/ 85 h 341"/>
                <a:gd name="T18" fmla="*/ 137 w 292"/>
                <a:gd name="T19" fmla="*/ 106 h 341"/>
                <a:gd name="T20" fmla="*/ 149 w 292"/>
                <a:gd name="T21" fmla="*/ 127 h 341"/>
                <a:gd name="T22" fmla="*/ 158 w 292"/>
                <a:gd name="T23" fmla="*/ 145 h 341"/>
                <a:gd name="T24" fmla="*/ 166 w 292"/>
                <a:gd name="T25" fmla="*/ 162 h 341"/>
                <a:gd name="T26" fmla="*/ 171 w 292"/>
                <a:gd name="T27" fmla="*/ 175 h 341"/>
                <a:gd name="T28" fmla="*/ 174 w 292"/>
                <a:gd name="T29" fmla="*/ 183 h 341"/>
                <a:gd name="T30" fmla="*/ 197 w 292"/>
                <a:gd name="T31" fmla="*/ 1 h 341"/>
                <a:gd name="T32" fmla="*/ 292 w 292"/>
                <a:gd name="T33" fmla="*/ 1 h 341"/>
                <a:gd name="T34" fmla="*/ 292 w 292"/>
                <a:gd name="T35" fmla="*/ 5 h 341"/>
                <a:gd name="T36" fmla="*/ 292 w 292"/>
                <a:gd name="T37" fmla="*/ 17 h 341"/>
                <a:gd name="T38" fmla="*/ 290 w 292"/>
                <a:gd name="T39" fmla="*/ 35 h 341"/>
                <a:gd name="T40" fmla="*/ 289 w 292"/>
                <a:gd name="T41" fmla="*/ 58 h 341"/>
                <a:gd name="T42" fmla="*/ 286 w 292"/>
                <a:gd name="T43" fmla="*/ 86 h 341"/>
                <a:gd name="T44" fmla="*/ 284 w 292"/>
                <a:gd name="T45" fmla="*/ 116 h 341"/>
                <a:gd name="T46" fmla="*/ 281 w 292"/>
                <a:gd name="T47" fmla="*/ 149 h 341"/>
                <a:gd name="T48" fmla="*/ 276 w 292"/>
                <a:gd name="T49" fmla="*/ 182 h 341"/>
                <a:gd name="T50" fmla="*/ 271 w 292"/>
                <a:gd name="T51" fmla="*/ 214 h 341"/>
                <a:gd name="T52" fmla="*/ 264 w 292"/>
                <a:gd name="T53" fmla="*/ 246 h 341"/>
                <a:gd name="T54" fmla="*/ 256 w 292"/>
                <a:gd name="T55" fmla="*/ 274 h 341"/>
                <a:gd name="T56" fmla="*/ 247 w 292"/>
                <a:gd name="T57" fmla="*/ 298 h 341"/>
                <a:gd name="T58" fmla="*/ 235 w 292"/>
                <a:gd name="T59" fmla="*/ 318 h 341"/>
                <a:gd name="T60" fmla="*/ 224 w 292"/>
                <a:gd name="T61" fmla="*/ 331 h 341"/>
                <a:gd name="T62" fmla="*/ 216 w 292"/>
                <a:gd name="T63" fmla="*/ 336 h 341"/>
                <a:gd name="T64" fmla="*/ 205 w 292"/>
                <a:gd name="T65" fmla="*/ 340 h 341"/>
                <a:gd name="T66" fmla="*/ 192 w 292"/>
                <a:gd name="T67" fmla="*/ 341 h 341"/>
                <a:gd name="T68" fmla="*/ 176 w 292"/>
                <a:gd name="T69" fmla="*/ 341 h 341"/>
                <a:gd name="T70" fmla="*/ 161 w 292"/>
                <a:gd name="T71" fmla="*/ 336 h 341"/>
                <a:gd name="T72" fmla="*/ 142 w 292"/>
                <a:gd name="T73" fmla="*/ 324 h 341"/>
                <a:gd name="T74" fmla="*/ 124 w 292"/>
                <a:gd name="T75" fmla="*/ 306 h 341"/>
                <a:gd name="T76" fmla="*/ 106 w 292"/>
                <a:gd name="T77" fmla="*/ 280 h 341"/>
                <a:gd name="T78" fmla="*/ 94 w 292"/>
                <a:gd name="T79" fmla="*/ 259 h 341"/>
                <a:gd name="T80" fmla="*/ 82 w 292"/>
                <a:gd name="T81" fmla="*/ 235 h 341"/>
                <a:gd name="T82" fmla="*/ 70 w 292"/>
                <a:gd name="T83" fmla="*/ 208 h 341"/>
                <a:gd name="T84" fmla="*/ 59 w 292"/>
                <a:gd name="T85" fmla="*/ 180 h 341"/>
                <a:gd name="T86" fmla="*/ 48 w 292"/>
                <a:gd name="T87" fmla="*/ 151 h 341"/>
                <a:gd name="T88" fmla="*/ 38 w 292"/>
                <a:gd name="T89" fmla="*/ 123 h 341"/>
                <a:gd name="T90" fmla="*/ 28 w 292"/>
                <a:gd name="T91" fmla="*/ 95 h 341"/>
                <a:gd name="T92" fmla="*/ 21 w 292"/>
                <a:gd name="T93" fmla="*/ 70 h 341"/>
                <a:gd name="T94" fmla="*/ 13 w 292"/>
                <a:gd name="T95" fmla="*/ 47 h 341"/>
                <a:gd name="T96" fmla="*/ 8 w 292"/>
                <a:gd name="T97" fmla="*/ 28 h 341"/>
                <a:gd name="T98" fmla="*/ 4 w 292"/>
                <a:gd name="T99" fmla="*/ 14 h 341"/>
                <a:gd name="T100" fmla="*/ 1 w 292"/>
                <a:gd name="T101" fmla="*/ 4 h 341"/>
                <a:gd name="T102" fmla="*/ 0 w 292"/>
                <a:gd name="T103" fmla="*/ 1 h 341"/>
                <a:gd name="T104" fmla="*/ 4 w 292"/>
                <a:gd name="T105" fmla="*/ 0 h 341"/>
                <a:gd name="T106" fmla="*/ 15 w 292"/>
                <a:gd name="T107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2" h="341">
                  <a:moveTo>
                    <a:pt x="15" y="0"/>
                  </a:moveTo>
                  <a:lnTo>
                    <a:pt x="30" y="0"/>
                  </a:lnTo>
                  <a:lnTo>
                    <a:pt x="48" y="2"/>
                  </a:lnTo>
                  <a:lnTo>
                    <a:pt x="65" y="7"/>
                  </a:lnTo>
                  <a:lnTo>
                    <a:pt x="78" y="17"/>
                  </a:lnTo>
                  <a:lnTo>
                    <a:pt x="90" y="28"/>
                  </a:lnTo>
                  <a:lnTo>
                    <a:pt x="102" y="44"/>
                  </a:lnTo>
                  <a:lnTo>
                    <a:pt x="114" y="64"/>
                  </a:lnTo>
                  <a:lnTo>
                    <a:pt x="125" y="85"/>
                  </a:lnTo>
                  <a:lnTo>
                    <a:pt x="137" y="106"/>
                  </a:lnTo>
                  <a:lnTo>
                    <a:pt x="149" y="127"/>
                  </a:lnTo>
                  <a:lnTo>
                    <a:pt x="158" y="145"/>
                  </a:lnTo>
                  <a:lnTo>
                    <a:pt x="166" y="162"/>
                  </a:lnTo>
                  <a:lnTo>
                    <a:pt x="171" y="175"/>
                  </a:lnTo>
                  <a:lnTo>
                    <a:pt x="174" y="183"/>
                  </a:lnTo>
                  <a:lnTo>
                    <a:pt x="197" y="1"/>
                  </a:lnTo>
                  <a:lnTo>
                    <a:pt x="292" y="1"/>
                  </a:lnTo>
                  <a:lnTo>
                    <a:pt x="292" y="5"/>
                  </a:lnTo>
                  <a:lnTo>
                    <a:pt x="292" y="17"/>
                  </a:lnTo>
                  <a:lnTo>
                    <a:pt x="290" y="35"/>
                  </a:lnTo>
                  <a:lnTo>
                    <a:pt x="289" y="58"/>
                  </a:lnTo>
                  <a:lnTo>
                    <a:pt x="286" y="86"/>
                  </a:lnTo>
                  <a:lnTo>
                    <a:pt x="284" y="116"/>
                  </a:lnTo>
                  <a:lnTo>
                    <a:pt x="281" y="149"/>
                  </a:lnTo>
                  <a:lnTo>
                    <a:pt x="276" y="182"/>
                  </a:lnTo>
                  <a:lnTo>
                    <a:pt x="271" y="214"/>
                  </a:lnTo>
                  <a:lnTo>
                    <a:pt x="264" y="246"/>
                  </a:lnTo>
                  <a:lnTo>
                    <a:pt x="256" y="274"/>
                  </a:lnTo>
                  <a:lnTo>
                    <a:pt x="247" y="298"/>
                  </a:lnTo>
                  <a:lnTo>
                    <a:pt x="235" y="318"/>
                  </a:lnTo>
                  <a:lnTo>
                    <a:pt x="224" y="331"/>
                  </a:lnTo>
                  <a:lnTo>
                    <a:pt x="216" y="336"/>
                  </a:lnTo>
                  <a:lnTo>
                    <a:pt x="205" y="340"/>
                  </a:lnTo>
                  <a:lnTo>
                    <a:pt x="192" y="341"/>
                  </a:lnTo>
                  <a:lnTo>
                    <a:pt x="176" y="341"/>
                  </a:lnTo>
                  <a:lnTo>
                    <a:pt x="161" y="336"/>
                  </a:lnTo>
                  <a:lnTo>
                    <a:pt x="142" y="324"/>
                  </a:lnTo>
                  <a:lnTo>
                    <a:pt x="124" y="306"/>
                  </a:lnTo>
                  <a:lnTo>
                    <a:pt x="106" y="280"/>
                  </a:lnTo>
                  <a:lnTo>
                    <a:pt x="94" y="259"/>
                  </a:lnTo>
                  <a:lnTo>
                    <a:pt x="82" y="235"/>
                  </a:lnTo>
                  <a:lnTo>
                    <a:pt x="70" y="208"/>
                  </a:lnTo>
                  <a:lnTo>
                    <a:pt x="59" y="180"/>
                  </a:lnTo>
                  <a:lnTo>
                    <a:pt x="48" y="151"/>
                  </a:lnTo>
                  <a:lnTo>
                    <a:pt x="38" y="123"/>
                  </a:lnTo>
                  <a:lnTo>
                    <a:pt x="28" y="95"/>
                  </a:lnTo>
                  <a:lnTo>
                    <a:pt x="21" y="70"/>
                  </a:lnTo>
                  <a:lnTo>
                    <a:pt x="13" y="47"/>
                  </a:lnTo>
                  <a:lnTo>
                    <a:pt x="8" y="28"/>
                  </a:lnTo>
                  <a:lnTo>
                    <a:pt x="4" y="14"/>
                  </a:lnTo>
                  <a:lnTo>
                    <a:pt x="1" y="4"/>
                  </a:lnTo>
                  <a:lnTo>
                    <a:pt x="0" y="1"/>
                  </a:lnTo>
                  <a:lnTo>
                    <a:pt x="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E1EAE7"/>
            </a:solidFill>
            <a:ln w="0">
              <a:solidFill>
                <a:srgbClr val="E1EAE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23">
              <a:extLst>
                <a:ext uri="{FF2B5EF4-FFF2-40B4-BE49-F238E27FC236}">
                  <a16:creationId xmlns:a16="http://schemas.microsoft.com/office/drawing/2014/main" id="{DA53D994-EB38-4D8F-96E1-3AF81730F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5830" y="2895534"/>
              <a:ext cx="342672" cy="597130"/>
            </a:xfrm>
            <a:custGeom>
              <a:avLst/>
              <a:gdLst>
                <a:gd name="T0" fmla="*/ 13 w 101"/>
                <a:gd name="T1" fmla="*/ 0 h 176"/>
                <a:gd name="T2" fmla="*/ 21 w 101"/>
                <a:gd name="T3" fmla="*/ 3 h 176"/>
                <a:gd name="T4" fmla="*/ 28 w 101"/>
                <a:gd name="T5" fmla="*/ 7 h 176"/>
                <a:gd name="T6" fmla="*/ 32 w 101"/>
                <a:gd name="T7" fmla="*/ 10 h 176"/>
                <a:gd name="T8" fmla="*/ 33 w 101"/>
                <a:gd name="T9" fmla="*/ 12 h 176"/>
                <a:gd name="T10" fmla="*/ 33 w 101"/>
                <a:gd name="T11" fmla="*/ 114 h 176"/>
                <a:gd name="T12" fmla="*/ 62 w 101"/>
                <a:gd name="T13" fmla="*/ 114 h 176"/>
                <a:gd name="T14" fmla="*/ 78 w 101"/>
                <a:gd name="T15" fmla="*/ 114 h 176"/>
                <a:gd name="T16" fmla="*/ 91 w 101"/>
                <a:gd name="T17" fmla="*/ 114 h 176"/>
                <a:gd name="T18" fmla="*/ 96 w 101"/>
                <a:gd name="T19" fmla="*/ 117 h 176"/>
                <a:gd name="T20" fmla="*/ 100 w 101"/>
                <a:gd name="T21" fmla="*/ 124 h 176"/>
                <a:gd name="T22" fmla="*/ 101 w 101"/>
                <a:gd name="T23" fmla="*/ 134 h 176"/>
                <a:gd name="T24" fmla="*/ 101 w 101"/>
                <a:gd name="T25" fmla="*/ 144 h 176"/>
                <a:gd name="T26" fmla="*/ 101 w 101"/>
                <a:gd name="T27" fmla="*/ 156 h 176"/>
                <a:gd name="T28" fmla="*/ 100 w 101"/>
                <a:gd name="T29" fmla="*/ 165 h 176"/>
                <a:gd name="T30" fmla="*/ 99 w 101"/>
                <a:gd name="T31" fmla="*/ 173 h 176"/>
                <a:gd name="T32" fmla="*/ 99 w 101"/>
                <a:gd name="T33" fmla="*/ 176 h 176"/>
                <a:gd name="T34" fmla="*/ 4 w 101"/>
                <a:gd name="T35" fmla="*/ 176 h 176"/>
                <a:gd name="T36" fmla="*/ 0 w 101"/>
                <a:gd name="T37" fmla="*/ 12 h 176"/>
                <a:gd name="T38" fmla="*/ 7 w 101"/>
                <a:gd name="T39" fmla="*/ 3 h 176"/>
                <a:gd name="T40" fmla="*/ 13 w 101"/>
                <a:gd name="T4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1" h="176">
                  <a:moveTo>
                    <a:pt x="13" y="0"/>
                  </a:moveTo>
                  <a:lnTo>
                    <a:pt x="21" y="3"/>
                  </a:lnTo>
                  <a:lnTo>
                    <a:pt x="28" y="7"/>
                  </a:lnTo>
                  <a:lnTo>
                    <a:pt x="32" y="10"/>
                  </a:lnTo>
                  <a:lnTo>
                    <a:pt x="33" y="12"/>
                  </a:lnTo>
                  <a:lnTo>
                    <a:pt x="33" y="114"/>
                  </a:lnTo>
                  <a:lnTo>
                    <a:pt x="62" y="114"/>
                  </a:lnTo>
                  <a:lnTo>
                    <a:pt x="78" y="114"/>
                  </a:lnTo>
                  <a:lnTo>
                    <a:pt x="91" y="114"/>
                  </a:lnTo>
                  <a:lnTo>
                    <a:pt x="96" y="117"/>
                  </a:lnTo>
                  <a:lnTo>
                    <a:pt x="100" y="124"/>
                  </a:lnTo>
                  <a:lnTo>
                    <a:pt x="101" y="134"/>
                  </a:lnTo>
                  <a:lnTo>
                    <a:pt x="101" y="144"/>
                  </a:lnTo>
                  <a:lnTo>
                    <a:pt x="101" y="156"/>
                  </a:lnTo>
                  <a:lnTo>
                    <a:pt x="100" y="165"/>
                  </a:lnTo>
                  <a:lnTo>
                    <a:pt x="99" y="173"/>
                  </a:lnTo>
                  <a:lnTo>
                    <a:pt x="99" y="176"/>
                  </a:lnTo>
                  <a:lnTo>
                    <a:pt x="4" y="176"/>
                  </a:lnTo>
                  <a:lnTo>
                    <a:pt x="0" y="12"/>
                  </a:lnTo>
                  <a:lnTo>
                    <a:pt x="7" y="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8BC9F"/>
            </a:solidFill>
            <a:ln w="0">
              <a:solidFill>
                <a:srgbClr val="F8BC9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24">
              <a:extLst>
                <a:ext uri="{FF2B5EF4-FFF2-40B4-BE49-F238E27FC236}">
                  <a16:creationId xmlns:a16="http://schemas.microsoft.com/office/drawing/2014/main" id="{30892FFB-844A-4571-8E23-7DD6955BF36E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8905" y="3492664"/>
              <a:ext cx="512311" cy="1608179"/>
            </a:xfrm>
            <a:custGeom>
              <a:avLst/>
              <a:gdLst>
                <a:gd name="T0" fmla="*/ 151 w 151"/>
                <a:gd name="T1" fmla="*/ 0 h 474"/>
                <a:gd name="T2" fmla="*/ 149 w 151"/>
                <a:gd name="T3" fmla="*/ 3 h 474"/>
                <a:gd name="T4" fmla="*/ 147 w 151"/>
                <a:gd name="T5" fmla="*/ 13 h 474"/>
                <a:gd name="T6" fmla="*/ 143 w 151"/>
                <a:gd name="T7" fmla="*/ 27 h 474"/>
                <a:gd name="T8" fmla="*/ 139 w 151"/>
                <a:gd name="T9" fmla="*/ 47 h 474"/>
                <a:gd name="T10" fmla="*/ 134 w 151"/>
                <a:gd name="T11" fmla="*/ 69 h 474"/>
                <a:gd name="T12" fmla="*/ 127 w 151"/>
                <a:gd name="T13" fmla="*/ 93 h 474"/>
                <a:gd name="T14" fmla="*/ 122 w 151"/>
                <a:gd name="T15" fmla="*/ 118 h 474"/>
                <a:gd name="T16" fmla="*/ 117 w 151"/>
                <a:gd name="T17" fmla="*/ 143 h 474"/>
                <a:gd name="T18" fmla="*/ 111 w 151"/>
                <a:gd name="T19" fmla="*/ 165 h 474"/>
                <a:gd name="T20" fmla="*/ 108 w 151"/>
                <a:gd name="T21" fmla="*/ 186 h 474"/>
                <a:gd name="T22" fmla="*/ 105 w 151"/>
                <a:gd name="T23" fmla="*/ 201 h 474"/>
                <a:gd name="T24" fmla="*/ 102 w 151"/>
                <a:gd name="T25" fmla="*/ 224 h 474"/>
                <a:gd name="T26" fmla="*/ 100 w 151"/>
                <a:gd name="T27" fmla="*/ 250 h 474"/>
                <a:gd name="T28" fmla="*/ 97 w 151"/>
                <a:gd name="T29" fmla="*/ 280 h 474"/>
                <a:gd name="T30" fmla="*/ 96 w 151"/>
                <a:gd name="T31" fmla="*/ 313 h 474"/>
                <a:gd name="T32" fmla="*/ 94 w 151"/>
                <a:gd name="T33" fmla="*/ 347 h 474"/>
                <a:gd name="T34" fmla="*/ 93 w 151"/>
                <a:gd name="T35" fmla="*/ 378 h 474"/>
                <a:gd name="T36" fmla="*/ 92 w 151"/>
                <a:gd name="T37" fmla="*/ 408 h 474"/>
                <a:gd name="T38" fmla="*/ 92 w 151"/>
                <a:gd name="T39" fmla="*/ 435 h 474"/>
                <a:gd name="T40" fmla="*/ 90 w 151"/>
                <a:gd name="T41" fmla="*/ 455 h 474"/>
                <a:gd name="T42" fmla="*/ 90 w 151"/>
                <a:gd name="T43" fmla="*/ 469 h 474"/>
                <a:gd name="T44" fmla="*/ 90 w 151"/>
                <a:gd name="T45" fmla="*/ 474 h 474"/>
                <a:gd name="T46" fmla="*/ 1 w 151"/>
                <a:gd name="T47" fmla="*/ 474 h 474"/>
                <a:gd name="T48" fmla="*/ 1 w 151"/>
                <a:gd name="T49" fmla="*/ 470 h 474"/>
                <a:gd name="T50" fmla="*/ 0 w 151"/>
                <a:gd name="T51" fmla="*/ 457 h 474"/>
                <a:gd name="T52" fmla="*/ 0 w 151"/>
                <a:gd name="T53" fmla="*/ 438 h 474"/>
                <a:gd name="T54" fmla="*/ 0 w 151"/>
                <a:gd name="T55" fmla="*/ 414 h 474"/>
                <a:gd name="T56" fmla="*/ 0 w 151"/>
                <a:gd name="T57" fmla="*/ 385 h 474"/>
                <a:gd name="T58" fmla="*/ 1 w 151"/>
                <a:gd name="T59" fmla="*/ 351 h 474"/>
                <a:gd name="T60" fmla="*/ 4 w 151"/>
                <a:gd name="T61" fmla="*/ 315 h 474"/>
                <a:gd name="T62" fmla="*/ 8 w 151"/>
                <a:gd name="T63" fmla="*/ 277 h 474"/>
                <a:gd name="T64" fmla="*/ 13 w 151"/>
                <a:gd name="T65" fmla="*/ 238 h 474"/>
                <a:gd name="T66" fmla="*/ 22 w 151"/>
                <a:gd name="T67" fmla="*/ 200 h 474"/>
                <a:gd name="T68" fmla="*/ 29 w 151"/>
                <a:gd name="T69" fmla="*/ 173 h 474"/>
                <a:gd name="T70" fmla="*/ 37 w 151"/>
                <a:gd name="T71" fmla="*/ 143 h 474"/>
                <a:gd name="T72" fmla="*/ 46 w 151"/>
                <a:gd name="T73" fmla="*/ 111 h 474"/>
                <a:gd name="T74" fmla="*/ 58 w 151"/>
                <a:gd name="T75" fmla="*/ 82 h 474"/>
                <a:gd name="T76" fmla="*/ 71 w 151"/>
                <a:gd name="T77" fmla="*/ 55 h 474"/>
                <a:gd name="T78" fmla="*/ 89 w 151"/>
                <a:gd name="T79" fmla="*/ 34 h 474"/>
                <a:gd name="T80" fmla="*/ 102 w 151"/>
                <a:gd name="T81" fmla="*/ 22 h 474"/>
                <a:gd name="T82" fmla="*/ 117 w 151"/>
                <a:gd name="T83" fmla="*/ 13 h 474"/>
                <a:gd name="T84" fmla="*/ 130 w 151"/>
                <a:gd name="T85" fmla="*/ 6 h 474"/>
                <a:gd name="T86" fmla="*/ 140 w 151"/>
                <a:gd name="T87" fmla="*/ 3 h 474"/>
                <a:gd name="T88" fmla="*/ 148 w 151"/>
                <a:gd name="T89" fmla="*/ 0 h 474"/>
                <a:gd name="T90" fmla="*/ 151 w 151"/>
                <a:gd name="T91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1" h="474">
                  <a:moveTo>
                    <a:pt x="151" y="0"/>
                  </a:moveTo>
                  <a:lnTo>
                    <a:pt x="149" y="3"/>
                  </a:lnTo>
                  <a:lnTo>
                    <a:pt x="147" y="13"/>
                  </a:lnTo>
                  <a:lnTo>
                    <a:pt x="143" y="27"/>
                  </a:lnTo>
                  <a:lnTo>
                    <a:pt x="139" y="47"/>
                  </a:lnTo>
                  <a:lnTo>
                    <a:pt x="134" y="69"/>
                  </a:lnTo>
                  <a:lnTo>
                    <a:pt x="127" y="93"/>
                  </a:lnTo>
                  <a:lnTo>
                    <a:pt x="122" y="118"/>
                  </a:lnTo>
                  <a:lnTo>
                    <a:pt x="117" y="143"/>
                  </a:lnTo>
                  <a:lnTo>
                    <a:pt x="111" y="165"/>
                  </a:lnTo>
                  <a:lnTo>
                    <a:pt x="108" y="186"/>
                  </a:lnTo>
                  <a:lnTo>
                    <a:pt x="105" y="201"/>
                  </a:lnTo>
                  <a:lnTo>
                    <a:pt x="102" y="224"/>
                  </a:lnTo>
                  <a:lnTo>
                    <a:pt x="100" y="250"/>
                  </a:lnTo>
                  <a:lnTo>
                    <a:pt x="97" y="280"/>
                  </a:lnTo>
                  <a:lnTo>
                    <a:pt x="96" y="313"/>
                  </a:lnTo>
                  <a:lnTo>
                    <a:pt x="94" y="347"/>
                  </a:lnTo>
                  <a:lnTo>
                    <a:pt x="93" y="378"/>
                  </a:lnTo>
                  <a:lnTo>
                    <a:pt x="92" y="408"/>
                  </a:lnTo>
                  <a:lnTo>
                    <a:pt x="92" y="435"/>
                  </a:lnTo>
                  <a:lnTo>
                    <a:pt x="90" y="455"/>
                  </a:lnTo>
                  <a:lnTo>
                    <a:pt x="90" y="469"/>
                  </a:lnTo>
                  <a:lnTo>
                    <a:pt x="90" y="474"/>
                  </a:lnTo>
                  <a:lnTo>
                    <a:pt x="1" y="474"/>
                  </a:lnTo>
                  <a:lnTo>
                    <a:pt x="1" y="470"/>
                  </a:lnTo>
                  <a:lnTo>
                    <a:pt x="0" y="457"/>
                  </a:lnTo>
                  <a:lnTo>
                    <a:pt x="0" y="438"/>
                  </a:lnTo>
                  <a:lnTo>
                    <a:pt x="0" y="414"/>
                  </a:lnTo>
                  <a:lnTo>
                    <a:pt x="0" y="385"/>
                  </a:lnTo>
                  <a:lnTo>
                    <a:pt x="1" y="351"/>
                  </a:lnTo>
                  <a:lnTo>
                    <a:pt x="4" y="315"/>
                  </a:lnTo>
                  <a:lnTo>
                    <a:pt x="8" y="277"/>
                  </a:lnTo>
                  <a:lnTo>
                    <a:pt x="13" y="238"/>
                  </a:lnTo>
                  <a:lnTo>
                    <a:pt x="22" y="200"/>
                  </a:lnTo>
                  <a:lnTo>
                    <a:pt x="29" y="173"/>
                  </a:lnTo>
                  <a:lnTo>
                    <a:pt x="37" y="143"/>
                  </a:lnTo>
                  <a:lnTo>
                    <a:pt x="46" y="111"/>
                  </a:lnTo>
                  <a:lnTo>
                    <a:pt x="58" y="82"/>
                  </a:lnTo>
                  <a:lnTo>
                    <a:pt x="71" y="55"/>
                  </a:lnTo>
                  <a:lnTo>
                    <a:pt x="89" y="34"/>
                  </a:lnTo>
                  <a:lnTo>
                    <a:pt x="102" y="22"/>
                  </a:lnTo>
                  <a:lnTo>
                    <a:pt x="117" y="13"/>
                  </a:lnTo>
                  <a:lnTo>
                    <a:pt x="130" y="6"/>
                  </a:lnTo>
                  <a:lnTo>
                    <a:pt x="140" y="3"/>
                  </a:lnTo>
                  <a:lnTo>
                    <a:pt x="148" y="0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E1EAE7"/>
            </a:solidFill>
            <a:ln w="0">
              <a:solidFill>
                <a:srgbClr val="E1EAE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B8EEB49D-CD36-47A9-A478-8EA58510E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2297" y="5100843"/>
              <a:ext cx="301959" cy="308744"/>
            </a:xfrm>
            <a:custGeom>
              <a:avLst/>
              <a:gdLst>
                <a:gd name="T0" fmla="*/ 0 w 89"/>
                <a:gd name="T1" fmla="*/ 0 h 91"/>
                <a:gd name="T2" fmla="*/ 89 w 89"/>
                <a:gd name="T3" fmla="*/ 0 h 91"/>
                <a:gd name="T4" fmla="*/ 89 w 89"/>
                <a:gd name="T5" fmla="*/ 91 h 91"/>
                <a:gd name="T6" fmla="*/ 50 w 89"/>
                <a:gd name="T7" fmla="*/ 91 h 91"/>
                <a:gd name="T8" fmla="*/ 37 w 89"/>
                <a:gd name="T9" fmla="*/ 84 h 91"/>
                <a:gd name="T10" fmla="*/ 25 w 89"/>
                <a:gd name="T11" fmla="*/ 72 h 91"/>
                <a:gd name="T12" fmla="*/ 17 w 89"/>
                <a:gd name="T13" fmla="*/ 56 h 91"/>
                <a:gd name="T14" fmla="*/ 11 w 89"/>
                <a:gd name="T15" fmla="*/ 40 h 91"/>
                <a:gd name="T16" fmla="*/ 6 w 89"/>
                <a:gd name="T17" fmla="*/ 25 h 91"/>
                <a:gd name="T18" fmla="*/ 3 w 89"/>
                <a:gd name="T19" fmla="*/ 12 h 91"/>
                <a:gd name="T20" fmla="*/ 0 w 89"/>
                <a:gd name="T21" fmla="*/ 2 h 91"/>
                <a:gd name="T22" fmla="*/ 0 w 89"/>
                <a:gd name="T2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9" h="91">
                  <a:moveTo>
                    <a:pt x="0" y="0"/>
                  </a:moveTo>
                  <a:lnTo>
                    <a:pt x="89" y="0"/>
                  </a:lnTo>
                  <a:lnTo>
                    <a:pt x="89" y="91"/>
                  </a:lnTo>
                  <a:lnTo>
                    <a:pt x="50" y="91"/>
                  </a:lnTo>
                  <a:lnTo>
                    <a:pt x="37" y="84"/>
                  </a:lnTo>
                  <a:lnTo>
                    <a:pt x="25" y="72"/>
                  </a:lnTo>
                  <a:lnTo>
                    <a:pt x="17" y="56"/>
                  </a:lnTo>
                  <a:lnTo>
                    <a:pt x="11" y="40"/>
                  </a:lnTo>
                  <a:lnTo>
                    <a:pt x="6" y="25"/>
                  </a:lnTo>
                  <a:lnTo>
                    <a:pt x="3" y="1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C9F"/>
            </a:solidFill>
            <a:ln w="0">
              <a:solidFill>
                <a:srgbClr val="F8BC9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26">
              <a:extLst>
                <a:ext uri="{FF2B5EF4-FFF2-40B4-BE49-F238E27FC236}">
                  <a16:creationId xmlns:a16="http://schemas.microsoft.com/office/drawing/2014/main" id="{241FBAE2-9A53-4CB8-892B-205939058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2297" y="6407066"/>
              <a:ext cx="688736" cy="261245"/>
            </a:xfrm>
            <a:custGeom>
              <a:avLst/>
              <a:gdLst>
                <a:gd name="T0" fmla="*/ 88 w 203"/>
                <a:gd name="T1" fmla="*/ 0 h 77"/>
                <a:gd name="T2" fmla="*/ 203 w 203"/>
                <a:gd name="T3" fmla="*/ 0 h 77"/>
                <a:gd name="T4" fmla="*/ 203 w 203"/>
                <a:gd name="T5" fmla="*/ 77 h 77"/>
                <a:gd name="T6" fmla="*/ 0 w 203"/>
                <a:gd name="T7" fmla="*/ 77 h 77"/>
                <a:gd name="T8" fmla="*/ 3 w 203"/>
                <a:gd name="T9" fmla="*/ 59 h 77"/>
                <a:gd name="T10" fmla="*/ 11 w 203"/>
                <a:gd name="T11" fmla="*/ 43 h 77"/>
                <a:gd name="T12" fmla="*/ 23 w 203"/>
                <a:gd name="T13" fmla="*/ 30 h 77"/>
                <a:gd name="T14" fmla="*/ 37 w 203"/>
                <a:gd name="T15" fmla="*/ 19 h 77"/>
                <a:gd name="T16" fmla="*/ 52 w 203"/>
                <a:gd name="T17" fmla="*/ 11 h 77"/>
                <a:gd name="T18" fmla="*/ 66 w 203"/>
                <a:gd name="T19" fmla="*/ 6 h 77"/>
                <a:gd name="T20" fmla="*/ 78 w 203"/>
                <a:gd name="T21" fmla="*/ 2 h 77"/>
                <a:gd name="T22" fmla="*/ 86 w 203"/>
                <a:gd name="T23" fmla="*/ 1 h 77"/>
                <a:gd name="T24" fmla="*/ 88 w 203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3" h="77">
                  <a:moveTo>
                    <a:pt x="88" y="0"/>
                  </a:moveTo>
                  <a:lnTo>
                    <a:pt x="203" y="0"/>
                  </a:lnTo>
                  <a:lnTo>
                    <a:pt x="203" y="77"/>
                  </a:lnTo>
                  <a:lnTo>
                    <a:pt x="0" y="77"/>
                  </a:lnTo>
                  <a:lnTo>
                    <a:pt x="3" y="59"/>
                  </a:lnTo>
                  <a:lnTo>
                    <a:pt x="11" y="43"/>
                  </a:lnTo>
                  <a:lnTo>
                    <a:pt x="23" y="30"/>
                  </a:lnTo>
                  <a:lnTo>
                    <a:pt x="37" y="19"/>
                  </a:lnTo>
                  <a:lnTo>
                    <a:pt x="52" y="11"/>
                  </a:lnTo>
                  <a:lnTo>
                    <a:pt x="66" y="6"/>
                  </a:lnTo>
                  <a:lnTo>
                    <a:pt x="78" y="2"/>
                  </a:lnTo>
                  <a:lnTo>
                    <a:pt x="86" y="1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7">
              <a:extLst>
                <a:ext uri="{FF2B5EF4-FFF2-40B4-BE49-F238E27FC236}">
                  <a16:creationId xmlns:a16="http://schemas.microsoft.com/office/drawing/2014/main" id="{659605F9-C1AB-405C-944F-9B23A4D10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2297" y="6658132"/>
              <a:ext cx="464812" cy="30536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8">
              <a:extLst>
                <a:ext uri="{FF2B5EF4-FFF2-40B4-BE49-F238E27FC236}">
                  <a16:creationId xmlns:a16="http://schemas.microsoft.com/office/drawing/2014/main" id="{83FC3863-F532-402E-B09D-6D1AA0094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5321" y="6658132"/>
              <a:ext cx="135711" cy="30536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90650713-5EE3-446C-9522-40461EDA2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4595" y="6407066"/>
              <a:ext cx="685342" cy="261245"/>
            </a:xfrm>
            <a:custGeom>
              <a:avLst/>
              <a:gdLst>
                <a:gd name="T0" fmla="*/ 0 w 202"/>
                <a:gd name="T1" fmla="*/ 0 h 77"/>
                <a:gd name="T2" fmla="*/ 115 w 202"/>
                <a:gd name="T3" fmla="*/ 0 h 77"/>
                <a:gd name="T4" fmla="*/ 117 w 202"/>
                <a:gd name="T5" fmla="*/ 1 h 77"/>
                <a:gd name="T6" fmla="*/ 125 w 202"/>
                <a:gd name="T7" fmla="*/ 2 h 77"/>
                <a:gd name="T8" fmla="*/ 137 w 202"/>
                <a:gd name="T9" fmla="*/ 6 h 77"/>
                <a:gd name="T10" fmla="*/ 151 w 202"/>
                <a:gd name="T11" fmla="*/ 11 h 77"/>
                <a:gd name="T12" fmla="*/ 166 w 202"/>
                <a:gd name="T13" fmla="*/ 19 h 77"/>
                <a:gd name="T14" fmla="*/ 180 w 202"/>
                <a:gd name="T15" fmla="*/ 30 h 77"/>
                <a:gd name="T16" fmla="*/ 192 w 202"/>
                <a:gd name="T17" fmla="*/ 43 h 77"/>
                <a:gd name="T18" fmla="*/ 200 w 202"/>
                <a:gd name="T19" fmla="*/ 59 h 77"/>
                <a:gd name="T20" fmla="*/ 202 w 202"/>
                <a:gd name="T21" fmla="*/ 77 h 77"/>
                <a:gd name="T22" fmla="*/ 0 w 202"/>
                <a:gd name="T23" fmla="*/ 77 h 77"/>
                <a:gd name="T24" fmla="*/ 0 w 202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2" h="77">
                  <a:moveTo>
                    <a:pt x="0" y="0"/>
                  </a:moveTo>
                  <a:lnTo>
                    <a:pt x="115" y="0"/>
                  </a:lnTo>
                  <a:lnTo>
                    <a:pt x="117" y="1"/>
                  </a:lnTo>
                  <a:lnTo>
                    <a:pt x="125" y="2"/>
                  </a:lnTo>
                  <a:lnTo>
                    <a:pt x="137" y="6"/>
                  </a:lnTo>
                  <a:lnTo>
                    <a:pt x="151" y="11"/>
                  </a:lnTo>
                  <a:lnTo>
                    <a:pt x="166" y="19"/>
                  </a:lnTo>
                  <a:lnTo>
                    <a:pt x="180" y="30"/>
                  </a:lnTo>
                  <a:lnTo>
                    <a:pt x="192" y="43"/>
                  </a:lnTo>
                  <a:lnTo>
                    <a:pt x="200" y="59"/>
                  </a:lnTo>
                  <a:lnTo>
                    <a:pt x="202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30">
              <a:extLst>
                <a:ext uri="{FF2B5EF4-FFF2-40B4-BE49-F238E27FC236}">
                  <a16:creationId xmlns:a16="http://schemas.microsoft.com/office/drawing/2014/main" id="{EDB9FDDB-55C4-4A46-A9BE-A5D3EEC2B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8519" y="6658132"/>
              <a:ext cx="461418" cy="30536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31">
              <a:extLst>
                <a:ext uri="{FF2B5EF4-FFF2-40B4-BE49-F238E27FC236}">
                  <a16:creationId xmlns:a16="http://schemas.microsoft.com/office/drawing/2014/main" id="{38EA99CD-E5EB-4308-B654-6C354827C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4595" y="6658132"/>
              <a:ext cx="135711" cy="30536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32">
              <a:extLst>
                <a:ext uri="{FF2B5EF4-FFF2-40B4-BE49-F238E27FC236}">
                  <a16:creationId xmlns:a16="http://schemas.microsoft.com/office/drawing/2014/main" id="{BEE346C3-A3C9-45E1-901F-9988B73979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51033" y="3492664"/>
              <a:ext cx="169639" cy="189996"/>
            </a:xfrm>
            <a:custGeom>
              <a:avLst/>
              <a:gdLst>
                <a:gd name="T0" fmla="*/ 0 w 50"/>
                <a:gd name="T1" fmla="*/ 0 h 56"/>
                <a:gd name="T2" fmla="*/ 50 w 50"/>
                <a:gd name="T3" fmla="*/ 29 h 56"/>
                <a:gd name="T4" fmla="*/ 0 w 50"/>
                <a:gd name="T5" fmla="*/ 56 h 56"/>
                <a:gd name="T6" fmla="*/ 0 w 50"/>
                <a:gd name="T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56">
                  <a:moveTo>
                    <a:pt x="0" y="0"/>
                  </a:moveTo>
                  <a:lnTo>
                    <a:pt x="50" y="29"/>
                  </a:lnTo>
                  <a:lnTo>
                    <a:pt x="0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AE7"/>
            </a:solidFill>
            <a:ln w="0">
              <a:solidFill>
                <a:srgbClr val="E1EAE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33">
              <a:extLst>
                <a:ext uri="{FF2B5EF4-FFF2-40B4-BE49-F238E27FC236}">
                  <a16:creationId xmlns:a16="http://schemas.microsoft.com/office/drawing/2014/main" id="{0BDF9A67-2160-41EE-B123-1825FA0F9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0672" y="3489273"/>
              <a:ext cx="173033" cy="193390"/>
            </a:xfrm>
            <a:custGeom>
              <a:avLst/>
              <a:gdLst>
                <a:gd name="T0" fmla="*/ 51 w 51"/>
                <a:gd name="T1" fmla="*/ 0 h 57"/>
                <a:gd name="T2" fmla="*/ 51 w 51"/>
                <a:gd name="T3" fmla="*/ 57 h 57"/>
                <a:gd name="T4" fmla="*/ 0 w 51"/>
                <a:gd name="T5" fmla="*/ 28 h 57"/>
                <a:gd name="T6" fmla="*/ 51 w 51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57">
                  <a:moveTo>
                    <a:pt x="51" y="0"/>
                  </a:moveTo>
                  <a:lnTo>
                    <a:pt x="51" y="57"/>
                  </a:lnTo>
                  <a:lnTo>
                    <a:pt x="0" y="28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E1EAE7"/>
            </a:solidFill>
            <a:ln w="0">
              <a:solidFill>
                <a:srgbClr val="E1EAE7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34">
              <a:extLst>
                <a:ext uri="{FF2B5EF4-FFF2-40B4-BE49-F238E27FC236}">
                  <a16:creationId xmlns:a16="http://schemas.microsoft.com/office/drawing/2014/main" id="{D2A2F5A7-1A41-48DF-A94C-C313924EE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4960" y="3584270"/>
              <a:ext cx="278208" cy="963550"/>
            </a:xfrm>
            <a:custGeom>
              <a:avLst/>
              <a:gdLst>
                <a:gd name="T0" fmla="*/ 40 w 82"/>
                <a:gd name="T1" fmla="*/ 0 h 284"/>
                <a:gd name="T2" fmla="*/ 70 w 82"/>
                <a:gd name="T3" fmla="*/ 17 h 284"/>
                <a:gd name="T4" fmla="*/ 70 w 82"/>
                <a:gd name="T5" fmla="*/ 21 h 284"/>
                <a:gd name="T6" fmla="*/ 72 w 82"/>
                <a:gd name="T7" fmla="*/ 29 h 284"/>
                <a:gd name="T8" fmla="*/ 72 w 82"/>
                <a:gd name="T9" fmla="*/ 38 h 284"/>
                <a:gd name="T10" fmla="*/ 72 w 82"/>
                <a:gd name="T11" fmla="*/ 48 h 284"/>
                <a:gd name="T12" fmla="*/ 70 w 82"/>
                <a:gd name="T13" fmla="*/ 54 h 284"/>
                <a:gd name="T14" fmla="*/ 68 w 82"/>
                <a:gd name="T15" fmla="*/ 57 h 284"/>
                <a:gd name="T16" fmla="*/ 66 w 82"/>
                <a:gd name="T17" fmla="*/ 59 h 284"/>
                <a:gd name="T18" fmla="*/ 64 w 82"/>
                <a:gd name="T19" fmla="*/ 61 h 284"/>
                <a:gd name="T20" fmla="*/ 61 w 82"/>
                <a:gd name="T21" fmla="*/ 63 h 284"/>
                <a:gd name="T22" fmla="*/ 58 w 82"/>
                <a:gd name="T23" fmla="*/ 65 h 284"/>
                <a:gd name="T24" fmla="*/ 57 w 82"/>
                <a:gd name="T25" fmla="*/ 66 h 284"/>
                <a:gd name="T26" fmla="*/ 56 w 82"/>
                <a:gd name="T27" fmla="*/ 66 h 284"/>
                <a:gd name="T28" fmla="*/ 57 w 82"/>
                <a:gd name="T29" fmla="*/ 70 h 284"/>
                <a:gd name="T30" fmla="*/ 58 w 82"/>
                <a:gd name="T31" fmla="*/ 80 h 284"/>
                <a:gd name="T32" fmla="*/ 61 w 82"/>
                <a:gd name="T33" fmla="*/ 96 h 284"/>
                <a:gd name="T34" fmla="*/ 64 w 82"/>
                <a:gd name="T35" fmla="*/ 117 h 284"/>
                <a:gd name="T36" fmla="*/ 66 w 82"/>
                <a:gd name="T37" fmla="*/ 139 h 284"/>
                <a:gd name="T38" fmla="*/ 70 w 82"/>
                <a:gd name="T39" fmla="*/ 163 h 284"/>
                <a:gd name="T40" fmla="*/ 74 w 82"/>
                <a:gd name="T41" fmla="*/ 186 h 284"/>
                <a:gd name="T42" fmla="*/ 77 w 82"/>
                <a:gd name="T43" fmla="*/ 209 h 284"/>
                <a:gd name="T44" fmla="*/ 79 w 82"/>
                <a:gd name="T45" fmla="*/ 227 h 284"/>
                <a:gd name="T46" fmla="*/ 81 w 82"/>
                <a:gd name="T47" fmla="*/ 241 h 284"/>
                <a:gd name="T48" fmla="*/ 82 w 82"/>
                <a:gd name="T49" fmla="*/ 249 h 284"/>
                <a:gd name="T50" fmla="*/ 40 w 82"/>
                <a:gd name="T51" fmla="*/ 284 h 284"/>
                <a:gd name="T52" fmla="*/ 0 w 82"/>
                <a:gd name="T53" fmla="*/ 252 h 284"/>
                <a:gd name="T54" fmla="*/ 1 w 82"/>
                <a:gd name="T55" fmla="*/ 244 h 284"/>
                <a:gd name="T56" fmla="*/ 2 w 82"/>
                <a:gd name="T57" fmla="*/ 229 h 284"/>
                <a:gd name="T58" fmla="*/ 5 w 82"/>
                <a:gd name="T59" fmla="*/ 211 h 284"/>
                <a:gd name="T60" fmla="*/ 7 w 82"/>
                <a:gd name="T61" fmla="*/ 189 h 284"/>
                <a:gd name="T62" fmla="*/ 11 w 82"/>
                <a:gd name="T63" fmla="*/ 164 h 284"/>
                <a:gd name="T64" fmla="*/ 15 w 82"/>
                <a:gd name="T65" fmla="*/ 140 h 284"/>
                <a:gd name="T66" fmla="*/ 18 w 82"/>
                <a:gd name="T67" fmla="*/ 117 h 284"/>
                <a:gd name="T68" fmla="*/ 20 w 82"/>
                <a:gd name="T69" fmla="*/ 97 h 284"/>
                <a:gd name="T70" fmla="*/ 23 w 82"/>
                <a:gd name="T71" fmla="*/ 80 h 284"/>
                <a:gd name="T72" fmla="*/ 24 w 82"/>
                <a:gd name="T73" fmla="*/ 70 h 284"/>
                <a:gd name="T74" fmla="*/ 26 w 82"/>
                <a:gd name="T75" fmla="*/ 66 h 284"/>
                <a:gd name="T76" fmla="*/ 24 w 82"/>
                <a:gd name="T77" fmla="*/ 66 h 284"/>
                <a:gd name="T78" fmla="*/ 23 w 82"/>
                <a:gd name="T79" fmla="*/ 65 h 284"/>
                <a:gd name="T80" fmla="*/ 20 w 82"/>
                <a:gd name="T81" fmla="*/ 63 h 284"/>
                <a:gd name="T82" fmla="*/ 18 w 82"/>
                <a:gd name="T83" fmla="*/ 61 h 284"/>
                <a:gd name="T84" fmla="*/ 15 w 82"/>
                <a:gd name="T85" fmla="*/ 59 h 284"/>
                <a:gd name="T86" fmla="*/ 14 w 82"/>
                <a:gd name="T87" fmla="*/ 57 h 284"/>
                <a:gd name="T88" fmla="*/ 11 w 82"/>
                <a:gd name="T89" fmla="*/ 54 h 284"/>
                <a:gd name="T90" fmla="*/ 10 w 82"/>
                <a:gd name="T91" fmla="*/ 48 h 284"/>
                <a:gd name="T92" fmla="*/ 10 w 82"/>
                <a:gd name="T93" fmla="*/ 38 h 284"/>
                <a:gd name="T94" fmla="*/ 10 w 82"/>
                <a:gd name="T95" fmla="*/ 29 h 284"/>
                <a:gd name="T96" fmla="*/ 11 w 82"/>
                <a:gd name="T97" fmla="*/ 21 h 284"/>
                <a:gd name="T98" fmla="*/ 11 w 82"/>
                <a:gd name="T99" fmla="*/ 17 h 284"/>
                <a:gd name="T100" fmla="*/ 40 w 82"/>
                <a:gd name="T10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2" h="284">
                  <a:moveTo>
                    <a:pt x="40" y="0"/>
                  </a:moveTo>
                  <a:lnTo>
                    <a:pt x="70" y="17"/>
                  </a:lnTo>
                  <a:lnTo>
                    <a:pt x="70" y="21"/>
                  </a:lnTo>
                  <a:lnTo>
                    <a:pt x="72" y="29"/>
                  </a:lnTo>
                  <a:lnTo>
                    <a:pt x="72" y="38"/>
                  </a:lnTo>
                  <a:lnTo>
                    <a:pt x="72" y="48"/>
                  </a:lnTo>
                  <a:lnTo>
                    <a:pt x="70" y="54"/>
                  </a:lnTo>
                  <a:lnTo>
                    <a:pt x="68" y="57"/>
                  </a:lnTo>
                  <a:lnTo>
                    <a:pt x="66" y="59"/>
                  </a:lnTo>
                  <a:lnTo>
                    <a:pt x="64" y="61"/>
                  </a:lnTo>
                  <a:lnTo>
                    <a:pt x="61" y="63"/>
                  </a:lnTo>
                  <a:lnTo>
                    <a:pt x="58" y="65"/>
                  </a:lnTo>
                  <a:lnTo>
                    <a:pt x="57" y="66"/>
                  </a:lnTo>
                  <a:lnTo>
                    <a:pt x="56" y="66"/>
                  </a:lnTo>
                  <a:lnTo>
                    <a:pt x="57" y="70"/>
                  </a:lnTo>
                  <a:lnTo>
                    <a:pt x="58" y="80"/>
                  </a:lnTo>
                  <a:lnTo>
                    <a:pt x="61" y="96"/>
                  </a:lnTo>
                  <a:lnTo>
                    <a:pt x="64" y="117"/>
                  </a:lnTo>
                  <a:lnTo>
                    <a:pt x="66" y="139"/>
                  </a:lnTo>
                  <a:lnTo>
                    <a:pt x="70" y="163"/>
                  </a:lnTo>
                  <a:lnTo>
                    <a:pt x="74" y="186"/>
                  </a:lnTo>
                  <a:lnTo>
                    <a:pt x="77" y="209"/>
                  </a:lnTo>
                  <a:lnTo>
                    <a:pt x="79" y="227"/>
                  </a:lnTo>
                  <a:lnTo>
                    <a:pt x="81" y="241"/>
                  </a:lnTo>
                  <a:lnTo>
                    <a:pt x="82" y="249"/>
                  </a:lnTo>
                  <a:lnTo>
                    <a:pt x="40" y="284"/>
                  </a:lnTo>
                  <a:lnTo>
                    <a:pt x="0" y="252"/>
                  </a:lnTo>
                  <a:lnTo>
                    <a:pt x="1" y="244"/>
                  </a:lnTo>
                  <a:lnTo>
                    <a:pt x="2" y="229"/>
                  </a:lnTo>
                  <a:lnTo>
                    <a:pt x="5" y="211"/>
                  </a:lnTo>
                  <a:lnTo>
                    <a:pt x="7" y="189"/>
                  </a:lnTo>
                  <a:lnTo>
                    <a:pt x="11" y="164"/>
                  </a:lnTo>
                  <a:lnTo>
                    <a:pt x="15" y="140"/>
                  </a:lnTo>
                  <a:lnTo>
                    <a:pt x="18" y="117"/>
                  </a:lnTo>
                  <a:lnTo>
                    <a:pt x="20" y="97"/>
                  </a:lnTo>
                  <a:lnTo>
                    <a:pt x="23" y="80"/>
                  </a:lnTo>
                  <a:lnTo>
                    <a:pt x="24" y="70"/>
                  </a:lnTo>
                  <a:lnTo>
                    <a:pt x="26" y="66"/>
                  </a:lnTo>
                  <a:lnTo>
                    <a:pt x="24" y="66"/>
                  </a:lnTo>
                  <a:lnTo>
                    <a:pt x="23" y="65"/>
                  </a:lnTo>
                  <a:lnTo>
                    <a:pt x="20" y="63"/>
                  </a:lnTo>
                  <a:lnTo>
                    <a:pt x="18" y="61"/>
                  </a:lnTo>
                  <a:lnTo>
                    <a:pt x="15" y="59"/>
                  </a:lnTo>
                  <a:lnTo>
                    <a:pt x="14" y="57"/>
                  </a:lnTo>
                  <a:lnTo>
                    <a:pt x="11" y="54"/>
                  </a:lnTo>
                  <a:lnTo>
                    <a:pt x="10" y="48"/>
                  </a:lnTo>
                  <a:lnTo>
                    <a:pt x="10" y="38"/>
                  </a:lnTo>
                  <a:lnTo>
                    <a:pt x="10" y="29"/>
                  </a:lnTo>
                  <a:lnTo>
                    <a:pt x="11" y="21"/>
                  </a:lnTo>
                  <a:lnTo>
                    <a:pt x="11" y="1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C2001B"/>
            </a:solidFill>
            <a:ln w="0">
              <a:solidFill>
                <a:srgbClr val="C2001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35">
              <a:extLst>
                <a:ext uri="{FF2B5EF4-FFF2-40B4-BE49-F238E27FC236}">
                  <a16:creationId xmlns:a16="http://schemas.microsoft.com/office/drawing/2014/main" id="{32BDB7CD-5083-4BB3-8EC8-B9BDA9117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17105" y="350947"/>
              <a:ext cx="393563" cy="396957"/>
            </a:xfrm>
            <a:custGeom>
              <a:avLst/>
              <a:gdLst>
                <a:gd name="T0" fmla="*/ 58 w 116"/>
                <a:gd name="T1" fmla="*/ 0 h 117"/>
                <a:gd name="T2" fmla="*/ 76 w 116"/>
                <a:gd name="T3" fmla="*/ 4 h 117"/>
                <a:gd name="T4" fmla="*/ 93 w 116"/>
                <a:gd name="T5" fmla="*/ 12 h 117"/>
                <a:gd name="T6" fmla="*/ 105 w 116"/>
                <a:gd name="T7" fmla="*/ 24 h 117"/>
                <a:gd name="T8" fmla="*/ 112 w 116"/>
                <a:gd name="T9" fmla="*/ 41 h 117"/>
                <a:gd name="T10" fmla="*/ 116 w 116"/>
                <a:gd name="T11" fmla="*/ 59 h 117"/>
                <a:gd name="T12" fmla="*/ 112 w 116"/>
                <a:gd name="T13" fmla="*/ 76 h 117"/>
                <a:gd name="T14" fmla="*/ 105 w 116"/>
                <a:gd name="T15" fmla="*/ 93 h 117"/>
                <a:gd name="T16" fmla="*/ 93 w 116"/>
                <a:gd name="T17" fmla="*/ 105 h 117"/>
                <a:gd name="T18" fmla="*/ 76 w 116"/>
                <a:gd name="T19" fmla="*/ 113 h 117"/>
                <a:gd name="T20" fmla="*/ 58 w 116"/>
                <a:gd name="T21" fmla="*/ 117 h 117"/>
                <a:gd name="T22" fmla="*/ 39 w 116"/>
                <a:gd name="T23" fmla="*/ 113 h 117"/>
                <a:gd name="T24" fmla="*/ 23 w 116"/>
                <a:gd name="T25" fmla="*/ 105 h 117"/>
                <a:gd name="T26" fmla="*/ 12 w 116"/>
                <a:gd name="T27" fmla="*/ 93 h 117"/>
                <a:gd name="T28" fmla="*/ 4 w 116"/>
                <a:gd name="T29" fmla="*/ 76 h 117"/>
                <a:gd name="T30" fmla="*/ 0 w 116"/>
                <a:gd name="T31" fmla="*/ 59 h 117"/>
                <a:gd name="T32" fmla="*/ 4 w 116"/>
                <a:gd name="T33" fmla="*/ 41 h 117"/>
                <a:gd name="T34" fmla="*/ 12 w 116"/>
                <a:gd name="T35" fmla="*/ 24 h 117"/>
                <a:gd name="T36" fmla="*/ 23 w 116"/>
                <a:gd name="T37" fmla="*/ 12 h 117"/>
                <a:gd name="T38" fmla="*/ 39 w 116"/>
                <a:gd name="T39" fmla="*/ 4 h 117"/>
                <a:gd name="T40" fmla="*/ 58 w 116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7">
                  <a:moveTo>
                    <a:pt x="58" y="0"/>
                  </a:moveTo>
                  <a:lnTo>
                    <a:pt x="76" y="4"/>
                  </a:lnTo>
                  <a:lnTo>
                    <a:pt x="93" y="12"/>
                  </a:lnTo>
                  <a:lnTo>
                    <a:pt x="105" y="24"/>
                  </a:lnTo>
                  <a:lnTo>
                    <a:pt x="112" y="41"/>
                  </a:lnTo>
                  <a:lnTo>
                    <a:pt x="116" y="59"/>
                  </a:lnTo>
                  <a:lnTo>
                    <a:pt x="112" y="76"/>
                  </a:lnTo>
                  <a:lnTo>
                    <a:pt x="105" y="93"/>
                  </a:lnTo>
                  <a:lnTo>
                    <a:pt x="93" y="105"/>
                  </a:lnTo>
                  <a:lnTo>
                    <a:pt x="76" y="113"/>
                  </a:lnTo>
                  <a:lnTo>
                    <a:pt x="58" y="117"/>
                  </a:lnTo>
                  <a:lnTo>
                    <a:pt x="39" y="113"/>
                  </a:lnTo>
                  <a:lnTo>
                    <a:pt x="23" y="105"/>
                  </a:lnTo>
                  <a:lnTo>
                    <a:pt x="12" y="93"/>
                  </a:lnTo>
                  <a:lnTo>
                    <a:pt x="4" y="76"/>
                  </a:lnTo>
                  <a:lnTo>
                    <a:pt x="0" y="59"/>
                  </a:lnTo>
                  <a:lnTo>
                    <a:pt x="4" y="41"/>
                  </a:lnTo>
                  <a:lnTo>
                    <a:pt x="12" y="24"/>
                  </a:lnTo>
                  <a:lnTo>
                    <a:pt x="23" y="12"/>
                  </a:lnTo>
                  <a:lnTo>
                    <a:pt x="39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E8F5B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36">
              <a:extLst>
                <a:ext uri="{FF2B5EF4-FFF2-40B4-BE49-F238E27FC236}">
                  <a16:creationId xmlns:a16="http://schemas.microsoft.com/office/drawing/2014/main" id="{88DE2EEB-B96F-41A4-92F7-517BB7D71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4068" y="588442"/>
              <a:ext cx="179819" cy="274816"/>
            </a:xfrm>
            <a:custGeom>
              <a:avLst/>
              <a:gdLst>
                <a:gd name="T0" fmla="*/ 53 w 53"/>
                <a:gd name="T1" fmla="*/ 0 h 81"/>
                <a:gd name="T2" fmla="*/ 53 w 53"/>
                <a:gd name="T3" fmla="*/ 81 h 81"/>
                <a:gd name="T4" fmla="*/ 26 w 53"/>
                <a:gd name="T5" fmla="*/ 81 h 81"/>
                <a:gd name="T6" fmla="*/ 25 w 53"/>
                <a:gd name="T7" fmla="*/ 69 h 81"/>
                <a:gd name="T8" fmla="*/ 21 w 53"/>
                <a:gd name="T9" fmla="*/ 56 h 81"/>
                <a:gd name="T10" fmla="*/ 16 w 53"/>
                <a:gd name="T11" fmla="*/ 43 h 81"/>
                <a:gd name="T12" fmla="*/ 11 w 53"/>
                <a:gd name="T13" fmla="*/ 30 h 81"/>
                <a:gd name="T14" fmla="*/ 5 w 53"/>
                <a:gd name="T15" fmla="*/ 21 h 81"/>
                <a:gd name="T16" fmla="*/ 1 w 53"/>
                <a:gd name="T17" fmla="*/ 13 h 81"/>
                <a:gd name="T18" fmla="*/ 0 w 53"/>
                <a:gd name="T19" fmla="*/ 10 h 81"/>
                <a:gd name="T20" fmla="*/ 53 w 53"/>
                <a:gd name="T2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" h="81">
                  <a:moveTo>
                    <a:pt x="53" y="0"/>
                  </a:moveTo>
                  <a:lnTo>
                    <a:pt x="53" y="81"/>
                  </a:lnTo>
                  <a:lnTo>
                    <a:pt x="26" y="81"/>
                  </a:lnTo>
                  <a:lnTo>
                    <a:pt x="25" y="69"/>
                  </a:lnTo>
                  <a:lnTo>
                    <a:pt x="21" y="56"/>
                  </a:lnTo>
                  <a:lnTo>
                    <a:pt x="16" y="43"/>
                  </a:lnTo>
                  <a:lnTo>
                    <a:pt x="11" y="30"/>
                  </a:lnTo>
                  <a:lnTo>
                    <a:pt x="5" y="21"/>
                  </a:lnTo>
                  <a:lnTo>
                    <a:pt x="1" y="13"/>
                  </a:lnTo>
                  <a:lnTo>
                    <a:pt x="0" y="1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E8F5B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37">
              <a:extLst>
                <a:ext uri="{FF2B5EF4-FFF2-40B4-BE49-F238E27FC236}">
                  <a16:creationId xmlns:a16="http://schemas.microsoft.com/office/drawing/2014/main" id="{EF306CAB-D0B9-4D6C-BC7E-30CF5FC4F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3886" y="588442"/>
              <a:ext cx="179819" cy="274816"/>
            </a:xfrm>
            <a:custGeom>
              <a:avLst/>
              <a:gdLst>
                <a:gd name="T0" fmla="*/ 0 w 53"/>
                <a:gd name="T1" fmla="*/ 0 h 81"/>
                <a:gd name="T2" fmla="*/ 53 w 53"/>
                <a:gd name="T3" fmla="*/ 10 h 81"/>
                <a:gd name="T4" fmla="*/ 52 w 53"/>
                <a:gd name="T5" fmla="*/ 13 h 81"/>
                <a:gd name="T6" fmla="*/ 48 w 53"/>
                <a:gd name="T7" fmla="*/ 21 h 81"/>
                <a:gd name="T8" fmla="*/ 43 w 53"/>
                <a:gd name="T9" fmla="*/ 30 h 81"/>
                <a:gd name="T10" fmla="*/ 37 w 53"/>
                <a:gd name="T11" fmla="*/ 43 h 81"/>
                <a:gd name="T12" fmla="*/ 32 w 53"/>
                <a:gd name="T13" fmla="*/ 56 h 81"/>
                <a:gd name="T14" fmla="*/ 28 w 53"/>
                <a:gd name="T15" fmla="*/ 69 h 81"/>
                <a:gd name="T16" fmla="*/ 27 w 53"/>
                <a:gd name="T17" fmla="*/ 81 h 81"/>
                <a:gd name="T18" fmla="*/ 0 w 53"/>
                <a:gd name="T19" fmla="*/ 81 h 81"/>
                <a:gd name="T20" fmla="*/ 0 w 53"/>
                <a:gd name="T2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" h="81">
                  <a:moveTo>
                    <a:pt x="0" y="0"/>
                  </a:moveTo>
                  <a:lnTo>
                    <a:pt x="53" y="10"/>
                  </a:lnTo>
                  <a:lnTo>
                    <a:pt x="52" y="13"/>
                  </a:lnTo>
                  <a:lnTo>
                    <a:pt x="48" y="21"/>
                  </a:lnTo>
                  <a:lnTo>
                    <a:pt x="43" y="30"/>
                  </a:lnTo>
                  <a:lnTo>
                    <a:pt x="37" y="43"/>
                  </a:lnTo>
                  <a:lnTo>
                    <a:pt x="32" y="56"/>
                  </a:lnTo>
                  <a:lnTo>
                    <a:pt x="28" y="69"/>
                  </a:lnTo>
                  <a:lnTo>
                    <a:pt x="27" y="81"/>
                  </a:lnTo>
                  <a:lnTo>
                    <a:pt x="0" y="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E8F5B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38">
              <a:extLst>
                <a:ext uri="{FF2B5EF4-FFF2-40B4-BE49-F238E27FC236}">
                  <a16:creationId xmlns:a16="http://schemas.microsoft.com/office/drawing/2014/main" id="{001AC09E-B4C6-412A-ACF0-E894E0DF9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2280" y="859865"/>
              <a:ext cx="183210" cy="159462"/>
            </a:xfrm>
            <a:prstGeom prst="rect">
              <a:avLst/>
            </a:prstGeom>
            <a:solidFill>
              <a:srgbClr val="B1BE7C"/>
            </a:solidFill>
            <a:ln w="0">
              <a:solidFill>
                <a:srgbClr val="B1BE7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39">
              <a:extLst>
                <a:ext uri="{FF2B5EF4-FFF2-40B4-BE49-F238E27FC236}">
                  <a16:creationId xmlns:a16="http://schemas.microsoft.com/office/drawing/2014/main" id="{560D9097-DB19-45AD-86BF-0A8AE540D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8709" y="897186"/>
              <a:ext cx="206961" cy="20357"/>
            </a:xfrm>
            <a:custGeom>
              <a:avLst/>
              <a:gdLst>
                <a:gd name="T0" fmla="*/ 3 w 61"/>
                <a:gd name="T1" fmla="*/ 0 h 6"/>
                <a:gd name="T2" fmla="*/ 58 w 61"/>
                <a:gd name="T3" fmla="*/ 0 h 6"/>
                <a:gd name="T4" fmla="*/ 61 w 61"/>
                <a:gd name="T5" fmla="*/ 2 h 6"/>
                <a:gd name="T6" fmla="*/ 61 w 61"/>
                <a:gd name="T7" fmla="*/ 3 h 6"/>
                <a:gd name="T8" fmla="*/ 61 w 61"/>
                <a:gd name="T9" fmla="*/ 6 h 6"/>
                <a:gd name="T10" fmla="*/ 58 w 61"/>
                <a:gd name="T11" fmla="*/ 6 h 6"/>
                <a:gd name="T12" fmla="*/ 3 w 61"/>
                <a:gd name="T13" fmla="*/ 6 h 6"/>
                <a:gd name="T14" fmla="*/ 2 w 61"/>
                <a:gd name="T15" fmla="*/ 6 h 6"/>
                <a:gd name="T16" fmla="*/ 0 w 61"/>
                <a:gd name="T17" fmla="*/ 3 h 6"/>
                <a:gd name="T18" fmla="*/ 2 w 61"/>
                <a:gd name="T19" fmla="*/ 2 h 6"/>
                <a:gd name="T20" fmla="*/ 3 w 61"/>
                <a:gd name="T2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6">
                  <a:moveTo>
                    <a:pt x="3" y="0"/>
                  </a:moveTo>
                  <a:lnTo>
                    <a:pt x="58" y="0"/>
                  </a:lnTo>
                  <a:lnTo>
                    <a:pt x="61" y="2"/>
                  </a:lnTo>
                  <a:lnTo>
                    <a:pt x="61" y="3"/>
                  </a:lnTo>
                  <a:lnTo>
                    <a:pt x="61" y="6"/>
                  </a:lnTo>
                  <a:lnTo>
                    <a:pt x="58" y="6"/>
                  </a:lnTo>
                  <a:lnTo>
                    <a:pt x="3" y="6"/>
                  </a:lnTo>
                  <a:lnTo>
                    <a:pt x="2" y="6"/>
                  </a:lnTo>
                  <a:lnTo>
                    <a:pt x="0" y="3"/>
                  </a:lnTo>
                  <a:lnTo>
                    <a:pt x="2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9CAB6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40">
              <a:extLst>
                <a:ext uri="{FF2B5EF4-FFF2-40B4-BE49-F238E27FC236}">
                  <a16:creationId xmlns:a16="http://schemas.microsoft.com/office/drawing/2014/main" id="{88811767-8192-46D7-9FB2-87FBB3C9A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8709" y="941291"/>
              <a:ext cx="206961" cy="20357"/>
            </a:xfrm>
            <a:custGeom>
              <a:avLst/>
              <a:gdLst>
                <a:gd name="T0" fmla="*/ 3 w 61"/>
                <a:gd name="T1" fmla="*/ 0 h 6"/>
                <a:gd name="T2" fmla="*/ 58 w 61"/>
                <a:gd name="T3" fmla="*/ 0 h 6"/>
                <a:gd name="T4" fmla="*/ 61 w 61"/>
                <a:gd name="T5" fmla="*/ 2 h 6"/>
                <a:gd name="T6" fmla="*/ 61 w 61"/>
                <a:gd name="T7" fmla="*/ 3 h 6"/>
                <a:gd name="T8" fmla="*/ 61 w 61"/>
                <a:gd name="T9" fmla="*/ 6 h 6"/>
                <a:gd name="T10" fmla="*/ 58 w 61"/>
                <a:gd name="T11" fmla="*/ 6 h 6"/>
                <a:gd name="T12" fmla="*/ 3 w 61"/>
                <a:gd name="T13" fmla="*/ 6 h 6"/>
                <a:gd name="T14" fmla="*/ 2 w 61"/>
                <a:gd name="T15" fmla="*/ 6 h 6"/>
                <a:gd name="T16" fmla="*/ 0 w 61"/>
                <a:gd name="T17" fmla="*/ 3 h 6"/>
                <a:gd name="T18" fmla="*/ 2 w 61"/>
                <a:gd name="T19" fmla="*/ 2 h 6"/>
                <a:gd name="T20" fmla="*/ 3 w 61"/>
                <a:gd name="T2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6">
                  <a:moveTo>
                    <a:pt x="3" y="0"/>
                  </a:moveTo>
                  <a:lnTo>
                    <a:pt x="58" y="0"/>
                  </a:lnTo>
                  <a:lnTo>
                    <a:pt x="61" y="2"/>
                  </a:lnTo>
                  <a:lnTo>
                    <a:pt x="61" y="3"/>
                  </a:lnTo>
                  <a:lnTo>
                    <a:pt x="61" y="6"/>
                  </a:lnTo>
                  <a:lnTo>
                    <a:pt x="58" y="6"/>
                  </a:lnTo>
                  <a:lnTo>
                    <a:pt x="3" y="6"/>
                  </a:lnTo>
                  <a:lnTo>
                    <a:pt x="2" y="6"/>
                  </a:lnTo>
                  <a:lnTo>
                    <a:pt x="0" y="3"/>
                  </a:lnTo>
                  <a:lnTo>
                    <a:pt x="2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9CAB65"/>
            </a:solidFill>
            <a:ln w="0">
              <a:solidFill>
                <a:srgbClr val="9CAB6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Line 41">
              <a:extLst>
                <a:ext uri="{FF2B5EF4-FFF2-40B4-BE49-F238E27FC236}">
                  <a16:creationId xmlns:a16="http://schemas.microsoft.com/office/drawing/2014/main" id="{F892FBE1-1D28-40D2-9891-0E9F0FD928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462993" y="849687"/>
              <a:ext cx="0" cy="1357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Line 42">
              <a:extLst>
                <a:ext uri="{FF2B5EF4-FFF2-40B4-BE49-F238E27FC236}">
                  <a16:creationId xmlns:a16="http://schemas.microsoft.com/office/drawing/2014/main" id="{55F6F0CC-388B-4EBF-BDA1-21BC430224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462993" y="815760"/>
              <a:ext cx="3394" cy="3392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Line 43">
              <a:extLst>
                <a:ext uri="{FF2B5EF4-FFF2-40B4-BE49-F238E27FC236}">
                  <a16:creationId xmlns:a16="http://schemas.microsoft.com/office/drawing/2014/main" id="{A5E776B9-E75C-44FF-A09E-ADE58AB797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466387" y="768261"/>
              <a:ext cx="6786" cy="4749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Line 44">
              <a:extLst>
                <a:ext uri="{FF2B5EF4-FFF2-40B4-BE49-F238E27FC236}">
                  <a16:creationId xmlns:a16="http://schemas.microsoft.com/office/drawing/2014/main" id="{551EAF19-7484-498F-9647-E5E1358D5A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473173" y="717368"/>
              <a:ext cx="0" cy="50893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Line 45">
              <a:extLst>
                <a:ext uri="{FF2B5EF4-FFF2-40B4-BE49-F238E27FC236}">
                  <a16:creationId xmlns:a16="http://schemas.microsoft.com/office/drawing/2014/main" id="{F784FB04-870D-4B35-9581-CED7A6AC8C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473173" y="673263"/>
              <a:ext cx="0" cy="4410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Line 46">
              <a:extLst>
                <a:ext uri="{FF2B5EF4-FFF2-40B4-BE49-F238E27FC236}">
                  <a16:creationId xmlns:a16="http://schemas.microsoft.com/office/drawing/2014/main" id="{59AA705E-D1BB-47D2-9BB0-8A5C558678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462993" y="635941"/>
              <a:ext cx="10179" cy="3732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Line 47">
              <a:extLst>
                <a:ext uri="{FF2B5EF4-FFF2-40B4-BE49-F238E27FC236}">
                  <a16:creationId xmlns:a16="http://schemas.microsoft.com/office/drawing/2014/main" id="{AB0139D5-9FA5-4B55-BDFE-6A32FDEC22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459602" y="635941"/>
              <a:ext cx="3394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Line 48">
              <a:extLst>
                <a:ext uri="{FF2B5EF4-FFF2-40B4-BE49-F238E27FC236}">
                  <a16:creationId xmlns:a16="http://schemas.microsoft.com/office/drawing/2014/main" id="{417A2F32-8AA3-4700-A710-AEF3BA9B67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452816" y="632549"/>
              <a:ext cx="6786" cy="339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Line 49">
              <a:extLst>
                <a:ext uri="{FF2B5EF4-FFF2-40B4-BE49-F238E27FC236}">
                  <a16:creationId xmlns:a16="http://schemas.microsoft.com/office/drawing/2014/main" id="{E34AA785-7B8A-49C1-9622-5D49394611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449422" y="629155"/>
              <a:ext cx="3394" cy="339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Line 50">
              <a:extLst>
                <a:ext uri="{FF2B5EF4-FFF2-40B4-BE49-F238E27FC236}">
                  <a16:creationId xmlns:a16="http://schemas.microsoft.com/office/drawing/2014/main" id="{645048C7-2F38-4958-AA98-B82E63AF78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446030" y="629155"/>
              <a:ext cx="3394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Line 51">
              <a:extLst>
                <a:ext uri="{FF2B5EF4-FFF2-40B4-BE49-F238E27FC236}">
                  <a16:creationId xmlns:a16="http://schemas.microsoft.com/office/drawing/2014/main" id="{B2E7497B-BD4E-49DA-82A1-AA00E41DB0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46030" y="629155"/>
              <a:ext cx="0" cy="339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Line 52">
              <a:extLst>
                <a:ext uri="{FF2B5EF4-FFF2-40B4-BE49-F238E27FC236}">
                  <a16:creationId xmlns:a16="http://schemas.microsoft.com/office/drawing/2014/main" id="{075BA39D-8BB0-4F9E-BB51-542757CDCB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442637" y="632549"/>
              <a:ext cx="3394" cy="339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Line 53">
              <a:extLst>
                <a:ext uri="{FF2B5EF4-FFF2-40B4-BE49-F238E27FC236}">
                  <a16:creationId xmlns:a16="http://schemas.microsoft.com/office/drawing/2014/main" id="{F4FAE1F9-FABA-4174-AA5D-16945E881A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42637" y="635941"/>
              <a:ext cx="10179" cy="1017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Line 54">
              <a:extLst>
                <a:ext uri="{FF2B5EF4-FFF2-40B4-BE49-F238E27FC236}">
                  <a16:creationId xmlns:a16="http://schemas.microsoft.com/office/drawing/2014/main" id="{70F44C39-351B-4117-939A-6A6336F3A4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52816" y="646120"/>
              <a:ext cx="23751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Line 55">
              <a:extLst>
                <a:ext uri="{FF2B5EF4-FFF2-40B4-BE49-F238E27FC236}">
                  <a16:creationId xmlns:a16="http://schemas.microsoft.com/office/drawing/2014/main" id="{E343D850-3239-471C-83BD-1CD991B041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76564" y="646120"/>
              <a:ext cx="30536" cy="339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Line 56">
              <a:extLst>
                <a:ext uri="{FF2B5EF4-FFF2-40B4-BE49-F238E27FC236}">
                  <a16:creationId xmlns:a16="http://schemas.microsoft.com/office/drawing/2014/main" id="{F272909E-E82A-4294-8EDA-07C3613C64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07100" y="649512"/>
              <a:ext cx="30536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Line 57">
              <a:extLst>
                <a:ext uri="{FF2B5EF4-FFF2-40B4-BE49-F238E27FC236}">
                  <a16:creationId xmlns:a16="http://schemas.microsoft.com/office/drawing/2014/main" id="{17522C82-74C5-492F-9724-ECFE29F2E5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37634" y="649512"/>
              <a:ext cx="13571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Line 58">
              <a:extLst>
                <a:ext uri="{FF2B5EF4-FFF2-40B4-BE49-F238E27FC236}">
                  <a16:creationId xmlns:a16="http://schemas.microsoft.com/office/drawing/2014/main" id="{A507EA21-995B-4D86-B280-1C07154A4F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51206" y="649512"/>
              <a:ext cx="13571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Line 59">
              <a:extLst>
                <a:ext uri="{FF2B5EF4-FFF2-40B4-BE49-F238E27FC236}">
                  <a16:creationId xmlns:a16="http://schemas.microsoft.com/office/drawing/2014/main" id="{47EB079D-3F1E-4E12-901F-DD6CFE36C9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4777" y="649512"/>
              <a:ext cx="10179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Line 60">
              <a:extLst>
                <a:ext uri="{FF2B5EF4-FFF2-40B4-BE49-F238E27FC236}">
                  <a16:creationId xmlns:a16="http://schemas.microsoft.com/office/drawing/2014/main" id="{562D46AA-EB54-4B3A-8451-F8948AECA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74956" y="649512"/>
              <a:ext cx="0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Line 61">
              <a:extLst>
                <a:ext uri="{FF2B5EF4-FFF2-40B4-BE49-F238E27FC236}">
                  <a16:creationId xmlns:a16="http://schemas.microsoft.com/office/drawing/2014/main" id="{F622C4D9-AD99-4B2C-BC8B-0D82D50661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74956" y="649512"/>
              <a:ext cx="3394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Line 62">
              <a:extLst>
                <a:ext uri="{FF2B5EF4-FFF2-40B4-BE49-F238E27FC236}">
                  <a16:creationId xmlns:a16="http://schemas.microsoft.com/office/drawing/2014/main" id="{75945FFC-371F-4F77-AFAC-98F1399E70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78348" y="649512"/>
              <a:ext cx="0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Line 63">
              <a:extLst>
                <a:ext uri="{FF2B5EF4-FFF2-40B4-BE49-F238E27FC236}">
                  <a16:creationId xmlns:a16="http://schemas.microsoft.com/office/drawing/2014/main" id="{6278A520-1C96-4DF9-BB0A-08E406992A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78348" y="639335"/>
              <a:ext cx="0" cy="1017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Line 64">
              <a:extLst>
                <a:ext uri="{FF2B5EF4-FFF2-40B4-BE49-F238E27FC236}">
                  <a16:creationId xmlns:a16="http://schemas.microsoft.com/office/drawing/2014/main" id="{2F74FC19-3ED1-41D6-A748-78FBD0713A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78348" y="635941"/>
              <a:ext cx="0" cy="339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Line 65">
              <a:extLst>
                <a:ext uri="{FF2B5EF4-FFF2-40B4-BE49-F238E27FC236}">
                  <a16:creationId xmlns:a16="http://schemas.microsoft.com/office/drawing/2014/main" id="{180D9167-C89B-4564-B0EE-8E738FB210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574956" y="632549"/>
              <a:ext cx="3394" cy="339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Line 66">
              <a:extLst>
                <a:ext uri="{FF2B5EF4-FFF2-40B4-BE49-F238E27FC236}">
                  <a16:creationId xmlns:a16="http://schemas.microsoft.com/office/drawing/2014/main" id="{5D00D0FD-D015-40A5-BEE3-A82EF41DA2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571562" y="629155"/>
              <a:ext cx="3394" cy="339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Line 67">
              <a:extLst>
                <a:ext uri="{FF2B5EF4-FFF2-40B4-BE49-F238E27FC236}">
                  <a16:creationId xmlns:a16="http://schemas.microsoft.com/office/drawing/2014/main" id="{44D7B920-9BAB-406C-AC52-18C0C6D424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64777" y="629155"/>
              <a:ext cx="6786" cy="339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Line 68">
              <a:extLst>
                <a:ext uri="{FF2B5EF4-FFF2-40B4-BE49-F238E27FC236}">
                  <a16:creationId xmlns:a16="http://schemas.microsoft.com/office/drawing/2014/main" id="{C0879263-BB8A-45FC-969A-BD0310FF7F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57991" y="632549"/>
              <a:ext cx="6786" cy="30536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Line 69">
              <a:extLst>
                <a:ext uri="{FF2B5EF4-FFF2-40B4-BE49-F238E27FC236}">
                  <a16:creationId xmlns:a16="http://schemas.microsoft.com/office/drawing/2014/main" id="{BF9ABC52-5B45-4FBB-905F-C89BDEE4DB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51206" y="663083"/>
              <a:ext cx="6786" cy="4410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Line 70">
              <a:extLst>
                <a:ext uri="{FF2B5EF4-FFF2-40B4-BE49-F238E27FC236}">
                  <a16:creationId xmlns:a16="http://schemas.microsoft.com/office/drawing/2014/main" id="{807A76B6-0549-49D3-A1EC-BFD8C8D620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51206" y="707191"/>
              <a:ext cx="0" cy="5428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Line 71">
              <a:extLst>
                <a:ext uri="{FF2B5EF4-FFF2-40B4-BE49-F238E27FC236}">
                  <a16:creationId xmlns:a16="http://schemas.microsoft.com/office/drawing/2014/main" id="{D5AB9FC5-9CED-4193-A2FB-495ECD04DF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51206" y="761475"/>
              <a:ext cx="6786" cy="5428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Line 72">
              <a:extLst>
                <a:ext uri="{FF2B5EF4-FFF2-40B4-BE49-F238E27FC236}">
                  <a16:creationId xmlns:a16="http://schemas.microsoft.com/office/drawing/2014/main" id="{22BAF831-C64E-4D50-A55B-76E9104742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57991" y="815760"/>
              <a:ext cx="0" cy="3392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Line 73">
              <a:extLst>
                <a:ext uri="{FF2B5EF4-FFF2-40B4-BE49-F238E27FC236}">
                  <a16:creationId xmlns:a16="http://schemas.microsoft.com/office/drawing/2014/main" id="{30F1752E-BD7F-48F9-B6CC-9A210FB06F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57991" y="849687"/>
              <a:ext cx="3394" cy="1357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74">
              <a:extLst>
                <a:ext uri="{FF2B5EF4-FFF2-40B4-BE49-F238E27FC236}">
                  <a16:creationId xmlns:a16="http://schemas.microsoft.com/office/drawing/2014/main" id="{DB95BA93-BA2E-4F67-BEEE-D212E0300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50857" y="272914"/>
              <a:ext cx="142497" cy="132320"/>
            </a:xfrm>
            <a:custGeom>
              <a:avLst/>
              <a:gdLst>
                <a:gd name="T0" fmla="*/ 2 w 42"/>
                <a:gd name="T1" fmla="*/ 0 h 39"/>
                <a:gd name="T2" fmla="*/ 3 w 42"/>
                <a:gd name="T3" fmla="*/ 1 h 39"/>
                <a:gd name="T4" fmla="*/ 8 w 42"/>
                <a:gd name="T5" fmla="*/ 5 h 39"/>
                <a:gd name="T6" fmla="*/ 16 w 42"/>
                <a:gd name="T7" fmla="*/ 10 h 39"/>
                <a:gd name="T8" fmla="*/ 24 w 42"/>
                <a:gd name="T9" fmla="*/ 16 h 39"/>
                <a:gd name="T10" fmla="*/ 29 w 42"/>
                <a:gd name="T11" fmla="*/ 19 h 39"/>
                <a:gd name="T12" fmla="*/ 33 w 42"/>
                <a:gd name="T13" fmla="*/ 22 h 39"/>
                <a:gd name="T14" fmla="*/ 36 w 42"/>
                <a:gd name="T15" fmla="*/ 26 h 39"/>
                <a:gd name="T16" fmla="*/ 38 w 42"/>
                <a:gd name="T17" fmla="*/ 29 h 39"/>
                <a:gd name="T18" fmla="*/ 41 w 42"/>
                <a:gd name="T19" fmla="*/ 33 h 39"/>
                <a:gd name="T20" fmla="*/ 42 w 42"/>
                <a:gd name="T21" fmla="*/ 35 h 39"/>
                <a:gd name="T22" fmla="*/ 42 w 42"/>
                <a:gd name="T23" fmla="*/ 36 h 39"/>
                <a:gd name="T24" fmla="*/ 42 w 42"/>
                <a:gd name="T25" fmla="*/ 38 h 39"/>
                <a:gd name="T26" fmla="*/ 42 w 42"/>
                <a:gd name="T27" fmla="*/ 39 h 39"/>
                <a:gd name="T28" fmla="*/ 41 w 42"/>
                <a:gd name="T29" fmla="*/ 38 h 39"/>
                <a:gd name="T30" fmla="*/ 40 w 42"/>
                <a:gd name="T31" fmla="*/ 38 h 39"/>
                <a:gd name="T32" fmla="*/ 36 w 42"/>
                <a:gd name="T33" fmla="*/ 36 h 39"/>
                <a:gd name="T34" fmla="*/ 33 w 42"/>
                <a:gd name="T35" fmla="*/ 35 h 39"/>
                <a:gd name="T36" fmla="*/ 29 w 42"/>
                <a:gd name="T37" fmla="*/ 33 h 39"/>
                <a:gd name="T38" fmla="*/ 25 w 42"/>
                <a:gd name="T39" fmla="*/ 30 h 39"/>
                <a:gd name="T40" fmla="*/ 21 w 42"/>
                <a:gd name="T41" fmla="*/ 26 h 39"/>
                <a:gd name="T42" fmla="*/ 19 w 42"/>
                <a:gd name="T43" fmla="*/ 22 h 39"/>
                <a:gd name="T44" fmla="*/ 12 w 42"/>
                <a:gd name="T45" fmla="*/ 14 h 39"/>
                <a:gd name="T46" fmla="*/ 6 w 42"/>
                <a:gd name="T47" fmla="*/ 8 h 39"/>
                <a:gd name="T48" fmla="*/ 2 w 42"/>
                <a:gd name="T49" fmla="*/ 2 h 39"/>
                <a:gd name="T50" fmla="*/ 0 w 42"/>
                <a:gd name="T51" fmla="*/ 1 h 39"/>
                <a:gd name="T52" fmla="*/ 2 w 42"/>
                <a:gd name="T5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2" h="39">
                  <a:moveTo>
                    <a:pt x="2" y="0"/>
                  </a:moveTo>
                  <a:lnTo>
                    <a:pt x="3" y="1"/>
                  </a:lnTo>
                  <a:lnTo>
                    <a:pt x="8" y="5"/>
                  </a:lnTo>
                  <a:lnTo>
                    <a:pt x="16" y="10"/>
                  </a:lnTo>
                  <a:lnTo>
                    <a:pt x="24" y="16"/>
                  </a:lnTo>
                  <a:lnTo>
                    <a:pt x="29" y="19"/>
                  </a:lnTo>
                  <a:lnTo>
                    <a:pt x="33" y="22"/>
                  </a:lnTo>
                  <a:lnTo>
                    <a:pt x="36" y="26"/>
                  </a:lnTo>
                  <a:lnTo>
                    <a:pt x="38" y="29"/>
                  </a:lnTo>
                  <a:lnTo>
                    <a:pt x="41" y="33"/>
                  </a:lnTo>
                  <a:lnTo>
                    <a:pt x="42" y="35"/>
                  </a:lnTo>
                  <a:lnTo>
                    <a:pt x="42" y="36"/>
                  </a:lnTo>
                  <a:lnTo>
                    <a:pt x="42" y="38"/>
                  </a:lnTo>
                  <a:lnTo>
                    <a:pt x="42" y="39"/>
                  </a:lnTo>
                  <a:lnTo>
                    <a:pt x="41" y="38"/>
                  </a:lnTo>
                  <a:lnTo>
                    <a:pt x="40" y="38"/>
                  </a:lnTo>
                  <a:lnTo>
                    <a:pt x="36" y="36"/>
                  </a:lnTo>
                  <a:lnTo>
                    <a:pt x="33" y="35"/>
                  </a:lnTo>
                  <a:lnTo>
                    <a:pt x="29" y="33"/>
                  </a:lnTo>
                  <a:lnTo>
                    <a:pt x="25" y="30"/>
                  </a:lnTo>
                  <a:lnTo>
                    <a:pt x="21" y="26"/>
                  </a:lnTo>
                  <a:lnTo>
                    <a:pt x="19" y="22"/>
                  </a:lnTo>
                  <a:lnTo>
                    <a:pt x="12" y="14"/>
                  </a:lnTo>
                  <a:lnTo>
                    <a:pt x="6" y="8"/>
                  </a:lnTo>
                  <a:lnTo>
                    <a:pt x="2" y="2"/>
                  </a:lnTo>
                  <a:lnTo>
                    <a:pt x="0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75">
              <a:extLst>
                <a:ext uri="{FF2B5EF4-FFF2-40B4-BE49-F238E27FC236}">
                  <a16:creationId xmlns:a16="http://schemas.microsoft.com/office/drawing/2014/main" id="{E632CBE0-2988-4703-9360-59B41CD8A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0845" y="272914"/>
              <a:ext cx="145891" cy="132320"/>
            </a:xfrm>
            <a:custGeom>
              <a:avLst/>
              <a:gdLst>
                <a:gd name="T0" fmla="*/ 42 w 43"/>
                <a:gd name="T1" fmla="*/ 0 h 39"/>
                <a:gd name="T2" fmla="*/ 43 w 43"/>
                <a:gd name="T3" fmla="*/ 1 h 39"/>
                <a:gd name="T4" fmla="*/ 41 w 43"/>
                <a:gd name="T5" fmla="*/ 2 h 39"/>
                <a:gd name="T6" fmla="*/ 37 w 43"/>
                <a:gd name="T7" fmla="*/ 8 h 39"/>
                <a:gd name="T8" fmla="*/ 31 w 43"/>
                <a:gd name="T9" fmla="*/ 14 h 39"/>
                <a:gd name="T10" fmla="*/ 25 w 43"/>
                <a:gd name="T11" fmla="*/ 22 h 39"/>
                <a:gd name="T12" fmla="*/ 21 w 43"/>
                <a:gd name="T13" fmla="*/ 26 h 39"/>
                <a:gd name="T14" fmla="*/ 18 w 43"/>
                <a:gd name="T15" fmla="*/ 30 h 39"/>
                <a:gd name="T16" fmla="*/ 14 w 43"/>
                <a:gd name="T17" fmla="*/ 33 h 39"/>
                <a:gd name="T18" fmla="*/ 11 w 43"/>
                <a:gd name="T19" fmla="*/ 35 h 39"/>
                <a:gd name="T20" fmla="*/ 7 w 43"/>
                <a:gd name="T21" fmla="*/ 36 h 39"/>
                <a:gd name="T22" fmla="*/ 4 w 43"/>
                <a:gd name="T23" fmla="*/ 38 h 39"/>
                <a:gd name="T24" fmla="*/ 1 w 43"/>
                <a:gd name="T25" fmla="*/ 38 h 39"/>
                <a:gd name="T26" fmla="*/ 1 w 43"/>
                <a:gd name="T27" fmla="*/ 39 h 39"/>
                <a:gd name="T28" fmla="*/ 0 w 43"/>
                <a:gd name="T29" fmla="*/ 38 h 39"/>
                <a:gd name="T30" fmla="*/ 0 w 43"/>
                <a:gd name="T31" fmla="*/ 36 h 39"/>
                <a:gd name="T32" fmla="*/ 1 w 43"/>
                <a:gd name="T33" fmla="*/ 35 h 39"/>
                <a:gd name="T34" fmla="*/ 3 w 43"/>
                <a:gd name="T35" fmla="*/ 33 h 39"/>
                <a:gd name="T36" fmla="*/ 4 w 43"/>
                <a:gd name="T37" fmla="*/ 29 h 39"/>
                <a:gd name="T38" fmla="*/ 7 w 43"/>
                <a:gd name="T39" fmla="*/ 26 h 39"/>
                <a:gd name="T40" fmla="*/ 11 w 43"/>
                <a:gd name="T41" fmla="*/ 22 h 39"/>
                <a:gd name="T42" fmla="*/ 14 w 43"/>
                <a:gd name="T43" fmla="*/ 19 h 39"/>
                <a:gd name="T44" fmla="*/ 18 w 43"/>
                <a:gd name="T45" fmla="*/ 16 h 39"/>
                <a:gd name="T46" fmla="*/ 28 w 43"/>
                <a:gd name="T47" fmla="*/ 10 h 39"/>
                <a:gd name="T48" fmla="*/ 34 w 43"/>
                <a:gd name="T49" fmla="*/ 5 h 39"/>
                <a:gd name="T50" fmla="*/ 39 w 43"/>
                <a:gd name="T51" fmla="*/ 1 h 39"/>
                <a:gd name="T52" fmla="*/ 42 w 43"/>
                <a:gd name="T5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3" h="39">
                  <a:moveTo>
                    <a:pt x="42" y="0"/>
                  </a:moveTo>
                  <a:lnTo>
                    <a:pt x="43" y="1"/>
                  </a:lnTo>
                  <a:lnTo>
                    <a:pt x="41" y="2"/>
                  </a:lnTo>
                  <a:lnTo>
                    <a:pt x="37" y="8"/>
                  </a:lnTo>
                  <a:lnTo>
                    <a:pt x="31" y="14"/>
                  </a:lnTo>
                  <a:lnTo>
                    <a:pt x="25" y="22"/>
                  </a:lnTo>
                  <a:lnTo>
                    <a:pt x="21" y="26"/>
                  </a:lnTo>
                  <a:lnTo>
                    <a:pt x="18" y="30"/>
                  </a:lnTo>
                  <a:lnTo>
                    <a:pt x="14" y="33"/>
                  </a:lnTo>
                  <a:lnTo>
                    <a:pt x="11" y="35"/>
                  </a:lnTo>
                  <a:lnTo>
                    <a:pt x="7" y="36"/>
                  </a:lnTo>
                  <a:lnTo>
                    <a:pt x="4" y="38"/>
                  </a:lnTo>
                  <a:lnTo>
                    <a:pt x="1" y="38"/>
                  </a:lnTo>
                  <a:lnTo>
                    <a:pt x="1" y="39"/>
                  </a:lnTo>
                  <a:lnTo>
                    <a:pt x="0" y="38"/>
                  </a:lnTo>
                  <a:lnTo>
                    <a:pt x="0" y="36"/>
                  </a:lnTo>
                  <a:lnTo>
                    <a:pt x="1" y="35"/>
                  </a:lnTo>
                  <a:lnTo>
                    <a:pt x="3" y="33"/>
                  </a:lnTo>
                  <a:lnTo>
                    <a:pt x="4" y="29"/>
                  </a:lnTo>
                  <a:lnTo>
                    <a:pt x="7" y="26"/>
                  </a:lnTo>
                  <a:lnTo>
                    <a:pt x="11" y="22"/>
                  </a:lnTo>
                  <a:lnTo>
                    <a:pt x="14" y="19"/>
                  </a:lnTo>
                  <a:lnTo>
                    <a:pt x="18" y="16"/>
                  </a:lnTo>
                  <a:lnTo>
                    <a:pt x="28" y="10"/>
                  </a:lnTo>
                  <a:lnTo>
                    <a:pt x="34" y="5"/>
                  </a:lnTo>
                  <a:lnTo>
                    <a:pt x="39" y="1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76">
              <a:extLst>
                <a:ext uri="{FF2B5EF4-FFF2-40B4-BE49-F238E27FC236}">
                  <a16:creationId xmlns:a16="http://schemas.microsoft.com/office/drawing/2014/main" id="{AB6559BF-3D3C-4098-B37D-2F15B565D5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3529" y="89704"/>
              <a:ext cx="40713" cy="169639"/>
            </a:xfrm>
            <a:custGeom>
              <a:avLst/>
              <a:gdLst>
                <a:gd name="T0" fmla="*/ 6 w 12"/>
                <a:gd name="T1" fmla="*/ 0 h 50"/>
                <a:gd name="T2" fmla="*/ 7 w 12"/>
                <a:gd name="T3" fmla="*/ 0 h 50"/>
                <a:gd name="T4" fmla="*/ 7 w 12"/>
                <a:gd name="T5" fmla="*/ 4 h 50"/>
                <a:gd name="T6" fmla="*/ 9 w 12"/>
                <a:gd name="T7" fmla="*/ 13 h 50"/>
                <a:gd name="T8" fmla="*/ 11 w 12"/>
                <a:gd name="T9" fmla="*/ 25 h 50"/>
                <a:gd name="T10" fmla="*/ 11 w 12"/>
                <a:gd name="T11" fmla="*/ 30 h 50"/>
                <a:gd name="T12" fmla="*/ 12 w 12"/>
                <a:gd name="T13" fmla="*/ 34 h 50"/>
                <a:gd name="T14" fmla="*/ 11 w 12"/>
                <a:gd name="T15" fmla="*/ 38 h 50"/>
                <a:gd name="T16" fmla="*/ 11 w 12"/>
                <a:gd name="T17" fmla="*/ 42 h 50"/>
                <a:gd name="T18" fmla="*/ 9 w 12"/>
                <a:gd name="T19" fmla="*/ 46 h 50"/>
                <a:gd name="T20" fmla="*/ 8 w 12"/>
                <a:gd name="T21" fmla="*/ 49 h 50"/>
                <a:gd name="T22" fmla="*/ 7 w 12"/>
                <a:gd name="T23" fmla="*/ 50 h 50"/>
                <a:gd name="T24" fmla="*/ 7 w 12"/>
                <a:gd name="T25" fmla="*/ 50 h 50"/>
                <a:gd name="T26" fmla="*/ 6 w 12"/>
                <a:gd name="T27" fmla="*/ 50 h 50"/>
                <a:gd name="T28" fmla="*/ 6 w 12"/>
                <a:gd name="T29" fmla="*/ 50 h 50"/>
                <a:gd name="T30" fmla="*/ 4 w 12"/>
                <a:gd name="T31" fmla="*/ 49 h 50"/>
                <a:gd name="T32" fmla="*/ 3 w 12"/>
                <a:gd name="T33" fmla="*/ 46 h 50"/>
                <a:gd name="T34" fmla="*/ 2 w 12"/>
                <a:gd name="T35" fmla="*/ 42 h 50"/>
                <a:gd name="T36" fmla="*/ 0 w 12"/>
                <a:gd name="T37" fmla="*/ 38 h 50"/>
                <a:gd name="T38" fmla="*/ 0 w 12"/>
                <a:gd name="T39" fmla="*/ 34 h 50"/>
                <a:gd name="T40" fmla="*/ 2 w 12"/>
                <a:gd name="T41" fmla="*/ 30 h 50"/>
                <a:gd name="T42" fmla="*/ 2 w 12"/>
                <a:gd name="T43" fmla="*/ 25 h 50"/>
                <a:gd name="T44" fmla="*/ 3 w 12"/>
                <a:gd name="T45" fmla="*/ 13 h 50"/>
                <a:gd name="T46" fmla="*/ 6 w 12"/>
                <a:gd name="T47" fmla="*/ 4 h 50"/>
                <a:gd name="T48" fmla="*/ 6 w 12"/>
                <a:gd name="T4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" h="50">
                  <a:moveTo>
                    <a:pt x="6" y="0"/>
                  </a:moveTo>
                  <a:lnTo>
                    <a:pt x="7" y="0"/>
                  </a:lnTo>
                  <a:lnTo>
                    <a:pt x="7" y="4"/>
                  </a:lnTo>
                  <a:lnTo>
                    <a:pt x="9" y="13"/>
                  </a:lnTo>
                  <a:lnTo>
                    <a:pt x="11" y="25"/>
                  </a:lnTo>
                  <a:lnTo>
                    <a:pt x="11" y="30"/>
                  </a:lnTo>
                  <a:lnTo>
                    <a:pt x="12" y="34"/>
                  </a:lnTo>
                  <a:lnTo>
                    <a:pt x="11" y="38"/>
                  </a:lnTo>
                  <a:lnTo>
                    <a:pt x="11" y="42"/>
                  </a:lnTo>
                  <a:lnTo>
                    <a:pt x="9" y="46"/>
                  </a:lnTo>
                  <a:lnTo>
                    <a:pt x="8" y="49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4" y="49"/>
                  </a:lnTo>
                  <a:lnTo>
                    <a:pt x="3" y="46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2" y="30"/>
                  </a:lnTo>
                  <a:lnTo>
                    <a:pt x="2" y="25"/>
                  </a:lnTo>
                  <a:lnTo>
                    <a:pt x="3" y="13"/>
                  </a:lnTo>
                  <a:lnTo>
                    <a:pt x="6" y="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8F408B53-A179-4D69-91E5-D816A440B966}"/>
              </a:ext>
            </a:extLst>
          </p:cNvPr>
          <p:cNvGrpSpPr/>
          <p:nvPr/>
        </p:nvGrpSpPr>
        <p:grpSpPr>
          <a:xfrm>
            <a:off x="169335" y="539601"/>
            <a:ext cx="5038963" cy="481423"/>
            <a:chOff x="169335" y="921340"/>
            <a:chExt cx="5038963" cy="481423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3784BF21-F168-4D42-BC15-E76F3EC963D9}"/>
                </a:ext>
              </a:extLst>
            </p:cNvPr>
            <p:cNvSpPr/>
            <p:nvPr/>
          </p:nvSpPr>
          <p:spPr>
            <a:xfrm>
              <a:off x="169335" y="921340"/>
              <a:ext cx="135466" cy="481423"/>
            </a:xfrm>
            <a:prstGeom prst="rect">
              <a:avLst/>
            </a:prstGeom>
            <a:solidFill>
              <a:srgbClr val="354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E9201A7-C923-4F83-B325-850CD4EEFAA2}"/>
                </a:ext>
              </a:extLst>
            </p:cNvPr>
            <p:cNvSpPr txBox="1"/>
            <p:nvPr/>
          </p:nvSpPr>
          <p:spPr>
            <a:xfrm>
              <a:off x="350547" y="953951"/>
              <a:ext cx="48577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-윤고딕310" panose="02030504000101010101" pitchFamily="18" charset="-127"/>
                  <a:ea typeface="-윤고딕310" panose="02030504000101010101" pitchFamily="18" charset="-127"/>
                </a:rPr>
                <a:t>표준 코딩 규칙서 </a:t>
              </a:r>
              <a:r>
                <a:rPr lang="en-US" altLang="ko-KR" sz="200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-윤고딕310" panose="02030504000101010101" pitchFamily="18" charset="-127"/>
                  <a:ea typeface="-윤고딕310" panose="02030504000101010101" pitchFamily="18" charset="-127"/>
                </a:rPr>
                <a:t>– </a:t>
              </a:r>
              <a:r>
                <a:rPr lang="ko-KR" altLang="en-US" sz="200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-윤고딕310" panose="02030504000101010101" pitchFamily="18" charset="-127"/>
                  <a:ea typeface="-윤고딕310" panose="02030504000101010101" pitchFamily="18" charset="-127"/>
                </a:rPr>
                <a:t>데이터베이스 접근 계획</a:t>
              </a:r>
              <a:endPara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1789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480</Words>
  <Application>Microsoft Office PowerPoint</Application>
  <PresentationFormat>와이드스크린</PresentationFormat>
  <Paragraphs>75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Noto Sans CJK KR Regular</vt:lpstr>
      <vt:lpstr>나눔바른고딕</vt:lpstr>
      <vt:lpstr>맑은 고딕</vt:lpstr>
      <vt:lpstr>-윤고딕310</vt:lpstr>
      <vt:lpstr>-윤고딕320</vt:lpstr>
      <vt:lpstr>-윤고딕330</vt:lpstr>
      <vt:lpstr>Arial</vt:lpstr>
      <vt:lpstr>Verdana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이종윤</dc:creator>
  <cp:lastModifiedBy>이종윤</cp:lastModifiedBy>
  <cp:revision>20</cp:revision>
  <dcterms:created xsi:type="dcterms:W3CDTF">2017-08-10T04:14:06Z</dcterms:created>
  <dcterms:modified xsi:type="dcterms:W3CDTF">2017-08-22T08:37:20Z</dcterms:modified>
</cp:coreProperties>
</file>