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5" r:id="rId9"/>
    <p:sldId id="266" r:id="rId10"/>
    <p:sldId id="264" r:id="rId11"/>
    <p:sldId id="271" r:id="rId12"/>
    <p:sldId id="269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EF8E3-1D38-784E-2A61-65BB159E1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6CD46E-31DB-2F2D-72B9-19CC97201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EFD34-FF45-104F-3E59-26E32105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779-DF63-4AC3-A84C-2230EAA43682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5BD5A-BAC4-7330-86FD-53DB8B4C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45891-C0A2-2D54-1EAD-D8362252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D57A-C8CC-4F68-B33E-126E34715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75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4C931-94DA-F182-F27E-725C094B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217830-AEDC-E694-211D-160F2469C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9BCF0-10E8-23C2-C097-C9E48D48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779-DF63-4AC3-A84C-2230EAA43682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B9B27-D6DF-45DF-D817-A2AC003E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551D7-0D26-081C-0FA7-3F8696A2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D57A-C8CC-4F68-B33E-126E34715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9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06679A-B7B1-0F71-0B7B-689EDD1CC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4C782C-250B-1B45-4EB9-CB7315705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A9C0A-1295-D13F-724E-A3246715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779-DF63-4AC3-A84C-2230EAA43682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F1877-F245-93C6-8584-76630796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17CCDC-2AC7-0806-2440-9DC92EA9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D57A-C8CC-4F68-B33E-126E34715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4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43DEF-DA03-8C54-AAA6-EEB11CE1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5763C-307B-649B-0DC7-05CD99F64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5632F-A2EB-30E5-0510-42987F38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779-DF63-4AC3-A84C-2230EAA43682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9F760-E6F9-FF93-5A66-5AB6B4EF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D4B33-33D1-D873-69DC-09DE1676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D57A-C8CC-4F68-B33E-126E34715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2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E22CE-75C9-7E8E-3A17-E460D9A3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B645B-A9FF-6516-5957-7C3137733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94E54-DAAF-5BED-3014-D7A22C5A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779-DF63-4AC3-A84C-2230EAA43682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B2152-A58E-5C91-3BE7-E7F93AE8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81D11-8AAA-3482-9B2A-C767ED03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D57A-C8CC-4F68-B33E-126E34715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3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4FE1D-5578-DEBD-9149-ADEBEF45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0E742-F164-A17F-EA00-282A50265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D77252-5D58-EFE7-9E8B-05B9ADA77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1800C6-C871-4207-AF78-E9DD32DF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779-DF63-4AC3-A84C-2230EAA43682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26D920-3F43-3BAF-BD56-C1B91C1D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30FDB-905C-D7B8-6F2C-70243631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D57A-C8CC-4F68-B33E-126E34715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1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9A5E2-D3AD-9A2B-FC29-6DEA9DB9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98C6B1-CD6B-4044-8950-172DD0E17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F4D6B-75FD-74BD-C64F-38C49CFB7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E7B2D0-B4A9-6FE3-4BC3-296C775D8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F64F4-74ED-CF56-489C-4DFE9761F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BE340A-57A9-09BC-49BB-5368F163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779-DF63-4AC3-A84C-2230EAA43682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E0F5D-EA69-D45F-60EF-3BB97E99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D695EE-FF4A-92CD-F27F-0EB26D22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D57A-C8CC-4F68-B33E-126E34715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6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6725B-404D-D432-C63C-A1929C31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56E9FA-E0E8-831C-DD05-FF36B7E1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779-DF63-4AC3-A84C-2230EAA43682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4A65A9-6E03-2BBB-A050-F18B17CA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30705B-FDAA-A96A-3870-D23EA03F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D57A-C8CC-4F68-B33E-126E34715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5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3D8A29-D751-F701-A8F8-1DB44E6B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779-DF63-4AC3-A84C-2230EAA43682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5E6878-E969-4FAC-9505-A280EF08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05B44D-B7AB-4F32-DA06-853915D4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D57A-C8CC-4F68-B33E-126E34715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76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B03D4-F745-926D-063E-7B6E2E59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3E365-6F6E-12EC-F64A-19E1E276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48BF6-B311-2A2C-998D-7B8BA599F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4D53D6-0D74-2807-5DCE-5E7B6068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779-DF63-4AC3-A84C-2230EAA43682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9F4CE-7CCA-FF03-3D8C-7384AB9D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E6E455-13D0-CC69-AF3C-6ABE81DC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D57A-C8CC-4F68-B33E-126E34715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6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ADD92-FADA-97A0-6C3A-4DB0F547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1D9A45-DE21-5014-D6DC-1AB9CA14C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4DB12B-E8A8-DC3E-1F82-9DF1AE7F5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1FAE6A-4707-2CBD-5F1D-FA052132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779-DF63-4AC3-A84C-2230EAA43682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9CFECC-5CB3-F9F9-7DA4-D8BE29C9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BFF40E-7554-D95B-AED9-5A99746C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D57A-C8CC-4F68-B33E-126E34715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46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7C7B58-6263-1204-ECAF-96292C13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B475E8-34E5-1EF8-A212-01D002EDE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5912D-04B0-0025-0A36-4295BC680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2F779-DF63-4AC3-A84C-2230EAA43682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529C4-A784-512A-B8DA-D1E3679C0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E2AAF-227F-7CB0-E165-78F5B4101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4D57A-C8CC-4F68-B33E-126E34715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4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13B973-E285-D474-52DA-C43E4615B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" y="1452286"/>
            <a:ext cx="5668166" cy="3953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10886D-5BFA-9E44-48F8-9E1AD1591EB5}"/>
              </a:ext>
            </a:extLst>
          </p:cNvPr>
          <p:cNvSpPr txBox="1"/>
          <p:nvPr/>
        </p:nvSpPr>
        <p:spPr>
          <a:xfrm>
            <a:off x="1750423" y="139337"/>
            <a:ext cx="874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배틀 시스템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9716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C4DD0-5989-0140-F8D6-4DB54951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배틀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F6C48-7DE7-8929-2380-C6BC1DA75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64" y="1971676"/>
            <a:ext cx="5249067" cy="485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영어</a:t>
            </a:r>
            <a:r>
              <a:rPr lang="en-US" altLang="ko-KR" dirty="0"/>
              <a:t>2 </a:t>
            </a:r>
            <a:r>
              <a:rPr lang="ko-KR" altLang="en-US" dirty="0"/>
              <a:t>개 크기 </a:t>
            </a:r>
            <a:r>
              <a:rPr lang="en-US" altLang="ko-KR" dirty="0"/>
              <a:t>= </a:t>
            </a:r>
            <a:r>
              <a:rPr lang="ko-KR" altLang="en-US" dirty="0"/>
              <a:t>한글 </a:t>
            </a:r>
            <a:r>
              <a:rPr lang="en-US" altLang="ko-KR" dirty="0"/>
              <a:t>1</a:t>
            </a:r>
            <a:r>
              <a:rPr lang="ko-KR" altLang="en-US" dirty="0"/>
              <a:t>개 크기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556074-F331-36A7-CB10-2877B7C07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33" y="2071688"/>
            <a:ext cx="1840120" cy="123348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09AAC90-DBE0-F932-E107-084303F967E2}"/>
              </a:ext>
            </a:extLst>
          </p:cNvPr>
          <p:cNvSpPr txBox="1">
            <a:spLocks/>
          </p:cNvSpPr>
          <p:nvPr/>
        </p:nvSpPr>
        <p:spPr>
          <a:xfrm>
            <a:off x="2641664" y="2618598"/>
            <a:ext cx="5511736" cy="940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영어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= 1byte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한글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= 3byte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340EDA5-4824-79E3-F3CB-AE8B603109E8}"/>
              </a:ext>
            </a:extLst>
          </p:cNvPr>
          <p:cNvSpPr txBox="1">
            <a:spLocks/>
          </p:cNvSpPr>
          <p:nvPr/>
        </p:nvSpPr>
        <p:spPr>
          <a:xfrm>
            <a:off x="450914" y="3914776"/>
            <a:ext cx="11188636" cy="242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“D</a:t>
            </a:r>
            <a:r>
              <a:rPr lang="ko-KR" altLang="en-US" sz="2400" dirty="0"/>
              <a:t>의 턴</a:t>
            </a:r>
            <a:r>
              <a:rPr lang="en-US" altLang="ko-KR" sz="2400" dirty="0"/>
              <a:t>!”</a:t>
            </a:r>
            <a:r>
              <a:rPr lang="ko-KR" altLang="en-US" sz="2400" dirty="0"/>
              <a:t>에서 사용된 글자 수 </a:t>
            </a:r>
            <a:r>
              <a:rPr lang="en-US" altLang="ko-KR" sz="2400" dirty="0"/>
              <a:t>= 5</a:t>
            </a:r>
            <a:r>
              <a:rPr lang="ko-KR" altLang="en-US" sz="2400" dirty="0"/>
              <a:t>개 </a:t>
            </a:r>
            <a:r>
              <a:rPr lang="en-US" altLang="ko-KR" sz="2400" dirty="0"/>
              <a:t>{ ‘D’, ‘</a:t>
            </a:r>
            <a:r>
              <a:rPr lang="ko-KR" altLang="en-US" sz="2400" dirty="0"/>
              <a:t>의</a:t>
            </a:r>
            <a:r>
              <a:rPr lang="en-US" altLang="ko-KR" sz="2400" dirty="0"/>
              <a:t>’, ‘ ‘, ‘</a:t>
            </a:r>
            <a:r>
              <a:rPr lang="ko-KR" altLang="en-US" sz="2400" dirty="0"/>
              <a:t>턴</a:t>
            </a:r>
            <a:r>
              <a:rPr lang="en-US" altLang="ko-KR" sz="2400" dirty="0"/>
              <a:t>’, ‘!‘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“D</a:t>
            </a:r>
            <a:r>
              <a:rPr lang="ko-KR" altLang="en-US" sz="2400" dirty="0"/>
              <a:t>의 턴</a:t>
            </a:r>
            <a:r>
              <a:rPr lang="en-US" altLang="ko-KR" sz="2400" dirty="0"/>
              <a:t>!”</a:t>
            </a:r>
            <a:r>
              <a:rPr lang="ko-KR" altLang="en-US" sz="2400" dirty="0"/>
              <a:t>의 바이트 수 </a:t>
            </a:r>
            <a:r>
              <a:rPr lang="en-US" altLang="ko-KR" sz="2400" dirty="0"/>
              <a:t>= 9byte</a:t>
            </a:r>
            <a:r>
              <a:rPr lang="ko-KR" altLang="en-US" sz="2400" dirty="0"/>
              <a:t> </a:t>
            </a:r>
            <a:r>
              <a:rPr lang="en-US" altLang="ko-KR" sz="2400" dirty="0"/>
              <a:t>(‘D’ = 1, ‘</a:t>
            </a:r>
            <a:r>
              <a:rPr lang="ko-KR" altLang="en-US" sz="2400" dirty="0"/>
              <a:t>의</a:t>
            </a:r>
            <a:r>
              <a:rPr lang="en-US" altLang="ko-KR" sz="2400" dirty="0"/>
              <a:t>’ = 3, ‘ ‘ = 1, ‘</a:t>
            </a:r>
            <a:r>
              <a:rPr lang="ko-KR" altLang="en-US" sz="2400" dirty="0"/>
              <a:t>턴</a:t>
            </a:r>
            <a:r>
              <a:rPr lang="en-US" altLang="ko-KR" sz="2400" dirty="0"/>
              <a:t>’ = 3, ‘!’ = 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0814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C4DD0-5989-0140-F8D6-4DB54951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배틀 시스템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340EDA5-4824-79E3-F3CB-AE8B603109E8}"/>
              </a:ext>
            </a:extLst>
          </p:cNvPr>
          <p:cNvSpPr txBox="1">
            <a:spLocks/>
          </p:cNvSpPr>
          <p:nvPr/>
        </p:nvSpPr>
        <p:spPr>
          <a:xfrm>
            <a:off x="374714" y="2047876"/>
            <a:ext cx="11188636" cy="242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의도 </a:t>
            </a:r>
            <a:r>
              <a:rPr lang="en-US" altLang="ko-KR" sz="2400" dirty="0"/>
              <a:t>-&gt; </a:t>
            </a:r>
            <a:r>
              <a:rPr lang="ko-KR" altLang="en-US" sz="2400" dirty="0"/>
              <a:t>문장의 시작점이 가운데에서 문장의 절반길이만큼 왼쪽으로 가면 가운데 정렬이 될 것이다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예상코드 </a:t>
            </a:r>
            <a:r>
              <a:rPr lang="en-US" altLang="ko-KR" sz="2400" dirty="0"/>
              <a:t>-&gt; (</a:t>
            </a:r>
            <a:r>
              <a:rPr lang="ko-KR" altLang="en-US" sz="2400" dirty="0"/>
              <a:t>상자길이</a:t>
            </a:r>
            <a:r>
              <a:rPr lang="en-US" altLang="ko-KR" sz="2400" dirty="0"/>
              <a:t>/2) – (</a:t>
            </a:r>
            <a:r>
              <a:rPr lang="ko-KR" altLang="en-US" sz="2400" dirty="0"/>
              <a:t>문장길이</a:t>
            </a:r>
            <a:r>
              <a:rPr lang="en-US" altLang="ko-KR" sz="2400" dirty="0"/>
              <a:t>/2)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실제코드 </a:t>
            </a:r>
            <a:r>
              <a:rPr lang="en-US" altLang="ko-KR" sz="2400" dirty="0"/>
              <a:t>-&gt; (</a:t>
            </a:r>
            <a:r>
              <a:rPr lang="ko-KR" altLang="en-US" sz="2400" dirty="0"/>
              <a:t>상자길이</a:t>
            </a:r>
            <a:r>
              <a:rPr lang="en-US" altLang="ko-KR" sz="2400" dirty="0"/>
              <a:t>/2) – (</a:t>
            </a:r>
            <a:r>
              <a:rPr lang="ko-KR" altLang="en-US" sz="2400" dirty="0"/>
              <a:t>실제 작성된 문장 좌우 크기 </a:t>
            </a:r>
            <a:r>
              <a:rPr lang="en-US" altLang="ko-KR" sz="2400" dirty="0"/>
              <a:t>/ 2)</a:t>
            </a:r>
          </a:p>
        </p:txBody>
      </p:sp>
    </p:spTree>
    <p:extLst>
      <p:ext uri="{BB962C8B-B14F-4D97-AF65-F5344CB8AC3E}">
        <p14:creationId xmlns:p14="http://schemas.microsoft.com/office/powerpoint/2010/main" val="280931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C4DD0-5989-0140-F8D6-4DB54951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배틀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F6C48-7DE7-8929-2380-C6BC1DA75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64" y="1971676"/>
            <a:ext cx="5249067" cy="485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영어</a:t>
            </a:r>
            <a:r>
              <a:rPr lang="en-US" altLang="ko-KR" dirty="0"/>
              <a:t>2 </a:t>
            </a:r>
            <a:r>
              <a:rPr lang="ko-KR" altLang="en-US" dirty="0"/>
              <a:t>개 크기 </a:t>
            </a:r>
            <a:r>
              <a:rPr lang="en-US" altLang="ko-KR" dirty="0"/>
              <a:t>= </a:t>
            </a:r>
            <a:r>
              <a:rPr lang="ko-KR" altLang="en-US" dirty="0"/>
              <a:t>한글 </a:t>
            </a:r>
            <a:r>
              <a:rPr lang="en-US" altLang="ko-KR" dirty="0"/>
              <a:t>1</a:t>
            </a:r>
            <a:r>
              <a:rPr lang="ko-KR" altLang="en-US" dirty="0"/>
              <a:t>개 크기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556074-F331-36A7-CB10-2877B7C07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33" y="2071688"/>
            <a:ext cx="1840120" cy="123348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09AAC90-DBE0-F932-E107-084303F967E2}"/>
              </a:ext>
            </a:extLst>
          </p:cNvPr>
          <p:cNvSpPr txBox="1">
            <a:spLocks/>
          </p:cNvSpPr>
          <p:nvPr/>
        </p:nvSpPr>
        <p:spPr>
          <a:xfrm>
            <a:off x="2641664" y="2618598"/>
            <a:ext cx="5511736" cy="940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영어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= 1byte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한글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= 3byte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340EDA5-4824-79E3-F3CB-AE8B603109E8}"/>
              </a:ext>
            </a:extLst>
          </p:cNvPr>
          <p:cNvSpPr txBox="1">
            <a:spLocks/>
          </p:cNvSpPr>
          <p:nvPr/>
        </p:nvSpPr>
        <p:spPr>
          <a:xfrm>
            <a:off x="450914" y="3914776"/>
            <a:ext cx="11188636" cy="2428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“D</a:t>
            </a:r>
            <a:r>
              <a:rPr lang="ko-KR" altLang="en-US" sz="2400" dirty="0"/>
              <a:t>의 턴</a:t>
            </a:r>
            <a:r>
              <a:rPr lang="en-US" altLang="ko-KR" sz="2400" dirty="0"/>
              <a:t>!”</a:t>
            </a:r>
            <a:r>
              <a:rPr lang="ko-KR" altLang="en-US" sz="2400" dirty="0"/>
              <a:t>에서 사용된 글자 수 </a:t>
            </a:r>
            <a:r>
              <a:rPr lang="en-US" altLang="ko-KR" sz="2400" dirty="0"/>
              <a:t>= 5</a:t>
            </a:r>
            <a:r>
              <a:rPr lang="ko-KR" altLang="en-US" sz="2400" dirty="0"/>
              <a:t>개 </a:t>
            </a:r>
            <a:r>
              <a:rPr lang="en-US" altLang="ko-KR" sz="2400" dirty="0"/>
              <a:t>{ ‘D’, ‘</a:t>
            </a:r>
            <a:r>
              <a:rPr lang="ko-KR" altLang="en-US" sz="2400" dirty="0"/>
              <a:t>의</a:t>
            </a:r>
            <a:r>
              <a:rPr lang="en-US" altLang="ko-KR" sz="2400" dirty="0"/>
              <a:t>’, ‘ ‘, ‘</a:t>
            </a:r>
            <a:r>
              <a:rPr lang="ko-KR" altLang="en-US" sz="2400" dirty="0"/>
              <a:t>턴</a:t>
            </a:r>
            <a:r>
              <a:rPr lang="en-US" altLang="ko-KR" sz="2400" dirty="0"/>
              <a:t>’, ‘!‘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“D</a:t>
            </a:r>
            <a:r>
              <a:rPr lang="ko-KR" altLang="en-US" sz="2400" dirty="0"/>
              <a:t>의 턴</a:t>
            </a:r>
            <a:r>
              <a:rPr lang="en-US" altLang="ko-KR" sz="2400" dirty="0"/>
              <a:t>!”</a:t>
            </a:r>
            <a:r>
              <a:rPr lang="ko-KR" altLang="en-US" sz="2400" dirty="0"/>
              <a:t>의 바이트 수 </a:t>
            </a:r>
            <a:r>
              <a:rPr lang="en-US" altLang="ko-KR" sz="2400" dirty="0"/>
              <a:t>= 9byte</a:t>
            </a:r>
            <a:r>
              <a:rPr lang="ko-KR" altLang="en-US" sz="2400" dirty="0"/>
              <a:t> </a:t>
            </a:r>
            <a:r>
              <a:rPr lang="en-US" altLang="ko-KR" sz="2400" dirty="0"/>
              <a:t>(‘D’ = 1, ‘</a:t>
            </a:r>
            <a:r>
              <a:rPr lang="ko-KR" altLang="en-US" sz="2400" dirty="0"/>
              <a:t>의</a:t>
            </a:r>
            <a:r>
              <a:rPr lang="en-US" altLang="ko-KR" sz="2400" dirty="0"/>
              <a:t>’ = 3, ‘ ‘ = 1, ‘</a:t>
            </a:r>
            <a:r>
              <a:rPr lang="ko-KR" altLang="en-US" sz="2400" dirty="0"/>
              <a:t>턴</a:t>
            </a:r>
            <a:r>
              <a:rPr lang="en-US" altLang="ko-KR" sz="2400" dirty="0"/>
              <a:t>’ = 3, ‘!’ = 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실제 크기  </a:t>
            </a:r>
            <a:r>
              <a:rPr lang="en-US" altLang="ko-KR" sz="2400" dirty="0"/>
              <a:t>= 7 = (1+2+1+2+1)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실제 크기를 구하는 식은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int </a:t>
            </a:r>
            <a:r>
              <a:rPr lang="en-US" altLang="ko-KR" sz="2400" dirty="0" err="1"/>
              <a:t>realSize</a:t>
            </a:r>
            <a:r>
              <a:rPr lang="en-US" altLang="ko-KR" sz="2400" dirty="0"/>
              <a:t> = </a:t>
            </a:r>
            <a:r>
              <a:rPr lang="ko-KR" altLang="en-US" sz="2400" dirty="0"/>
              <a:t>글자수 </a:t>
            </a:r>
            <a:r>
              <a:rPr lang="en-US" altLang="ko-KR" sz="2400" dirty="0"/>
              <a:t>+ ((</a:t>
            </a:r>
            <a:r>
              <a:rPr lang="ko-KR" altLang="en-US" sz="2400" dirty="0"/>
              <a:t>바이트 수 </a:t>
            </a:r>
            <a:r>
              <a:rPr lang="en-US" altLang="ko-KR" sz="2400" dirty="0"/>
              <a:t>- </a:t>
            </a:r>
            <a:r>
              <a:rPr lang="ko-KR" altLang="en-US" sz="2400" dirty="0"/>
              <a:t>글자수</a:t>
            </a:r>
            <a:r>
              <a:rPr lang="en-US" altLang="ko-KR" sz="2400" dirty="0"/>
              <a:t>) /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이렇게 정의할 수 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423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C4DD0-5989-0140-F8D6-4DB54951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배틀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F6C48-7DE7-8929-2380-C6BC1DA75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64" y="1971676"/>
            <a:ext cx="5249067" cy="485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영어</a:t>
            </a:r>
            <a:r>
              <a:rPr lang="en-US" altLang="ko-KR" dirty="0"/>
              <a:t>2 </a:t>
            </a:r>
            <a:r>
              <a:rPr lang="ko-KR" altLang="en-US" dirty="0"/>
              <a:t>개 크기 </a:t>
            </a:r>
            <a:r>
              <a:rPr lang="en-US" altLang="ko-KR" dirty="0"/>
              <a:t>= </a:t>
            </a:r>
            <a:r>
              <a:rPr lang="ko-KR" altLang="en-US" dirty="0"/>
              <a:t>한글 </a:t>
            </a:r>
            <a:r>
              <a:rPr lang="en-US" altLang="ko-KR" dirty="0"/>
              <a:t>1</a:t>
            </a:r>
            <a:r>
              <a:rPr lang="ko-KR" altLang="en-US" dirty="0"/>
              <a:t>개 크기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556074-F331-36A7-CB10-2877B7C07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33" y="2071688"/>
            <a:ext cx="1840120" cy="123348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09AAC90-DBE0-F932-E107-084303F967E2}"/>
              </a:ext>
            </a:extLst>
          </p:cNvPr>
          <p:cNvSpPr txBox="1">
            <a:spLocks/>
          </p:cNvSpPr>
          <p:nvPr/>
        </p:nvSpPr>
        <p:spPr>
          <a:xfrm>
            <a:off x="2641664" y="2618598"/>
            <a:ext cx="5511736" cy="940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영어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= 1byte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한글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= 3byte</a:t>
            </a:r>
          </a:p>
        </p:txBody>
      </p:sp>
    </p:spTree>
    <p:extLst>
      <p:ext uri="{BB962C8B-B14F-4D97-AF65-F5344CB8AC3E}">
        <p14:creationId xmlns:p14="http://schemas.microsoft.com/office/powerpoint/2010/main" val="4036545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C4DD0-5989-0140-F8D6-4DB54951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배틀 시스템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340EDA5-4824-79E3-F3CB-AE8B603109E8}"/>
              </a:ext>
            </a:extLst>
          </p:cNvPr>
          <p:cNvSpPr txBox="1">
            <a:spLocks/>
          </p:cNvSpPr>
          <p:nvPr/>
        </p:nvSpPr>
        <p:spPr>
          <a:xfrm>
            <a:off x="374714" y="2047876"/>
            <a:ext cx="11188636" cy="242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의도 </a:t>
            </a:r>
            <a:r>
              <a:rPr lang="en-US" altLang="ko-KR" sz="2400" dirty="0"/>
              <a:t>-&gt; </a:t>
            </a:r>
            <a:r>
              <a:rPr lang="ko-KR" altLang="en-US" sz="2400" dirty="0"/>
              <a:t>문장의 시작점이 가운데에서 문장의 절반길이만큼 왼쪽으로 가면 가운데 정렬이 될 것이다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예상코드 </a:t>
            </a:r>
            <a:r>
              <a:rPr lang="en-US" altLang="ko-KR" sz="2400" dirty="0"/>
              <a:t>-&gt; (</a:t>
            </a:r>
            <a:r>
              <a:rPr lang="ko-KR" altLang="en-US" sz="2400" dirty="0"/>
              <a:t>상자길이</a:t>
            </a:r>
            <a:r>
              <a:rPr lang="en-US" altLang="ko-KR" sz="2400" dirty="0"/>
              <a:t>/2) – (</a:t>
            </a:r>
            <a:r>
              <a:rPr lang="ko-KR" altLang="en-US" sz="2400" dirty="0"/>
              <a:t>문장길이</a:t>
            </a:r>
            <a:r>
              <a:rPr lang="en-US" altLang="ko-KR" sz="2400" dirty="0"/>
              <a:t>/2)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실제코드 </a:t>
            </a:r>
            <a:r>
              <a:rPr lang="en-US" altLang="ko-KR" sz="2400" dirty="0"/>
              <a:t>-&gt; (</a:t>
            </a:r>
            <a:r>
              <a:rPr lang="ko-KR" altLang="en-US" sz="2400" dirty="0"/>
              <a:t>상자길이</a:t>
            </a:r>
            <a:r>
              <a:rPr lang="en-US" altLang="ko-KR" sz="2400" dirty="0"/>
              <a:t>/2) – (</a:t>
            </a:r>
            <a:r>
              <a:rPr lang="ko-KR" altLang="en-US" sz="2400" dirty="0"/>
              <a:t>실제 작성된 문장 좌우 크기 </a:t>
            </a:r>
            <a:r>
              <a:rPr lang="en-US" altLang="ko-KR" sz="2400" dirty="0"/>
              <a:t>/ 2)</a:t>
            </a:r>
          </a:p>
        </p:txBody>
      </p:sp>
    </p:spTree>
    <p:extLst>
      <p:ext uri="{BB962C8B-B14F-4D97-AF65-F5344CB8AC3E}">
        <p14:creationId xmlns:p14="http://schemas.microsoft.com/office/powerpoint/2010/main" val="236084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C4DD0-5989-0140-F8D6-4DB54951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배틀 시스템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340EDA5-4824-79E3-F3CB-AE8B603109E8}"/>
              </a:ext>
            </a:extLst>
          </p:cNvPr>
          <p:cNvSpPr txBox="1">
            <a:spLocks/>
          </p:cNvSpPr>
          <p:nvPr/>
        </p:nvSpPr>
        <p:spPr>
          <a:xfrm>
            <a:off x="374714" y="2047876"/>
            <a:ext cx="11188636" cy="242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의도 </a:t>
            </a:r>
            <a:r>
              <a:rPr lang="en-US" altLang="ko-KR" sz="2400" dirty="0"/>
              <a:t>-&gt; </a:t>
            </a:r>
            <a:r>
              <a:rPr lang="ko-KR" altLang="en-US" sz="2400" dirty="0"/>
              <a:t>문장의 시작점이 가운데에서 문장의 절반길이만큼 왼쪽으로 가면 가운데 정렬이 될 것이다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예상코드 </a:t>
            </a:r>
            <a:r>
              <a:rPr lang="en-US" altLang="ko-KR" sz="2400" dirty="0"/>
              <a:t>-&gt; (</a:t>
            </a:r>
            <a:r>
              <a:rPr lang="ko-KR" altLang="en-US" sz="2400" dirty="0"/>
              <a:t>상자길이</a:t>
            </a:r>
            <a:r>
              <a:rPr lang="en-US" altLang="ko-KR" sz="2400" dirty="0"/>
              <a:t>/2) – (</a:t>
            </a:r>
            <a:r>
              <a:rPr lang="ko-KR" altLang="en-US" sz="2400" dirty="0"/>
              <a:t>문장길이</a:t>
            </a:r>
            <a:r>
              <a:rPr lang="en-US" altLang="ko-KR" sz="2400" dirty="0"/>
              <a:t>/2)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실제코드 </a:t>
            </a:r>
            <a:r>
              <a:rPr lang="en-US" altLang="ko-KR" sz="2400" dirty="0"/>
              <a:t>-&gt; (</a:t>
            </a:r>
            <a:r>
              <a:rPr lang="ko-KR" altLang="en-US" sz="2400" dirty="0"/>
              <a:t>상자길이</a:t>
            </a:r>
            <a:r>
              <a:rPr lang="en-US" altLang="ko-KR" sz="2400" dirty="0"/>
              <a:t>/2) – (</a:t>
            </a:r>
            <a:r>
              <a:rPr lang="ko-KR" altLang="en-US" sz="2400" dirty="0"/>
              <a:t>실제 작성된 문장 좌우 크기 </a:t>
            </a:r>
            <a:r>
              <a:rPr lang="en-US" altLang="ko-KR" sz="2400" dirty="0"/>
              <a:t>/ 2)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B91066E-8130-884E-E98E-328E1ADAAA02}"/>
              </a:ext>
            </a:extLst>
          </p:cNvPr>
          <p:cNvSpPr txBox="1">
            <a:spLocks/>
          </p:cNvSpPr>
          <p:nvPr/>
        </p:nvSpPr>
        <p:spPr>
          <a:xfrm>
            <a:off x="2214834" y="3879055"/>
            <a:ext cx="9138966" cy="242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예상코드 </a:t>
            </a:r>
            <a:r>
              <a:rPr lang="en-US" altLang="ko-KR" sz="2400" dirty="0"/>
              <a:t>-&gt; (int)(100 / 2) – (int)(5 / 2) = 50 - 2 = 48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실제코드 </a:t>
            </a:r>
            <a:r>
              <a:rPr lang="en-US" altLang="ko-KR" sz="2400" dirty="0"/>
              <a:t>-&gt; (int)(100 / 2) – (int)(7 / 2) = 50 – 3 = 47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실제로 </a:t>
            </a:r>
            <a:r>
              <a:rPr lang="ko-KR" altLang="en-US" sz="2400" dirty="0" err="1"/>
              <a:t>가운데정렬이</a:t>
            </a:r>
            <a:r>
              <a:rPr lang="ko-KR" altLang="en-US" sz="2400" dirty="0"/>
              <a:t> 된 것처럼 보이려면 </a:t>
            </a:r>
            <a:r>
              <a:rPr lang="en-US" altLang="ko-KR" sz="2400" dirty="0"/>
              <a:t>x</a:t>
            </a:r>
            <a:r>
              <a:rPr lang="ko-KR" altLang="en-US" sz="2400" dirty="0"/>
              <a:t>가 </a:t>
            </a:r>
            <a:r>
              <a:rPr lang="en-US" altLang="ko-KR" sz="2400" dirty="0"/>
              <a:t>47</a:t>
            </a:r>
            <a:r>
              <a:rPr lang="ko-KR" altLang="en-US" sz="2400" dirty="0"/>
              <a:t>이어야 한다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err="1"/>
              <a:t>예상코드대로</a:t>
            </a:r>
            <a:r>
              <a:rPr lang="ko-KR" altLang="en-US" sz="2400" dirty="0"/>
              <a:t> 썼다면 오른쪽으로 기울어진 것처럼 보인다</a:t>
            </a:r>
            <a:r>
              <a:rPr lang="en-US" altLang="ko-KR" sz="2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50C5FA-FC85-D58A-8B38-DA0871608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9055"/>
            <a:ext cx="2263186" cy="62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9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0E0B47-E9B0-D16E-4FE3-DADB7590B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" y="1933366"/>
            <a:ext cx="566816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2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FC78A2-6E64-299D-0AD6-3BA0640AD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" y="1495155"/>
            <a:ext cx="5677692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9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C4DD0-5989-0140-F8D6-4DB54951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배틀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F6C48-7DE7-8929-2380-C6BC1DA75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794" y="2024580"/>
            <a:ext cx="5162006" cy="395342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던전 </a:t>
            </a:r>
            <a:r>
              <a:rPr lang="ko-KR" altLang="en-US" dirty="0" err="1"/>
              <a:t>진입시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공격</a:t>
            </a:r>
            <a:r>
              <a:rPr lang="en-US" altLang="ko-KR" dirty="0"/>
              <a:t>, </a:t>
            </a:r>
            <a:r>
              <a:rPr lang="ko-KR" altLang="en-US" dirty="0"/>
              <a:t>스킬</a:t>
            </a:r>
            <a:r>
              <a:rPr lang="en-US" altLang="ko-KR" dirty="0"/>
              <a:t>, </a:t>
            </a:r>
            <a:r>
              <a:rPr lang="ko-KR" altLang="en-US" dirty="0"/>
              <a:t>아이템</a:t>
            </a:r>
            <a:r>
              <a:rPr lang="en-US" altLang="ko-KR" dirty="0"/>
              <a:t> </a:t>
            </a:r>
            <a:r>
              <a:rPr lang="ko-KR" altLang="en-US" dirty="0"/>
              <a:t>선택지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922D0F-4633-E36D-1FF5-08813EBB0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" y="2024580"/>
            <a:ext cx="5668166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5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C4DD0-5989-0140-F8D6-4DB54951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배틀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F6C48-7DE7-8929-2380-C6BC1DA75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794" y="2024580"/>
            <a:ext cx="5162006" cy="39534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While</a:t>
            </a:r>
            <a:r>
              <a:rPr lang="ko-KR" altLang="en-US" dirty="0"/>
              <a:t>문으로 선택지를 표현했으며</a:t>
            </a:r>
            <a:r>
              <a:rPr lang="en-US" altLang="ko-KR" dirty="0"/>
              <a:t>, </a:t>
            </a:r>
            <a:r>
              <a:rPr lang="ko-KR" altLang="en-US" dirty="0"/>
              <a:t>선택이 성공적일 경우 </a:t>
            </a:r>
            <a:r>
              <a:rPr lang="en-US" altLang="ko-KR" dirty="0"/>
              <a:t>while</a:t>
            </a:r>
            <a:r>
              <a:rPr lang="ko-KR" altLang="en-US" dirty="0"/>
              <a:t>문을 빠져나옴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35A2BD-E40A-6C9A-B124-244992339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" y="1513601"/>
            <a:ext cx="5668166" cy="11967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018F5F-AFD5-D48A-DDC2-9CCA44EA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775" y="2834223"/>
            <a:ext cx="3880284" cy="366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4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C4DD0-5989-0140-F8D6-4DB54951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배틀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F6C48-7DE7-8929-2380-C6BC1DA75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794" y="2024580"/>
            <a:ext cx="5162006" cy="395342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공격하거나 스킬</a:t>
            </a:r>
            <a:r>
              <a:rPr lang="en-US" altLang="ko-KR" dirty="0"/>
              <a:t>, </a:t>
            </a:r>
            <a:r>
              <a:rPr lang="ko-KR" altLang="en-US" dirty="0"/>
              <a:t>아이템 사용시</a:t>
            </a:r>
            <a:r>
              <a:rPr lang="en-US" altLang="ko-KR" dirty="0"/>
              <a:t> </a:t>
            </a:r>
            <a:r>
              <a:rPr lang="ko-KR" altLang="en-US" dirty="0"/>
              <a:t>텍스트가 나타나며 오래된 텍스트는 위로 올라감</a:t>
            </a:r>
            <a:r>
              <a:rPr lang="en-US" altLang="ko-KR" dirty="0"/>
              <a:t>. </a:t>
            </a:r>
            <a:r>
              <a:rPr lang="ko-KR" altLang="en-US" dirty="0"/>
              <a:t>일정 구간 통과시 없어짐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CF4D5A-18ED-700D-44A8-091C57C70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" y="1933366"/>
            <a:ext cx="566816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6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C4DD0-5989-0140-F8D6-4DB54951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배틀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F6C48-7DE7-8929-2380-C6BC1DA75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33" y="4182786"/>
            <a:ext cx="11354592" cy="220848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Program.cs</a:t>
            </a:r>
            <a:r>
              <a:rPr lang="ko-KR" altLang="en-US" dirty="0"/>
              <a:t>에 </a:t>
            </a:r>
            <a:r>
              <a:rPr lang="en-US" altLang="ko-KR" dirty="0"/>
              <a:t>static</a:t>
            </a:r>
            <a:r>
              <a:rPr lang="ko-KR" altLang="en-US" dirty="0"/>
              <a:t>으로 메소드를 생성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SetCursorPosition</a:t>
            </a:r>
            <a:r>
              <a:rPr lang="ko-KR" altLang="en-US" dirty="0"/>
              <a:t>을 통해 문구를 나타낼 곳을 지정해주었고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글자의 </a:t>
            </a:r>
            <a:r>
              <a:rPr lang="ko-KR" altLang="en-US" dirty="0" err="1"/>
              <a:t>바이트수와</a:t>
            </a:r>
            <a:r>
              <a:rPr lang="ko-KR" altLang="en-US" dirty="0"/>
              <a:t> 실제 문자의 크기를 계산하여 </a:t>
            </a:r>
            <a:r>
              <a:rPr lang="ko-KR" altLang="en-US" dirty="0" err="1"/>
              <a:t>가운데정렬</a:t>
            </a:r>
            <a:r>
              <a:rPr lang="ko-KR" altLang="en-US" dirty="0"/>
              <a:t> 실시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E62D5D-E012-7B96-D5DA-54C190CBB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" y="1377382"/>
            <a:ext cx="9116216" cy="262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C4DD0-5989-0140-F8D6-4DB54951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배틀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F6C48-7DE7-8929-2380-C6BC1DA75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333" y="1847850"/>
            <a:ext cx="5887242" cy="418968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문구에 </a:t>
            </a:r>
            <a:r>
              <a:rPr lang="en-US" altLang="ko-KR" dirty="0"/>
              <a:t>10</a:t>
            </a:r>
            <a:r>
              <a:rPr lang="ko-KR" altLang="en-US" dirty="0"/>
              <a:t>글자가 들어있고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상자의 중앙 </a:t>
            </a:r>
            <a:r>
              <a:rPr lang="en-US" altLang="ko-KR" dirty="0"/>
              <a:t>x</a:t>
            </a:r>
            <a:r>
              <a:rPr lang="ko-KR" altLang="en-US" dirty="0"/>
              <a:t>값이 </a:t>
            </a:r>
            <a:r>
              <a:rPr lang="en-US" altLang="ko-KR" dirty="0"/>
              <a:t>50</a:t>
            </a:r>
            <a:r>
              <a:rPr lang="ko-KR" altLang="en-US" dirty="0"/>
              <a:t>일 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X(45~55)</a:t>
            </a:r>
            <a:r>
              <a:rPr lang="ko-KR" altLang="en-US" dirty="0"/>
              <a:t>에 문구를 넣으면 정렬이 될 것 같지만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실제로는 한쪽으로 치우쳐진 느낌을 주게 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48D6F5-A087-6ADF-D321-D316A341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8" y="1847850"/>
            <a:ext cx="5045268" cy="35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4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C4DD0-5989-0140-F8D6-4DB54951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배틀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F6C48-7DE7-8929-2380-C6BC1DA75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333" y="1847850"/>
            <a:ext cx="5887242" cy="418968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그 이유는 실제 글자의 크기가 다르기 때문이다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한글 </a:t>
            </a:r>
            <a:r>
              <a:rPr lang="en-US" altLang="ko-KR" dirty="0"/>
              <a:t>1</a:t>
            </a:r>
            <a:r>
              <a:rPr lang="ko-KR" altLang="en-US" dirty="0"/>
              <a:t>글자는 영어 </a:t>
            </a:r>
            <a:r>
              <a:rPr lang="en-US" altLang="ko-KR" dirty="0"/>
              <a:t>2</a:t>
            </a:r>
            <a:r>
              <a:rPr lang="ko-KR" altLang="en-US" dirty="0"/>
              <a:t>글자의 크기를 차지하기 때문에 표준규격의 </a:t>
            </a:r>
            <a:r>
              <a:rPr lang="en-US" altLang="ko-KR" dirty="0"/>
              <a:t>2</a:t>
            </a:r>
            <a:r>
              <a:rPr lang="ko-KR" altLang="en-US" dirty="0"/>
              <a:t>배의 크기로 출력된다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띄어쓰기 </a:t>
            </a:r>
            <a:r>
              <a:rPr lang="en-US" altLang="ko-KR" dirty="0"/>
              <a:t>‘ ‘</a:t>
            </a:r>
            <a:r>
              <a:rPr lang="ko-KR" altLang="en-US" dirty="0"/>
              <a:t>도 표준규격이기때문에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실제로 한글을 </a:t>
            </a:r>
            <a:r>
              <a:rPr lang="ko-KR" altLang="en-US" dirty="0" err="1"/>
              <a:t>가운데정렬하려면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배 </a:t>
            </a:r>
            <a:r>
              <a:rPr lang="ko-KR" altLang="en-US" dirty="0" err="1"/>
              <a:t>뒤로가서</a:t>
            </a:r>
            <a:r>
              <a:rPr lang="ko-KR" altLang="en-US" dirty="0"/>
              <a:t> </a:t>
            </a:r>
            <a:r>
              <a:rPr lang="en-US" altLang="ko-KR" dirty="0"/>
              <a:t>write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48D6F5-A087-6ADF-D321-D316A341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8" y="1847850"/>
            <a:ext cx="5045268" cy="35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4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563</Words>
  <Application>Microsoft Office PowerPoint</Application>
  <PresentationFormat>와이드스크린</PresentationFormat>
  <Paragraphs>58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배틀 시스템</vt:lpstr>
      <vt:lpstr>배틀 시스템</vt:lpstr>
      <vt:lpstr>배틀 시스템</vt:lpstr>
      <vt:lpstr>배틀 시스템</vt:lpstr>
      <vt:lpstr>배틀 시스템</vt:lpstr>
      <vt:lpstr>배틀 시스템</vt:lpstr>
      <vt:lpstr>배틀 시스템</vt:lpstr>
      <vt:lpstr>배틀 시스템</vt:lpstr>
      <vt:lpstr>배틀 시스템</vt:lpstr>
      <vt:lpstr>배틀 시스템</vt:lpstr>
      <vt:lpstr>배틀 시스템</vt:lpstr>
      <vt:lpstr>배틀 시스템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태훈 이</dc:creator>
  <cp:lastModifiedBy>태훈 이</cp:lastModifiedBy>
  <cp:revision>1</cp:revision>
  <dcterms:created xsi:type="dcterms:W3CDTF">2024-10-02T10:35:49Z</dcterms:created>
  <dcterms:modified xsi:type="dcterms:W3CDTF">2024-10-02T11:08:55Z</dcterms:modified>
</cp:coreProperties>
</file>