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>
        <p:scale>
          <a:sx n="110" d="100"/>
          <a:sy n="110" d="100"/>
        </p:scale>
        <p:origin x="3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C1E-5D49-514C-A289-5CEB043CB331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30025-343E-D847-80AD-A3E58B3AE4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725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4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03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3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63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6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5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1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7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C7C-A94C-9046-B991-104C71055192}" type="datetimeFigureOut">
              <a:rPr kumimoji="1" lang="ko-KR" altLang="en-US" smtClean="0"/>
              <a:t>2017. 12. 22.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82F4-19C3-5B4D-ADD6-8144687030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9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434442" y="4320361"/>
            <a:ext cx="3640537" cy="224669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67601" y="593765"/>
            <a:ext cx="5199400" cy="5237018"/>
            <a:chOff x="3467601" y="593765"/>
            <a:chExt cx="5199400" cy="5237018"/>
          </a:xfrm>
        </p:grpSpPr>
        <p:sp>
          <p:nvSpPr>
            <p:cNvPr id="4" name="직사각형 3"/>
            <p:cNvSpPr/>
            <p:nvPr/>
          </p:nvSpPr>
          <p:spPr>
            <a:xfrm>
              <a:off x="3467601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5697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45033" y="2812471"/>
              <a:ext cx="1971304" cy="843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Server</a:t>
              </a:r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272643" y="593765"/>
              <a:ext cx="1460665" cy="8866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Client</a:t>
              </a:r>
              <a:endParaRPr kumimoji="1"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95159" y="1674420"/>
            <a:ext cx="510638" cy="936000"/>
            <a:chOff x="5795159" y="1674420"/>
            <a:chExt cx="510638" cy="93600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903270">
            <a:off x="4623464" y="3853627"/>
            <a:ext cx="510638" cy="936000"/>
            <a:chOff x="5795159" y="1674420"/>
            <a:chExt cx="510638" cy="93600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20441932">
            <a:off x="6935181" y="3853627"/>
            <a:ext cx="510638" cy="936000"/>
            <a:chOff x="5795159" y="1674420"/>
            <a:chExt cx="510638" cy="936000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텍스트 상자 27"/>
          <p:cNvSpPr txBox="1"/>
          <p:nvPr/>
        </p:nvSpPr>
        <p:spPr>
          <a:xfrm>
            <a:off x="154379" y="224433"/>
            <a:ext cx="411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500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Internal Server ERROR</a:t>
            </a:r>
            <a:endParaRPr kumimoji="1" lang="ko-KR" altLang="en-US" sz="2400" b="1" dirty="0"/>
          </a:p>
        </p:txBody>
      </p:sp>
      <p:sp>
        <p:nvSpPr>
          <p:cNvPr id="31" name="포인트가 8개인 별[8] 30"/>
          <p:cNvSpPr/>
          <p:nvPr/>
        </p:nvSpPr>
        <p:spPr>
          <a:xfrm>
            <a:off x="4801078" y="4095366"/>
            <a:ext cx="621304" cy="621304"/>
          </a:xfrm>
          <a:prstGeom prst="star8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500</a:t>
            </a:r>
            <a:endParaRPr kumimoji="1" lang="ko-KR" altLang="en-US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154379" y="59376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/>
              <a:t>서버 내부 장애</a:t>
            </a:r>
            <a:endParaRPr kumimoji="1"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4136973" y="4789051"/>
            <a:ext cx="762000" cy="32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Error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도움말[A] 1">
            <a:hlinkClick r:id="" action="ppaction://noaction" highlightClick="1"/>
          </p:cNvPr>
          <p:cNvSpPr/>
          <p:nvPr/>
        </p:nvSpPr>
        <p:spPr>
          <a:xfrm>
            <a:off x="5426033" y="1819926"/>
            <a:ext cx="483476" cy="483476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 </a:t>
            </a:r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34442" y="2322787"/>
            <a:ext cx="7196446" cy="173909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67601" y="593765"/>
            <a:ext cx="5199400" cy="5237018"/>
            <a:chOff x="3467601" y="593765"/>
            <a:chExt cx="5199400" cy="5237018"/>
          </a:xfrm>
        </p:grpSpPr>
        <p:sp>
          <p:nvSpPr>
            <p:cNvPr id="4" name="직사각형 3"/>
            <p:cNvSpPr/>
            <p:nvPr/>
          </p:nvSpPr>
          <p:spPr>
            <a:xfrm>
              <a:off x="3467601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5697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45033" y="2812471"/>
              <a:ext cx="1971304" cy="843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Server</a:t>
              </a:r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272643" y="593765"/>
              <a:ext cx="1460665" cy="8866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Client</a:t>
              </a:r>
              <a:endParaRPr kumimoji="1"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95159" y="1674420"/>
            <a:ext cx="510638" cy="936000"/>
            <a:chOff x="5795159" y="1674420"/>
            <a:chExt cx="510638" cy="93600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텍스트 상자 27"/>
          <p:cNvSpPr txBox="1"/>
          <p:nvPr/>
        </p:nvSpPr>
        <p:spPr>
          <a:xfrm>
            <a:off x="154379" y="224433"/>
            <a:ext cx="419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501 Not Implement ERROR</a:t>
            </a:r>
            <a:endParaRPr kumimoji="1" lang="ko-KR" altLang="en-US" sz="2400" b="1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154379" y="59376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/>
              <a:t>요청된 기능이 서버에 없음</a:t>
            </a:r>
            <a:endParaRPr kumimoji="1" lang="ko-KR" altLang="en-US" sz="2400" dirty="0"/>
          </a:p>
        </p:txBody>
      </p:sp>
      <p:sp>
        <p:nvSpPr>
          <p:cNvPr id="15" name="포인트가 8개인 별[8] 14"/>
          <p:cNvSpPr/>
          <p:nvPr/>
        </p:nvSpPr>
        <p:spPr>
          <a:xfrm>
            <a:off x="6002974" y="1831768"/>
            <a:ext cx="621304" cy="621304"/>
          </a:xfrm>
          <a:prstGeom prst="star8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501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434442" y="4320361"/>
            <a:ext cx="3640537" cy="224669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045033" y="593765"/>
            <a:ext cx="1971304" cy="3061854"/>
            <a:chOff x="5045033" y="593765"/>
            <a:chExt cx="1971304" cy="3061854"/>
          </a:xfrm>
        </p:grpSpPr>
        <p:sp>
          <p:nvSpPr>
            <p:cNvPr id="6" name="직사각형 5"/>
            <p:cNvSpPr/>
            <p:nvPr/>
          </p:nvSpPr>
          <p:spPr>
            <a:xfrm>
              <a:off x="5045033" y="2812471"/>
              <a:ext cx="1971304" cy="843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Server</a:t>
              </a:r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272643" y="593765"/>
              <a:ext cx="1460665" cy="8866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Client</a:t>
              </a:r>
              <a:endParaRPr kumimoji="1"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95159" y="1674420"/>
            <a:ext cx="510638" cy="936000"/>
            <a:chOff x="5795159" y="1674420"/>
            <a:chExt cx="510638" cy="93600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903270">
            <a:off x="4623464" y="3853627"/>
            <a:ext cx="510638" cy="936000"/>
            <a:chOff x="5795159" y="1674420"/>
            <a:chExt cx="510638" cy="93600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20441932">
            <a:off x="6935181" y="3853627"/>
            <a:ext cx="510638" cy="936000"/>
            <a:chOff x="5795159" y="1674420"/>
            <a:chExt cx="510638" cy="936000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텍스트 상자 27"/>
          <p:cNvSpPr txBox="1"/>
          <p:nvPr/>
        </p:nvSpPr>
        <p:spPr>
          <a:xfrm>
            <a:off x="154379" y="224433"/>
            <a:ext cx="386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502 Bad Gateway ERROR</a:t>
            </a:r>
            <a:endParaRPr kumimoji="1" lang="ko-KR" altLang="en-US" sz="2400" b="1" dirty="0"/>
          </a:p>
        </p:txBody>
      </p:sp>
      <p:sp>
        <p:nvSpPr>
          <p:cNvPr id="25" name="직사각형 24"/>
          <p:cNvSpPr/>
          <p:nvPr/>
        </p:nvSpPr>
        <p:spPr>
          <a:xfrm>
            <a:off x="6695697" y="4987635"/>
            <a:ext cx="1971304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Web Application</a:t>
            </a:r>
            <a:br>
              <a:rPr kumimoji="1" lang="en-US" altLang="ko-KR" dirty="0" smtClean="0"/>
            </a:br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154379" y="593765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Upstream</a:t>
            </a:r>
            <a:r>
              <a:rPr kumimoji="1" lang="ko-KR" altLang="en-US" sz="2400" dirty="0" smtClean="0"/>
              <a:t> 서버로 부터 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ko-KR" altLang="en-US" sz="2400" dirty="0" smtClean="0"/>
              <a:t>유효하지 않은 응답 받음</a:t>
            </a:r>
            <a:endParaRPr kumimoji="1" lang="ko-KR" altLang="en-US" sz="2400" dirty="0"/>
          </a:p>
        </p:txBody>
      </p:sp>
      <p:sp>
        <p:nvSpPr>
          <p:cNvPr id="30" name="포인트가 8개인 별[8] 29"/>
          <p:cNvSpPr/>
          <p:nvPr/>
        </p:nvSpPr>
        <p:spPr>
          <a:xfrm>
            <a:off x="5995058" y="1864811"/>
            <a:ext cx="621304" cy="621304"/>
          </a:xfrm>
          <a:prstGeom prst="star8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502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467601" y="4987635"/>
            <a:ext cx="1971304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78" y="4669317"/>
            <a:ext cx="780709" cy="7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434442" y="2322787"/>
            <a:ext cx="7196446" cy="424426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67601" y="593765"/>
            <a:ext cx="5199400" cy="5237018"/>
            <a:chOff x="3467601" y="593765"/>
            <a:chExt cx="5199400" cy="5237018"/>
          </a:xfrm>
        </p:grpSpPr>
        <p:sp>
          <p:nvSpPr>
            <p:cNvPr id="4" name="직사각형 3"/>
            <p:cNvSpPr/>
            <p:nvPr/>
          </p:nvSpPr>
          <p:spPr>
            <a:xfrm>
              <a:off x="3467601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5697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45033" y="2812471"/>
              <a:ext cx="1971304" cy="843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Server</a:t>
              </a:r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272643" y="593765"/>
              <a:ext cx="1460665" cy="8866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Client</a:t>
              </a:r>
              <a:endParaRPr kumimoji="1"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95159" y="1674420"/>
            <a:ext cx="510638" cy="936000"/>
            <a:chOff x="5795159" y="1674420"/>
            <a:chExt cx="510638" cy="93600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20441932">
            <a:off x="6935181" y="3853627"/>
            <a:ext cx="510638" cy="936000"/>
            <a:chOff x="5795159" y="1674420"/>
            <a:chExt cx="510638" cy="936000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텍스트 상자 27"/>
          <p:cNvSpPr txBox="1"/>
          <p:nvPr/>
        </p:nvSpPr>
        <p:spPr>
          <a:xfrm>
            <a:off x="154379" y="224433"/>
            <a:ext cx="4791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503 Service Unavailable ERROR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8225" y="4556121"/>
            <a:ext cx="689637" cy="60775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 rot="903270">
            <a:off x="4623464" y="3853627"/>
            <a:ext cx="510638" cy="936000"/>
            <a:chOff x="5795159" y="1674420"/>
            <a:chExt cx="510638" cy="93600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7224554" y="4789051"/>
            <a:ext cx="762000" cy="3259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BUSY</a:t>
            </a:r>
            <a:endParaRPr kumimoji="1" lang="ko-KR" altLang="en-US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154379" y="593765"/>
            <a:ext cx="4730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/>
              <a:t>트래픽의 증가로 가용할 수 있는 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ko-KR" altLang="en-US" sz="2400" dirty="0" smtClean="0"/>
              <a:t>자원이 없거나 유지관리를 위해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ko-KR" altLang="en-US" sz="2400" dirty="0" smtClean="0"/>
              <a:t>임시로 서비스를 멈춘 상태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endParaRPr kumimoji="1" lang="ko-KR" altLang="en-US" sz="2400" dirty="0"/>
          </a:p>
        </p:txBody>
      </p:sp>
      <p:sp>
        <p:nvSpPr>
          <p:cNvPr id="33" name="포인트가 8개인 별[8] 32"/>
          <p:cNvSpPr/>
          <p:nvPr/>
        </p:nvSpPr>
        <p:spPr>
          <a:xfrm>
            <a:off x="6002974" y="1831768"/>
            <a:ext cx="621304" cy="621304"/>
          </a:xfrm>
          <a:prstGeom prst="star8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503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434443" y="2322787"/>
            <a:ext cx="3568532" cy="173909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67601" y="593765"/>
            <a:ext cx="5199400" cy="5237018"/>
            <a:chOff x="3467601" y="593765"/>
            <a:chExt cx="5199400" cy="5237018"/>
          </a:xfrm>
        </p:grpSpPr>
        <p:sp>
          <p:nvSpPr>
            <p:cNvPr id="4" name="직사각형 3"/>
            <p:cNvSpPr/>
            <p:nvPr/>
          </p:nvSpPr>
          <p:spPr>
            <a:xfrm>
              <a:off x="3467601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5697" y="4987635"/>
              <a:ext cx="1971304" cy="843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Application</a:t>
              </a:r>
              <a:br>
                <a:rPr kumimoji="1" lang="en-US" altLang="ko-KR" dirty="0" smtClean="0"/>
              </a:br>
              <a:r>
                <a:rPr kumimoji="1" lang="en-US" altLang="ko-KR" dirty="0" smtClean="0"/>
                <a:t>Server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45033" y="2812471"/>
              <a:ext cx="1971304" cy="843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Web Server</a:t>
              </a:r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272643" y="593765"/>
              <a:ext cx="1460665" cy="8866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Client</a:t>
              </a:r>
              <a:endParaRPr kumimoji="1"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95159" y="1674420"/>
            <a:ext cx="510638" cy="936000"/>
            <a:chOff x="5795159" y="1674420"/>
            <a:chExt cx="510638" cy="936000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/>
          <p:cNvCxnSpPr/>
          <p:nvPr/>
        </p:nvCxnSpPr>
        <p:spPr>
          <a:xfrm rot="903270">
            <a:off x="4632227" y="3787311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20441932">
            <a:off x="6935181" y="3853627"/>
            <a:ext cx="510638" cy="936000"/>
            <a:chOff x="5795159" y="1674420"/>
            <a:chExt cx="510638" cy="936000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5795159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6305797" y="1674420"/>
              <a:ext cx="0" cy="9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텍스트 상자 27"/>
          <p:cNvSpPr txBox="1"/>
          <p:nvPr/>
        </p:nvSpPr>
        <p:spPr>
          <a:xfrm>
            <a:off x="154379" y="224433"/>
            <a:ext cx="452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504 Gateway Timeout ERROR</a:t>
            </a:r>
            <a:endParaRPr kumimoji="1" lang="ko-KR" altLang="en-US" sz="2400" b="1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154379" y="593765"/>
            <a:ext cx="492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Upstream Server</a:t>
            </a:r>
            <a:r>
              <a:rPr kumimoji="1" lang="ko-KR" altLang="en-US" sz="2400" dirty="0" smtClean="0"/>
              <a:t>로 부터</a:t>
            </a: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ko-KR" altLang="en-US" sz="2400" dirty="0" smtClean="0"/>
              <a:t>응답을 적절한 시간내에 받지 못함</a:t>
            </a:r>
            <a:endParaRPr kumimoji="1" lang="ko-KR" altLang="en-US" sz="2400" dirty="0"/>
          </a:p>
        </p:txBody>
      </p:sp>
      <p:sp>
        <p:nvSpPr>
          <p:cNvPr id="19" name="포인트가 8개인 별[8] 18"/>
          <p:cNvSpPr/>
          <p:nvPr/>
        </p:nvSpPr>
        <p:spPr>
          <a:xfrm>
            <a:off x="6002974" y="1831768"/>
            <a:ext cx="621304" cy="621304"/>
          </a:xfrm>
          <a:prstGeom prst="star8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/>
              <a:t>504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13" y="4493527"/>
            <a:ext cx="613458" cy="6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</Words>
  <Application>Microsoft Macintosh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명성</dc:creator>
  <cp:lastModifiedBy>진 명성</cp:lastModifiedBy>
  <cp:revision>7</cp:revision>
  <dcterms:created xsi:type="dcterms:W3CDTF">2017-12-21T16:53:40Z</dcterms:created>
  <dcterms:modified xsi:type="dcterms:W3CDTF">2017-12-21T19:35:48Z</dcterms:modified>
</cp:coreProperties>
</file>