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74B63-6E56-4BDE-99FA-4F23DDEC7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9F53DB-BA50-4661-8A7B-81B5E30DF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10531-DD1E-47D7-9A60-C3BFF575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C70DB-4DCE-409B-B132-CA4BE9F2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7661F-A99C-40AC-AE48-3C3A941F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885EA-F42B-4A1E-ADA4-9A6F2332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781F8-C0F4-45D8-95D0-BE608F8F8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3373C-AA0B-4EF5-8BD7-A0F44CF1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21DA1-3F79-4700-AF5A-7A66E199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E6E31-DA84-4227-B6A9-7DBD42C3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7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611B15-6E6B-44CA-9F42-D04F9C695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0630A-9572-4410-9DBB-FB1B5B22D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298BA-4D6A-41DF-BCEC-C73EEDC3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34BE8-8361-46D4-9FBD-B6841A1B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B6753-1FB1-46BC-9F87-D0D4A0FC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63FF-BC92-4C0B-B724-395585AD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C882A-1E12-4CBE-93F9-067E2AE9D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A3C18-49FE-47AB-977D-4D6C18C8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20D67-E9BA-4EEF-92C1-689C16BE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94EE9-4C50-4B05-BD2D-56D6D6E9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E7408-D46D-4B04-88C2-178D4072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A383CB-7BD5-41B7-971E-6348D1B3D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07EC4-E312-405F-8E12-073CBADB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4F5E7-C9B8-41C2-85A4-12C209A4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F9EFE-4FF9-4109-8FFB-2274A5DB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7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EF2EF-1266-4D29-AB7C-0C20673D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BC41D-47AC-43DB-BA5A-C8D923F67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E882F-7B29-4479-8848-7382A258B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99DED0-3D81-4724-ABF8-E953224E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BB941-2F28-4424-BE7B-AA90B724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CD595-ABDF-486E-989F-01E844DE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8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26A34-CBC8-45D9-B49A-07FB2BFA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BEC38-EF98-41AA-8CE2-ED4A20992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D9107-A1F3-4CB9-9037-8C21461EB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8C3540-2A26-4982-BB39-DF9FD8015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FDDF65-6AB8-42BC-A2E1-9D002D14B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5836DA-7DE2-4824-B6F4-70170078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07F7D1-5976-4895-A021-DE293499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D9336-45CA-4B45-8778-5F626273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4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CB9C2-E693-4B25-A191-906D28BE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F5EB9D-780D-453E-B53D-51398C27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A92AA-70A3-47C5-87CD-CEE9335B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AE9A8-8714-4E2D-BBCC-90EE857E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303609-4979-4893-8B81-D2566546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652B86-83E2-4D7F-A789-1BB71738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6049D-4C87-4470-8594-1DDB6221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7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10426-C59F-47AB-B487-3520D725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956C6-F670-4B66-B6FE-322D69B63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EBDC00-5081-4AF7-8478-A39016CC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2996B-2D4C-4767-AF99-511A78F7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11065-72BE-4CE6-B9B2-D1A0D6FB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74583-F323-4FC3-A04E-65F61F38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1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7B6E5-7D50-4D0F-A568-347316FC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243716-452B-47A5-9AA5-DDA01A9CE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A2F9F-CCE7-4EB6-B64A-BB922D203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E8192-0596-4931-A3FD-37F3556A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DF61-552B-4965-A501-E8B5A64FE518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41D7D-FEBC-498D-8E5A-E59509B5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270FA-91E8-4F00-A388-8D26A287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3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7F8B77-12DE-4E3D-A8EC-6681CC85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65757-DE54-4197-B730-F3C515CD8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65157-064E-4341-91DC-287901C3A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DF61-552B-4965-A501-E8B5A64FE518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9150A-F899-4A69-9D51-6BD7663B9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8D8D3-DAB2-41E7-872E-92D6C0C8B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AA18-CEE2-49D8-93BF-F6C144EF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7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023B3-A4A0-4D59-A9A5-EACD6634D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8311"/>
          </a:xfrm>
        </p:spPr>
        <p:txBody>
          <a:bodyPr>
            <a:noAutofit/>
          </a:bodyPr>
          <a:lstStyle/>
          <a:p>
            <a:r>
              <a:rPr lang="ko-KR" altLang="en-US" sz="3000" dirty="0" err="1"/>
              <a:t>우가네</a:t>
            </a:r>
            <a:r>
              <a:rPr lang="en-US" altLang="ko-KR" sz="3000" dirty="0"/>
              <a:t> </a:t>
            </a:r>
            <a:r>
              <a:rPr lang="ko-KR" altLang="en-US" sz="3000" dirty="0" err="1"/>
              <a:t>돌솥밥</a:t>
            </a:r>
            <a:r>
              <a:rPr lang="ko-KR" altLang="en-US" sz="3000" dirty="0"/>
              <a:t> </a:t>
            </a:r>
            <a:r>
              <a:rPr lang="en-US" altLang="ko-KR" sz="3000" dirty="0"/>
              <a:t>POS</a:t>
            </a:r>
            <a:r>
              <a:rPr lang="ko-KR" altLang="en-US" sz="3000" dirty="0"/>
              <a:t>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07972B3-7C13-480F-A5BB-F08A035322DE}"/>
              </a:ext>
            </a:extLst>
          </p:cNvPr>
          <p:cNvSpPr txBox="1">
            <a:spLocks/>
          </p:cNvSpPr>
          <p:nvPr/>
        </p:nvSpPr>
        <p:spPr>
          <a:xfrm>
            <a:off x="1524000" y="1864060"/>
            <a:ext cx="9144000" cy="526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Story Board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32F1214-A091-4344-8666-B161D892D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145092"/>
              </p:ext>
            </p:extLst>
          </p:nvPr>
        </p:nvGraphicFramePr>
        <p:xfrm>
          <a:off x="1523999" y="2961148"/>
          <a:ext cx="9143999" cy="2894220"/>
        </p:xfrm>
        <a:graphic>
          <a:graphicData uri="http://schemas.openxmlformats.org/drawingml/2006/table">
            <a:tbl>
              <a:tblPr/>
              <a:tblGrid>
                <a:gridCol w="1913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0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355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프로젝트명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233" marR="62233" marT="7575" marB="7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b="0" i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우가네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2000" b="0" i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돌솥밥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POS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기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7420" marR="67420" marT="6992" marB="6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55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개발기간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233" marR="62233" marT="7575" marB="7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2018.08.15~</a:t>
                      </a:r>
                      <a:endParaRPr lang="ko-KR" altLang="en-US" sz="2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420" marR="67420" marT="6992" marB="6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55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최종수정일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233" marR="62233" marT="7575" marB="7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2018.04.05</a:t>
                      </a:r>
                    </a:p>
                  </a:txBody>
                  <a:tcPr marL="67420" marR="67420" marT="6992" marB="6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555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작성자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233" marR="62233" marT="7575" marB="7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l" defTabSz="914400" rtl="0" eaLnBrk="1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창종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2</a:t>
                      </a:r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조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67420" marR="67420" marT="6992" marB="6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68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03E9-F490-4C86-96B9-BA869800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4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개정이력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67BA41-C1D6-4014-9C9B-4B258E4A7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41134"/>
              </p:ext>
            </p:extLst>
          </p:nvPr>
        </p:nvGraphicFramePr>
        <p:xfrm>
          <a:off x="838200" y="946588"/>
          <a:ext cx="10515601" cy="3562262"/>
        </p:xfrm>
        <a:graphic>
          <a:graphicData uri="http://schemas.openxmlformats.org/drawingml/2006/table">
            <a:tbl>
              <a:tblPr/>
              <a:tblGrid>
                <a:gridCol w="97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5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9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3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/>
                        </a:rPr>
                        <a:t>버전</a:t>
                      </a:r>
                      <a:endParaRPr lang="en-US" sz="1500" b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8445" marR="584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500" b="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/>
                        </a:rPr>
                        <a:t>날짜</a:t>
                      </a:r>
                      <a:endParaRPr lang="en-US" sz="1500" b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8445" marR="584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/>
                        </a:rPr>
                        <a:t>추가</a:t>
                      </a:r>
                      <a:r>
                        <a:rPr lang="en-US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/>
                        </a:rPr>
                        <a:t>수정</a:t>
                      </a:r>
                      <a:r>
                        <a:rPr lang="ko-KR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/>
                        </a:rPr>
                        <a:t>내용</a:t>
                      </a:r>
                      <a:endParaRPr lang="en-US" sz="1500" b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8445" marR="584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5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/>
                        </a:rPr>
                        <a:t>비고</a:t>
                      </a:r>
                      <a:endParaRPr lang="en-US" sz="1500" b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8445" marR="584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1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v1.1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2018.03.15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-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문서 생성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15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- UI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페이지 추가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V1.2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2018.03.28</a:t>
                      </a:r>
                    </a:p>
                  </a:txBody>
                  <a:tcPr marL="7407" marR="7407" marT="74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UI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메뉴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추가</a:t>
                      </a:r>
                    </a:p>
                  </a:txBody>
                  <a:tcPr marL="7407" marR="7407" marT="74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315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V1.3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2018.04.04</a:t>
                      </a: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-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UI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버튼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클릭 시 페이지 추가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8315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-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이미지 추가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15">
                <a:tc vMerge="1"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6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marL="58445" marR="584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6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marL="58445" marR="5844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5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 - </a:t>
                      </a:r>
                      <a:r>
                        <a:rPr lang="ko-KR" altLang="en-US" sz="15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pitchFamily="34" charset="0"/>
                        </a:rPr>
                        <a:t>버튼 크기 수정</a:t>
                      </a:r>
                      <a:endParaRPr lang="en-US" sz="15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 pitchFamily="34" charset="0"/>
                      </a:endParaRPr>
                    </a:p>
                  </a:txBody>
                  <a:tcPr marL="58445" marR="584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46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03E9-F490-4C86-96B9-BA869800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4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공통 </a:t>
            </a:r>
            <a:r>
              <a:rPr lang="en-US" altLang="ko-KR" sz="2000" dirty="0"/>
              <a:t>UI </a:t>
            </a:r>
            <a:r>
              <a:rPr lang="ko-KR" altLang="en-US" sz="2000" dirty="0"/>
              <a:t>정의</a:t>
            </a:r>
          </a:p>
        </p:txBody>
      </p:sp>
      <p:graphicFrame>
        <p:nvGraphicFramePr>
          <p:cNvPr id="11" name="Group 118">
            <a:extLst>
              <a:ext uri="{FF2B5EF4-FFF2-40B4-BE49-F238E27FC236}">
                <a16:creationId xmlns:a16="http://schemas.microsoft.com/office/drawing/2014/main" id="{28A06AC0-5663-4F04-8490-298D0238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86770"/>
              </p:ext>
            </p:extLst>
          </p:nvPr>
        </p:nvGraphicFramePr>
        <p:xfrm>
          <a:off x="9167448" y="254889"/>
          <a:ext cx="2624465" cy="5948456"/>
        </p:xfrm>
        <a:graphic>
          <a:graphicData uri="http://schemas.openxmlformats.org/drawingml/2006/table">
            <a:tbl>
              <a:tblPr/>
              <a:tblGrid>
                <a:gridCol w="32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초기 화면 예시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테이블 추가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변경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제거가 일어나는 패널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canvas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25681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Order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패널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JPannel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33863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4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 라벨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JLabel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라벨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라벨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27357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JList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464419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JList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405188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JList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73979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70379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 필드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43040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Cancel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328573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206295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749418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BA2B0765-0140-4D27-AF2A-D5B85ADDB78A}"/>
              </a:ext>
            </a:extLst>
          </p:cNvPr>
          <p:cNvGrpSpPr/>
          <p:nvPr/>
        </p:nvGrpSpPr>
        <p:grpSpPr>
          <a:xfrm>
            <a:off x="265834" y="722383"/>
            <a:ext cx="8818214" cy="5519605"/>
            <a:chOff x="265834" y="722383"/>
            <a:chExt cx="8818214" cy="551960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2F8AEFF-57F5-4E52-8B05-CEE33466CEAD}"/>
                </a:ext>
              </a:extLst>
            </p:cNvPr>
            <p:cNvSpPr/>
            <p:nvPr/>
          </p:nvSpPr>
          <p:spPr bwMode="auto">
            <a:xfrm>
              <a:off x="748200" y="1178624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68DFE97-58CB-4471-A4EC-6BDCF32F09F2}"/>
                </a:ext>
              </a:extLst>
            </p:cNvPr>
            <p:cNvSpPr/>
            <p:nvPr/>
          </p:nvSpPr>
          <p:spPr bwMode="auto">
            <a:xfrm>
              <a:off x="5259589" y="733831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D971732-593E-401F-A137-21401EEF24F7}"/>
                </a:ext>
              </a:extLst>
            </p:cNvPr>
            <p:cNvSpPr/>
            <p:nvPr/>
          </p:nvSpPr>
          <p:spPr bwMode="auto">
            <a:xfrm>
              <a:off x="6862517" y="1236454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bg1"/>
                  </a:solidFill>
                </a:rPr>
                <a:t>18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D2A99E4B-2769-473B-AEF2-F211366C3A84}"/>
                </a:ext>
              </a:extLst>
            </p:cNvPr>
            <p:cNvSpPr/>
            <p:nvPr/>
          </p:nvSpPr>
          <p:spPr bwMode="auto">
            <a:xfrm>
              <a:off x="265834" y="5701639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083FE23-11C9-488F-B6AC-3272B2B7FCB8}"/>
                </a:ext>
              </a:extLst>
            </p:cNvPr>
            <p:cNvSpPr/>
            <p:nvPr/>
          </p:nvSpPr>
          <p:spPr bwMode="auto">
            <a:xfrm>
              <a:off x="716969" y="5635177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58156CE-DF1B-413B-B5A7-B502B996E621}"/>
                </a:ext>
              </a:extLst>
            </p:cNvPr>
            <p:cNvGrpSpPr/>
            <p:nvPr/>
          </p:nvGrpSpPr>
          <p:grpSpPr>
            <a:xfrm>
              <a:off x="523342" y="914740"/>
              <a:ext cx="8560706" cy="5327248"/>
              <a:chOff x="523341" y="1273531"/>
              <a:chExt cx="9243778" cy="4968457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44DCA1E1-B794-46B7-A8D7-43C53B2409E8}"/>
                  </a:ext>
                </a:extLst>
              </p:cNvPr>
              <p:cNvSpPr/>
              <p:nvPr/>
            </p:nvSpPr>
            <p:spPr>
              <a:xfrm>
                <a:off x="523342" y="5569833"/>
                <a:ext cx="9243777" cy="67215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411B649D-B177-45F0-8546-E996F122EDE7}"/>
                  </a:ext>
                </a:extLst>
              </p:cNvPr>
              <p:cNvSpPr/>
              <p:nvPr/>
            </p:nvSpPr>
            <p:spPr>
              <a:xfrm>
                <a:off x="4844718" y="1273531"/>
                <a:ext cx="2502570" cy="4287298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8534218-8817-4A33-9C8D-8655BCB7AE4E}"/>
                  </a:ext>
                </a:extLst>
              </p:cNvPr>
              <p:cNvSpPr/>
              <p:nvPr/>
            </p:nvSpPr>
            <p:spPr>
              <a:xfrm>
                <a:off x="523341" y="1273532"/>
                <a:ext cx="4321375" cy="4296301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58B297CC-28EC-4230-BFE0-5C64013B9346}"/>
                  </a:ext>
                </a:extLst>
              </p:cNvPr>
              <p:cNvSpPr/>
              <p:nvPr/>
            </p:nvSpPr>
            <p:spPr>
              <a:xfrm>
                <a:off x="7347287" y="1273531"/>
                <a:ext cx="2419832" cy="4296302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52D5A8D-FEBE-4D5C-9472-7C209F9908B5}"/>
                </a:ext>
              </a:extLst>
            </p:cNvPr>
            <p:cNvSpPr/>
            <p:nvPr/>
          </p:nvSpPr>
          <p:spPr>
            <a:xfrm>
              <a:off x="639609" y="5570326"/>
              <a:ext cx="1004633" cy="62262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테이블 관리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A965C98-54BA-4257-8881-518BC41F1ABD}"/>
                </a:ext>
              </a:extLst>
            </p:cNvPr>
            <p:cNvSpPr/>
            <p:nvPr/>
          </p:nvSpPr>
          <p:spPr>
            <a:xfrm>
              <a:off x="1760508" y="5570325"/>
              <a:ext cx="1004633" cy="62262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화면 변경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BA199E0-C855-4342-B10A-AAF2AB6CBF0A}"/>
                </a:ext>
              </a:extLst>
            </p:cNvPr>
            <p:cNvSpPr/>
            <p:nvPr/>
          </p:nvSpPr>
          <p:spPr>
            <a:xfrm>
              <a:off x="7963539" y="5570325"/>
              <a:ext cx="1004633" cy="62262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종료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BD7E1E27-AE4C-48D8-A7B4-8E7E261ED1E9}"/>
                </a:ext>
              </a:extLst>
            </p:cNvPr>
            <p:cNvSpPr/>
            <p:nvPr/>
          </p:nvSpPr>
          <p:spPr bwMode="auto">
            <a:xfrm>
              <a:off x="1862871" y="5606179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bg1"/>
                  </a:solidFill>
                </a:rPr>
                <a:t>22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8B8AE66-7EA1-4150-9C94-4099ADA52263}"/>
                </a:ext>
              </a:extLst>
            </p:cNvPr>
            <p:cNvSpPr/>
            <p:nvPr/>
          </p:nvSpPr>
          <p:spPr bwMode="auto">
            <a:xfrm>
              <a:off x="8063802" y="5635177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C55D33E-DC8B-4D31-9CC1-90D47128D97C}"/>
                </a:ext>
              </a:extLst>
            </p:cNvPr>
            <p:cNvSpPr/>
            <p:nvPr/>
          </p:nvSpPr>
          <p:spPr>
            <a:xfrm>
              <a:off x="6926431" y="1142683"/>
              <a:ext cx="1327293" cy="426821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1863C8D-E997-43CE-BF78-2CAF0B2631E0}"/>
                </a:ext>
              </a:extLst>
            </p:cNvPr>
            <p:cNvSpPr/>
            <p:nvPr/>
          </p:nvSpPr>
          <p:spPr>
            <a:xfrm>
              <a:off x="8243802" y="1142683"/>
              <a:ext cx="724370" cy="426821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8CFE34C-AFBD-4260-88A7-4D16F624F170}"/>
                </a:ext>
              </a:extLst>
            </p:cNvPr>
            <p:cNvSpPr/>
            <p:nvPr/>
          </p:nvSpPr>
          <p:spPr>
            <a:xfrm>
              <a:off x="6926432" y="957580"/>
              <a:ext cx="1327292" cy="18510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 err="1">
                  <a:solidFill>
                    <a:schemeClr val="tx1"/>
                  </a:solidFill>
                  <a:latin typeface="+mn-ea"/>
                </a:rPr>
                <a:t>메뉴명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07D8DED-1902-4221-9E37-A474E91E3AB0}"/>
                </a:ext>
              </a:extLst>
            </p:cNvPr>
            <p:cNvSpPr/>
            <p:nvPr/>
          </p:nvSpPr>
          <p:spPr bwMode="auto">
            <a:xfrm>
              <a:off x="7611044" y="722383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E01A291-4BB7-4328-9EC7-45D6954116CF}"/>
                </a:ext>
              </a:extLst>
            </p:cNvPr>
            <p:cNvSpPr/>
            <p:nvPr/>
          </p:nvSpPr>
          <p:spPr bwMode="auto">
            <a:xfrm>
              <a:off x="8202479" y="1268624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bg1"/>
                  </a:solidFill>
                </a:rPr>
                <a:t>19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77A7AFD-99AC-4D17-8384-9CD722B3DDB8}"/>
                </a:ext>
              </a:extLst>
            </p:cNvPr>
            <p:cNvSpPr/>
            <p:nvPr/>
          </p:nvSpPr>
          <p:spPr bwMode="auto">
            <a:xfrm>
              <a:off x="6862517" y="942288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bg1"/>
                  </a:solidFill>
                </a:rPr>
                <a:t>16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B105391-FAA4-48F6-AF5C-93E588F2C06A}"/>
                </a:ext>
              </a:extLst>
            </p:cNvPr>
            <p:cNvSpPr/>
            <p:nvPr/>
          </p:nvSpPr>
          <p:spPr>
            <a:xfrm>
              <a:off x="8253724" y="958377"/>
              <a:ext cx="724370" cy="1800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가격</a:t>
              </a: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023088B-1D13-4D45-ABE6-CACFEDF6FDFF}"/>
                </a:ext>
              </a:extLst>
            </p:cNvPr>
            <p:cNvSpPr/>
            <p:nvPr/>
          </p:nvSpPr>
          <p:spPr bwMode="auto">
            <a:xfrm>
              <a:off x="8168063" y="915375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bg1"/>
                  </a:solidFill>
                </a:rPr>
                <a:t>17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E37E22A-542F-4C15-BCCE-CDC72FE4C822}"/>
                </a:ext>
              </a:extLst>
            </p:cNvPr>
            <p:cNvSpPr/>
            <p:nvPr/>
          </p:nvSpPr>
          <p:spPr>
            <a:xfrm>
              <a:off x="1032920" y="1178624"/>
              <a:ext cx="904937" cy="581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3EBC78-E3E5-40E6-993E-08286C80D790}"/>
                </a:ext>
              </a:extLst>
            </p:cNvPr>
            <p:cNvSpPr/>
            <p:nvPr/>
          </p:nvSpPr>
          <p:spPr>
            <a:xfrm>
              <a:off x="1032919" y="2153145"/>
              <a:ext cx="904937" cy="581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12CC741-BB77-43AA-B01F-2D7FA1264C6F}"/>
                </a:ext>
              </a:extLst>
            </p:cNvPr>
            <p:cNvSpPr/>
            <p:nvPr/>
          </p:nvSpPr>
          <p:spPr>
            <a:xfrm>
              <a:off x="2303210" y="1178624"/>
              <a:ext cx="904937" cy="581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43ECE81-9332-46EA-A09A-EA65F9F9616F}"/>
                </a:ext>
              </a:extLst>
            </p:cNvPr>
            <p:cNvSpPr/>
            <p:nvPr/>
          </p:nvSpPr>
          <p:spPr bwMode="auto">
            <a:xfrm>
              <a:off x="1445197" y="1353091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1B41674-CF7A-4311-BFA3-38C79B0421AD}"/>
                </a:ext>
              </a:extLst>
            </p:cNvPr>
            <p:cNvSpPr/>
            <p:nvPr/>
          </p:nvSpPr>
          <p:spPr>
            <a:xfrm>
              <a:off x="5760420" y="4371537"/>
              <a:ext cx="989750" cy="40183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초기화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F2FDC65-B249-400D-9633-CCFE1077CAA8}"/>
                </a:ext>
              </a:extLst>
            </p:cNvPr>
            <p:cNvSpPr/>
            <p:nvPr/>
          </p:nvSpPr>
          <p:spPr>
            <a:xfrm>
              <a:off x="4617476" y="4371538"/>
              <a:ext cx="1030663" cy="41137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4C88EA-4966-430B-8332-34ABB4386497}"/>
                </a:ext>
              </a:extLst>
            </p:cNvPr>
            <p:cNvSpPr/>
            <p:nvPr/>
          </p:nvSpPr>
          <p:spPr>
            <a:xfrm>
              <a:off x="4606829" y="4864745"/>
              <a:ext cx="2152800" cy="44239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계산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DF0EA3BF-D36A-42D7-A209-3B974561B44F}"/>
                </a:ext>
              </a:extLst>
            </p:cNvPr>
            <p:cNvGrpSpPr/>
            <p:nvPr/>
          </p:nvGrpSpPr>
          <p:grpSpPr>
            <a:xfrm>
              <a:off x="4535310" y="1261049"/>
              <a:ext cx="2230817" cy="2688715"/>
              <a:chOff x="4535310" y="919789"/>
              <a:chExt cx="2230817" cy="3029975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AD03CECB-97A8-4CAE-A2B3-550C81D26302}"/>
                  </a:ext>
                </a:extLst>
              </p:cNvPr>
              <p:cNvSpPr/>
              <p:nvPr/>
            </p:nvSpPr>
            <p:spPr>
              <a:xfrm>
                <a:off x="4602013" y="983867"/>
                <a:ext cx="1115471" cy="18510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 err="1">
                    <a:solidFill>
                      <a:schemeClr val="tx1"/>
                    </a:solidFill>
                    <a:latin typeface="+mn-ea"/>
                  </a:rPr>
                  <a:t>메뉴명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2A59F258-ABA5-40F0-9F59-995C57C37C08}"/>
                  </a:ext>
                </a:extLst>
              </p:cNvPr>
              <p:cNvSpPr/>
              <p:nvPr/>
            </p:nvSpPr>
            <p:spPr>
              <a:xfrm>
                <a:off x="5717484" y="979684"/>
                <a:ext cx="314709" cy="18510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수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5E75909B-9B77-4D3D-BAEE-B1A1B74625A6}"/>
                  </a:ext>
                </a:extLst>
              </p:cNvPr>
              <p:cNvSpPr/>
              <p:nvPr/>
            </p:nvSpPr>
            <p:spPr>
              <a:xfrm>
                <a:off x="6034580" y="977975"/>
                <a:ext cx="712061" cy="18510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가격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8F55F246-F96E-4771-AF04-A429152CEAFC}"/>
                  </a:ext>
                </a:extLst>
              </p:cNvPr>
              <p:cNvSpPr/>
              <p:nvPr/>
            </p:nvSpPr>
            <p:spPr>
              <a:xfrm>
                <a:off x="6038772" y="1162461"/>
                <a:ext cx="707870" cy="278730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A2DDCF70-7987-45E3-92DB-090314505A66}"/>
                  </a:ext>
                </a:extLst>
              </p:cNvPr>
              <p:cNvSpPr/>
              <p:nvPr/>
            </p:nvSpPr>
            <p:spPr>
              <a:xfrm>
                <a:off x="5721676" y="1163058"/>
                <a:ext cx="310518" cy="2786706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55068B32-401F-4C42-9A14-0E3594CCA232}"/>
                  </a:ext>
                </a:extLst>
              </p:cNvPr>
              <p:cNvSpPr/>
              <p:nvPr/>
            </p:nvSpPr>
            <p:spPr>
              <a:xfrm>
                <a:off x="4606204" y="1163078"/>
                <a:ext cx="1115471" cy="2786686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B50E6612-7516-47A2-941F-0C2BA49738F9}"/>
                  </a:ext>
                </a:extLst>
              </p:cNvPr>
              <p:cNvSpPr/>
              <p:nvPr/>
            </p:nvSpPr>
            <p:spPr bwMode="auto">
              <a:xfrm>
                <a:off x="4535310" y="919789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A2E3BBB1-1347-4534-A616-5232C4EEA13A}"/>
                  </a:ext>
                </a:extLst>
              </p:cNvPr>
              <p:cNvSpPr/>
              <p:nvPr/>
            </p:nvSpPr>
            <p:spPr bwMode="auto">
              <a:xfrm>
                <a:off x="5670420" y="92353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dirty="0">
                    <a:solidFill>
                      <a:schemeClr val="bg1"/>
                    </a:solidFill>
                  </a:rPr>
                  <a:t>5</a:t>
                </a:r>
                <a:endParaRPr kumimoji="1" lang="ko-KR" altLang="en-US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DAE60697-7786-45AD-8810-39A17D06C2B1}"/>
                  </a:ext>
                </a:extLst>
              </p:cNvPr>
              <p:cNvSpPr/>
              <p:nvPr/>
            </p:nvSpPr>
            <p:spPr bwMode="auto">
              <a:xfrm>
                <a:off x="6586127" y="92353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dirty="0">
                    <a:solidFill>
                      <a:schemeClr val="bg1"/>
                    </a:solidFill>
                  </a:rPr>
                  <a:t>6</a:t>
                </a:r>
                <a:endParaRPr kumimoji="1" lang="ko-KR" altLang="en-US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2F5F4CC3-ABCB-412D-942B-73155C68446C}"/>
                  </a:ext>
                </a:extLst>
              </p:cNvPr>
              <p:cNvSpPr/>
              <p:nvPr/>
            </p:nvSpPr>
            <p:spPr bwMode="auto">
              <a:xfrm>
                <a:off x="4613448" y="127900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dirty="0">
                    <a:solidFill>
                      <a:schemeClr val="bg1"/>
                    </a:solidFill>
                  </a:rPr>
                  <a:t>7</a:t>
                </a:r>
                <a:endParaRPr kumimoji="1" lang="ko-KR" altLang="en-US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223CD005-D568-4D76-B078-9B472A83D641}"/>
                  </a:ext>
                </a:extLst>
              </p:cNvPr>
              <p:cNvSpPr/>
              <p:nvPr/>
            </p:nvSpPr>
            <p:spPr bwMode="auto">
              <a:xfrm>
                <a:off x="5725866" y="128692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dirty="0">
                    <a:solidFill>
                      <a:schemeClr val="bg1"/>
                    </a:solidFill>
                  </a:rPr>
                  <a:t>8</a:t>
                </a:r>
                <a:endParaRPr kumimoji="1" lang="ko-KR" altLang="en-US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C79E0239-0F83-48ED-886A-DD9B04C65123}"/>
                  </a:ext>
                </a:extLst>
              </p:cNvPr>
              <p:cNvSpPr/>
              <p:nvPr/>
            </p:nvSpPr>
            <p:spPr bwMode="auto">
              <a:xfrm>
                <a:off x="6204191" y="130613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dirty="0">
                    <a:solidFill>
                      <a:schemeClr val="bg1"/>
                    </a:solidFill>
                  </a:rPr>
                  <a:t>9</a:t>
                </a:r>
                <a:endParaRPr kumimoji="1" lang="ko-KR" altLang="en-US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437C5EF9-A402-4086-8D35-53843FF6654B}"/>
                </a:ext>
              </a:extLst>
            </p:cNvPr>
            <p:cNvSpPr/>
            <p:nvPr/>
          </p:nvSpPr>
          <p:spPr bwMode="auto">
            <a:xfrm>
              <a:off x="4566711" y="4371537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9E6955A1-EE15-40A9-8024-45D75031878A}"/>
                </a:ext>
              </a:extLst>
            </p:cNvPr>
            <p:cNvSpPr/>
            <p:nvPr/>
          </p:nvSpPr>
          <p:spPr bwMode="auto">
            <a:xfrm>
              <a:off x="5752758" y="4361883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F1E67E27-E11D-4F67-B8FF-065C417E58FF}"/>
                </a:ext>
              </a:extLst>
            </p:cNvPr>
            <p:cNvSpPr/>
            <p:nvPr/>
          </p:nvSpPr>
          <p:spPr bwMode="auto">
            <a:xfrm>
              <a:off x="4535310" y="4875531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75197AA-D9C1-41C9-975B-76C9B00908BB}"/>
                </a:ext>
              </a:extLst>
            </p:cNvPr>
            <p:cNvSpPr/>
            <p:nvPr/>
          </p:nvSpPr>
          <p:spPr bwMode="auto">
            <a:xfrm>
              <a:off x="4414921" y="4034211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50F8B48-0603-41D0-8B3A-511887B4D508}"/>
                </a:ext>
              </a:extLst>
            </p:cNvPr>
            <p:cNvSpPr/>
            <p:nvPr/>
          </p:nvSpPr>
          <p:spPr>
            <a:xfrm>
              <a:off x="4617477" y="4029108"/>
              <a:ext cx="796830" cy="260598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 err="1">
                  <a:solidFill>
                    <a:schemeClr val="tx1"/>
                  </a:solidFill>
                  <a:latin typeface="+mn-ea"/>
                </a:rPr>
                <a:t>총가격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: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F16A7C9-2079-4174-BEC1-1F483416C9F6}"/>
                </a:ext>
              </a:extLst>
            </p:cNvPr>
            <p:cNvSpPr txBox="1"/>
            <p:nvPr/>
          </p:nvSpPr>
          <p:spPr>
            <a:xfrm>
              <a:off x="5474227" y="4062551"/>
              <a:ext cx="128540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/>
                <a:t>0</a:t>
              </a:r>
              <a:r>
                <a:rPr lang="ko-KR" altLang="en-US" sz="800" dirty="0"/>
                <a:t>원</a:t>
              </a: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AE747F50-55C1-413D-8676-DC761DAE2577}"/>
                </a:ext>
              </a:extLst>
            </p:cNvPr>
            <p:cNvSpPr/>
            <p:nvPr/>
          </p:nvSpPr>
          <p:spPr bwMode="auto">
            <a:xfrm>
              <a:off x="5394236" y="3970159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15C81AF-D668-4BE0-A87E-25E620F6EB81}"/>
                </a:ext>
              </a:extLst>
            </p:cNvPr>
            <p:cNvSpPr txBox="1"/>
            <p:nvPr/>
          </p:nvSpPr>
          <p:spPr>
            <a:xfrm>
              <a:off x="4620464" y="997388"/>
              <a:ext cx="211329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0</a:t>
              </a:r>
              <a:r>
                <a:rPr lang="ko-KR" altLang="en-US" sz="800" dirty="0"/>
                <a:t>번테이블</a:t>
              </a: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B49BD095-3D06-43F4-9BB6-C0835EFFB9E7}"/>
                </a:ext>
              </a:extLst>
            </p:cNvPr>
            <p:cNvSpPr/>
            <p:nvPr/>
          </p:nvSpPr>
          <p:spPr bwMode="auto">
            <a:xfrm>
              <a:off x="4527476" y="920903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52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03E9-F490-4C86-96B9-BA869800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4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공통 </a:t>
            </a:r>
            <a:r>
              <a:rPr lang="en-US" altLang="ko-KR" sz="2000" dirty="0"/>
              <a:t>UI </a:t>
            </a:r>
            <a:r>
              <a:rPr lang="ko-KR" altLang="en-US" sz="2000" dirty="0"/>
              <a:t>정의</a:t>
            </a:r>
          </a:p>
        </p:txBody>
      </p:sp>
      <p:graphicFrame>
        <p:nvGraphicFramePr>
          <p:cNvPr id="11" name="Group 118">
            <a:extLst>
              <a:ext uri="{FF2B5EF4-FFF2-40B4-BE49-F238E27FC236}">
                <a16:creationId xmlns:a16="http://schemas.microsoft.com/office/drawing/2014/main" id="{28A06AC0-5663-4F04-8490-298D0238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07248"/>
              </p:ext>
            </p:extLst>
          </p:nvPr>
        </p:nvGraphicFramePr>
        <p:xfrm>
          <a:off x="9167448" y="254889"/>
          <a:ext cx="2624465" cy="4540280"/>
        </p:xfrm>
        <a:graphic>
          <a:graphicData uri="http://schemas.openxmlformats.org/drawingml/2006/table">
            <a:tbl>
              <a:tblPr/>
              <a:tblGrid>
                <a:gridCol w="32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초기 화면 예시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JPannel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라벨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25681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17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라벨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33863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JList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19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JList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20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패널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JPannel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43040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21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328573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22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ChangeImg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206295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23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749418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24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라벨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199677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5649EEB5-8088-4355-905D-6D7A6B2B284A}"/>
              </a:ext>
            </a:extLst>
          </p:cNvPr>
          <p:cNvGrpSpPr/>
          <p:nvPr/>
        </p:nvGrpSpPr>
        <p:grpSpPr>
          <a:xfrm>
            <a:off x="265834" y="722383"/>
            <a:ext cx="8818214" cy="5519605"/>
            <a:chOff x="265834" y="722383"/>
            <a:chExt cx="8818214" cy="551960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064E230-5F18-419B-9CB1-6F884A44ED82}"/>
                </a:ext>
              </a:extLst>
            </p:cNvPr>
            <p:cNvSpPr/>
            <p:nvPr/>
          </p:nvSpPr>
          <p:spPr bwMode="auto">
            <a:xfrm>
              <a:off x="748200" y="1178624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49EBD4FB-FA0D-4E2A-A3CA-C28387328BCF}"/>
                </a:ext>
              </a:extLst>
            </p:cNvPr>
            <p:cNvSpPr/>
            <p:nvPr/>
          </p:nvSpPr>
          <p:spPr bwMode="auto">
            <a:xfrm>
              <a:off x="5259589" y="733831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ADC1537-A503-49CB-A4D4-00109CAF2B79}"/>
                </a:ext>
              </a:extLst>
            </p:cNvPr>
            <p:cNvSpPr/>
            <p:nvPr/>
          </p:nvSpPr>
          <p:spPr bwMode="auto">
            <a:xfrm>
              <a:off x="6862517" y="1236454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bg1"/>
                  </a:solidFill>
                </a:rPr>
                <a:t>18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DE6AB788-EFA3-4F1E-88BC-3A7B28B6EC4C}"/>
                </a:ext>
              </a:extLst>
            </p:cNvPr>
            <p:cNvSpPr/>
            <p:nvPr/>
          </p:nvSpPr>
          <p:spPr bwMode="auto">
            <a:xfrm>
              <a:off x="265834" y="5701639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5F1F142-0DEF-48B5-A953-A4A1AF2FAF10}"/>
                </a:ext>
              </a:extLst>
            </p:cNvPr>
            <p:cNvSpPr/>
            <p:nvPr/>
          </p:nvSpPr>
          <p:spPr bwMode="auto">
            <a:xfrm>
              <a:off x="716969" y="5635177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38B7DEE-828D-4CAA-9BA3-7A9E7F9A5055}"/>
                </a:ext>
              </a:extLst>
            </p:cNvPr>
            <p:cNvGrpSpPr/>
            <p:nvPr/>
          </p:nvGrpSpPr>
          <p:grpSpPr>
            <a:xfrm>
              <a:off x="523342" y="914740"/>
              <a:ext cx="8560706" cy="5327248"/>
              <a:chOff x="523341" y="1273531"/>
              <a:chExt cx="9243778" cy="4968457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9AD61CFA-B372-44EB-855A-9A5F1BBAD60A}"/>
                  </a:ext>
                </a:extLst>
              </p:cNvPr>
              <p:cNvSpPr/>
              <p:nvPr/>
            </p:nvSpPr>
            <p:spPr>
              <a:xfrm>
                <a:off x="523342" y="5569833"/>
                <a:ext cx="9243777" cy="67215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2E3363F9-FD41-4F32-A403-DCADB8A31229}"/>
                  </a:ext>
                </a:extLst>
              </p:cNvPr>
              <p:cNvSpPr/>
              <p:nvPr/>
            </p:nvSpPr>
            <p:spPr>
              <a:xfrm>
                <a:off x="4844718" y="1273531"/>
                <a:ext cx="2502570" cy="4287298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F6A4ADB-3DD8-4233-971F-FB91E814BD5F}"/>
                  </a:ext>
                </a:extLst>
              </p:cNvPr>
              <p:cNvSpPr/>
              <p:nvPr/>
            </p:nvSpPr>
            <p:spPr>
              <a:xfrm>
                <a:off x="523341" y="1273532"/>
                <a:ext cx="4321375" cy="4296301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D021837D-88FD-4E9F-B751-B905470FDDDC}"/>
                  </a:ext>
                </a:extLst>
              </p:cNvPr>
              <p:cNvSpPr/>
              <p:nvPr/>
            </p:nvSpPr>
            <p:spPr>
              <a:xfrm>
                <a:off x="7347287" y="1273531"/>
                <a:ext cx="2419832" cy="4296302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738D3D0-62F3-4A0B-9201-05AAC762BD6C}"/>
                </a:ext>
              </a:extLst>
            </p:cNvPr>
            <p:cNvSpPr/>
            <p:nvPr/>
          </p:nvSpPr>
          <p:spPr>
            <a:xfrm>
              <a:off x="639609" y="5570326"/>
              <a:ext cx="1004633" cy="62262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테이블 관리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030A1F3-B4DF-4234-9CF7-DC68AD7AEB20}"/>
                </a:ext>
              </a:extLst>
            </p:cNvPr>
            <p:cNvSpPr/>
            <p:nvPr/>
          </p:nvSpPr>
          <p:spPr>
            <a:xfrm>
              <a:off x="1760508" y="5570325"/>
              <a:ext cx="1004633" cy="62262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화면 변경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681E279-933B-4C53-B5E5-B5476241AFA3}"/>
                </a:ext>
              </a:extLst>
            </p:cNvPr>
            <p:cNvSpPr/>
            <p:nvPr/>
          </p:nvSpPr>
          <p:spPr>
            <a:xfrm>
              <a:off x="7963539" y="5570325"/>
              <a:ext cx="1004633" cy="62262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종료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F15DB78-DC85-433B-B3D7-D397343148F1}"/>
                </a:ext>
              </a:extLst>
            </p:cNvPr>
            <p:cNvSpPr/>
            <p:nvPr/>
          </p:nvSpPr>
          <p:spPr bwMode="auto">
            <a:xfrm>
              <a:off x="1862871" y="5606179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bg1"/>
                  </a:solidFill>
                </a:rPr>
                <a:t>22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67007C0A-547C-4339-BF6E-A7FF9A4F9D8B}"/>
                </a:ext>
              </a:extLst>
            </p:cNvPr>
            <p:cNvSpPr/>
            <p:nvPr/>
          </p:nvSpPr>
          <p:spPr bwMode="auto">
            <a:xfrm>
              <a:off x="8063802" y="5635177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6340126-92C8-4D8C-BC8C-CBE76C7B152E}"/>
                </a:ext>
              </a:extLst>
            </p:cNvPr>
            <p:cNvSpPr/>
            <p:nvPr/>
          </p:nvSpPr>
          <p:spPr>
            <a:xfrm>
              <a:off x="6926431" y="1142683"/>
              <a:ext cx="1327293" cy="426821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57C8874-59CE-4081-9AB2-F4672E6F3C05}"/>
                </a:ext>
              </a:extLst>
            </p:cNvPr>
            <p:cNvSpPr/>
            <p:nvPr/>
          </p:nvSpPr>
          <p:spPr>
            <a:xfrm>
              <a:off x="8243802" y="1142683"/>
              <a:ext cx="724370" cy="426821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5A53236-ECD6-434F-8067-A80D8859E112}"/>
                </a:ext>
              </a:extLst>
            </p:cNvPr>
            <p:cNvSpPr/>
            <p:nvPr/>
          </p:nvSpPr>
          <p:spPr>
            <a:xfrm>
              <a:off x="6926432" y="957580"/>
              <a:ext cx="1327292" cy="18510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 err="1">
                  <a:solidFill>
                    <a:schemeClr val="tx1"/>
                  </a:solidFill>
                  <a:latin typeface="+mn-ea"/>
                </a:rPr>
                <a:t>메뉴명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88EDAECA-D2B4-4A38-9B44-31374536D9D3}"/>
                </a:ext>
              </a:extLst>
            </p:cNvPr>
            <p:cNvSpPr/>
            <p:nvPr/>
          </p:nvSpPr>
          <p:spPr bwMode="auto">
            <a:xfrm>
              <a:off x="7611044" y="722383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4D64500-7FF7-4341-B59C-1CC63DD98831}"/>
                </a:ext>
              </a:extLst>
            </p:cNvPr>
            <p:cNvSpPr/>
            <p:nvPr/>
          </p:nvSpPr>
          <p:spPr bwMode="auto">
            <a:xfrm>
              <a:off x="8202479" y="1268624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bg1"/>
                  </a:solidFill>
                </a:rPr>
                <a:t>19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66D19072-CEEE-435F-A168-E0F7AD6533E5}"/>
                </a:ext>
              </a:extLst>
            </p:cNvPr>
            <p:cNvSpPr/>
            <p:nvPr/>
          </p:nvSpPr>
          <p:spPr bwMode="auto">
            <a:xfrm>
              <a:off x="6862517" y="942288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bg1"/>
                  </a:solidFill>
                </a:rPr>
                <a:t>16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21DD298-CC7E-4E4E-B636-9BD1D9A5C6C5}"/>
                </a:ext>
              </a:extLst>
            </p:cNvPr>
            <p:cNvSpPr/>
            <p:nvPr/>
          </p:nvSpPr>
          <p:spPr>
            <a:xfrm>
              <a:off x="8253724" y="958377"/>
              <a:ext cx="724370" cy="18000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가격</a:t>
              </a: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6AE5476-6019-45FC-A5C1-76C4FBF53D70}"/>
                </a:ext>
              </a:extLst>
            </p:cNvPr>
            <p:cNvSpPr/>
            <p:nvPr/>
          </p:nvSpPr>
          <p:spPr bwMode="auto">
            <a:xfrm>
              <a:off x="8168063" y="915375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 dirty="0">
                  <a:solidFill>
                    <a:schemeClr val="bg1"/>
                  </a:solidFill>
                </a:rPr>
                <a:t>17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3827FBC-FA17-416E-A8F9-B4162D64D211}"/>
                </a:ext>
              </a:extLst>
            </p:cNvPr>
            <p:cNvSpPr/>
            <p:nvPr/>
          </p:nvSpPr>
          <p:spPr>
            <a:xfrm>
              <a:off x="1032920" y="1178624"/>
              <a:ext cx="904937" cy="581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FA2EAE6-8CF6-4DC1-BF94-5E475C0FC961}"/>
                </a:ext>
              </a:extLst>
            </p:cNvPr>
            <p:cNvSpPr/>
            <p:nvPr/>
          </p:nvSpPr>
          <p:spPr>
            <a:xfrm>
              <a:off x="1032919" y="2153145"/>
              <a:ext cx="904937" cy="581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4D8EA31-1F3B-44BC-90B2-5ED9ED7463ED}"/>
                </a:ext>
              </a:extLst>
            </p:cNvPr>
            <p:cNvSpPr/>
            <p:nvPr/>
          </p:nvSpPr>
          <p:spPr>
            <a:xfrm>
              <a:off x="2303210" y="1178624"/>
              <a:ext cx="904937" cy="581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57219CF-5C76-4B56-90B8-5276BA878547}"/>
                </a:ext>
              </a:extLst>
            </p:cNvPr>
            <p:cNvSpPr/>
            <p:nvPr/>
          </p:nvSpPr>
          <p:spPr bwMode="auto">
            <a:xfrm>
              <a:off x="1445197" y="1353091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183DD5B-2D02-454C-9A56-04CB90C7CEB8}"/>
                </a:ext>
              </a:extLst>
            </p:cNvPr>
            <p:cNvSpPr/>
            <p:nvPr/>
          </p:nvSpPr>
          <p:spPr>
            <a:xfrm>
              <a:off x="5760420" y="4371537"/>
              <a:ext cx="989750" cy="40183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초기화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033DD80-56CA-495E-B0D3-D6F535F6EFE6}"/>
                </a:ext>
              </a:extLst>
            </p:cNvPr>
            <p:cNvSpPr/>
            <p:nvPr/>
          </p:nvSpPr>
          <p:spPr>
            <a:xfrm>
              <a:off x="4617476" y="4371538"/>
              <a:ext cx="1030663" cy="41137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7479C5E-3109-41F1-B686-E09C5ECC52AF}"/>
                </a:ext>
              </a:extLst>
            </p:cNvPr>
            <p:cNvSpPr/>
            <p:nvPr/>
          </p:nvSpPr>
          <p:spPr>
            <a:xfrm>
              <a:off x="4606829" y="4864745"/>
              <a:ext cx="2152800" cy="44239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계산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F92733E-3943-449D-8997-E8F54E5A22FE}"/>
                </a:ext>
              </a:extLst>
            </p:cNvPr>
            <p:cNvGrpSpPr/>
            <p:nvPr/>
          </p:nvGrpSpPr>
          <p:grpSpPr>
            <a:xfrm>
              <a:off x="4535310" y="1261049"/>
              <a:ext cx="2230817" cy="2688715"/>
              <a:chOff x="4535310" y="919789"/>
              <a:chExt cx="2230817" cy="3029975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31747659-39DE-4B90-91BF-2BB4CA3DAF40}"/>
                  </a:ext>
                </a:extLst>
              </p:cNvPr>
              <p:cNvSpPr/>
              <p:nvPr/>
            </p:nvSpPr>
            <p:spPr>
              <a:xfrm>
                <a:off x="4602013" y="983867"/>
                <a:ext cx="1115471" cy="18510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 err="1">
                    <a:solidFill>
                      <a:schemeClr val="tx1"/>
                    </a:solidFill>
                    <a:latin typeface="+mn-ea"/>
                  </a:rPr>
                  <a:t>메뉴명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2AF348D-4F4D-4E27-93BA-7AEADEA57214}"/>
                  </a:ext>
                </a:extLst>
              </p:cNvPr>
              <p:cNvSpPr/>
              <p:nvPr/>
            </p:nvSpPr>
            <p:spPr>
              <a:xfrm>
                <a:off x="5717484" y="979684"/>
                <a:ext cx="314709" cy="18510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수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F653877-470E-445F-BBAD-1FC91E889D4F}"/>
                  </a:ext>
                </a:extLst>
              </p:cNvPr>
              <p:cNvSpPr/>
              <p:nvPr/>
            </p:nvSpPr>
            <p:spPr>
              <a:xfrm>
                <a:off x="6034580" y="977975"/>
                <a:ext cx="712061" cy="18510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/>
                    </a:solidFill>
                    <a:latin typeface="+mn-ea"/>
                  </a:rPr>
                  <a:t>가격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E2FF189F-75A3-44FD-8561-61CC4BC453B7}"/>
                  </a:ext>
                </a:extLst>
              </p:cNvPr>
              <p:cNvSpPr/>
              <p:nvPr/>
            </p:nvSpPr>
            <p:spPr>
              <a:xfrm>
                <a:off x="6038772" y="1162461"/>
                <a:ext cx="707870" cy="278730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142D19F2-6203-4E57-92A0-42FD81F20410}"/>
                  </a:ext>
                </a:extLst>
              </p:cNvPr>
              <p:cNvSpPr/>
              <p:nvPr/>
            </p:nvSpPr>
            <p:spPr>
              <a:xfrm>
                <a:off x="5721676" y="1163058"/>
                <a:ext cx="310518" cy="2786706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ED85A460-850D-4F3A-8E57-86C817898078}"/>
                  </a:ext>
                </a:extLst>
              </p:cNvPr>
              <p:cNvSpPr/>
              <p:nvPr/>
            </p:nvSpPr>
            <p:spPr>
              <a:xfrm>
                <a:off x="4606204" y="1163078"/>
                <a:ext cx="1115471" cy="2786686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060A8F7D-BB6B-4051-9B97-3FFFAC36E129}"/>
                  </a:ext>
                </a:extLst>
              </p:cNvPr>
              <p:cNvSpPr/>
              <p:nvPr/>
            </p:nvSpPr>
            <p:spPr bwMode="auto">
              <a:xfrm>
                <a:off x="4535310" y="919789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F08BEA2A-4B27-4AAD-BB63-EE901AC4DAE7}"/>
                  </a:ext>
                </a:extLst>
              </p:cNvPr>
              <p:cNvSpPr/>
              <p:nvPr/>
            </p:nvSpPr>
            <p:spPr bwMode="auto">
              <a:xfrm>
                <a:off x="5670420" y="92353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dirty="0">
                    <a:solidFill>
                      <a:schemeClr val="bg1"/>
                    </a:solidFill>
                  </a:rPr>
                  <a:t>5</a:t>
                </a:r>
                <a:endParaRPr kumimoji="1" lang="ko-KR" altLang="en-US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A53896A6-BC95-40A0-98B0-5E3843161E67}"/>
                  </a:ext>
                </a:extLst>
              </p:cNvPr>
              <p:cNvSpPr/>
              <p:nvPr/>
            </p:nvSpPr>
            <p:spPr bwMode="auto">
              <a:xfrm>
                <a:off x="6586127" y="92353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dirty="0">
                    <a:solidFill>
                      <a:schemeClr val="bg1"/>
                    </a:solidFill>
                  </a:rPr>
                  <a:t>6</a:t>
                </a:r>
                <a:endParaRPr kumimoji="1" lang="ko-KR" altLang="en-US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0FC83ADC-A8BE-467E-93F7-775E7F761520}"/>
                  </a:ext>
                </a:extLst>
              </p:cNvPr>
              <p:cNvSpPr/>
              <p:nvPr/>
            </p:nvSpPr>
            <p:spPr bwMode="auto">
              <a:xfrm>
                <a:off x="4613448" y="127900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dirty="0">
                    <a:solidFill>
                      <a:schemeClr val="bg1"/>
                    </a:solidFill>
                  </a:rPr>
                  <a:t>7</a:t>
                </a:r>
                <a:endParaRPr kumimoji="1" lang="ko-KR" altLang="en-US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53C874D6-18DD-4397-AEEB-36F3699ADADE}"/>
                  </a:ext>
                </a:extLst>
              </p:cNvPr>
              <p:cNvSpPr/>
              <p:nvPr/>
            </p:nvSpPr>
            <p:spPr bwMode="auto">
              <a:xfrm>
                <a:off x="5725866" y="128692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dirty="0">
                    <a:solidFill>
                      <a:schemeClr val="bg1"/>
                    </a:solidFill>
                  </a:rPr>
                  <a:t>8</a:t>
                </a:r>
                <a:endParaRPr kumimoji="1" lang="ko-KR" altLang="en-US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57FC164F-E09D-4B6A-B6E2-30C10F6426C2}"/>
                  </a:ext>
                </a:extLst>
              </p:cNvPr>
              <p:cNvSpPr/>
              <p:nvPr/>
            </p:nvSpPr>
            <p:spPr bwMode="auto">
              <a:xfrm>
                <a:off x="6204191" y="130613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b="1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marL="0" marR="0" indent="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dirty="0">
                    <a:solidFill>
                      <a:schemeClr val="bg1"/>
                    </a:solidFill>
                  </a:rPr>
                  <a:t>9</a:t>
                </a:r>
                <a:endParaRPr kumimoji="1" lang="ko-KR" altLang="en-US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FD6F693-0A54-4B42-8701-B5DC2AD7AAC2}"/>
                </a:ext>
              </a:extLst>
            </p:cNvPr>
            <p:cNvSpPr/>
            <p:nvPr/>
          </p:nvSpPr>
          <p:spPr bwMode="auto">
            <a:xfrm>
              <a:off x="4566711" y="4371537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012F1FDF-1131-4239-9A37-14B5C65ED4CE}"/>
                </a:ext>
              </a:extLst>
            </p:cNvPr>
            <p:cNvSpPr/>
            <p:nvPr/>
          </p:nvSpPr>
          <p:spPr bwMode="auto">
            <a:xfrm>
              <a:off x="5752758" y="4361883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0371B652-2801-4FE0-817B-209B1662D967}"/>
                </a:ext>
              </a:extLst>
            </p:cNvPr>
            <p:cNvSpPr/>
            <p:nvPr/>
          </p:nvSpPr>
          <p:spPr bwMode="auto">
            <a:xfrm>
              <a:off x="4535310" y="4875531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8F754BA-CE77-449A-9E75-02E528F4FC30}"/>
                </a:ext>
              </a:extLst>
            </p:cNvPr>
            <p:cNvSpPr/>
            <p:nvPr/>
          </p:nvSpPr>
          <p:spPr bwMode="auto">
            <a:xfrm>
              <a:off x="4414921" y="4034211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79DC24D-CA47-4603-A8FA-5C1BE95FDC9A}"/>
                </a:ext>
              </a:extLst>
            </p:cNvPr>
            <p:cNvSpPr/>
            <p:nvPr/>
          </p:nvSpPr>
          <p:spPr>
            <a:xfrm>
              <a:off x="4617477" y="4029108"/>
              <a:ext cx="796830" cy="260598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 err="1">
                  <a:solidFill>
                    <a:schemeClr val="tx1"/>
                  </a:solidFill>
                  <a:latin typeface="+mn-ea"/>
                </a:rPr>
                <a:t>총가격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: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AE1C9CA-3C82-44F1-8B09-66B7D7B8C242}"/>
                </a:ext>
              </a:extLst>
            </p:cNvPr>
            <p:cNvSpPr txBox="1"/>
            <p:nvPr/>
          </p:nvSpPr>
          <p:spPr>
            <a:xfrm>
              <a:off x="5474227" y="4062551"/>
              <a:ext cx="128540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/>
                <a:t>0</a:t>
              </a:r>
              <a:r>
                <a:rPr lang="ko-KR" altLang="en-US" sz="800" dirty="0"/>
                <a:t>원</a:t>
              </a: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3E69D4E5-8EF5-4614-87FF-B1C90B6CDCCE}"/>
                </a:ext>
              </a:extLst>
            </p:cNvPr>
            <p:cNvSpPr/>
            <p:nvPr/>
          </p:nvSpPr>
          <p:spPr bwMode="auto">
            <a:xfrm>
              <a:off x="5394236" y="3970159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A3C0D5-0E3F-495E-BEFF-6F518C7F6A48}"/>
                </a:ext>
              </a:extLst>
            </p:cNvPr>
            <p:cNvSpPr txBox="1"/>
            <p:nvPr/>
          </p:nvSpPr>
          <p:spPr>
            <a:xfrm>
              <a:off x="4620464" y="997388"/>
              <a:ext cx="211329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0</a:t>
              </a:r>
              <a:r>
                <a:rPr lang="ko-KR" altLang="en-US" sz="800" dirty="0"/>
                <a:t>번테이블</a:t>
              </a: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7F29E42D-E9DF-45E1-A643-8F621509C063}"/>
                </a:ext>
              </a:extLst>
            </p:cNvPr>
            <p:cNvSpPr/>
            <p:nvPr/>
          </p:nvSpPr>
          <p:spPr bwMode="auto">
            <a:xfrm>
              <a:off x="4527476" y="920903"/>
              <a:ext cx="180000" cy="18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</a:t>
              </a:r>
              <a:endParaRPr kumimoji="1" lang="ko-KR" altLang="en-US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21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118">
            <a:extLst>
              <a:ext uri="{FF2B5EF4-FFF2-40B4-BE49-F238E27FC236}">
                <a16:creationId xmlns:a16="http://schemas.microsoft.com/office/drawing/2014/main" id="{28A06AC0-5663-4F04-8490-298D0238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37454"/>
              </p:ext>
            </p:extLst>
          </p:nvPr>
        </p:nvGraphicFramePr>
        <p:xfrm>
          <a:off x="9167448" y="914740"/>
          <a:ext cx="2624465" cy="1864359"/>
        </p:xfrm>
        <a:graphic>
          <a:graphicData uri="http://schemas.openxmlformats.org/drawingml/2006/table">
            <a:tbl>
              <a:tblPr/>
              <a:tblGrid>
                <a:gridCol w="32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테이블 관리 버튼을 누르면 추가로 나오는 버튼에 대한 화면이다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TableButton_add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25681"/>
                  </a:ext>
                </a:extLst>
              </a:tr>
              <a:tr h="311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TableButton_del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버튼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33863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0CACA6BA-A272-4001-A97D-717E6764E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24853"/>
              </p:ext>
            </p:extLst>
          </p:nvPr>
        </p:nvGraphicFramePr>
        <p:xfrm>
          <a:off x="525633" y="304285"/>
          <a:ext cx="5917036" cy="370014"/>
        </p:xfrm>
        <a:graphic>
          <a:graphicData uri="http://schemas.openxmlformats.org/drawingml/2006/table">
            <a:tbl>
              <a:tblPr/>
              <a:tblGrid>
                <a:gridCol w="1238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900" b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화면명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233" marR="62233" marT="7575" marB="7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테이블 관리 화면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7420" marR="67420" marT="6992" marB="6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화면경로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233" marR="62233" marT="7575" marB="7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관리 버튼 클릭 이벤트 발생</a:t>
                      </a:r>
                    </a:p>
                  </a:txBody>
                  <a:tcPr marL="67420" marR="67420" marT="6992" marB="6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0B0D4EF6-BF65-4471-BFD6-6436BBB1FD84}"/>
              </a:ext>
            </a:extLst>
          </p:cNvPr>
          <p:cNvGrpSpPr/>
          <p:nvPr/>
        </p:nvGrpSpPr>
        <p:grpSpPr>
          <a:xfrm>
            <a:off x="523342" y="914740"/>
            <a:ext cx="8560706" cy="5327248"/>
            <a:chOff x="523341" y="1273531"/>
            <a:chExt cx="9243778" cy="49684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36DD8C-ED15-487E-8FAB-E5453CF8C3BE}"/>
                </a:ext>
              </a:extLst>
            </p:cNvPr>
            <p:cNvSpPr/>
            <p:nvPr/>
          </p:nvSpPr>
          <p:spPr>
            <a:xfrm>
              <a:off x="523342" y="5569833"/>
              <a:ext cx="9243777" cy="67215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70718D4-C188-4FF9-9890-7A2B36D6CA43}"/>
                </a:ext>
              </a:extLst>
            </p:cNvPr>
            <p:cNvSpPr/>
            <p:nvPr/>
          </p:nvSpPr>
          <p:spPr>
            <a:xfrm>
              <a:off x="4844718" y="1273531"/>
              <a:ext cx="2502570" cy="4287298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1C6F05D-9ABF-4F5A-83F4-DAACCA32A799}"/>
                </a:ext>
              </a:extLst>
            </p:cNvPr>
            <p:cNvSpPr/>
            <p:nvPr/>
          </p:nvSpPr>
          <p:spPr>
            <a:xfrm>
              <a:off x="523341" y="1273532"/>
              <a:ext cx="4321375" cy="4296301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8292AA1-D20B-471F-99D0-EB02D09A5EDE}"/>
                </a:ext>
              </a:extLst>
            </p:cNvPr>
            <p:cNvSpPr/>
            <p:nvPr/>
          </p:nvSpPr>
          <p:spPr>
            <a:xfrm>
              <a:off x="7347287" y="1273531"/>
              <a:ext cx="2419832" cy="429630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96AD8B-ADD5-4AEE-8974-31639AD77A4B}"/>
              </a:ext>
            </a:extLst>
          </p:cNvPr>
          <p:cNvSpPr/>
          <p:nvPr/>
        </p:nvSpPr>
        <p:spPr>
          <a:xfrm>
            <a:off x="639609" y="5570326"/>
            <a:ext cx="1004633" cy="62262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테이블 관리 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12B5DC-B254-4B8D-A0A7-A8109E66C4BD}"/>
              </a:ext>
            </a:extLst>
          </p:cNvPr>
          <p:cNvSpPr/>
          <p:nvPr/>
        </p:nvSpPr>
        <p:spPr>
          <a:xfrm>
            <a:off x="1760508" y="5570325"/>
            <a:ext cx="1004633" cy="62262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033937-7C22-4CD0-9F54-E299AA4F4CB1}"/>
              </a:ext>
            </a:extLst>
          </p:cNvPr>
          <p:cNvSpPr/>
          <p:nvPr/>
        </p:nvSpPr>
        <p:spPr>
          <a:xfrm>
            <a:off x="7963539" y="5570325"/>
            <a:ext cx="1004633" cy="62262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종료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0FEDF7-5D4E-49A3-B87C-529C0BABF447}"/>
              </a:ext>
            </a:extLst>
          </p:cNvPr>
          <p:cNvSpPr/>
          <p:nvPr/>
        </p:nvSpPr>
        <p:spPr>
          <a:xfrm>
            <a:off x="6926431" y="1142683"/>
            <a:ext cx="1327293" cy="426821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2A1CA6-7309-4037-9EEC-4D4839D31E5E}"/>
              </a:ext>
            </a:extLst>
          </p:cNvPr>
          <p:cNvSpPr/>
          <p:nvPr/>
        </p:nvSpPr>
        <p:spPr>
          <a:xfrm>
            <a:off x="8243802" y="1142683"/>
            <a:ext cx="724370" cy="426821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B362FC-DAA3-412E-A1BE-FA45BA40A51A}"/>
              </a:ext>
            </a:extLst>
          </p:cNvPr>
          <p:cNvSpPr/>
          <p:nvPr/>
        </p:nvSpPr>
        <p:spPr>
          <a:xfrm>
            <a:off x="6926432" y="957580"/>
            <a:ext cx="1327292" cy="18510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메뉴명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A5CB87-CBF9-405B-B4A4-6B68C346566A}"/>
              </a:ext>
            </a:extLst>
          </p:cNvPr>
          <p:cNvSpPr/>
          <p:nvPr/>
        </p:nvSpPr>
        <p:spPr>
          <a:xfrm>
            <a:off x="8253724" y="958377"/>
            <a:ext cx="724370" cy="18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가격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3EB69A-932C-470B-9A29-4E39901CA3DB}"/>
              </a:ext>
            </a:extLst>
          </p:cNvPr>
          <p:cNvSpPr/>
          <p:nvPr/>
        </p:nvSpPr>
        <p:spPr>
          <a:xfrm>
            <a:off x="1032920" y="1178624"/>
            <a:ext cx="904937" cy="58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356A94-2221-411A-8308-54EC9550469F}"/>
              </a:ext>
            </a:extLst>
          </p:cNvPr>
          <p:cNvSpPr/>
          <p:nvPr/>
        </p:nvSpPr>
        <p:spPr>
          <a:xfrm>
            <a:off x="1032919" y="2153145"/>
            <a:ext cx="904937" cy="58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8F39170-5F3A-4C12-8918-0BA7A161473D}"/>
              </a:ext>
            </a:extLst>
          </p:cNvPr>
          <p:cNvSpPr/>
          <p:nvPr/>
        </p:nvSpPr>
        <p:spPr>
          <a:xfrm>
            <a:off x="2303210" y="1178624"/>
            <a:ext cx="904937" cy="58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9691A5-9023-4362-8A90-14D1AD486F7C}"/>
              </a:ext>
            </a:extLst>
          </p:cNvPr>
          <p:cNvSpPr/>
          <p:nvPr/>
        </p:nvSpPr>
        <p:spPr>
          <a:xfrm>
            <a:off x="5760420" y="4371537"/>
            <a:ext cx="989750" cy="40183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초기화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1EFB31-DFA1-477A-AE50-63D2F315E675}"/>
              </a:ext>
            </a:extLst>
          </p:cNvPr>
          <p:cNvSpPr/>
          <p:nvPr/>
        </p:nvSpPr>
        <p:spPr>
          <a:xfrm>
            <a:off x="4617476" y="4371538"/>
            <a:ext cx="1030663" cy="41137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6AA445-F2F4-465C-BB00-2D278E986708}"/>
              </a:ext>
            </a:extLst>
          </p:cNvPr>
          <p:cNvSpPr/>
          <p:nvPr/>
        </p:nvSpPr>
        <p:spPr>
          <a:xfrm>
            <a:off x="4606829" y="4864745"/>
            <a:ext cx="2152800" cy="44239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계산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10552C-8E63-44A6-A74B-D50014298652}"/>
              </a:ext>
            </a:extLst>
          </p:cNvPr>
          <p:cNvGrpSpPr/>
          <p:nvPr/>
        </p:nvGrpSpPr>
        <p:grpSpPr>
          <a:xfrm>
            <a:off x="4602013" y="1312682"/>
            <a:ext cx="2144629" cy="2637082"/>
            <a:chOff x="4602013" y="977975"/>
            <a:chExt cx="2144629" cy="297178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9D7D84C-FE4A-4175-8404-C35F488AF203}"/>
                </a:ext>
              </a:extLst>
            </p:cNvPr>
            <p:cNvSpPr/>
            <p:nvPr/>
          </p:nvSpPr>
          <p:spPr>
            <a:xfrm>
              <a:off x="4602013" y="983867"/>
              <a:ext cx="1115471" cy="18510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 err="1">
                  <a:solidFill>
                    <a:schemeClr val="tx1"/>
                  </a:solidFill>
                  <a:latin typeface="+mn-ea"/>
                </a:rPr>
                <a:t>메뉴명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F506CC7-7C98-410F-A509-51992737526C}"/>
                </a:ext>
              </a:extLst>
            </p:cNvPr>
            <p:cNvSpPr/>
            <p:nvPr/>
          </p:nvSpPr>
          <p:spPr>
            <a:xfrm>
              <a:off x="5717484" y="979684"/>
              <a:ext cx="314709" cy="18510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수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293778C-F5F1-4ECC-BD2D-909B615B307D}"/>
                </a:ext>
              </a:extLst>
            </p:cNvPr>
            <p:cNvSpPr/>
            <p:nvPr/>
          </p:nvSpPr>
          <p:spPr>
            <a:xfrm>
              <a:off x="6034580" y="977975"/>
              <a:ext cx="712061" cy="18510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가격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B056B09-C54F-465F-9191-F0499CAE00BC}"/>
                </a:ext>
              </a:extLst>
            </p:cNvPr>
            <p:cNvSpPr/>
            <p:nvPr/>
          </p:nvSpPr>
          <p:spPr>
            <a:xfrm>
              <a:off x="6038772" y="1162461"/>
              <a:ext cx="707870" cy="278730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4DE6356-F4EF-4B34-B978-18FBB7002F8F}"/>
                </a:ext>
              </a:extLst>
            </p:cNvPr>
            <p:cNvSpPr/>
            <p:nvPr/>
          </p:nvSpPr>
          <p:spPr>
            <a:xfrm>
              <a:off x="5721676" y="1163058"/>
              <a:ext cx="310518" cy="278670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87235ED-7BD0-440D-B364-D54DC0DFDDFC}"/>
                </a:ext>
              </a:extLst>
            </p:cNvPr>
            <p:cNvSpPr/>
            <p:nvPr/>
          </p:nvSpPr>
          <p:spPr>
            <a:xfrm>
              <a:off x="4606204" y="1163078"/>
              <a:ext cx="1115471" cy="278668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6D6D3C6-C415-48CB-9C0F-432F3BC94531}"/>
              </a:ext>
            </a:extLst>
          </p:cNvPr>
          <p:cNvSpPr/>
          <p:nvPr/>
        </p:nvSpPr>
        <p:spPr>
          <a:xfrm>
            <a:off x="4617477" y="4029108"/>
            <a:ext cx="796830" cy="26059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총가격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B296A1-46A4-4317-958B-8AD9D8ECAEF3}"/>
              </a:ext>
            </a:extLst>
          </p:cNvPr>
          <p:cNvSpPr txBox="1"/>
          <p:nvPr/>
        </p:nvSpPr>
        <p:spPr>
          <a:xfrm>
            <a:off x="5474227" y="4062551"/>
            <a:ext cx="128540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/>
              <a:t>0</a:t>
            </a:r>
            <a:r>
              <a:rPr lang="ko-KR" altLang="en-US" sz="800" dirty="0"/>
              <a:t>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3A886F-F138-4D41-B653-9A7DB9C7F484}"/>
              </a:ext>
            </a:extLst>
          </p:cNvPr>
          <p:cNvSpPr txBox="1"/>
          <p:nvPr/>
        </p:nvSpPr>
        <p:spPr>
          <a:xfrm>
            <a:off x="4620464" y="997388"/>
            <a:ext cx="211329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</a:t>
            </a:r>
            <a:r>
              <a:rPr lang="ko-KR" altLang="en-US" sz="800" dirty="0"/>
              <a:t>번테이블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FCA7200-4EFA-4F3B-9558-7D0C9ED23078}"/>
              </a:ext>
            </a:extLst>
          </p:cNvPr>
          <p:cNvSpPr/>
          <p:nvPr/>
        </p:nvSpPr>
        <p:spPr>
          <a:xfrm>
            <a:off x="2881407" y="5580716"/>
            <a:ext cx="1004633" cy="62262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제거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CE1E24B-09AA-447F-9F88-E63C7F811AEE}"/>
              </a:ext>
            </a:extLst>
          </p:cNvPr>
          <p:cNvSpPr/>
          <p:nvPr/>
        </p:nvSpPr>
        <p:spPr bwMode="auto">
          <a:xfrm>
            <a:off x="572658" y="5611641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69D3F46-3DB7-4E67-8558-9FECBF97E6D7}"/>
              </a:ext>
            </a:extLst>
          </p:cNvPr>
          <p:cNvSpPr/>
          <p:nvPr/>
        </p:nvSpPr>
        <p:spPr bwMode="auto">
          <a:xfrm>
            <a:off x="1787634" y="5611641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chemeClr val="bg1"/>
                </a:solidFill>
              </a:rPr>
              <a:t>2</a:t>
            </a:r>
            <a:endParaRPr kumimoji="1" lang="ko-KR" altLang="en-US" sz="9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9420978-1FB3-4B4A-9D16-A7A0CDC81A44}"/>
              </a:ext>
            </a:extLst>
          </p:cNvPr>
          <p:cNvSpPr/>
          <p:nvPr/>
        </p:nvSpPr>
        <p:spPr bwMode="auto">
          <a:xfrm>
            <a:off x="2983894" y="5631689"/>
            <a:ext cx="180000" cy="180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kumimoji="1" lang="ko-KR" altLang="en-US" sz="9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4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03E9-F490-4C86-96B9-BA869800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4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공통 </a:t>
            </a:r>
            <a:r>
              <a:rPr lang="en-US" altLang="ko-KR" sz="2000" dirty="0"/>
              <a:t>UI</a:t>
            </a:r>
            <a:endParaRPr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67BA41-C1D6-4014-9C9B-4B258E4A7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07351"/>
              </p:ext>
            </p:extLst>
          </p:nvPr>
        </p:nvGraphicFramePr>
        <p:xfrm>
          <a:off x="838200" y="777973"/>
          <a:ext cx="3447471" cy="4941623"/>
        </p:xfrm>
        <a:graphic>
          <a:graphicData uri="http://schemas.openxmlformats.org/drawingml/2006/table">
            <a:tbl>
              <a:tblPr/>
              <a:tblGrid>
                <a:gridCol w="944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/>
                        </a:rPr>
                        <a:t>종류</a:t>
                      </a:r>
                      <a:endParaRPr lang="en-US" sz="1000" b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8445" marR="584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/>
                        </a:rPr>
                        <a:t>형태</a:t>
                      </a:r>
                      <a:endParaRPr lang="en-US" sz="1000" b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8445" marR="584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3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테이블 이미지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4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테이블 이미지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클릭시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407" marR="7407" marT="74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9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라벨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221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버튼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46674" marR="46674" marT="10099" marB="10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4087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C79268D-6756-4EEC-A5BD-F79D078A0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29" y="2074872"/>
            <a:ext cx="571731" cy="5717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9F67DB-4875-4344-94C7-CB3A47D6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69" y="1426427"/>
            <a:ext cx="1143000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9AE0D3-C366-416F-88EF-1B09240A1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69" y="2929795"/>
            <a:ext cx="2286319" cy="2095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1F61D5-D953-449C-87E9-AC107C701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43" y="3422566"/>
            <a:ext cx="2295845" cy="7621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0A870D5-4980-4BB2-8885-19C532F44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50" y="4337584"/>
            <a:ext cx="1219370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2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348</Words>
  <Application>Microsoft Office PowerPoint</Application>
  <PresentationFormat>와이드스크린</PresentationFormat>
  <Paragraphs>226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맑은 고딕</vt:lpstr>
      <vt:lpstr>Arial</vt:lpstr>
      <vt:lpstr>Times New Roman</vt:lpstr>
      <vt:lpstr>Office 테마</vt:lpstr>
      <vt:lpstr>우가네 돌솥밥 POS기</vt:lpstr>
      <vt:lpstr>개정이력</vt:lpstr>
      <vt:lpstr>공통 UI 정의</vt:lpstr>
      <vt:lpstr>공통 UI 정의</vt:lpstr>
      <vt:lpstr>PowerPoint 프레젠테이션</vt:lpstr>
      <vt:lpstr>공통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우가네 돌솥밥 POS기</dc:title>
  <dc:creator>tlr25</dc:creator>
  <cp:lastModifiedBy>tlr25</cp:lastModifiedBy>
  <cp:revision>9</cp:revision>
  <dcterms:created xsi:type="dcterms:W3CDTF">2018-04-05T06:43:00Z</dcterms:created>
  <dcterms:modified xsi:type="dcterms:W3CDTF">2018-04-05T07:58:27Z</dcterms:modified>
</cp:coreProperties>
</file>