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2.xml" ContentType="application/vnd.ms-office.webextension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7" r:id="rId11"/>
    <p:sldId id="265" r:id="rId12"/>
    <p:sldId id="266" r:id="rId13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6" userDrawn="1">
          <p15:clr>
            <a:srgbClr val="A4A3A4"/>
          </p15:clr>
        </p15:guide>
        <p15:guide id="2" pos="777" userDrawn="1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303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orient="horz" pos="13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" initials="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79DCFF"/>
    <a:srgbClr val="0000FF"/>
    <a:srgbClr val="FF6699"/>
    <a:srgbClr val="97FFC6"/>
    <a:srgbClr val="BFBFBF"/>
    <a:srgbClr val="D9D9D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6353" autoAdjust="0"/>
  </p:normalViewPr>
  <p:slideViewPr>
    <p:cSldViewPr snapToGrid="0">
      <p:cViewPr>
        <p:scale>
          <a:sx n="124" d="100"/>
          <a:sy n="124" d="100"/>
        </p:scale>
        <p:origin x="-690" y="228"/>
      </p:cViewPr>
      <p:guideLst>
        <p:guide orient="horz" pos="686"/>
        <p:guide orient="horz" pos="2160"/>
        <p:guide orient="horz" pos="1026"/>
        <p:guide orient="horz" pos="1303"/>
        <p:guide orient="horz" pos="1310"/>
        <p:guide pos="777"/>
        <p:guide pos="5420"/>
        <p:guide pos="3120"/>
      </p:guideLst>
    </p:cSldViewPr>
  </p:slideViewPr>
  <p:outlineViewPr>
    <p:cViewPr>
      <p:scale>
        <a:sx n="33" d="100"/>
        <a:sy n="33" d="100"/>
      </p:scale>
      <p:origin x="0" y="-2747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16" y="-84"/>
      </p:cViewPr>
      <p:guideLst>
        <p:guide orient="horz" pos="3051"/>
        <p:guide pos="2160"/>
      </p:guideLst>
    </p:cSldViewPr>
  </p:notes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0487-067B-4EBC-9401-0C430412C6A3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06DBD-2916-4066-BEF7-17DB9DB73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85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616E407D-B611-4FC0-A64A-BD9497969A3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1"/>
            <a:ext cx="5486400" cy="4359116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9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9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10BA0867-E8FD-4CAD-A94E-5DD0FF238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28601"/>
            <a:ext cx="84201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800600"/>
            <a:ext cx="74295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4448175" y="6381750"/>
            <a:ext cx="936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smtClean="0"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0" y="404813"/>
            <a:ext cx="9906000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smtClean="0">
              <a:ea typeface="맑은 고딕" panose="020B0503020000020004" pitchFamily="50" charset="-127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5867400" y="2700338"/>
            <a:ext cx="403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889104" y="2215543"/>
            <a:ext cx="3959424" cy="454025"/>
          </a:xfrm>
        </p:spPr>
        <p:txBody>
          <a:bodyPr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5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0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1"/>
            <a:ext cx="84201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8601"/>
            <a:ext cx="84201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57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4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268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268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642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7642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31,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4117265"/>
              </p:ext>
            </p:extLst>
          </p:nvPr>
        </p:nvGraphicFramePr>
        <p:xfrm>
          <a:off x="55563" y="49213"/>
          <a:ext cx="9779395" cy="6702470"/>
        </p:xfrm>
        <a:graphic>
          <a:graphicData uri="http://schemas.openxmlformats.org/drawingml/2006/table">
            <a:tbl>
              <a:tblPr/>
              <a:tblGrid>
                <a:gridCol w="1039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61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MALL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527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8703575" y="38500"/>
            <a:ext cx="58102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380442C-735E-4C14-8E1C-A993405842A7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00200"/>
            <a:ext cx="5537729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3259006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75095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5715000"/>
            <a:ext cx="883285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4953000"/>
            <a:ext cx="883285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52718"/>
            <a:ext cx="6273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1"/>
            <a:ext cx="8255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172201"/>
            <a:ext cx="371475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92876"/>
            <a:ext cx="371475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967814" y="5870284"/>
            <a:ext cx="1315721" cy="395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751218" y="0"/>
            <a:ext cx="15478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51218" y="1371600"/>
            <a:ext cx="15478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9" r:id="rId12"/>
    <p:sldLayoutId id="2147483664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4564" y="1350472"/>
            <a:ext cx="8420100" cy="2529966"/>
          </a:xfrm>
        </p:spPr>
        <p:txBody>
          <a:bodyPr/>
          <a:lstStyle/>
          <a:p>
            <a:r>
              <a:rPr lang="ko-KR" altLang="en-US" sz="5000" dirty="0">
                <a:solidFill>
                  <a:srgbClr val="C00000"/>
                </a:solidFill>
              </a:rPr>
              <a:t>원주 부부 사진관 </a:t>
            </a:r>
            <a:r>
              <a:rPr lang="ko-KR" altLang="en-US" sz="5000" dirty="0" smtClean="0">
                <a:solidFill>
                  <a:srgbClr val="C00000"/>
                </a:solidFill>
              </a:rPr>
              <a:t>프로젝트</a:t>
            </a:r>
            <a:endParaRPr lang="ko-KR" altLang="en-US" sz="5000" dirty="0">
              <a:solidFill>
                <a:srgbClr val="C00000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79932" y="3655679"/>
            <a:ext cx="7429500" cy="9144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조 김대원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김민수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김용태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하문식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권기태 교수님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2200" y="2150566"/>
            <a:ext cx="1931040" cy="1371600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/>
              <a:t>5.</a:t>
            </a:r>
            <a:r>
              <a:rPr lang="ko-KR" altLang="en-US" sz="5000" dirty="0" smtClean="0"/>
              <a:t>시</a:t>
            </a:r>
            <a:r>
              <a:rPr lang="ko-KR" altLang="en-US" sz="5000" dirty="0"/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32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변경할점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캘린더 연동의 가계부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Raw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연결프로그램을 고객이 추가할 수 있도록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5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2200" y="2150566"/>
            <a:ext cx="1931040" cy="1371600"/>
          </a:xfrm>
        </p:spPr>
        <p:txBody>
          <a:bodyPr>
            <a:normAutofit/>
          </a:bodyPr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782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클라이언트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변경할 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질문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고객정보와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예약정보 그리고 </a:t>
            </a:r>
            <a:r>
              <a:rPr lang="en-US" altLang="ko-KR" dirty="0" err="1" smtClean="0"/>
              <a:t>이미지</a:t>
            </a:r>
            <a:r>
              <a:rPr lang="en-US" altLang="ko-KR" dirty="0" smtClean="0"/>
              <a:t> </a:t>
            </a:r>
            <a:r>
              <a:rPr lang="en-US" altLang="ko-KR" dirty="0" err="1"/>
              <a:t>파일을</a:t>
            </a:r>
            <a:r>
              <a:rPr lang="en-US" altLang="ko-KR" dirty="0"/>
              <a:t> </a:t>
            </a:r>
            <a:r>
              <a:rPr lang="en-US" altLang="ko-KR" dirty="0" err="1"/>
              <a:t>고객정보</a:t>
            </a:r>
            <a:r>
              <a:rPr lang="en-US" altLang="ko-KR" dirty="0"/>
              <a:t> </a:t>
            </a:r>
            <a:r>
              <a:rPr lang="en-US" altLang="ko-KR" dirty="0" err="1"/>
              <a:t>DB와</a:t>
            </a:r>
            <a:r>
              <a:rPr lang="en-US" altLang="ko-KR" dirty="0"/>
              <a:t> </a:t>
            </a:r>
            <a:r>
              <a:rPr lang="en-US" altLang="ko-KR" dirty="0" err="1"/>
              <a:t>연동해</a:t>
            </a:r>
            <a:r>
              <a:rPr lang="en-US" altLang="ko-KR" dirty="0"/>
              <a:t> </a:t>
            </a:r>
            <a:r>
              <a:rPr lang="en-US" altLang="ko-KR" dirty="0" err="1" smtClean="0"/>
              <a:t>관리</a:t>
            </a:r>
            <a:r>
              <a:rPr lang="en-US" altLang="ko-KR" dirty="0" smtClean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</a:t>
            </a:r>
            <a:r>
              <a:rPr lang="en-US" altLang="ko-KR" dirty="0" err="1"/>
              <a:t>고객</a:t>
            </a:r>
            <a:r>
              <a:rPr lang="en-US" altLang="ko-KR" dirty="0"/>
              <a:t> </a:t>
            </a:r>
            <a:r>
              <a:rPr lang="en-US" altLang="ko-KR" dirty="0" err="1"/>
              <a:t>정보</a:t>
            </a:r>
            <a:r>
              <a:rPr lang="en-US" altLang="ko-KR" dirty="0"/>
              <a:t> 및 </a:t>
            </a:r>
            <a:r>
              <a:rPr lang="en-US" altLang="ko-KR" dirty="0" err="1"/>
              <a:t>사진</a:t>
            </a:r>
            <a:r>
              <a:rPr lang="en-US" altLang="ko-KR" dirty="0"/>
              <a:t> </a:t>
            </a:r>
            <a:r>
              <a:rPr lang="en-US" altLang="ko-KR" dirty="0" err="1"/>
              <a:t>관리</a:t>
            </a:r>
            <a:r>
              <a:rPr lang="en-US" altLang="ko-KR" dirty="0"/>
              <a:t> </a:t>
            </a:r>
            <a:r>
              <a:rPr lang="en-US" altLang="ko-KR" dirty="0" err="1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클라이언트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이름 </a:t>
            </a:r>
            <a:r>
              <a:rPr lang="en-US" altLang="ko-KR" dirty="0"/>
              <a:t>: </a:t>
            </a:r>
            <a:r>
              <a:rPr lang="ko-KR" altLang="en-US" dirty="0" smtClean="0"/>
              <a:t>부부사진관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인원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위치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강원도 원주시 중앙시장길 </a:t>
            </a:r>
            <a:r>
              <a:rPr lang="en-US" altLang="ko-KR" dirty="0" smtClean="0"/>
              <a:t>6 </a:t>
            </a:r>
            <a:r>
              <a:rPr lang="ko-KR" altLang="en-US" dirty="0" err="1" smtClean="0"/>
              <a:t>나동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57</a:t>
            </a:r>
            <a:r>
              <a:rPr lang="ko-KR" altLang="en-US" dirty="0" smtClean="0"/>
              <a:t>호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" y="3059234"/>
            <a:ext cx="408679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2084" y="2051637"/>
            <a:ext cx="2635624" cy="16290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 관리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하문식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 </a:t>
            </a:r>
            <a:r>
              <a:rPr lang="en-US" altLang="ko-KR" dirty="0" smtClean="0">
                <a:solidFill>
                  <a:schemeClr val="tx1"/>
                </a:solidFill>
              </a:rPr>
              <a:t>: 000-0000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22084" y="4093247"/>
            <a:ext cx="3376854" cy="1944061"/>
            <a:chOff x="922084" y="4093247"/>
            <a:chExt cx="3376854" cy="19440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4" y="4093247"/>
              <a:ext cx="3376854" cy="194406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880517" y="4761758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예약 관리</a:t>
              </a:r>
              <a:endParaRPr lang="ko-KR" altLang="en-US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33150" y="1999679"/>
            <a:ext cx="3827214" cy="2454206"/>
            <a:chOff x="4933150" y="1999679"/>
            <a:chExt cx="3827214" cy="245420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150" y="1999679"/>
              <a:ext cx="3827214" cy="24542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0699" y="3042116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파일 관리</a:t>
              </a:r>
              <a:endParaRPr lang="ko-KR" altLang="en-US" b="1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1543556"/>
            <a:ext cx="6209619" cy="47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6185E-6 -7.26516E-7 L 0.23497 0.1256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9" y="62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663E-6 -4.22027E-6 L 0.19859 -0.200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1" y="-10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994E-6 -4.08144E-6 L -0.22728 0.075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4" y="3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1919"/>
              </p:ext>
            </p:extLst>
          </p:nvPr>
        </p:nvGraphicFramePr>
        <p:xfrm>
          <a:off x="806821" y="1642762"/>
          <a:ext cx="6984788" cy="4365564"/>
        </p:xfrm>
        <a:graphic>
          <a:graphicData uri="http://schemas.openxmlformats.org/drawingml/2006/table">
            <a:tbl>
              <a:tblPr/>
              <a:tblGrid>
                <a:gridCol w="571530"/>
                <a:gridCol w="161753"/>
                <a:gridCol w="818893"/>
                <a:gridCol w="1156212"/>
                <a:gridCol w="563314"/>
                <a:gridCol w="323643"/>
                <a:gridCol w="494825"/>
                <a:gridCol w="730567"/>
                <a:gridCol w="1082179"/>
                <a:gridCol w="1081872"/>
              </a:tblGrid>
              <a:tr h="2603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고객관리 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pictable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DEFAULT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AUTO_INCREMENT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전화번호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사진종류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인원 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people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예약날짜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finaldate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bigo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255)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3" y="1682803"/>
            <a:ext cx="6335968" cy="49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172328" cy="495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172328" cy="495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76549"/>
            <a:ext cx="6172328" cy="4965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67685"/>
            <a:ext cx="6172328" cy="4974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73" y="2804276"/>
            <a:ext cx="4134427" cy="2229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2" y="2966973"/>
            <a:ext cx="3696216" cy="924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668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3" y="1682803"/>
            <a:ext cx="6471854" cy="4959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2" y="1682803"/>
            <a:ext cx="6471853" cy="49591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2" y="1682803"/>
            <a:ext cx="6485008" cy="49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1023834-C26A-4271-A928-54B51D59B061}">
  <we:reference id="wa104379989" version="1.0.0.0" store="ko-KR" storeType="OMEX"/>
  <we:alternateReferences>
    <we:reference id="WA104379989" version="1.0.0.0" store="WA10437998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E60D7D0-407D-46CA-8891-52EDD14660B4}">
  <we:reference id="wa104038830" version="1.0.0.3" store="ko-KR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131307</TotalTime>
  <Words>225</Words>
  <Application>Microsoft Office PowerPoint</Application>
  <PresentationFormat>A4 용지(210x297mm)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원주 부부 사진관 프로젝트</vt:lpstr>
      <vt:lpstr>목차</vt:lpstr>
      <vt:lpstr>1.개요</vt:lpstr>
      <vt:lpstr>2.클라이언트 정보</vt:lpstr>
      <vt:lpstr>3.요구사항 분석</vt:lpstr>
      <vt:lpstr>4.개발과정</vt:lpstr>
      <vt:lpstr>4.개발과정</vt:lpstr>
      <vt:lpstr>4.개발과정</vt:lpstr>
      <vt:lpstr>4.개발과정</vt:lpstr>
      <vt:lpstr>5.시연</vt:lpstr>
      <vt:lpstr>6.변경할점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이밸류마크 Admin</dc:title>
  <dc:creator>dufma@cubm.co.kr</dc:creator>
  <cp:lastModifiedBy>Windows 사용자</cp:lastModifiedBy>
  <cp:revision>8746</cp:revision>
  <cp:lastPrinted>2017-01-18T01:01:37Z</cp:lastPrinted>
  <dcterms:created xsi:type="dcterms:W3CDTF">2015-06-23T03:52:26Z</dcterms:created>
  <dcterms:modified xsi:type="dcterms:W3CDTF">2018-05-31T12:04:32Z</dcterms:modified>
</cp:coreProperties>
</file>