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63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33B"/>
    <a:srgbClr val="FAB900"/>
    <a:srgbClr val="FFDB75"/>
    <a:srgbClr val="2C70AE"/>
    <a:srgbClr val="73A9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774B63-6E56-4BDE-99FA-4F23DDEC71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9F53DB-BA50-4661-8A7B-81B5E30DF6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E10531-DD1E-47D7-9A60-C3BFF5759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DF61-552B-4965-A501-E8B5A64FE518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7C70DB-4DCE-409B-B132-CA4BE9F2E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7661F-A99C-40AC-AE48-3C3A941F5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7AA18-CEE2-49D8-93BF-F6C144EFF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31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6885EA-F42B-4A1E-ADA4-9A6F2332C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C781F8-C0F4-45D8-95D0-BE608F8F88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A3373C-AA0B-4EF5-8BD7-A0F44CF18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DF61-552B-4965-A501-E8B5A64FE518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921DA1-3F79-4700-AF5A-7A66E1994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8E6E31-DA84-4227-B6A9-7DBD42C36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7AA18-CEE2-49D8-93BF-F6C144EFF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870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6611B15-6E6B-44CA-9F42-D04F9C6959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10630A-9572-4410-9DBB-FB1B5B22D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3298BA-4D6A-41DF-BCEC-C73EEDC39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DF61-552B-4965-A501-E8B5A64FE518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A34BE8-8361-46D4-9FBD-B6841A1B5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9B6753-1FB1-46BC-9F87-D0D4A0FC7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7AA18-CEE2-49D8-93BF-F6C144EFF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300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963FF-BC92-4C0B-B724-395585AD1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2C882A-1E12-4CBE-93F9-067E2AE9D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4A3C18-49FE-47AB-977D-4D6C18C8E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DF61-552B-4965-A501-E8B5A64FE518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C20D67-E9BA-4EEF-92C1-689C16BEB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294EE9-4C50-4B05-BD2D-56D6D6E9B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7AA18-CEE2-49D8-93BF-F6C144EFF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01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DE7408-D46D-4B04-88C2-178D4072F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A383CB-7BD5-41B7-971E-6348D1B3D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307EC4-E312-405F-8E12-073CBADB1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DF61-552B-4965-A501-E8B5A64FE518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C4F5E7-C9B8-41C2-85A4-12C209A4C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9F9EFE-4FF9-4109-8FFB-2274A5DB4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7AA18-CEE2-49D8-93BF-F6C144EFF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678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0EF2EF-1266-4D29-AB7C-0C20673D0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2BC41D-47AC-43DB-BA5A-C8D923F673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0E882F-7B29-4479-8848-7382A258B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99DED0-3D81-4724-ABF8-E953224E6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DF61-552B-4965-A501-E8B5A64FE518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FBB941-2F28-4424-BE7B-AA90B724E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5CD595-ABDF-486E-989F-01E844DEE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7AA18-CEE2-49D8-93BF-F6C144EFF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87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426A34-CBC8-45D9-B49A-07FB2BFAF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9BEC38-EF98-41AA-8CE2-ED4A20992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7D9107-A1F3-4CB9-9037-8C21461EB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38C3540-2A26-4982-BB39-DF9FD80158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FFDDF65-6AB8-42BC-A2E1-9D002D14B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B5836DA-7DE2-4824-B6F4-701700788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DF61-552B-4965-A501-E8B5A64FE518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B07F7D1-5976-4895-A021-DE2934997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E8D9336-45CA-4B45-8778-5F6262730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7AA18-CEE2-49D8-93BF-F6C144EFF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749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5CB9C2-E693-4B25-A191-906D28BEC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9F5EB9D-780D-453E-B53D-51398C275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DF61-552B-4965-A501-E8B5A64FE518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D1A92AA-70A3-47C5-87CD-CEE9335B7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7AE9A8-8714-4E2D-BBCC-90EE857E5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7AA18-CEE2-49D8-93BF-F6C144EFF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55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1303609-4979-4893-8B81-D25665463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DF61-552B-4965-A501-E8B5A64FE518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0652B86-83E2-4D7F-A789-1BB71738A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C6049D-4C87-4470-8594-1DDB6221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7AA18-CEE2-49D8-93BF-F6C144EFF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97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710426-C59F-47AB-B487-3520D7254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C956C6-F670-4B66-B6FE-322D69B63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EBDC00-5081-4AF7-8478-A39016CC9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52996B-2D4C-4767-AF99-511A78F71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DF61-552B-4965-A501-E8B5A64FE518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11065-72BE-4CE6-B9B2-D1A0D6FB9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D74583-F323-4FC3-A04E-65F61F38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7AA18-CEE2-49D8-93BF-F6C144EFF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918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C7B6E5-7D50-4D0F-A568-347316FC8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243716-452B-47A5-9AA5-DDA01A9CE7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4A2F9F-CCE7-4EB6-B64A-BB922D203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1E8192-0596-4931-A3FD-37F3556AE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DF61-552B-4965-A501-E8B5A64FE518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F41D7D-FEBC-498D-8E5A-E59509B54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4270FA-91E8-4F00-A388-8D26A287A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7AA18-CEE2-49D8-93BF-F6C144EFF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033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F7F8B77-12DE-4E3D-A8EC-6681CC85E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665757-DE54-4197-B730-F3C515CD8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765157-064E-4341-91DC-287901C3A6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7DF61-552B-4965-A501-E8B5A64FE518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C9150A-F899-4A69-9D51-6BD7663B9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D8D8D3-DAB2-41E7-872E-92D6C0C8B1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7AA18-CEE2-49D8-93BF-F6C144EFF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774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023B3-A4A0-4D59-A9A5-EACD6634D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58311"/>
          </a:xfrm>
        </p:spPr>
        <p:txBody>
          <a:bodyPr>
            <a:noAutofit/>
          </a:bodyPr>
          <a:lstStyle/>
          <a:p>
            <a:r>
              <a:rPr lang="ko-KR" altLang="en-US" sz="3000" dirty="0"/>
              <a:t>부부사진관 사진 관리 프로그램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807972B3-7C13-480F-A5BB-F08A035322DE}"/>
              </a:ext>
            </a:extLst>
          </p:cNvPr>
          <p:cNvSpPr txBox="1">
            <a:spLocks/>
          </p:cNvSpPr>
          <p:nvPr/>
        </p:nvSpPr>
        <p:spPr>
          <a:xfrm>
            <a:off x="1524000" y="1864060"/>
            <a:ext cx="9144000" cy="526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dirty="0"/>
              <a:t>Story Board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32F1214-A091-4344-8666-B161D892DC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905591"/>
              </p:ext>
            </p:extLst>
          </p:nvPr>
        </p:nvGraphicFramePr>
        <p:xfrm>
          <a:off x="1523999" y="2961148"/>
          <a:ext cx="9143999" cy="2894220"/>
        </p:xfrm>
        <a:graphic>
          <a:graphicData uri="http://schemas.openxmlformats.org/drawingml/2006/table">
            <a:tbl>
              <a:tblPr/>
              <a:tblGrid>
                <a:gridCol w="19134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05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3555"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20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/>
                        </a:rPr>
                        <a:t>프로젝트명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233" marR="62233" marT="7575" marB="7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2000" dirty="0"/>
                        <a:t>부부사진관 사진 관리 프로그램</a:t>
                      </a:r>
                      <a:endParaRPr lang="en-US" sz="20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7420" marR="67420" marT="6992" marB="69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3555"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20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/>
                        </a:rPr>
                        <a:t>개발기간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233" marR="62233" marT="7575" marB="7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2018.04.10~</a:t>
                      </a:r>
                      <a:endParaRPr lang="ko-KR" altLang="en-US" sz="20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420" marR="67420" marT="6992" marB="69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3555"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20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Times New Roman"/>
                        </a:rPr>
                        <a:t>최종수정일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233" marR="62233" marT="7575" marB="7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2018.05.03</a:t>
                      </a:r>
                    </a:p>
                  </a:txBody>
                  <a:tcPr marL="67420" marR="67420" marT="6992" marB="69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3555"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20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/>
                        </a:rPr>
                        <a:t>작성자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233" marR="62233" marT="7575" marB="7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algn="l" defTabSz="914400" rtl="0" eaLnBrk="1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2000" b="0" i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창종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2</a:t>
                      </a:r>
                      <a:r>
                        <a:rPr lang="ko-KR" altLang="en-US" sz="2000" b="0" i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조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</a:endParaRPr>
                    </a:p>
                  </a:txBody>
                  <a:tcPr marL="67420" marR="67420" marT="6992" marB="69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689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FF03E9-F490-4C86-96B9-BA8698006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7575"/>
            <a:ext cx="10515600" cy="581463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개정이력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867BA41-C1D6-4014-9C9B-4B258E4A7F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251004"/>
              </p:ext>
            </p:extLst>
          </p:nvPr>
        </p:nvGraphicFramePr>
        <p:xfrm>
          <a:off x="838200" y="1499038"/>
          <a:ext cx="10515601" cy="4090577"/>
        </p:xfrm>
        <a:graphic>
          <a:graphicData uri="http://schemas.openxmlformats.org/drawingml/2006/table">
            <a:tbl>
              <a:tblPr/>
              <a:tblGrid>
                <a:gridCol w="970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1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550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90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23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sz="1500" b="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Arial"/>
                        </a:rPr>
                        <a:t>버전</a:t>
                      </a:r>
                      <a:endParaRPr lang="en-US" sz="1500" b="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58445" marR="584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sz="1500" b="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Arial"/>
                        </a:rPr>
                        <a:t>날짜</a:t>
                      </a:r>
                      <a:endParaRPr lang="en-US" sz="1500" b="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58445" marR="584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sz="1500" b="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Arial"/>
                        </a:rPr>
                        <a:t>추가</a:t>
                      </a:r>
                      <a:r>
                        <a:rPr lang="en-US" sz="1500" b="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Times New Roman"/>
                        </a:rPr>
                        <a:t>/</a:t>
                      </a:r>
                      <a:r>
                        <a:rPr lang="ko-KR" sz="1500" b="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Arial"/>
                        </a:rPr>
                        <a:t>수정</a:t>
                      </a:r>
                      <a:r>
                        <a:rPr lang="ko-KR" sz="1500" b="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sz="1500" b="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Arial"/>
                        </a:rPr>
                        <a:t>내용</a:t>
                      </a:r>
                      <a:endParaRPr lang="en-US" sz="1500" b="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58445" marR="584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500" b="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Times New Roman"/>
                        </a:rPr>
                        <a:t>비고</a:t>
                      </a:r>
                      <a:endParaRPr lang="en-US" sz="1500" b="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58445" marR="584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315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v1.1</a:t>
                      </a:r>
                    </a:p>
                  </a:txBody>
                  <a:tcPr marL="46674" marR="46674" marT="10099" marB="10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2018.04.10</a:t>
                      </a:r>
                    </a:p>
                  </a:txBody>
                  <a:tcPr marL="46674" marR="46674" marT="10099" marB="10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- 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문서 생성</a:t>
                      </a:r>
                      <a:endParaRPr lang="en-US" altLang="ko-KR" sz="15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46674" marR="46674" marT="10099" marB="10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85946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46674" marR="46674" marT="10099" marB="10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315">
                <a:tc v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altLang="ko-KR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46674" marR="46674" marT="10099" marB="10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46674" marR="46674" marT="10099" marB="10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- UI 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페이지 추가</a:t>
                      </a:r>
                      <a:endParaRPr lang="en-US" altLang="ko-KR" sz="15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46674" marR="46674" marT="10099" marB="10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85946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46674" marR="46674" marT="10099" marB="10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315">
                <a:tc row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5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V1.2</a:t>
                      </a:r>
                    </a:p>
                  </a:txBody>
                  <a:tcPr marL="46674" marR="46674" marT="10099" marB="10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2018.04.16</a:t>
                      </a:r>
                    </a:p>
                  </a:txBody>
                  <a:tcPr marL="7407" marR="7407" marT="74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- UI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 고객 리스트 구현 및 검색 기능 추가</a:t>
                      </a:r>
                    </a:p>
                  </a:txBody>
                  <a:tcPr marL="7407" marR="7407" marT="74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85946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46674" marR="46674" marT="10099" marB="10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8315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5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46674" marR="46674" marT="10099" marB="10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407" marR="7407" marT="74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- 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이미지 썸네일 구현</a:t>
                      </a:r>
                    </a:p>
                  </a:txBody>
                  <a:tcPr marL="7407" marR="7407" marT="74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85946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46674" marR="46674" marT="10099" marB="10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4755132"/>
                  </a:ext>
                </a:extLst>
              </a:tr>
              <a:tr h="528315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5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46674" marR="46674" marT="10099" marB="10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407" marR="7407" marT="74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- DB 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구현</a:t>
                      </a:r>
                    </a:p>
                  </a:txBody>
                  <a:tcPr marL="7407" marR="7407" marT="74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85946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46674" marR="46674" marT="10099" marB="10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3326382"/>
                  </a:ext>
                </a:extLst>
              </a:tr>
              <a:tr h="52831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5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V1.3</a:t>
                      </a:r>
                    </a:p>
                  </a:txBody>
                  <a:tcPr marL="46674" marR="46674" marT="10099" marB="10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5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2018.04.25</a:t>
                      </a:r>
                    </a:p>
                  </a:txBody>
                  <a:tcPr marL="46674" marR="46674" marT="10099" marB="10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5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- DB 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연동</a:t>
                      </a:r>
                      <a:endParaRPr lang="en-US" sz="15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46674" marR="46674" marT="10099" marB="10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85946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46674" marR="46674" marT="10099" marB="10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28315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5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V1.4</a:t>
                      </a:r>
                    </a:p>
                  </a:txBody>
                  <a:tcPr marL="46674" marR="46674" marT="10099" marB="10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5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2018.05.01</a:t>
                      </a:r>
                    </a:p>
                  </a:txBody>
                  <a:tcPr marL="46674" marR="46674" marT="10099" marB="10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5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- 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고객 추가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, 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제거 구현</a:t>
                      </a:r>
                      <a:endParaRPr lang="en-US" sz="15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46674" marR="46674" marT="10099" marB="10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85946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46674" marR="46674" marT="10099" marB="10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0052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67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53F00C3C-E358-41B9-AA60-C8D3AFC0C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377" y="14287"/>
            <a:ext cx="4953000" cy="6843713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6736170E-5C1B-4594-B8C1-01B42936F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6786" y="3100379"/>
            <a:ext cx="1700814" cy="67152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정보구조도</a:t>
            </a:r>
          </a:p>
        </p:txBody>
      </p:sp>
    </p:spTree>
    <p:extLst>
      <p:ext uri="{BB962C8B-B14F-4D97-AF65-F5344CB8AC3E}">
        <p14:creationId xmlns:p14="http://schemas.microsoft.com/office/powerpoint/2010/main" val="2890887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FF03E9-F490-4C86-96B9-BA8698006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416" y="219673"/>
            <a:ext cx="10515600" cy="581463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공통 </a:t>
            </a:r>
            <a:r>
              <a:rPr lang="en-US" altLang="ko-KR" sz="2000" dirty="0"/>
              <a:t>UI </a:t>
            </a:r>
            <a:r>
              <a:rPr lang="ko-KR" altLang="en-US" sz="2000" dirty="0"/>
              <a:t>정의</a:t>
            </a:r>
          </a:p>
        </p:txBody>
      </p:sp>
      <p:graphicFrame>
        <p:nvGraphicFramePr>
          <p:cNvPr id="11" name="Group 118">
            <a:extLst>
              <a:ext uri="{FF2B5EF4-FFF2-40B4-BE49-F238E27FC236}">
                <a16:creationId xmlns:a16="http://schemas.microsoft.com/office/drawing/2014/main" id="{28A06AC0-5663-4F04-8490-298D023883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787236"/>
              </p:ext>
            </p:extLst>
          </p:nvPr>
        </p:nvGraphicFramePr>
        <p:xfrm>
          <a:off x="9167448" y="254889"/>
          <a:ext cx="2624465" cy="6167050"/>
        </p:xfrm>
        <a:graphic>
          <a:graphicData uri="http://schemas.openxmlformats.org/drawingml/2006/table">
            <a:tbl>
              <a:tblPr/>
              <a:tblGrid>
                <a:gridCol w="324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96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46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46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+mn-cs"/>
                        </a:rPr>
                        <a:t>초기 화면 예시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44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+mn-cs"/>
                        </a:rPr>
                        <a:t>고객 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+mn-cs"/>
                        </a:rPr>
                        <a:t>UI</a:t>
                      </a:r>
                    </a:p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+mn-cs"/>
                        </a:rPr>
                        <a:t>Jpanel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07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고객 검색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925681"/>
                  </a:ext>
                </a:extLst>
              </a:tr>
              <a:tr h="39744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3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검색 카테고리 선택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JComboBox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433863"/>
                  </a:ext>
                </a:extLst>
              </a:tr>
              <a:tr h="39744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4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검색 버튼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  <a:cs typeface="+mn-cs"/>
                      </a:endParaRPr>
                    </a:p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+mn-cs"/>
                        </a:rPr>
                        <a:t>JButton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744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5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고객 리스트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Jlist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40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고객 번호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727357"/>
                  </a:ext>
                </a:extLst>
              </a:tr>
              <a:tr h="25745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고객 이름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464419"/>
                  </a:ext>
                </a:extLst>
              </a:tr>
              <a:tr h="2752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예약 날짜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405188"/>
                  </a:ext>
                </a:extLst>
              </a:tr>
              <a:tr h="39744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고객 정보 패널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JPanel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73979"/>
                  </a:ext>
                </a:extLst>
              </a:tr>
              <a:tr h="39744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고객 번호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라벨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770379"/>
                  </a:ext>
                </a:extLst>
              </a:tr>
              <a:tr h="39744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11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고객 번호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텍스트 필드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943040"/>
                  </a:ext>
                </a:extLst>
              </a:tr>
              <a:tr h="39744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12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인원수 라벨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9328573"/>
                  </a:ext>
                </a:extLst>
              </a:tr>
              <a:tr h="39744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13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인원수 텍스트 필드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4206295"/>
                  </a:ext>
                </a:extLst>
              </a:tr>
              <a:tr h="39744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14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고객 이름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라벨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749418"/>
                  </a:ext>
                </a:extLst>
              </a:tr>
              <a:tr h="39744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15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고객 이름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텍스트 필드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5488022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986E2020-ACEF-40FC-A881-1F28D8FA5C43}"/>
              </a:ext>
            </a:extLst>
          </p:cNvPr>
          <p:cNvSpPr/>
          <p:nvPr/>
        </p:nvSpPr>
        <p:spPr>
          <a:xfrm>
            <a:off x="514905" y="825623"/>
            <a:ext cx="8478175" cy="54420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F0D1436-4C27-4754-BF7F-4A807DA3A023}"/>
              </a:ext>
            </a:extLst>
          </p:cNvPr>
          <p:cNvGrpSpPr/>
          <p:nvPr/>
        </p:nvGrpSpPr>
        <p:grpSpPr>
          <a:xfrm>
            <a:off x="612560" y="911078"/>
            <a:ext cx="7332954" cy="5246703"/>
            <a:chOff x="612560" y="911078"/>
            <a:chExt cx="7332954" cy="524670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4AEB8DE-26BB-4013-8B87-A2B6C754C527}"/>
                </a:ext>
              </a:extLst>
            </p:cNvPr>
            <p:cNvSpPr/>
            <p:nvPr/>
          </p:nvSpPr>
          <p:spPr>
            <a:xfrm>
              <a:off x="612560" y="911078"/>
              <a:ext cx="3551067" cy="524670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A84CEE0-0EDF-44FD-95A0-563FD9C3C01E}"/>
                </a:ext>
              </a:extLst>
            </p:cNvPr>
            <p:cNvSpPr/>
            <p:nvPr/>
          </p:nvSpPr>
          <p:spPr>
            <a:xfrm>
              <a:off x="4215977" y="911078"/>
              <a:ext cx="3729537" cy="524670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D359C17-36B3-4FC3-9058-FBA60C1DC4C3}"/>
              </a:ext>
            </a:extLst>
          </p:cNvPr>
          <p:cNvGrpSpPr/>
          <p:nvPr/>
        </p:nvGrpSpPr>
        <p:grpSpPr>
          <a:xfrm>
            <a:off x="8011182" y="914400"/>
            <a:ext cx="932155" cy="1832123"/>
            <a:chOff x="7945515" y="946588"/>
            <a:chExt cx="932155" cy="1832123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75141CA-9322-46F7-B172-100B3BE2B839}"/>
                </a:ext>
              </a:extLst>
            </p:cNvPr>
            <p:cNvSpPr/>
            <p:nvPr/>
          </p:nvSpPr>
          <p:spPr>
            <a:xfrm>
              <a:off x="7945515" y="946588"/>
              <a:ext cx="932155" cy="85557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추가</a:t>
              </a: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D065DDD7-1786-4869-BFAD-0049857CF037}"/>
                </a:ext>
              </a:extLst>
            </p:cNvPr>
            <p:cNvSpPr/>
            <p:nvPr/>
          </p:nvSpPr>
          <p:spPr>
            <a:xfrm>
              <a:off x="7945515" y="1923132"/>
              <a:ext cx="932155" cy="85557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제거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23599FC-86C0-4B75-99DD-473FE4EDAB18}"/>
              </a:ext>
            </a:extLst>
          </p:cNvPr>
          <p:cNvGrpSpPr/>
          <p:nvPr/>
        </p:nvGrpSpPr>
        <p:grpSpPr>
          <a:xfrm>
            <a:off x="4302990" y="1017609"/>
            <a:ext cx="2689936" cy="1569115"/>
            <a:chOff x="4323424" y="946588"/>
            <a:chExt cx="2689936" cy="156911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CEDC0A9-BBE6-4ADC-BA72-A7D2FF3B0A5C}"/>
                </a:ext>
              </a:extLst>
            </p:cNvPr>
            <p:cNvSpPr/>
            <p:nvPr/>
          </p:nvSpPr>
          <p:spPr>
            <a:xfrm>
              <a:off x="4323425" y="946588"/>
              <a:ext cx="790113" cy="71353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IMG</a:t>
              </a:r>
              <a:endParaRPr lang="ko-KR" altLang="en-US" dirty="0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59F63B2E-0CBC-4358-B588-B9813A38B59E}"/>
                </a:ext>
              </a:extLst>
            </p:cNvPr>
            <p:cNvSpPr/>
            <p:nvPr/>
          </p:nvSpPr>
          <p:spPr>
            <a:xfrm>
              <a:off x="5273336" y="957127"/>
              <a:ext cx="790113" cy="71353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IMG</a:t>
              </a:r>
              <a:endParaRPr lang="ko-KR" altLang="en-US" dirty="0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B022B2FD-2410-45F3-BB51-E1197E869150}"/>
                </a:ext>
              </a:extLst>
            </p:cNvPr>
            <p:cNvSpPr/>
            <p:nvPr/>
          </p:nvSpPr>
          <p:spPr>
            <a:xfrm>
              <a:off x="6223247" y="957127"/>
              <a:ext cx="790113" cy="71353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IMG</a:t>
              </a:r>
              <a:endParaRPr lang="ko-KR" altLang="en-US" dirty="0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AF7D9DB9-1428-454A-97B9-86D94F267691}"/>
                </a:ext>
              </a:extLst>
            </p:cNvPr>
            <p:cNvSpPr/>
            <p:nvPr/>
          </p:nvSpPr>
          <p:spPr>
            <a:xfrm>
              <a:off x="4323424" y="1802167"/>
              <a:ext cx="790113" cy="71353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IMG</a:t>
              </a:r>
              <a:endParaRPr lang="ko-KR" altLang="en-US" dirty="0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D3F01793-8807-464F-87D0-3F50DF86544B}"/>
                </a:ext>
              </a:extLst>
            </p:cNvPr>
            <p:cNvSpPr/>
            <p:nvPr/>
          </p:nvSpPr>
          <p:spPr>
            <a:xfrm>
              <a:off x="5287905" y="1802167"/>
              <a:ext cx="790113" cy="71353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IMG</a:t>
              </a:r>
              <a:endParaRPr lang="ko-KR" altLang="en-US" dirty="0"/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D7B644D3-E383-4009-9B29-32395A897AB0}"/>
              </a:ext>
            </a:extLst>
          </p:cNvPr>
          <p:cNvSpPr/>
          <p:nvPr/>
        </p:nvSpPr>
        <p:spPr>
          <a:xfrm>
            <a:off x="732409" y="1020932"/>
            <a:ext cx="3249227" cy="2824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6EE3936-AF95-4B2F-877A-E1D373D61B3A}"/>
              </a:ext>
            </a:extLst>
          </p:cNvPr>
          <p:cNvSpPr/>
          <p:nvPr/>
        </p:nvSpPr>
        <p:spPr>
          <a:xfrm>
            <a:off x="2901892" y="986494"/>
            <a:ext cx="239697" cy="23969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D98EEAB-4845-4130-861D-8C00FEB1BE77}"/>
              </a:ext>
            </a:extLst>
          </p:cNvPr>
          <p:cNvSpPr/>
          <p:nvPr/>
        </p:nvSpPr>
        <p:spPr>
          <a:xfrm>
            <a:off x="776240" y="1042294"/>
            <a:ext cx="632122" cy="2396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62C45838-C47E-436D-8F62-FC3DD4A94836}"/>
              </a:ext>
            </a:extLst>
          </p:cNvPr>
          <p:cNvSpPr/>
          <p:nvPr/>
        </p:nvSpPr>
        <p:spPr>
          <a:xfrm>
            <a:off x="1146982" y="1020929"/>
            <a:ext cx="239697" cy="23969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F42D1AD-C63C-448A-8351-CC7495E612FD}"/>
              </a:ext>
            </a:extLst>
          </p:cNvPr>
          <p:cNvSpPr/>
          <p:nvPr/>
        </p:nvSpPr>
        <p:spPr>
          <a:xfrm>
            <a:off x="776240" y="1358283"/>
            <a:ext cx="3205396" cy="122844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8EBC8909-A2B7-4E57-9EE4-96516E4F5C93}"/>
              </a:ext>
            </a:extLst>
          </p:cNvPr>
          <p:cNvSpPr/>
          <p:nvPr/>
        </p:nvSpPr>
        <p:spPr>
          <a:xfrm>
            <a:off x="754324" y="2641650"/>
            <a:ext cx="3205396" cy="3341899"/>
          </a:xfrm>
          <a:prstGeom prst="rect">
            <a:avLst/>
          </a:prstGeom>
          <a:solidFill>
            <a:srgbClr val="73A9D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EF567B3-33E1-411D-9548-A03F7D748AC9}"/>
              </a:ext>
            </a:extLst>
          </p:cNvPr>
          <p:cNvSpPr/>
          <p:nvPr/>
        </p:nvSpPr>
        <p:spPr>
          <a:xfrm>
            <a:off x="848225" y="1413210"/>
            <a:ext cx="782199" cy="11000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33E3CF07-687D-4D8C-AD8D-00298D2EE607}"/>
              </a:ext>
            </a:extLst>
          </p:cNvPr>
          <p:cNvSpPr/>
          <p:nvPr/>
        </p:nvSpPr>
        <p:spPr>
          <a:xfrm>
            <a:off x="1696092" y="1413210"/>
            <a:ext cx="945693" cy="1100002"/>
          </a:xfrm>
          <a:prstGeom prst="rect">
            <a:avLst/>
          </a:prstGeom>
          <a:solidFill>
            <a:srgbClr val="FFDB7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0B511C76-9C47-416B-AB46-6D16DEA2CD66}"/>
              </a:ext>
            </a:extLst>
          </p:cNvPr>
          <p:cNvSpPr/>
          <p:nvPr/>
        </p:nvSpPr>
        <p:spPr>
          <a:xfrm>
            <a:off x="2728969" y="1425612"/>
            <a:ext cx="1192284" cy="1100002"/>
          </a:xfrm>
          <a:prstGeom prst="rect">
            <a:avLst/>
          </a:prstGeom>
          <a:solidFill>
            <a:srgbClr val="FAB9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139AB50D-22F1-472A-ACDC-1CDC5F16521B}"/>
              </a:ext>
            </a:extLst>
          </p:cNvPr>
          <p:cNvSpPr/>
          <p:nvPr/>
        </p:nvSpPr>
        <p:spPr>
          <a:xfrm>
            <a:off x="1330732" y="1467590"/>
            <a:ext cx="239697" cy="23969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020E0D1D-7D65-4234-B992-427149841EED}"/>
              </a:ext>
            </a:extLst>
          </p:cNvPr>
          <p:cNvSpPr/>
          <p:nvPr/>
        </p:nvSpPr>
        <p:spPr>
          <a:xfrm>
            <a:off x="2343249" y="1467590"/>
            <a:ext cx="239697" cy="23969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C4DC60A9-C2C8-4BA2-B6C2-B3EFB2B64FC1}"/>
              </a:ext>
            </a:extLst>
          </p:cNvPr>
          <p:cNvSpPr/>
          <p:nvPr/>
        </p:nvSpPr>
        <p:spPr>
          <a:xfrm>
            <a:off x="3570922" y="1503060"/>
            <a:ext cx="239697" cy="23969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C10A1EFE-7AFB-4273-A253-F39D25EA6B94}"/>
              </a:ext>
            </a:extLst>
          </p:cNvPr>
          <p:cNvSpPr/>
          <p:nvPr/>
        </p:nvSpPr>
        <p:spPr>
          <a:xfrm>
            <a:off x="641193" y="1367446"/>
            <a:ext cx="239697" cy="23969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F790AA03-5880-4BB3-9BCF-E35AF4D9113A}"/>
              </a:ext>
            </a:extLst>
          </p:cNvPr>
          <p:cNvSpPr/>
          <p:nvPr/>
        </p:nvSpPr>
        <p:spPr>
          <a:xfrm>
            <a:off x="3983395" y="824790"/>
            <a:ext cx="239697" cy="23969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0B655A9E-93EC-4C67-AC97-9BAE9ADD4157}"/>
              </a:ext>
            </a:extLst>
          </p:cNvPr>
          <p:cNvSpPr/>
          <p:nvPr/>
        </p:nvSpPr>
        <p:spPr>
          <a:xfrm>
            <a:off x="3246891" y="1053823"/>
            <a:ext cx="632122" cy="239697"/>
          </a:xfrm>
          <a:prstGeom prst="rect">
            <a:avLst/>
          </a:prstGeom>
          <a:solidFill>
            <a:srgbClr val="ED833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D405AD7B-AE3D-47A1-9150-351D84F1A57A}"/>
              </a:ext>
            </a:extLst>
          </p:cNvPr>
          <p:cNvSpPr/>
          <p:nvPr/>
        </p:nvSpPr>
        <p:spPr>
          <a:xfrm>
            <a:off x="3531975" y="998321"/>
            <a:ext cx="239697" cy="23969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0D105D81-A208-4DB5-A22C-EA3596EDA8B0}"/>
              </a:ext>
            </a:extLst>
          </p:cNvPr>
          <p:cNvSpPr/>
          <p:nvPr/>
        </p:nvSpPr>
        <p:spPr>
          <a:xfrm>
            <a:off x="831240" y="4272633"/>
            <a:ext cx="3066793" cy="1674837"/>
          </a:xfrm>
          <a:prstGeom prst="rect">
            <a:avLst/>
          </a:prstGeom>
          <a:solidFill>
            <a:srgbClr val="FAB9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48508202-2CA2-4101-9BAC-F37588A626F8}"/>
              </a:ext>
            </a:extLst>
          </p:cNvPr>
          <p:cNvSpPr/>
          <p:nvPr/>
        </p:nvSpPr>
        <p:spPr>
          <a:xfrm>
            <a:off x="2492963" y="2749989"/>
            <a:ext cx="632122" cy="2396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E0D9DC32-03FB-490D-B57E-B24E584E7CDB}"/>
              </a:ext>
            </a:extLst>
          </p:cNvPr>
          <p:cNvSpPr/>
          <p:nvPr/>
        </p:nvSpPr>
        <p:spPr>
          <a:xfrm>
            <a:off x="2536289" y="3972739"/>
            <a:ext cx="632122" cy="2396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BABFEBFE-2C4F-417E-BE64-BFAADD155860}"/>
              </a:ext>
            </a:extLst>
          </p:cNvPr>
          <p:cNvSpPr/>
          <p:nvPr/>
        </p:nvSpPr>
        <p:spPr>
          <a:xfrm>
            <a:off x="848225" y="3978010"/>
            <a:ext cx="632122" cy="2396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D8828788-2369-43B9-97AF-88FB877930EE}"/>
              </a:ext>
            </a:extLst>
          </p:cNvPr>
          <p:cNvSpPr/>
          <p:nvPr/>
        </p:nvSpPr>
        <p:spPr>
          <a:xfrm>
            <a:off x="830921" y="3589355"/>
            <a:ext cx="632122" cy="2396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A7A3F9D0-2C64-4DB0-B0AD-E031C8B45476}"/>
              </a:ext>
            </a:extLst>
          </p:cNvPr>
          <p:cNvSpPr/>
          <p:nvPr/>
        </p:nvSpPr>
        <p:spPr>
          <a:xfrm>
            <a:off x="830921" y="3294732"/>
            <a:ext cx="632122" cy="2396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73CE30B6-B5BA-4D2A-9F45-8F8E84610A7F}"/>
              </a:ext>
            </a:extLst>
          </p:cNvPr>
          <p:cNvSpPr/>
          <p:nvPr/>
        </p:nvSpPr>
        <p:spPr>
          <a:xfrm>
            <a:off x="830921" y="3022998"/>
            <a:ext cx="632122" cy="2396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92CA1A36-E887-4AB1-AA39-E6A57E8CA537}"/>
              </a:ext>
            </a:extLst>
          </p:cNvPr>
          <p:cNvSpPr/>
          <p:nvPr/>
        </p:nvSpPr>
        <p:spPr>
          <a:xfrm>
            <a:off x="830921" y="2739105"/>
            <a:ext cx="632122" cy="2396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ECA9D9AF-8EFE-446C-85B6-1EA20A204BAC}"/>
              </a:ext>
            </a:extLst>
          </p:cNvPr>
          <p:cNvSpPr/>
          <p:nvPr/>
        </p:nvSpPr>
        <p:spPr>
          <a:xfrm>
            <a:off x="1477038" y="3302039"/>
            <a:ext cx="2420995" cy="2271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85E79222-529D-4D68-93DD-7068B02C0B4C}"/>
              </a:ext>
            </a:extLst>
          </p:cNvPr>
          <p:cNvSpPr/>
          <p:nvPr/>
        </p:nvSpPr>
        <p:spPr>
          <a:xfrm>
            <a:off x="1470550" y="3038376"/>
            <a:ext cx="2408464" cy="2213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DE1A2097-16B6-4282-B6D0-21731127E161}"/>
              </a:ext>
            </a:extLst>
          </p:cNvPr>
          <p:cNvSpPr/>
          <p:nvPr/>
        </p:nvSpPr>
        <p:spPr>
          <a:xfrm>
            <a:off x="3126562" y="2727920"/>
            <a:ext cx="752451" cy="2582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39FB02D3-89CF-4E27-9722-9B80B162A29F}"/>
              </a:ext>
            </a:extLst>
          </p:cNvPr>
          <p:cNvSpPr/>
          <p:nvPr/>
        </p:nvSpPr>
        <p:spPr>
          <a:xfrm>
            <a:off x="1480348" y="2743200"/>
            <a:ext cx="1012616" cy="2464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417ADB07-41F2-4EA3-A4B6-EB39D54312BD}"/>
              </a:ext>
            </a:extLst>
          </p:cNvPr>
          <p:cNvSpPr/>
          <p:nvPr/>
        </p:nvSpPr>
        <p:spPr>
          <a:xfrm>
            <a:off x="1470550" y="3595736"/>
            <a:ext cx="2420995" cy="2271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EF8224A-2A51-478E-AA1A-D68981543BC2}"/>
              </a:ext>
            </a:extLst>
          </p:cNvPr>
          <p:cNvGrpSpPr/>
          <p:nvPr/>
        </p:nvGrpSpPr>
        <p:grpSpPr>
          <a:xfrm>
            <a:off x="678802" y="2623568"/>
            <a:ext cx="468180" cy="369332"/>
            <a:chOff x="678802" y="2623568"/>
            <a:chExt cx="468180" cy="369332"/>
          </a:xfrm>
        </p:grpSpPr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53370C3A-5917-4239-8A50-4FA9A0F49072}"/>
                </a:ext>
              </a:extLst>
            </p:cNvPr>
            <p:cNvSpPr/>
            <p:nvPr/>
          </p:nvSpPr>
          <p:spPr>
            <a:xfrm>
              <a:off x="776794" y="2676813"/>
              <a:ext cx="253016" cy="26668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9DEFEB9-60CE-46ED-A1F4-950E682EABFB}"/>
                </a:ext>
              </a:extLst>
            </p:cNvPr>
            <p:cNvSpPr txBox="1"/>
            <p:nvPr/>
          </p:nvSpPr>
          <p:spPr>
            <a:xfrm>
              <a:off x="678802" y="2623568"/>
              <a:ext cx="468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10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C783E680-A9E5-4C24-9A0E-B987802E38DA}"/>
              </a:ext>
            </a:extLst>
          </p:cNvPr>
          <p:cNvGrpSpPr/>
          <p:nvPr/>
        </p:nvGrpSpPr>
        <p:grpSpPr>
          <a:xfrm>
            <a:off x="1348753" y="2603240"/>
            <a:ext cx="468180" cy="369332"/>
            <a:chOff x="678802" y="2623568"/>
            <a:chExt cx="468180" cy="369332"/>
          </a:xfrm>
        </p:grpSpPr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413B906C-9E6B-45A4-B007-BFB28B64922F}"/>
                </a:ext>
              </a:extLst>
            </p:cNvPr>
            <p:cNvSpPr/>
            <p:nvPr/>
          </p:nvSpPr>
          <p:spPr>
            <a:xfrm>
              <a:off x="776794" y="2676813"/>
              <a:ext cx="253016" cy="26668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0172CCFF-2F50-4F75-BDFE-93A127D05BC3}"/>
                </a:ext>
              </a:extLst>
            </p:cNvPr>
            <p:cNvSpPr txBox="1"/>
            <p:nvPr/>
          </p:nvSpPr>
          <p:spPr>
            <a:xfrm>
              <a:off x="678802" y="2623568"/>
              <a:ext cx="468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11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3" name="그룹 192">
            <a:extLst>
              <a:ext uri="{FF2B5EF4-FFF2-40B4-BE49-F238E27FC236}">
                <a16:creationId xmlns:a16="http://schemas.microsoft.com/office/drawing/2014/main" id="{0D842710-F540-493A-98A8-147E4C3C8080}"/>
              </a:ext>
            </a:extLst>
          </p:cNvPr>
          <p:cNvGrpSpPr/>
          <p:nvPr/>
        </p:nvGrpSpPr>
        <p:grpSpPr>
          <a:xfrm>
            <a:off x="2410101" y="2617476"/>
            <a:ext cx="468180" cy="369332"/>
            <a:chOff x="678802" y="2623568"/>
            <a:chExt cx="468180" cy="369332"/>
          </a:xfrm>
        </p:grpSpPr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2BD3A514-E44F-4D46-A4FA-EE2C2BAF86E9}"/>
                </a:ext>
              </a:extLst>
            </p:cNvPr>
            <p:cNvSpPr/>
            <p:nvPr/>
          </p:nvSpPr>
          <p:spPr>
            <a:xfrm>
              <a:off x="776794" y="2676813"/>
              <a:ext cx="253016" cy="26668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56B8E853-CFA5-48C7-951E-C05FED0D267E}"/>
                </a:ext>
              </a:extLst>
            </p:cNvPr>
            <p:cNvSpPr txBox="1"/>
            <p:nvPr/>
          </p:nvSpPr>
          <p:spPr>
            <a:xfrm>
              <a:off x="678802" y="2623568"/>
              <a:ext cx="468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12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EA5A7477-050D-43B8-926E-E0C0A5C3DB33}"/>
              </a:ext>
            </a:extLst>
          </p:cNvPr>
          <p:cNvGrpSpPr/>
          <p:nvPr/>
        </p:nvGrpSpPr>
        <p:grpSpPr>
          <a:xfrm>
            <a:off x="3036902" y="2614485"/>
            <a:ext cx="468180" cy="369332"/>
            <a:chOff x="678802" y="2623568"/>
            <a:chExt cx="468180" cy="369332"/>
          </a:xfrm>
        </p:grpSpPr>
        <p:sp>
          <p:nvSpPr>
            <p:cNvPr id="197" name="타원 196">
              <a:extLst>
                <a:ext uri="{FF2B5EF4-FFF2-40B4-BE49-F238E27FC236}">
                  <a16:creationId xmlns:a16="http://schemas.microsoft.com/office/drawing/2014/main" id="{A879E665-1633-4016-8157-2AB169DE7074}"/>
                </a:ext>
              </a:extLst>
            </p:cNvPr>
            <p:cNvSpPr/>
            <p:nvPr/>
          </p:nvSpPr>
          <p:spPr>
            <a:xfrm>
              <a:off x="776794" y="2676813"/>
              <a:ext cx="253016" cy="26668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E4441524-4972-41D9-8DB8-057592F2E3A2}"/>
                </a:ext>
              </a:extLst>
            </p:cNvPr>
            <p:cNvSpPr txBox="1"/>
            <p:nvPr/>
          </p:nvSpPr>
          <p:spPr>
            <a:xfrm>
              <a:off x="678802" y="2623568"/>
              <a:ext cx="468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13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9" name="그룹 198">
            <a:extLst>
              <a:ext uri="{FF2B5EF4-FFF2-40B4-BE49-F238E27FC236}">
                <a16:creationId xmlns:a16="http://schemas.microsoft.com/office/drawing/2014/main" id="{A1DFBDEF-D7BF-4CF1-A84C-99AFAD11C047}"/>
              </a:ext>
            </a:extLst>
          </p:cNvPr>
          <p:cNvGrpSpPr/>
          <p:nvPr/>
        </p:nvGrpSpPr>
        <p:grpSpPr>
          <a:xfrm>
            <a:off x="692797" y="2951689"/>
            <a:ext cx="468180" cy="369332"/>
            <a:chOff x="678802" y="2623568"/>
            <a:chExt cx="468180" cy="369332"/>
          </a:xfrm>
        </p:grpSpPr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5E710E75-D306-48CB-B452-2373CA08C1F1}"/>
                </a:ext>
              </a:extLst>
            </p:cNvPr>
            <p:cNvSpPr/>
            <p:nvPr/>
          </p:nvSpPr>
          <p:spPr>
            <a:xfrm>
              <a:off x="776794" y="2676813"/>
              <a:ext cx="253016" cy="26668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A11CF8CE-5418-47B4-97BF-B7552E11C832}"/>
                </a:ext>
              </a:extLst>
            </p:cNvPr>
            <p:cNvSpPr txBox="1"/>
            <p:nvPr/>
          </p:nvSpPr>
          <p:spPr>
            <a:xfrm>
              <a:off x="678802" y="2623568"/>
              <a:ext cx="468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14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AF2B3779-4344-46F6-8D60-E7BDC688CCA6}"/>
              </a:ext>
            </a:extLst>
          </p:cNvPr>
          <p:cNvGrpSpPr/>
          <p:nvPr/>
        </p:nvGrpSpPr>
        <p:grpSpPr>
          <a:xfrm>
            <a:off x="1422794" y="2951441"/>
            <a:ext cx="468180" cy="369332"/>
            <a:chOff x="678802" y="2623568"/>
            <a:chExt cx="468180" cy="369332"/>
          </a:xfrm>
        </p:grpSpPr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742DC244-C1B1-4618-9913-D94D4D59292E}"/>
                </a:ext>
              </a:extLst>
            </p:cNvPr>
            <p:cNvSpPr/>
            <p:nvPr/>
          </p:nvSpPr>
          <p:spPr>
            <a:xfrm>
              <a:off x="776794" y="2676813"/>
              <a:ext cx="253016" cy="26668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1D2B93A2-2E10-441D-9DAB-C7589451BF6A}"/>
                </a:ext>
              </a:extLst>
            </p:cNvPr>
            <p:cNvSpPr txBox="1"/>
            <p:nvPr/>
          </p:nvSpPr>
          <p:spPr>
            <a:xfrm>
              <a:off x="678802" y="2623568"/>
              <a:ext cx="468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15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3" name="그룹 252">
            <a:extLst>
              <a:ext uri="{FF2B5EF4-FFF2-40B4-BE49-F238E27FC236}">
                <a16:creationId xmlns:a16="http://schemas.microsoft.com/office/drawing/2014/main" id="{E7AA1DD7-AFE6-4BA9-BED4-0945287D2788}"/>
              </a:ext>
            </a:extLst>
          </p:cNvPr>
          <p:cNvGrpSpPr/>
          <p:nvPr/>
        </p:nvGrpSpPr>
        <p:grpSpPr>
          <a:xfrm>
            <a:off x="3685277" y="2529672"/>
            <a:ext cx="468180" cy="369332"/>
            <a:chOff x="678802" y="2623568"/>
            <a:chExt cx="468180" cy="369332"/>
          </a:xfrm>
        </p:grpSpPr>
        <p:sp>
          <p:nvSpPr>
            <p:cNvPr id="254" name="타원 253">
              <a:extLst>
                <a:ext uri="{FF2B5EF4-FFF2-40B4-BE49-F238E27FC236}">
                  <a16:creationId xmlns:a16="http://schemas.microsoft.com/office/drawing/2014/main" id="{9D41413A-7665-44C8-B764-B05E39C1EE09}"/>
                </a:ext>
              </a:extLst>
            </p:cNvPr>
            <p:cNvSpPr/>
            <p:nvPr/>
          </p:nvSpPr>
          <p:spPr>
            <a:xfrm>
              <a:off x="776794" y="2676813"/>
              <a:ext cx="253016" cy="26668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3269C56F-6B05-4312-A4D8-33BF4B4785D3}"/>
                </a:ext>
              </a:extLst>
            </p:cNvPr>
            <p:cNvSpPr txBox="1"/>
            <p:nvPr/>
          </p:nvSpPr>
          <p:spPr>
            <a:xfrm>
              <a:off x="678802" y="2623568"/>
              <a:ext cx="468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 9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8529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FF03E9-F490-4C86-96B9-BA8698006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416" y="219673"/>
            <a:ext cx="10515600" cy="581463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공통 </a:t>
            </a:r>
            <a:r>
              <a:rPr lang="en-US" altLang="ko-KR" sz="2000" dirty="0"/>
              <a:t>UI </a:t>
            </a:r>
            <a:r>
              <a:rPr lang="ko-KR" altLang="en-US" sz="2000" dirty="0"/>
              <a:t>정의</a:t>
            </a:r>
          </a:p>
        </p:txBody>
      </p:sp>
      <p:graphicFrame>
        <p:nvGraphicFramePr>
          <p:cNvPr id="11" name="Group 118">
            <a:extLst>
              <a:ext uri="{FF2B5EF4-FFF2-40B4-BE49-F238E27FC236}">
                <a16:creationId xmlns:a16="http://schemas.microsoft.com/office/drawing/2014/main" id="{28A06AC0-5663-4F04-8490-298D023883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820761"/>
              </p:ext>
            </p:extLst>
          </p:nvPr>
        </p:nvGraphicFramePr>
        <p:xfrm>
          <a:off x="9167448" y="825623"/>
          <a:ext cx="2624465" cy="4969796"/>
        </p:xfrm>
        <a:graphic>
          <a:graphicData uri="http://schemas.openxmlformats.org/drawingml/2006/table">
            <a:tbl>
              <a:tblPr/>
              <a:tblGrid>
                <a:gridCol w="324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96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46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46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+mn-cs"/>
                        </a:rPr>
                        <a:t>초기 화면 예시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44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16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전화 번호 라벨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07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17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전화 번호 텍스트 필드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925681"/>
                  </a:ext>
                </a:extLst>
              </a:tr>
              <a:tr h="39744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18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예약 날짜 라벨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433863"/>
                  </a:ext>
                </a:extLst>
              </a:tr>
              <a:tr h="39744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19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예약 날짜 텍스트 필드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744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20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비고 라벨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40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21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요금 납부 여부 라벨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727357"/>
                  </a:ext>
                </a:extLst>
              </a:tr>
              <a:tr h="25745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22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요금 납부 여부 체크박스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JCheckBox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464419"/>
                  </a:ext>
                </a:extLst>
              </a:tr>
              <a:tr h="2752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23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파일 관리 패널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Canvas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405188"/>
                  </a:ext>
                </a:extLst>
              </a:tr>
              <a:tr h="39744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24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이미지 썸네일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BufferedImage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73979"/>
                  </a:ext>
                </a:extLst>
              </a:tr>
              <a:tr h="39744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25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고객 추가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770379"/>
                  </a:ext>
                </a:extLst>
              </a:tr>
              <a:tr h="39744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26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고객 제거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943040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986E2020-ACEF-40FC-A881-1F28D8FA5C43}"/>
              </a:ext>
            </a:extLst>
          </p:cNvPr>
          <p:cNvSpPr/>
          <p:nvPr/>
        </p:nvSpPr>
        <p:spPr>
          <a:xfrm>
            <a:off x="514905" y="825623"/>
            <a:ext cx="8478175" cy="54420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F0D1436-4C27-4754-BF7F-4A807DA3A023}"/>
              </a:ext>
            </a:extLst>
          </p:cNvPr>
          <p:cNvGrpSpPr/>
          <p:nvPr/>
        </p:nvGrpSpPr>
        <p:grpSpPr>
          <a:xfrm>
            <a:off x="612560" y="911078"/>
            <a:ext cx="7332954" cy="5246703"/>
            <a:chOff x="612560" y="911078"/>
            <a:chExt cx="7332954" cy="524670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4AEB8DE-26BB-4013-8B87-A2B6C754C527}"/>
                </a:ext>
              </a:extLst>
            </p:cNvPr>
            <p:cNvSpPr/>
            <p:nvPr/>
          </p:nvSpPr>
          <p:spPr>
            <a:xfrm>
              <a:off x="612560" y="911078"/>
              <a:ext cx="3551067" cy="524670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A84CEE0-0EDF-44FD-95A0-563FD9C3C01E}"/>
                </a:ext>
              </a:extLst>
            </p:cNvPr>
            <p:cNvSpPr/>
            <p:nvPr/>
          </p:nvSpPr>
          <p:spPr>
            <a:xfrm>
              <a:off x="4215977" y="911078"/>
              <a:ext cx="3729537" cy="524670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D359C17-36B3-4FC3-9058-FBA60C1DC4C3}"/>
              </a:ext>
            </a:extLst>
          </p:cNvPr>
          <p:cNvGrpSpPr/>
          <p:nvPr/>
        </p:nvGrpSpPr>
        <p:grpSpPr>
          <a:xfrm>
            <a:off x="8011182" y="914400"/>
            <a:ext cx="932155" cy="1832123"/>
            <a:chOff x="7945515" y="946588"/>
            <a:chExt cx="932155" cy="1832123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75141CA-9322-46F7-B172-100B3BE2B839}"/>
                </a:ext>
              </a:extLst>
            </p:cNvPr>
            <p:cNvSpPr/>
            <p:nvPr/>
          </p:nvSpPr>
          <p:spPr>
            <a:xfrm>
              <a:off x="7945515" y="946588"/>
              <a:ext cx="932155" cy="85557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추가</a:t>
              </a: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D065DDD7-1786-4869-BFAD-0049857CF037}"/>
                </a:ext>
              </a:extLst>
            </p:cNvPr>
            <p:cNvSpPr/>
            <p:nvPr/>
          </p:nvSpPr>
          <p:spPr>
            <a:xfrm>
              <a:off x="7945515" y="1923132"/>
              <a:ext cx="932155" cy="85557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제거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23599FC-86C0-4B75-99DD-473FE4EDAB18}"/>
              </a:ext>
            </a:extLst>
          </p:cNvPr>
          <p:cNvGrpSpPr/>
          <p:nvPr/>
        </p:nvGrpSpPr>
        <p:grpSpPr>
          <a:xfrm>
            <a:off x="4302990" y="1017609"/>
            <a:ext cx="2689936" cy="1569115"/>
            <a:chOff x="4323424" y="946588"/>
            <a:chExt cx="2689936" cy="156911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CEDC0A9-BBE6-4ADC-BA72-A7D2FF3B0A5C}"/>
                </a:ext>
              </a:extLst>
            </p:cNvPr>
            <p:cNvSpPr/>
            <p:nvPr/>
          </p:nvSpPr>
          <p:spPr>
            <a:xfrm>
              <a:off x="4323425" y="946588"/>
              <a:ext cx="790113" cy="71353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IMG</a:t>
              </a:r>
              <a:endParaRPr lang="ko-KR" altLang="en-US" dirty="0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59F63B2E-0CBC-4358-B588-B9813A38B59E}"/>
                </a:ext>
              </a:extLst>
            </p:cNvPr>
            <p:cNvSpPr/>
            <p:nvPr/>
          </p:nvSpPr>
          <p:spPr>
            <a:xfrm>
              <a:off x="5273336" y="957127"/>
              <a:ext cx="790113" cy="71353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IMG</a:t>
              </a:r>
              <a:endParaRPr lang="ko-KR" altLang="en-US" dirty="0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B022B2FD-2410-45F3-BB51-E1197E869150}"/>
                </a:ext>
              </a:extLst>
            </p:cNvPr>
            <p:cNvSpPr/>
            <p:nvPr/>
          </p:nvSpPr>
          <p:spPr>
            <a:xfrm>
              <a:off x="6223247" y="957127"/>
              <a:ext cx="790113" cy="71353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IMG</a:t>
              </a:r>
              <a:endParaRPr lang="ko-KR" altLang="en-US" dirty="0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AF7D9DB9-1428-454A-97B9-86D94F267691}"/>
                </a:ext>
              </a:extLst>
            </p:cNvPr>
            <p:cNvSpPr/>
            <p:nvPr/>
          </p:nvSpPr>
          <p:spPr>
            <a:xfrm>
              <a:off x="4323424" y="1802167"/>
              <a:ext cx="790113" cy="71353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IMG</a:t>
              </a:r>
              <a:endParaRPr lang="ko-KR" altLang="en-US" dirty="0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D3F01793-8807-464F-87D0-3F50DF86544B}"/>
                </a:ext>
              </a:extLst>
            </p:cNvPr>
            <p:cNvSpPr/>
            <p:nvPr/>
          </p:nvSpPr>
          <p:spPr>
            <a:xfrm>
              <a:off x="5287905" y="1802167"/>
              <a:ext cx="790113" cy="71353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IMG</a:t>
              </a:r>
              <a:endParaRPr lang="ko-KR" altLang="en-US" dirty="0"/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D7B644D3-E383-4009-9B29-32395A897AB0}"/>
              </a:ext>
            </a:extLst>
          </p:cNvPr>
          <p:cNvSpPr/>
          <p:nvPr/>
        </p:nvSpPr>
        <p:spPr>
          <a:xfrm>
            <a:off x="732409" y="1020932"/>
            <a:ext cx="3249227" cy="2824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D98EEAB-4845-4130-861D-8C00FEB1BE77}"/>
              </a:ext>
            </a:extLst>
          </p:cNvPr>
          <p:cNvSpPr/>
          <p:nvPr/>
        </p:nvSpPr>
        <p:spPr>
          <a:xfrm>
            <a:off x="776240" y="1042294"/>
            <a:ext cx="632122" cy="2396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F42D1AD-C63C-448A-8351-CC7495E612FD}"/>
              </a:ext>
            </a:extLst>
          </p:cNvPr>
          <p:cNvSpPr/>
          <p:nvPr/>
        </p:nvSpPr>
        <p:spPr>
          <a:xfrm>
            <a:off x="776240" y="1358283"/>
            <a:ext cx="3205396" cy="122844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8EBC8909-A2B7-4E57-9EE4-96516E4F5C93}"/>
              </a:ext>
            </a:extLst>
          </p:cNvPr>
          <p:cNvSpPr/>
          <p:nvPr/>
        </p:nvSpPr>
        <p:spPr>
          <a:xfrm>
            <a:off x="754324" y="2641650"/>
            <a:ext cx="3205396" cy="3341899"/>
          </a:xfrm>
          <a:prstGeom prst="rect">
            <a:avLst/>
          </a:prstGeom>
          <a:solidFill>
            <a:srgbClr val="73A9D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EF567B3-33E1-411D-9548-A03F7D748AC9}"/>
              </a:ext>
            </a:extLst>
          </p:cNvPr>
          <p:cNvSpPr/>
          <p:nvPr/>
        </p:nvSpPr>
        <p:spPr>
          <a:xfrm>
            <a:off x="848225" y="1413210"/>
            <a:ext cx="782199" cy="11000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33E3CF07-687D-4D8C-AD8D-00298D2EE607}"/>
              </a:ext>
            </a:extLst>
          </p:cNvPr>
          <p:cNvSpPr/>
          <p:nvPr/>
        </p:nvSpPr>
        <p:spPr>
          <a:xfrm>
            <a:off x="1696092" y="1413210"/>
            <a:ext cx="945693" cy="1100002"/>
          </a:xfrm>
          <a:prstGeom prst="rect">
            <a:avLst/>
          </a:prstGeom>
          <a:solidFill>
            <a:srgbClr val="FFDB7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0B511C76-9C47-416B-AB46-6D16DEA2CD66}"/>
              </a:ext>
            </a:extLst>
          </p:cNvPr>
          <p:cNvSpPr/>
          <p:nvPr/>
        </p:nvSpPr>
        <p:spPr>
          <a:xfrm>
            <a:off x="2728969" y="1425612"/>
            <a:ext cx="1192284" cy="1100002"/>
          </a:xfrm>
          <a:prstGeom prst="rect">
            <a:avLst/>
          </a:prstGeom>
          <a:solidFill>
            <a:srgbClr val="FAB9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0B655A9E-93EC-4C67-AC97-9BAE9ADD4157}"/>
              </a:ext>
            </a:extLst>
          </p:cNvPr>
          <p:cNvSpPr/>
          <p:nvPr/>
        </p:nvSpPr>
        <p:spPr>
          <a:xfrm>
            <a:off x="3246891" y="1053823"/>
            <a:ext cx="632122" cy="239697"/>
          </a:xfrm>
          <a:prstGeom prst="rect">
            <a:avLst/>
          </a:prstGeom>
          <a:solidFill>
            <a:srgbClr val="ED833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0D105D81-A208-4DB5-A22C-EA3596EDA8B0}"/>
              </a:ext>
            </a:extLst>
          </p:cNvPr>
          <p:cNvSpPr/>
          <p:nvPr/>
        </p:nvSpPr>
        <p:spPr>
          <a:xfrm>
            <a:off x="831240" y="4272633"/>
            <a:ext cx="3066793" cy="1674837"/>
          </a:xfrm>
          <a:prstGeom prst="rect">
            <a:avLst/>
          </a:prstGeom>
          <a:solidFill>
            <a:srgbClr val="FAB9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48508202-2CA2-4101-9BAC-F37588A626F8}"/>
              </a:ext>
            </a:extLst>
          </p:cNvPr>
          <p:cNvSpPr/>
          <p:nvPr/>
        </p:nvSpPr>
        <p:spPr>
          <a:xfrm>
            <a:off x="2492963" y="2749989"/>
            <a:ext cx="632122" cy="2396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E0D9DC32-03FB-490D-B57E-B24E584E7CDB}"/>
              </a:ext>
            </a:extLst>
          </p:cNvPr>
          <p:cNvSpPr/>
          <p:nvPr/>
        </p:nvSpPr>
        <p:spPr>
          <a:xfrm>
            <a:off x="2536289" y="3972739"/>
            <a:ext cx="632122" cy="2396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BABFEBFE-2C4F-417E-BE64-BFAADD155860}"/>
              </a:ext>
            </a:extLst>
          </p:cNvPr>
          <p:cNvSpPr/>
          <p:nvPr/>
        </p:nvSpPr>
        <p:spPr>
          <a:xfrm>
            <a:off x="848225" y="3978010"/>
            <a:ext cx="632122" cy="2396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D8828788-2369-43B9-97AF-88FB877930EE}"/>
              </a:ext>
            </a:extLst>
          </p:cNvPr>
          <p:cNvSpPr/>
          <p:nvPr/>
        </p:nvSpPr>
        <p:spPr>
          <a:xfrm>
            <a:off x="830921" y="3589355"/>
            <a:ext cx="632122" cy="2396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A7A3F9D0-2C64-4DB0-B0AD-E031C8B45476}"/>
              </a:ext>
            </a:extLst>
          </p:cNvPr>
          <p:cNvSpPr/>
          <p:nvPr/>
        </p:nvSpPr>
        <p:spPr>
          <a:xfrm>
            <a:off x="830921" y="3294732"/>
            <a:ext cx="632122" cy="2396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73CE30B6-B5BA-4D2A-9F45-8F8E84610A7F}"/>
              </a:ext>
            </a:extLst>
          </p:cNvPr>
          <p:cNvSpPr/>
          <p:nvPr/>
        </p:nvSpPr>
        <p:spPr>
          <a:xfrm>
            <a:off x="830921" y="3022998"/>
            <a:ext cx="632122" cy="2396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92CA1A36-E887-4AB1-AA39-E6A57E8CA537}"/>
              </a:ext>
            </a:extLst>
          </p:cNvPr>
          <p:cNvSpPr/>
          <p:nvPr/>
        </p:nvSpPr>
        <p:spPr>
          <a:xfrm>
            <a:off x="830921" y="2739105"/>
            <a:ext cx="632122" cy="2396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ECA9D9AF-8EFE-446C-85B6-1EA20A204BAC}"/>
              </a:ext>
            </a:extLst>
          </p:cNvPr>
          <p:cNvSpPr/>
          <p:nvPr/>
        </p:nvSpPr>
        <p:spPr>
          <a:xfrm>
            <a:off x="1477038" y="3302039"/>
            <a:ext cx="2420995" cy="2271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85E79222-529D-4D68-93DD-7068B02C0B4C}"/>
              </a:ext>
            </a:extLst>
          </p:cNvPr>
          <p:cNvSpPr/>
          <p:nvPr/>
        </p:nvSpPr>
        <p:spPr>
          <a:xfrm>
            <a:off x="1470550" y="3038376"/>
            <a:ext cx="2408464" cy="2213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DE1A2097-16B6-4282-B6D0-21731127E161}"/>
              </a:ext>
            </a:extLst>
          </p:cNvPr>
          <p:cNvSpPr/>
          <p:nvPr/>
        </p:nvSpPr>
        <p:spPr>
          <a:xfrm>
            <a:off x="3126562" y="2727920"/>
            <a:ext cx="752451" cy="2582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39FB02D3-89CF-4E27-9722-9B80B162A29F}"/>
              </a:ext>
            </a:extLst>
          </p:cNvPr>
          <p:cNvSpPr/>
          <p:nvPr/>
        </p:nvSpPr>
        <p:spPr>
          <a:xfrm>
            <a:off x="1480348" y="2743200"/>
            <a:ext cx="1012616" cy="2464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417ADB07-41F2-4EA3-A4B6-EB39D54312BD}"/>
              </a:ext>
            </a:extLst>
          </p:cNvPr>
          <p:cNvSpPr/>
          <p:nvPr/>
        </p:nvSpPr>
        <p:spPr>
          <a:xfrm>
            <a:off x="1470550" y="3595736"/>
            <a:ext cx="2420995" cy="2271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02" name="그룹 201">
            <a:extLst>
              <a:ext uri="{FF2B5EF4-FFF2-40B4-BE49-F238E27FC236}">
                <a16:creationId xmlns:a16="http://schemas.microsoft.com/office/drawing/2014/main" id="{025809A8-3823-406F-8176-F1AD49061348}"/>
              </a:ext>
            </a:extLst>
          </p:cNvPr>
          <p:cNvGrpSpPr/>
          <p:nvPr/>
        </p:nvGrpSpPr>
        <p:grpSpPr>
          <a:xfrm>
            <a:off x="671528" y="3240086"/>
            <a:ext cx="468180" cy="369332"/>
            <a:chOff x="678802" y="2623568"/>
            <a:chExt cx="468180" cy="369332"/>
          </a:xfrm>
        </p:grpSpPr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CC6473FE-38B3-40CE-B9B5-BF55EF23F425}"/>
                </a:ext>
              </a:extLst>
            </p:cNvPr>
            <p:cNvSpPr/>
            <p:nvPr/>
          </p:nvSpPr>
          <p:spPr>
            <a:xfrm>
              <a:off x="776794" y="2676813"/>
              <a:ext cx="253016" cy="26668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480582FB-5E23-4D0F-99BA-C4B1DC0FA09C}"/>
                </a:ext>
              </a:extLst>
            </p:cNvPr>
            <p:cNvSpPr txBox="1"/>
            <p:nvPr/>
          </p:nvSpPr>
          <p:spPr>
            <a:xfrm>
              <a:off x="678802" y="2623568"/>
              <a:ext cx="468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16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8" name="그룹 207">
            <a:extLst>
              <a:ext uri="{FF2B5EF4-FFF2-40B4-BE49-F238E27FC236}">
                <a16:creationId xmlns:a16="http://schemas.microsoft.com/office/drawing/2014/main" id="{E6DF2A53-9D58-41BF-87DD-28569BD1B094}"/>
              </a:ext>
            </a:extLst>
          </p:cNvPr>
          <p:cNvGrpSpPr/>
          <p:nvPr/>
        </p:nvGrpSpPr>
        <p:grpSpPr>
          <a:xfrm>
            <a:off x="1415351" y="3250618"/>
            <a:ext cx="468180" cy="369332"/>
            <a:chOff x="678802" y="2623568"/>
            <a:chExt cx="468180" cy="369332"/>
          </a:xfrm>
        </p:grpSpPr>
        <p:sp>
          <p:nvSpPr>
            <p:cNvPr id="209" name="타원 208">
              <a:extLst>
                <a:ext uri="{FF2B5EF4-FFF2-40B4-BE49-F238E27FC236}">
                  <a16:creationId xmlns:a16="http://schemas.microsoft.com/office/drawing/2014/main" id="{91E762E9-533E-433E-8EAE-6983D0DC3EF2}"/>
                </a:ext>
              </a:extLst>
            </p:cNvPr>
            <p:cNvSpPr/>
            <p:nvPr/>
          </p:nvSpPr>
          <p:spPr>
            <a:xfrm>
              <a:off x="776794" y="2676813"/>
              <a:ext cx="253016" cy="26668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4848C3E8-685B-4716-819D-BAB0F6414E48}"/>
                </a:ext>
              </a:extLst>
            </p:cNvPr>
            <p:cNvSpPr txBox="1"/>
            <p:nvPr/>
          </p:nvSpPr>
          <p:spPr>
            <a:xfrm>
              <a:off x="678802" y="2623568"/>
              <a:ext cx="468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17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1" name="그룹 210">
            <a:extLst>
              <a:ext uri="{FF2B5EF4-FFF2-40B4-BE49-F238E27FC236}">
                <a16:creationId xmlns:a16="http://schemas.microsoft.com/office/drawing/2014/main" id="{0E5AFD7E-5EDC-425E-BF9E-385D1B78BAAD}"/>
              </a:ext>
            </a:extLst>
          </p:cNvPr>
          <p:cNvGrpSpPr/>
          <p:nvPr/>
        </p:nvGrpSpPr>
        <p:grpSpPr>
          <a:xfrm>
            <a:off x="678802" y="3532119"/>
            <a:ext cx="468180" cy="369332"/>
            <a:chOff x="678802" y="2623568"/>
            <a:chExt cx="468180" cy="369332"/>
          </a:xfrm>
        </p:grpSpPr>
        <p:sp>
          <p:nvSpPr>
            <p:cNvPr id="212" name="타원 211">
              <a:extLst>
                <a:ext uri="{FF2B5EF4-FFF2-40B4-BE49-F238E27FC236}">
                  <a16:creationId xmlns:a16="http://schemas.microsoft.com/office/drawing/2014/main" id="{8F6DB937-FD1C-420A-B825-14FF3F42375F}"/>
                </a:ext>
              </a:extLst>
            </p:cNvPr>
            <p:cNvSpPr/>
            <p:nvPr/>
          </p:nvSpPr>
          <p:spPr>
            <a:xfrm>
              <a:off x="776794" y="2676813"/>
              <a:ext cx="253016" cy="26668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5A199CDE-8318-4CB6-BC60-C89513A8592A}"/>
                </a:ext>
              </a:extLst>
            </p:cNvPr>
            <p:cNvSpPr txBox="1"/>
            <p:nvPr/>
          </p:nvSpPr>
          <p:spPr>
            <a:xfrm>
              <a:off x="678802" y="2623568"/>
              <a:ext cx="468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18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4" name="그룹 213">
            <a:extLst>
              <a:ext uri="{FF2B5EF4-FFF2-40B4-BE49-F238E27FC236}">
                <a16:creationId xmlns:a16="http://schemas.microsoft.com/office/drawing/2014/main" id="{37AD43F6-21BE-4D9C-8A2F-F38EAA1BCB09}"/>
              </a:ext>
            </a:extLst>
          </p:cNvPr>
          <p:cNvGrpSpPr/>
          <p:nvPr/>
        </p:nvGrpSpPr>
        <p:grpSpPr>
          <a:xfrm>
            <a:off x="1421092" y="3536279"/>
            <a:ext cx="468180" cy="369332"/>
            <a:chOff x="678802" y="2623568"/>
            <a:chExt cx="468180" cy="369332"/>
          </a:xfrm>
        </p:grpSpPr>
        <p:sp>
          <p:nvSpPr>
            <p:cNvPr id="215" name="타원 214">
              <a:extLst>
                <a:ext uri="{FF2B5EF4-FFF2-40B4-BE49-F238E27FC236}">
                  <a16:creationId xmlns:a16="http://schemas.microsoft.com/office/drawing/2014/main" id="{E75D0672-76AB-4F32-9672-3033FCB778BF}"/>
                </a:ext>
              </a:extLst>
            </p:cNvPr>
            <p:cNvSpPr/>
            <p:nvPr/>
          </p:nvSpPr>
          <p:spPr>
            <a:xfrm>
              <a:off x="776794" y="2676813"/>
              <a:ext cx="253016" cy="26668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5A33FB95-56A7-4E2F-A675-E74BEC0AE144}"/>
                </a:ext>
              </a:extLst>
            </p:cNvPr>
            <p:cNvSpPr txBox="1"/>
            <p:nvPr/>
          </p:nvSpPr>
          <p:spPr>
            <a:xfrm>
              <a:off x="678802" y="2623568"/>
              <a:ext cx="468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19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7" name="그룹 216">
            <a:extLst>
              <a:ext uri="{FF2B5EF4-FFF2-40B4-BE49-F238E27FC236}">
                <a16:creationId xmlns:a16="http://schemas.microsoft.com/office/drawing/2014/main" id="{71116C5B-C992-49B8-A34F-66ADFC2F5457}"/>
              </a:ext>
            </a:extLst>
          </p:cNvPr>
          <p:cNvGrpSpPr/>
          <p:nvPr/>
        </p:nvGrpSpPr>
        <p:grpSpPr>
          <a:xfrm>
            <a:off x="667745" y="3890463"/>
            <a:ext cx="468180" cy="369332"/>
            <a:chOff x="678802" y="2623568"/>
            <a:chExt cx="468180" cy="369332"/>
          </a:xfrm>
        </p:grpSpPr>
        <p:sp>
          <p:nvSpPr>
            <p:cNvPr id="218" name="타원 217">
              <a:extLst>
                <a:ext uri="{FF2B5EF4-FFF2-40B4-BE49-F238E27FC236}">
                  <a16:creationId xmlns:a16="http://schemas.microsoft.com/office/drawing/2014/main" id="{5F81DCC6-AC31-4C40-9277-41E4FE93688A}"/>
                </a:ext>
              </a:extLst>
            </p:cNvPr>
            <p:cNvSpPr/>
            <p:nvPr/>
          </p:nvSpPr>
          <p:spPr>
            <a:xfrm>
              <a:off x="776794" y="2676813"/>
              <a:ext cx="253016" cy="26668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D4A9F650-A0BE-4657-AF91-95F5AE2CC319}"/>
                </a:ext>
              </a:extLst>
            </p:cNvPr>
            <p:cNvSpPr txBox="1"/>
            <p:nvPr/>
          </p:nvSpPr>
          <p:spPr>
            <a:xfrm>
              <a:off x="678802" y="2623568"/>
              <a:ext cx="468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20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0" name="그룹 219">
            <a:extLst>
              <a:ext uri="{FF2B5EF4-FFF2-40B4-BE49-F238E27FC236}">
                <a16:creationId xmlns:a16="http://schemas.microsoft.com/office/drawing/2014/main" id="{81F2C964-B237-463D-B3EC-04DD5E3C80F2}"/>
              </a:ext>
            </a:extLst>
          </p:cNvPr>
          <p:cNvGrpSpPr/>
          <p:nvPr/>
        </p:nvGrpSpPr>
        <p:grpSpPr>
          <a:xfrm>
            <a:off x="2443794" y="3889433"/>
            <a:ext cx="468180" cy="369332"/>
            <a:chOff x="678802" y="2623568"/>
            <a:chExt cx="468180" cy="369332"/>
          </a:xfrm>
        </p:grpSpPr>
        <p:sp>
          <p:nvSpPr>
            <p:cNvPr id="221" name="타원 220">
              <a:extLst>
                <a:ext uri="{FF2B5EF4-FFF2-40B4-BE49-F238E27FC236}">
                  <a16:creationId xmlns:a16="http://schemas.microsoft.com/office/drawing/2014/main" id="{09FB0479-EAD3-48B4-9CE7-AE936DF9267C}"/>
                </a:ext>
              </a:extLst>
            </p:cNvPr>
            <p:cNvSpPr/>
            <p:nvPr/>
          </p:nvSpPr>
          <p:spPr>
            <a:xfrm>
              <a:off x="776794" y="2676813"/>
              <a:ext cx="253016" cy="26668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59DC3DA3-46D7-4A4F-AD89-D8DEB6E023C7}"/>
                </a:ext>
              </a:extLst>
            </p:cNvPr>
            <p:cNvSpPr txBox="1"/>
            <p:nvPr/>
          </p:nvSpPr>
          <p:spPr>
            <a:xfrm>
              <a:off x="678802" y="2623568"/>
              <a:ext cx="468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21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3" name="그룹 222">
            <a:extLst>
              <a:ext uri="{FF2B5EF4-FFF2-40B4-BE49-F238E27FC236}">
                <a16:creationId xmlns:a16="http://schemas.microsoft.com/office/drawing/2014/main" id="{E1391D71-A0F0-4BE2-911D-28877C471842}"/>
              </a:ext>
            </a:extLst>
          </p:cNvPr>
          <p:cNvGrpSpPr/>
          <p:nvPr/>
        </p:nvGrpSpPr>
        <p:grpSpPr>
          <a:xfrm>
            <a:off x="722969" y="4253108"/>
            <a:ext cx="468180" cy="369332"/>
            <a:chOff x="678802" y="2623568"/>
            <a:chExt cx="468180" cy="369332"/>
          </a:xfrm>
        </p:grpSpPr>
        <p:sp>
          <p:nvSpPr>
            <p:cNvPr id="224" name="타원 223">
              <a:extLst>
                <a:ext uri="{FF2B5EF4-FFF2-40B4-BE49-F238E27FC236}">
                  <a16:creationId xmlns:a16="http://schemas.microsoft.com/office/drawing/2014/main" id="{D32FDA91-3E13-4FB6-9E9D-580187F0F812}"/>
                </a:ext>
              </a:extLst>
            </p:cNvPr>
            <p:cNvSpPr/>
            <p:nvPr/>
          </p:nvSpPr>
          <p:spPr>
            <a:xfrm>
              <a:off x="776794" y="2676813"/>
              <a:ext cx="253016" cy="26668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CAF4D8AF-CADC-47EB-BA81-58FD83A10883}"/>
                </a:ext>
              </a:extLst>
            </p:cNvPr>
            <p:cNvSpPr txBox="1"/>
            <p:nvPr/>
          </p:nvSpPr>
          <p:spPr>
            <a:xfrm>
              <a:off x="678802" y="2623568"/>
              <a:ext cx="468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23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2E947D32-6860-442A-8348-E00354162CB7}"/>
              </a:ext>
            </a:extLst>
          </p:cNvPr>
          <p:cNvGrpSpPr/>
          <p:nvPr/>
        </p:nvGrpSpPr>
        <p:grpSpPr>
          <a:xfrm>
            <a:off x="3147335" y="3853199"/>
            <a:ext cx="468180" cy="369332"/>
            <a:chOff x="678802" y="2623568"/>
            <a:chExt cx="468180" cy="369332"/>
          </a:xfrm>
        </p:grpSpPr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210362AE-F795-402E-89D4-C793E864CC24}"/>
                </a:ext>
              </a:extLst>
            </p:cNvPr>
            <p:cNvSpPr/>
            <p:nvPr/>
          </p:nvSpPr>
          <p:spPr>
            <a:xfrm>
              <a:off x="776794" y="2676813"/>
              <a:ext cx="253016" cy="26668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85CB752B-6087-4B49-A8BC-6DDFCDB500DC}"/>
                </a:ext>
              </a:extLst>
            </p:cNvPr>
            <p:cNvSpPr txBox="1"/>
            <p:nvPr/>
          </p:nvSpPr>
          <p:spPr>
            <a:xfrm>
              <a:off x="678802" y="2623568"/>
              <a:ext cx="468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22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타원 16">
            <a:extLst>
              <a:ext uri="{FF2B5EF4-FFF2-40B4-BE49-F238E27FC236}">
                <a16:creationId xmlns:a16="http://schemas.microsoft.com/office/drawing/2014/main" id="{B4816E4B-9870-45E1-A5A3-623EAC385687}"/>
              </a:ext>
            </a:extLst>
          </p:cNvPr>
          <p:cNvSpPr/>
          <p:nvPr/>
        </p:nvSpPr>
        <p:spPr>
          <a:xfrm>
            <a:off x="3466455" y="3942678"/>
            <a:ext cx="246715" cy="2750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FC03219F-E8F1-411B-881B-012FFB4F1ED5}"/>
              </a:ext>
            </a:extLst>
          </p:cNvPr>
          <p:cNvGrpSpPr/>
          <p:nvPr/>
        </p:nvGrpSpPr>
        <p:grpSpPr>
          <a:xfrm>
            <a:off x="7268116" y="895687"/>
            <a:ext cx="468180" cy="369332"/>
            <a:chOff x="678802" y="2623568"/>
            <a:chExt cx="468180" cy="369332"/>
          </a:xfrm>
        </p:grpSpPr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A6300846-53C5-4D32-B854-B6B9B57ADE4F}"/>
                </a:ext>
              </a:extLst>
            </p:cNvPr>
            <p:cNvSpPr/>
            <p:nvPr/>
          </p:nvSpPr>
          <p:spPr>
            <a:xfrm>
              <a:off x="776794" y="2676813"/>
              <a:ext cx="253016" cy="26668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E8A387B8-2DA9-48B2-A08C-62D6A1C5E537}"/>
                </a:ext>
              </a:extLst>
            </p:cNvPr>
            <p:cNvSpPr txBox="1"/>
            <p:nvPr/>
          </p:nvSpPr>
          <p:spPr>
            <a:xfrm>
              <a:off x="678802" y="2623568"/>
              <a:ext cx="468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23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31D502F4-5ACD-4FF0-8081-23FF134C0D2C}"/>
              </a:ext>
            </a:extLst>
          </p:cNvPr>
          <p:cNvGrpSpPr/>
          <p:nvPr/>
        </p:nvGrpSpPr>
        <p:grpSpPr>
          <a:xfrm>
            <a:off x="6496118" y="1042294"/>
            <a:ext cx="468180" cy="369332"/>
            <a:chOff x="678802" y="2623568"/>
            <a:chExt cx="468180" cy="369332"/>
          </a:xfrm>
        </p:grpSpPr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DD230B4E-F159-4F10-B9C5-0E74EDF7477D}"/>
                </a:ext>
              </a:extLst>
            </p:cNvPr>
            <p:cNvSpPr/>
            <p:nvPr/>
          </p:nvSpPr>
          <p:spPr>
            <a:xfrm>
              <a:off x="776794" y="2676813"/>
              <a:ext cx="253016" cy="26668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1FDD14B8-EAA6-4958-A9C5-A92E18204110}"/>
                </a:ext>
              </a:extLst>
            </p:cNvPr>
            <p:cNvSpPr txBox="1"/>
            <p:nvPr/>
          </p:nvSpPr>
          <p:spPr>
            <a:xfrm>
              <a:off x="678802" y="2623568"/>
              <a:ext cx="468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24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6BC1CEF9-AE4B-4875-858B-1CFEDC91B2D8}"/>
              </a:ext>
            </a:extLst>
          </p:cNvPr>
          <p:cNvGrpSpPr/>
          <p:nvPr/>
        </p:nvGrpSpPr>
        <p:grpSpPr>
          <a:xfrm>
            <a:off x="8405124" y="948932"/>
            <a:ext cx="468180" cy="369332"/>
            <a:chOff x="678802" y="2623568"/>
            <a:chExt cx="468180" cy="369332"/>
          </a:xfrm>
        </p:grpSpPr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38B7DFB2-F784-44EB-947B-412A5F0398C5}"/>
                </a:ext>
              </a:extLst>
            </p:cNvPr>
            <p:cNvSpPr/>
            <p:nvPr/>
          </p:nvSpPr>
          <p:spPr>
            <a:xfrm>
              <a:off x="776794" y="2676813"/>
              <a:ext cx="253016" cy="26668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52570A06-8069-4FF9-A450-E83BFA2FAED9}"/>
                </a:ext>
              </a:extLst>
            </p:cNvPr>
            <p:cNvSpPr txBox="1"/>
            <p:nvPr/>
          </p:nvSpPr>
          <p:spPr>
            <a:xfrm>
              <a:off x="678802" y="2623568"/>
              <a:ext cx="468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25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E89AAB6F-5BBA-4702-8648-EAC7EA9A119C}"/>
              </a:ext>
            </a:extLst>
          </p:cNvPr>
          <p:cNvGrpSpPr/>
          <p:nvPr/>
        </p:nvGrpSpPr>
        <p:grpSpPr>
          <a:xfrm>
            <a:off x="8421299" y="1877557"/>
            <a:ext cx="468180" cy="369332"/>
            <a:chOff x="678802" y="2623568"/>
            <a:chExt cx="468180" cy="369332"/>
          </a:xfrm>
        </p:grpSpPr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E4359AD7-4824-4FB8-B005-AA49253B4EC3}"/>
                </a:ext>
              </a:extLst>
            </p:cNvPr>
            <p:cNvSpPr/>
            <p:nvPr/>
          </p:nvSpPr>
          <p:spPr>
            <a:xfrm>
              <a:off x="776794" y="2676813"/>
              <a:ext cx="253016" cy="26668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936BA649-25EF-4D74-A6B1-39111E2DFBD1}"/>
                </a:ext>
              </a:extLst>
            </p:cNvPr>
            <p:cNvSpPr txBox="1"/>
            <p:nvPr/>
          </p:nvSpPr>
          <p:spPr>
            <a:xfrm>
              <a:off x="678802" y="2623568"/>
              <a:ext cx="468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26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41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254</Words>
  <Application>Microsoft Office PowerPoint</Application>
  <PresentationFormat>와이드스크린</PresentationFormat>
  <Paragraphs>157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나눔고딕</vt:lpstr>
      <vt:lpstr>맑은 고딕</vt:lpstr>
      <vt:lpstr>Arial</vt:lpstr>
      <vt:lpstr>Times New Roman</vt:lpstr>
      <vt:lpstr>Office 테마</vt:lpstr>
      <vt:lpstr>부부사진관 사진 관리 프로그램</vt:lpstr>
      <vt:lpstr>개정이력</vt:lpstr>
      <vt:lpstr>정보구조도</vt:lpstr>
      <vt:lpstr>공통 UI 정의</vt:lpstr>
      <vt:lpstr>공통 UI 정의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우가네 돌솥밥 POS기</dc:title>
  <dc:creator>tlr25</dc:creator>
  <cp:lastModifiedBy>user</cp:lastModifiedBy>
  <cp:revision>80</cp:revision>
  <dcterms:created xsi:type="dcterms:W3CDTF">2018-04-05T06:43:00Z</dcterms:created>
  <dcterms:modified xsi:type="dcterms:W3CDTF">2018-05-03T09:28:15Z</dcterms:modified>
</cp:coreProperties>
</file>