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33B"/>
    <a:srgbClr val="FAB900"/>
    <a:srgbClr val="FFDB75"/>
    <a:srgbClr val="2C70AE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774B63-6E56-4BDE-99FA-4F23DDEC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9F53DB-BA50-4661-8A7B-81B5E30D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E10531-DD1E-47D7-9A60-C3BFF575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7C70DB-4DCE-409B-B132-CA4BE9F2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7661F-A99C-40AC-AE48-3C3A941F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6885EA-F42B-4A1E-ADA4-9A6F2332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6C781F8-C0F4-45D8-95D0-BE608F8F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A3373C-AA0B-4EF5-8BD7-A0F44CF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921DA1-3F79-4700-AF5A-7A66E199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8E6E31-DA84-4227-B6A9-7DBD42C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7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6611B15-6E6B-44CA-9F42-D04F9C695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910630A-9572-4410-9DBB-FB1B5B22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3298BA-4D6A-41DF-BCEC-C73EEDC3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A34BE8-8361-46D4-9FBD-B6841A1B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9B6753-1FB1-46BC-9F87-D0D4A0FC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9963FF-BC92-4C0B-B724-395585AD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2C882A-1E12-4CBE-93F9-067E2AE9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34A3C18-49FE-47AB-977D-4D6C18C8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C20D67-E9BA-4EEF-92C1-689C16BE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294EE9-4C50-4B05-BD2D-56D6D6E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DE7408-D46D-4B04-88C2-178D4072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A383CB-7BD5-41B7-971E-6348D1B3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307EC4-E312-405F-8E12-073CBADB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C4F5E7-C9B8-41C2-85A4-12C209A4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9F9EFE-4FF9-4109-8FFB-2274A5D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EF2EF-1266-4D29-AB7C-0C2067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2BC41D-47AC-43DB-BA5A-C8D923F6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20E882F-7B29-4479-8848-7382A258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99DED0-3D81-4724-ABF8-E953224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FBB941-2F28-4424-BE7B-AA90B724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5CD595-ABDF-486E-989F-01E844D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426A34-CBC8-45D9-B49A-07FB2BFA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9BEC38-EF98-41AA-8CE2-ED4A2099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E7D9107-A1F3-4CB9-9037-8C21461E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38C3540-2A26-4982-BB39-DF9FD801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FFDDF65-6AB8-42BC-A2E1-9D002D14B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B5836DA-7DE2-4824-B6F4-7017007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B07F7D1-5976-4895-A021-DE29349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E8D9336-45CA-4B45-8778-5F62627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5CB9C2-E693-4B25-A191-906D28B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9F5EB9D-780D-453E-B53D-51398C27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D1A92AA-70A3-47C5-87CD-CEE9335B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7AE9A8-8714-4E2D-BBCC-90EE857E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1303609-4979-4893-8B81-D2566546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0652B86-83E2-4D7F-A789-1BB7173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C6049D-4C87-4470-8594-1DDB6221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710426-C59F-47AB-B487-3520D72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C956C6-F670-4B66-B6FE-322D69B6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EBDC00-5081-4AF7-8478-A39016C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152996B-2D4C-4767-AF99-511A78F7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A11065-72BE-4CE6-B9B2-D1A0D6FB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D74583-F323-4FC3-A04E-65F61F38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C7B6E5-7D50-4D0F-A568-347316FC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243716-452B-47A5-9AA5-DDA01A9CE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64A2F9F-CCE7-4EB6-B64A-BB922D20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1E8192-0596-4931-A3FD-37F3556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F41D7D-FEBC-498D-8E5A-E59509B5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4270FA-91E8-4F00-A388-8D26A28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3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F7F8B77-12DE-4E3D-A8EC-6681CC8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665757-DE54-4197-B730-F3C515CD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765157-064E-4341-91DC-287901C3A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DF61-552B-4965-A501-E8B5A64FE51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C9150A-F899-4A69-9D51-6BD7663B9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D8D8D3-DAB2-41E7-872E-92D6C0C8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E023B3-A4A0-4D59-A9A5-EACD6634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8311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부부사진관 사진 관리 프로그램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807972B3-7C13-480F-A5BB-F08A035322DE}"/>
              </a:ext>
            </a:extLst>
          </p:cNvPr>
          <p:cNvSpPr txBox="1">
            <a:spLocks/>
          </p:cNvSpPr>
          <p:nvPr/>
        </p:nvSpPr>
        <p:spPr>
          <a:xfrm>
            <a:off x="1524000" y="1864060"/>
            <a:ext cx="9144000" cy="52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Story Board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32F1214-A091-4344-8666-B161D892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05591"/>
              </p:ext>
            </p:extLst>
          </p:nvPr>
        </p:nvGraphicFramePr>
        <p:xfrm>
          <a:off x="1523999" y="2961148"/>
          <a:ext cx="9143999" cy="2894220"/>
        </p:xfrm>
        <a:graphic>
          <a:graphicData uri="http://schemas.openxmlformats.org/drawingml/2006/table">
            <a:tbl>
              <a:tblPr/>
              <a:tblGrid>
                <a:gridCol w="1913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0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프로젝트명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dirty="0"/>
                        <a:t>부부사진관 사진 관리 프로그램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개발기간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2018.04.10~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최종수정일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2018.05.03</a:t>
                      </a: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작성자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l" defTabSz="914400" rtl="0" eaLnBrk="1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창종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2</a:t>
                      </a: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조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575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개정이력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867BA41-C1D6-4014-9C9B-4B258E4A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51004"/>
              </p:ext>
            </p:extLst>
          </p:nvPr>
        </p:nvGraphicFramePr>
        <p:xfrm>
          <a:off x="838200" y="1499038"/>
          <a:ext cx="10515601" cy="4090577"/>
        </p:xfrm>
        <a:graphic>
          <a:graphicData uri="http://schemas.openxmlformats.org/drawingml/2006/table">
            <a:tbl>
              <a:tblPr/>
              <a:tblGrid>
                <a:gridCol w="970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1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5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90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23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버전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날짜</a:t>
                      </a:r>
                      <a:endParaRPr lang="en-US" sz="1500" b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추가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수정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내용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31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v1.1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2018.04.10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문서 생성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315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UI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페이지 추가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31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V1.2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2018.04.16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UI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고객 리스트 구현 및 검색 기능 추가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831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썸네일 구현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4755132"/>
                  </a:ext>
                </a:extLst>
              </a:tr>
              <a:tr h="52831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3326382"/>
                  </a:ext>
                </a:extLst>
              </a:tr>
              <a:tr h="5283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V1.3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2018.04.25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DB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연동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283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V1.4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2018.05.01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고객 추가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제거 구현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005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F00C3C-E358-41B9-AA60-C8D3AFC0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77" y="14287"/>
            <a:ext cx="4953000" cy="684371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6736170E-5C1B-4594-B8C1-01B42936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786" y="3100379"/>
            <a:ext cx="1700814" cy="6715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정보구조도</a:t>
            </a:r>
          </a:p>
        </p:txBody>
      </p:sp>
    </p:spTree>
    <p:extLst>
      <p:ext uri="{BB962C8B-B14F-4D97-AF65-F5344CB8AC3E}">
        <p14:creationId xmlns:p14="http://schemas.microsoft.com/office/powerpoint/2010/main" val="2890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UI </a:t>
            </a:r>
            <a:r>
              <a:rPr lang="ko-KR" altLang="en-US" sz="2000" dirty="0" smtClean="0"/>
              <a:t>정의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초기 화면</a:t>
            </a:r>
            <a:endParaRPr lang="ko-KR" altLang="en-US" sz="2000" dirty="0"/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xmlns="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15783"/>
              </p:ext>
            </p:extLst>
          </p:nvPr>
        </p:nvGraphicFramePr>
        <p:xfrm>
          <a:off x="9167448" y="254889"/>
          <a:ext cx="2624465" cy="3384278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초기 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카테고리 선택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8925681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43386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리스트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JPannel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정보 변경 사항 저장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2727357"/>
                  </a:ext>
                </a:extLst>
              </a:tr>
              <a:tr h="257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정보 변경 사항 취소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546441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6718" y="728421"/>
            <a:ext cx="8764291" cy="537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39118" y="880822"/>
            <a:ext cx="560523" cy="20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02989" y="875461"/>
            <a:ext cx="4295614" cy="5174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39118" y="1194662"/>
            <a:ext cx="1100381" cy="1691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9118" y="8808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828968" y="880822"/>
            <a:ext cx="170673" cy="204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863934" y="961422"/>
            <a:ext cx="100739" cy="54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7132" y="880822"/>
            <a:ext cx="217751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321612" y="880582"/>
            <a:ext cx="521968" cy="215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83987" y="8808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1539500" y="1194662"/>
            <a:ext cx="1126208" cy="1691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65708" y="1194662"/>
            <a:ext cx="1177872" cy="1691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817822" y="1171534"/>
            <a:ext cx="696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고객이름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19379" y="11721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고객번호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979908" y="1172180"/>
            <a:ext cx="68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예약날짜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439118" y="1370188"/>
            <a:ext cx="3404462" cy="892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9118" y="137018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548072" y="13684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김민수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665708" y="138762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2018-05-20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439118" y="160306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548072" y="160819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하문식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2665708" y="1608191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2018-06-01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04606" y="23912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고객번호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404604" y="28221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전화번호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404605" y="26066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고객이름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04606" y="30375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촬영종류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04603" y="325303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생성날짜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404602" y="34684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예약날짜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404606" y="36839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최종날짜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404893" y="38993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보정정보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174380" y="2391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인원수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83922" y="389936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요금납부여부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437024" y="4114805"/>
            <a:ext cx="3406555" cy="163506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599529" y="2391254"/>
            <a:ext cx="12440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013081" y="3253030"/>
            <a:ext cx="8804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64672" y="2822142"/>
            <a:ext cx="287890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964672" y="2620266"/>
            <a:ext cx="287890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64672" y="3037586"/>
            <a:ext cx="287890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64672" y="3253030"/>
            <a:ext cx="8531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086745" y="3253030"/>
            <a:ext cx="75683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964672" y="2391254"/>
            <a:ext cx="1219249" cy="22901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964672" y="3468474"/>
            <a:ext cx="8531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2013081" y="3468474"/>
            <a:ext cx="8804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086745" y="3468474"/>
            <a:ext cx="75683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64673" y="3683918"/>
            <a:ext cx="8531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2013081" y="3683918"/>
            <a:ext cx="8804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086745" y="3683918"/>
            <a:ext cx="75683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393162" y="3935084"/>
            <a:ext cx="144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26691" y="5834874"/>
            <a:ext cx="1613823" cy="215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229757" y="5834873"/>
            <a:ext cx="1613823" cy="215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2739150" y="58351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변경취소</a:t>
            </a:r>
            <a:endParaRPr lang="ko-KR" alt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936916" y="58348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변경저장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3926237" y="880823"/>
            <a:ext cx="420262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926237" y="88340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C:/testImg/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8278485" y="875461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278484" y="1270800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8278485" y="2062800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8278481" y="1666800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8324608" y="9273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고객추</a:t>
            </a:r>
            <a:r>
              <a:rPr lang="ko-KR" altLang="en-US" sz="800" dirty="0"/>
              <a:t>가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324604" y="13226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고객삭제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375899" y="171867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캘린더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427201" y="21146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설정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3995979" y="1197755"/>
            <a:ext cx="839492" cy="79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101524" y="1197754"/>
            <a:ext cx="839492" cy="79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4118207" y="1363851"/>
            <a:ext cx="6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폴</a:t>
            </a:r>
            <a:r>
              <a:rPr lang="ko-KR" altLang="en-US" sz="1500"/>
              <a:t>더</a:t>
            </a:r>
            <a:r>
              <a:rPr lang="en-US" altLang="ko-KR" sz="1500" dirty="0" smtClean="0"/>
              <a:t>IMG</a:t>
            </a:r>
            <a:endParaRPr lang="ko-KR" altLang="en-US" sz="15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216882" y="1370188"/>
            <a:ext cx="6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폴더</a:t>
            </a:r>
            <a:r>
              <a:rPr lang="en-US" altLang="ko-KR" sz="1500" dirty="0" smtClean="0"/>
              <a:t>IMG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3995979" y="2062800"/>
            <a:ext cx="196313" cy="199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4207785" y="206280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김민수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5101524" y="2062796"/>
            <a:ext cx="196313" cy="199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5297837" y="2062796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하문식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814170" y="324744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14400" y="345308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865600" y="346288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10800" y="366852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865600" y="366852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865358" y="324744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8" name="타원 187"/>
          <p:cNvSpPr/>
          <p:nvPr/>
        </p:nvSpPr>
        <p:spPr bwMode="auto">
          <a:xfrm>
            <a:off x="314893" y="802852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 bwMode="auto">
          <a:xfrm>
            <a:off x="999928" y="77269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타원 203"/>
          <p:cNvSpPr/>
          <p:nvPr/>
        </p:nvSpPr>
        <p:spPr bwMode="auto">
          <a:xfrm>
            <a:off x="3244185" y="79340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타원 207"/>
          <p:cNvSpPr/>
          <p:nvPr/>
        </p:nvSpPr>
        <p:spPr bwMode="auto">
          <a:xfrm>
            <a:off x="336691" y="114267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타원 208"/>
          <p:cNvSpPr/>
          <p:nvPr/>
        </p:nvSpPr>
        <p:spPr bwMode="auto">
          <a:xfrm>
            <a:off x="336691" y="2325760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334596" y="5762835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2154203" y="5773327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UI </a:t>
            </a:r>
            <a:r>
              <a:rPr lang="ko-KR" altLang="en-US" sz="2000" dirty="0" smtClean="0"/>
              <a:t>정의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초기 화면</a:t>
            </a:r>
            <a:endParaRPr lang="ko-KR" altLang="en-US" sz="2000" dirty="0"/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xmlns="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6887"/>
              </p:ext>
            </p:extLst>
          </p:nvPr>
        </p:nvGraphicFramePr>
        <p:xfrm>
          <a:off x="9167448" y="254889"/>
          <a:ext cx="2624465" cy="3777470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초기 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9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이미지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90*90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8925681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파일 중요도 체크 박스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20*20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43386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11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이름 라벨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20*70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추가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삭제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2727357"/>
                  </a:ext>
                </a:extLst>
              </a:tr>
              <a:tr h="257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 버튼</a:t>
                      </a: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5464419"/>
                  </a:ext>
                </a:extLst>
              </a:tr>
              <a:tr h="257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버튼</a:t>
                      </a: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6718" y="728421"/>
            <a:ext cx="8764291" cy="537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39118" y="880822"/>
            <a:ext cx="560523" cy="20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02989" y="875461"/>
            <a:ext cx="4295614" cy="5174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39118" y="1194662"/>
            <a:ext cx="1100381" cy="1691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9118" y="8808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828968" y="880822"/>
            <a:ext cx="170673" cy="204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863934" y="961422"/>
            <a:ext cx="100739" cy="54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7132" y="880822"/>
            <a:ext cx="217751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321612" y="880582"/>
            <a:ext cx="521968" cy="215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83987" y="8808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1539500" y="1194662"/>
            <a:ext cx="1126208" cy="1691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65708" y="1194662"/>
            <a:ext cx="1177872" cy="1691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817822" y="1171534"/>
            <a:ext cx="696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고객이름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19379" y="11721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고객번호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979908" y="1172180"/>
            <a:ext cx="68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예약날짜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439118" y="1370188"/>
            <a:ext cx="3404462" cy="892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9118" y="137018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548072" y="13684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김민수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665708" y="138762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2018-05-20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439118" y="160306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548072" y="160819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하문식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2665708" y="1608191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2018-06-01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04606" y="23912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고객번호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404604" y="28221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전화번호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404605" y="26066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고객이름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04606" y="30375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촬영종류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04603" y="325303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생성날짜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404602" y="34684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예약날짜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404606" y="36839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최종날짜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404893" y="38993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보정정보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174380" y="2391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인원수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83922" y="389936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요금납부여부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437024" y="4114805"/>
            <a:ext cx="3406555" cy="163506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599529" y="2391254"/>
            <a:ext cx="12440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013081" y="3253030"/>
            <a:ext cx="8804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64672" y="2822142"/>
            <a:ext cx="287890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964672" y="2620266"/>
            <a:ext cx="287890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64672" y="3037586"/>
            <a:ext cx="287890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64672" y="3253030"/>
            <a:ext cx="8531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086745" y="3253030"/>
            <a:ext cx="75683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964672" y="2391254"/>
            <a:ext cx="1219249" cy="22901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964672" y="3468474"/>
            <a:ext cx="8531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2013081" y="3468474"/>
            <a:ext cx="8804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086745" y="3468474"/>
            <a:ext cx="75683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64673" y="3683918"/>
            <a:ext cx="8531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2013081" y="3683918"/>
            <a:ext cx="8804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086745" y="3683918"/>
            <a:ext cx="75683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393162" y="3935084"/>
            <a:ext cx="144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26691" y="5834874"/>
            <a:ext cx="1613823" cy="215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229757" y="5834873"/>
            <a:ext cx="1613823" cy="215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2739150" y="58351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변경취소</a:t>
            </a:r>
            <a:endParaRPr lang="ko-KR" alt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936916" y="58348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변경저장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3926237" y="880823"/>
            <a:ext cx="420262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926237" y="88340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C:/testImg/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8278485" y="875461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278484" y="1270800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8278485" y="2062800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8278481" y="1666800"/>
            <a:ext cx="687283" cy="319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8324608" y="9273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고객추</a:t>
            </a:r>
            <a:r>
              <a:rPr lang="ko-KR" altLang="en-US" sz="800" dirty="0"/>
              <a:t>가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324604" y="13226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고객삭제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375899" y="171867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캘린더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427201" y="21146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설정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3995979" y="1197755"/>
            <a:ext cx="839492" cy="79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101524" y="1197754"/>
            <a:ext cx="839492" cy="79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4118207" y="1363851"/>
            <a:ext cx="6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폴</a:t>
            </a:r>
            <a:r>
              <a:rPr lang="ko-KR" altLang="en-US" sz="1500"/>
              <a:t>더</a:t>
            </a:r>
            <a:r>
              <a:rPr lang="en-US" altLang="ko-KR" sz="1500" dirty="0" smtClean="0"/>
              <a:t>IMG</a:t>
            </a:r>
            <a:endParaRPr lang="ko-KR" altLang="en-US" sz="15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216882" y="1370188"/>
            <a:ext cx="6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폴더</a:t>
            </a:r>
            <a:r>
              <a:rPr lang="en-US" altLang="ko-KR" sz="1500" dirty="0" smtClean="0"/>
              <a:t>IMG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3995979" y="2062800"/>
            <a:ext cx="196313" cy="199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4207785" y="206280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김민수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5101524" y="2062796"/>
            <a:ext cx="196313" cy="199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5297837" y="2062796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하문식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814170" y="324744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14400" y="345308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865600" y="346288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10800" y="366852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865600" y="366852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865358" y="3247445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88" name="타원 187"/>
          <p:cNvSpPr/>
          <p:nvPr/>
        </p:nvSpPr>
        <p:spPr bwMode="auto">
          <a:xfrm>
            <a:off x="3877158" y="811130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 bwMode="auto">
          <a:xfrm>
            <a:off x="3905979" y="1171534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타원 203"/>
          <p:cNvSpPr/>
          <p:nvPr/>
        </p:nvSpPr>
        <p:spPr bwMode="auto">
          <a:xfrm>
            <a:off x="3877158" y="1994312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10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타원 207"/>
          <p:cNvSpPr/>
          <p:nvPr/>
        </p:nvSpPr>
        <p:spPr bwMode="auto">
          <a:xfrm>
            <a:off x="4207785" y="1994312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11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타원 208"/>
          <p:cNvSpPr/>
          <p:nvPr/>
        </p:nvSpPr>
        <p:spPr bwMode="auto">
          <a:xfrm>
            <a:off x="8177817" y="811130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12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8188481" y="123267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13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8209398" y="162867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14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8188485" y="200479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15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3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고객 추가</a:t>
            </a:r>
            <a:endParaRPr lang="ko-KR" altLang="en-US" sz="2000" dirty="0"/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xmlns="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41993"/>
              </p:ext>
            </p:extLst>
          </p:nvPr>
        </p:nvGraphicFramePr>
        <p:xfrm>
          <a:off x="9167448" y="254889"/>
          <a:ext cx="2624465" cy="1713077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고객 추가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5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추가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추가 프레임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8925681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고객 정보 입력 후 추가 버튼 클릭 시 해당 내용으로 고객 객체 생성 및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에 저장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취소 시 추가 없이 프레임 제거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43386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3695" y="865285"/>
            <a:ext cx="1619572" cy="1729966"/>
            <a:chOff x="7431437" y="728422"/>
            <a:chExt cx="1619572" cy="1729966"/>
          </a:xfrm>
        </p:grpSpPr>
        <p:sp>
          <p:nvSpPr>
            <p:cNvPr id="17" name="직사각형 16"/>
            <p:cNvSpPr/>
            <p:nvPr/>
          </p:nvSpPr>
          <p:spPr>
            <a:xfrm>
              <a:off x="7431437" y="728422"/>
              <a:ext cx="1619572" cy="1729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278485" y="875461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78484" y="1270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78485" y="2062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78481" y="1666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324608" y="92733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고객추</a:t>
              </a:r>
              <a:r>
                <a:rPr lang="ko-KR" altLang="en-US" sz="800" dirty="0"/>
                <a:t>가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324604" y="132267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고객삭제</a:t>
              </a:r>
              <a:endParaRPr lang="ko-KR" alt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375899" y="171867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캘린더</a:t>
              </a:r>
              <a:endParaRPr lang="ko-KR" alt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27201" y="211467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설정</a:t>
              </a:r>
              <a:endParaRPr lang="ko-KR" altLang="en-US" sz="8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519834" y="780305"/>
            <a:ext cx="4397955" cy="2685117"/>
            <a:chOff x="1122328" y="736444"/>
            <a:chExt cx="4397955" cy="2685117"/>
          </a:xfrm>
        </p:grpSpPr>
        <p:sp>
          <p:nvSpPr>
            <p:cNvPr id="101" name="직사각형 100"/>
            <p:cNvSpPr/>
            <p:nvPr/>
          </p:nvSpPr>
          <p:spPr>
            <a:xfrm>
              <a:off x="1122328" y="796700"/>
              <a:ext cx="4392488" cy="2624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313834" y="1185857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313834" y="1540772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313834" y="1855356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309847" y="2572005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313834" y="2211965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429958" y="2220090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513902" y="2211965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75116" y="1177731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고객이름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75116" y="1531519"/>
              <a:ext cx="96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전화번호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54772" y="1823945"/>
              <a:ext cx="977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촬영종류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75285" y="2166088"/>
              <a:ext cx="1184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예약날짜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71298" y="2494370"/>
              <a:ext cx="1388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 수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088755" y="736444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755" y="736444"/>
                  <a:ext cx="43152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직사각형 124"/>
            <p:cNvSpPr/>
            <p:nvPr/>
          </p:nvSpPr>
          <p:spPr>
            <a:xfrm>
              <a:off x="4887714" y="844113"/>
              <a:ext cx="20104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376674" y="736444"/>
                  <a:ext cx="5692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674" y="736444"/>
                  <a:ext cx="5692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직사각형 126"/>
            <p:cNvSpPr/>
            <p:nvPr/>
          </p:nvSpPr>
          <p:spPr>
            <a:xfrm>
              <a:off x="2313834" y="2924944"/>
              <a:ext cx="998263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624354" y="2924944"/>
              <a:ext cx="998263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타원 128"/>
          <p:cNvSpPr/>
          <p:nvPr/>
        </p:nvSpPr>
        <p:spPr bwMode="auto">
          <a:xfrm>
            <a:off x="1268157" y="987541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3519834" y="807541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503695" y="3784393"/>
            <a:ext cx="4397955" cy="2685117"/>
            <a:chOff x="1122328" y="736444"/>
            <a:chExt cx="4397955" cy="2685117"/>
          </a:xfrm>
        </p:grpSpPr>
        <p:sp>
          <p:nvSpPr>
            <p:cNvPr id="167" name="직사각형 166"/>
            <p:cNvSpPr/>
            <p:nvPr/>
          </p:nvSpPr>
          <p:spPr>
            <a:xfrm>
              <a:off x="1122328" y="796700"/>
              <a:ext cx="4392488" cy="2624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313834" y="1185857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313834" y="1540772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313834" y="1855356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309847" y="2572005"/>
              <a:ext cx="309634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313834" y="2211965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429958" y="2220090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513902" y="2211965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75116" y="1177731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고객이름</a:t>
              </a:r>
              <a:endParaRPr lang="ko-KR" altLang="en-US" sz="1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275116" y="1531519"/>
              <a:ext cx="96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전화번호</a:t>
              </a:r>
              <a:endParaRPr lang="ko-KR" alt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254772" y="1823945"/>
              <a:ext cx="977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촬영종류</a:t>
              </a:r>
              <a:endParaRPr lang="ko-KR" altLang="en-US" sz="1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275285" y="2166088"/>
              <a:ext cx="1184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예약날짜</a:t>
              </a:r>
              <a:endParaRPr lang="ko-KR" alt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271298" y="2494370"/>
              <a:ext cx="1388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 수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5088755" y="736444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755" y="736444"/>
                  <a:ext cx="43152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직사각형 200"/>
            <p:cNvSpPr/>
            <p:nvPr/>
          </p:nvSpPr>
          <p:spPr>
            <a:xfrm>
              <a:off x="4887714" y="844113"/>
              <a:ext cx="201041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4376674" y="736444"/>
                  <a:ext cx="5692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674" y="736444"/>
                  <a:ext cx="5692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직사각형 204"/>
            <p:cNvSpPr/>
            <p:nvPr/>
          </p:nvSpPr>
          <p:spPr>
            <a:xfrm>
              <a:off x="2313834" y="2924944"/>
              <a:ext cx="998263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624354" y="2924944"/>
              <a:ext cx="998263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1715783" y="423380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하문식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898076" y="527217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24</a:t>
            </a:r>
            <a:endParaRPr lang="ko-KR" altLang="en-US" sz="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811325" y="529622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05</a:t>
            </a:r>
            <a:endParaRPr lang="ko-KR" altLang="en-US" sz="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745675" y="526861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2018</a:t>
            </a:r>
            <a:endParaRPr lang="ko-KR" altLang="en-US" sz="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715782" y="5634652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714396" y="4601650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010-</a:t>
            </a:r>
            <a:r>
              <a:rPr lang="ko-KR" altLang="en-US" sz="800" dirty="0" err="1" smtClean="0"/>
              <a:t>ㅌㅌㅌㅌㅌㅌㅌ</a:t>
            </a:r>
            <a:endParaRPr lang="ko-KR" alt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1701889" y="49040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셀카</a:t>
            </a:r>
            <a:endParaRPr lang="ko-KR" altLang="en-US" sz="800" dirty="0"/>
          </a:p>
        </p:txBody>
      </p:sp>
      <p:sp>
        <p:nvSpPr>
          <p:cNvPr id="218" name="타원 217"/>
          <p:cNvSpPr/>
          <p:nvPr/>
        </p:nvSpPr>
        <p:spPr bwMode="auto">
          <a:xfrm>
            <a:off x="503695" y="389672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4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고객 삭제</a:t>
            </a:r>
            <a:endParaRPr lang="ko-KR" altLang="en-US" sz="2000" dirty="0"/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xmlns="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16461"/>
              </p:ext>
            </p:extLst>
          </p:nvPr>
        </p:nvGraphicFramePr>
        <p:xfrm>
          <a:off x="9167448" y="254889"/>
          <a:ext cx="2624465" cy="1344846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고객 삭제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5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삭제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확인 클릭 시 고객 객체를 지우고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에서 삭제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취소 시 삭제 없이 프레임 제거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892568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3695" y="865285"/>
            <a:ext cx="1619572" cy="1729966"/>
            <a:chOff x="7431437" y="728422"/>
            <a:chExt cx="1619572" cy="1729966"/>
          </a:xfrm>
        </p:grpSpPr>
        <p:sp>
          <p:nvSpPr>
            <p:cNvPr id="17" name="직사각형 16"/>
            <p:cNvSpPr/>
            <p:nvPr/>
          </p:nvSpPr>
          <p:spPr>
            <a:xfrm>
              <a:off x="7431437" y="728422"/>
              <a:ext cx="1619572" cy="1729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278485" y="875461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78484" y="1270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78485" y="2062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78481" y="1666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324608" y="92733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고객추</a:t>
              </a:r>
              <a:r>
                <a:rPr lang="ko-KR" altLang="en-US" sz="800" dirty="0"/>
                <a:t>가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324604" y="132267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고객삭제</a:t>
              </a:r>
              <a:endParaRPr lang="ko-KR" alt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375899" y="171867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캘린더</a:t>
              </a:r>
              <a:endParaRPr lang="ko-KR" alt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27201" y="211467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설정</a:t>
              </a:r>
              <a:endParaRPr lang="ko-KR" altLang="en-US" sz="800" dirty="0"/>
            </a:p>
          </p:txBody>
        </p:sp>
      </p:grpSp>
      <p:sp>
        <p:nvSpPr>
          <p:cNvPr id="129" name="타원 128"/>
          <p:cNvSpPr/>
          <p:nvPr/>
        </p:nvSpPr>
        <p:spPr bwMode="auto">
          <a:xfrm>
            <a:off x="1260739" y="1361194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458112" y="967784"/>
            <a:ext cx="4265511" cy="1671757"/>
            <a:chOff x="311956" y="3557443"/>
            <a:chExt cx="4265511" cy="1671757"/>
          </a:xfrm>
        </p:grpSpPr>
        <p:sp>
          <p:nvSpPr>
            <p:cNvPr id="63" name="직사각형 62"/>
            <p:cNvSpPr/>
            <p:nvPr/>
          </p:nvSpPr>
          <p:spPr>
            <a:xfrm>
              <a:off x="311956" y="3573016"/>
              <a:ext cx="4265511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217687" y="3557443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687" y="3557443"/>
                  <a:ext cx="2880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563590" y="356511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590" y="3565116"/>
                  <a:ext cx="4395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직사각형 65"/>
            <p:cNvSpPr/>
            <p:nvPr/>
          </p:nvSpPr>
          <p:spPr>
            <a:xfrm>
              <a:off x="4003133" y="3634097"/>
              <a:ext cx="22227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254" y="3581567"/>
              <a:ext cx="745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544" y="4221088"/>
              <a:ext cx="368812" cy="2880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8931" y="4221088"/>
              <a:ext cx="2845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선택된 고객을 정말 삭제하시겠습니까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868437" y="4710851"/>
              <a:ext cx="998263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523418" y="4725144"/>
              <a:ext cx="998263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 bwMode="auto">
          <a:xfrm>
            <a:off x="3389410" y="999366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1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9673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캘린더</a:t>
            </a:r>
            <a:endParaRPr lang="ko-KR" altLang="en-US" sz="2000" dirty="0"/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xmlns="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3833"/>
              </p:ext>
            </p:extLst>
          </p:nvPr>
        </p:nvGraphicFramePr>
        <p:xfrm>
          <a:off x="9167448" y="254889"/>
          <a:ext cx="2659380" cy="3338978"/>
        </p:xfrm>
        <a:graphic>
          <a:graphicData uri="http://schemas.openxmlformats.org/drawingml/2006/table">
            <a:tbl>
              <a:tblPr/>
              <a:tblGrid>
                <a:gridCol w="359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고객 삭제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5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Today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버튼 클릭 시 오늘 날짜로 자동 선택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8925681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날짜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선택시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날짜에 관련된 메모사항이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메모창에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출력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원하는 날짜에 메모사항을 저장할 수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있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    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게하는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저장되어있는 메모 삭제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메모내용 초기화로 출력하는 내용만 초기화 기존의 저장되어 있는 내용에는 영향 없음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현재 시간을 나타냄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년도를 바꾸는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9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월을 바꾸는 버튼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3695" y="865285"/>
            <a:ext cx="1619572" cy="1729966"/>
            <a:chOff x="7431437" y="728422"/>
            <a:chExt cx="1619572" cy="1729966"/>
          </a:xfrm>
        </p:grpSpPr>
        <p:sp>
          <p:nvSpPr>
            <p:cNvPr id="17" name="직사각형 16"/>
            <p:cNvSpPr/>
            <p:nvPr/>
          </p:nvSpPr>
          <p:spPr>
            <a:xfrm>
              <a:off x="7431437" y="728422"/>
              <a:ext cx="1619572" cy="1729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278485" y="875461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78484" y="1270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78485" y="2062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78481" y="1666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324608" y="92733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고객추</a:t>
              </a:r>
              <a:r>
                <a:rPr lang="ko-KR" altLang="en-US" sz="800" dirty="0"/>
                <a:t>가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324604" y="132267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고객삭제</a:t>
              </a:r>
              <a:endParaRPr lang="ko-KR" alt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375899" y="171867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캘린더</a:t>
              </a:r>
              <a:endParaRPr lang="ko-KR" alt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27201" y="211467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설정</a:t>
              </a:r>
              <a:endParaRPr lang="ko-KR" altLang="en-US" sz="800" dirty="0"/>
            </a:p>
          </p:txBody>
        </p:sp>
      </p:grpSp>
      <p:sp>
        <p:nvSpPr>
          <p:cNvPr id="129" name="타원 128"/>
          <p:cNvSpPr/>
          <p:nvPr/>
        </p:nvSpPr>
        <p:spPr bwMode="auto">
          <a:xfrm>
            <a:off x="1232963" y="1828547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3048936" y="408209"/>
                <a:ext cx="6048672" cy="41044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36" y="408209"/>
                <a:ext cx="6048672" cy="41044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3070728" y="768249"/>
            <a:ext cx="6026880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7986" y="464230"/>
            <a:ext cx="155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메모 달력 </a:t>
            </a:r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1.0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8593552" y="498265"/>
            <a:ext cx="216024" cy="20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8218" y="834740"/>
            <a:ext cx="998263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Today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50564" y="1272305"/>
            <a:ext cx="518452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13033" y="1272305"/>
            <a:ext cx="288032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05157" y="1278145"/>
            <a:ext cx="292051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41224" y="1278145"/>
            <a:ext cx="5711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&gt;&gt;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8389" y="1231655"/>
            <a:ext cx="10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5/2018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13937"/>
              </p:ext>
            </p:extLst>
          </p:nvPr>
        </p:nvGraphicFramePr>
        <p:xfrm>
          <a:off x="3164365" y="1600987"/>
          <a:ext cx="3048003" cy="222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361304" y="1272305"/>
            <a:ext cx="67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Memo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089496" y="840257"/>
            <a:ext cx="102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 0:00:00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361304" y="1566177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18536" y="1541869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5/24/2018(Today)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6361304" y="1772701"/>
            <a:ext cx="2340260" cy="187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701564" y="2088304"/>
            <a:ext cx="252028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8701564" y="1772701"/>
            <a:ext cx="252028" cy="1882472"/>
            <a:chOff x="5976156" y="1553132"/>
            <a:chExt cx="252028" cy="1882472"/>
          </a:xfrm>
        </p:grpSpPr>
        <p:sp>
          <p:nvSpPr>
            <p:cNvPr id="48" name="직사각형 47"/>
            <p:cNvSpPr/>
            <p:nvPr/>
          </p:nvSpPr>
          <p:spPr>
            <a:xfrm>
              <a:off x="5976156" y="1553132"/>
              <a:ext cx="252028" cy="29169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▲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976156" y="3143912"/>
              <a:ext cx="252028" cy="29169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285719" y="3760541"/>
            <a:ext cx="731769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1305" y="3764683"/>
            <a:ext cx="86409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Save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77807" y="3764683"/>
            <a:ext cx="875785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Clear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3708" y="4171620"/>
            <a:ext cx="102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부부사진</a:t>
            </a:r>
            <a:r>
              <a:rPr lang="ko-KR" altLang="en-US" sz="1200" dirty="0"/>
              <a:t>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265937" y="384536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altLang="ko-KR" dirty="0" smtClean="0"/>
                  <a:t>    x</a:t>
                </a:r>
                <a:endParaRPr lang="ko-KR" alt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37" y="384536"/>
                <a:ext cx="2088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 bwMode="auto">
          <a:xfrm>
            <a:off x="4006481" y="91896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7233167" y="3666439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5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8027252" y="86373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7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3160564" y="140766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8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3823033" y="1446414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9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6318536" y="173026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6318536" y="367468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7987807" y="365517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6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6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95" y="207533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xmlns="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91034"/>
              </p:ext>
            </p:extLst>
          </p:nvPr>
        </p:nvGraphicFramePr>
        <p:xfrm>
          <a:off x="9167448" y="254889"/>
          <a:ext cx="2659380" cy="1548485"/>
        </p:xfrm>
        <a:graphic>
          <a:graphicData uri="http://schemas.openxmlformats.org/drawingml/2006/table">
            <a:tbl>
              <a:tblPr/>
              <a:tblGrid>
                <a:gridCol w="359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경로 설정 방법 설명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5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원하는 경로명을 입력한다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8925681"/>
                  </a:ext>
                </a:extLst>
              </a:tr>
              <a:tr h="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확인을 누르면 입력한 경로명으로 데이터베이스의 경로테이블에 있는 초기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경로를변경한다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3695" y="865285"/>
            <a:ext cx="1619572" cy="1729966"/>
            <a:chOff x="7431437" y="728422"/>
            <a:chExt cx="1619572" cy="1729966"/>
          </a:xfrm>
        </p:grpSpPr>
        <p:sp>
          <p:nvSpPr>
            <p:cNvPr id="17" name="직사각형 16"/>
            <p:cNvSpPr/>
            <p:nvPr/>
          </p:nvSpPr>
          <p:spPr>
            <a:xfrm>
              <a:off x="7431437" y="728422"/>
              <a:ext cx="1619572" cy="1729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278485" y="875461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78484" y="1270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78485" y="2062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78481" y="1666800"/>
              <a:ext cx="687283" cy="319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324608" y="92733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고객추</a:t>
              </a:r>
              <a:r>
                <a:rPr lang="ko-KR" altLang="en-US" sz="800" dirty="0"/>
                <a:t>가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324604" y="132267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고객삭제</a:t>
              </a:r>
              <a:endParaRPr lang="ko-KR" alt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375899" y="171867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캘린더</a:t>
              </a:r>
              <a:endParaRPr lang="ko-KR" alt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27201" y="211467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설정</a:t>
              </a:r>
              <a:endParaRPr lang="ko-KR" altLang="en-US" sz="800" dirty="0"/>
            </a:p>
          </p:txBody>
        </p:sp>
      </p:grpSp>
      <p:sp>
        <p:nvSpPr>
          <p:cNvPr id="129" name="타원 128"/>
          <p:cNvSpPr/>
          <p:nvPr/>
        </p:nvSpPr>
        <p:spPr bwMode="auto">
          <a:xfrm>
            <a:off x="1232963" y="2125591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476746" y="1291258"/>
            <a:ext cx="4265511" cy="1175727"/>
            <a:chOff x="333254" y="3557443"/>
            <a:chExt cx="4265511" cy="1311717"/>
          </a:xfrm>
        </p:grpSpPr>
        <p:sp>
          <p:nvSpPr>
            <p:cNvPr id="56" name="직사각형 55"/>
            <p:cNvSpPr/>
            <p:nvPr/>
          </p:nvSpPr>
          <p:spPr>
            <a:xfrm>
              <a:off x="333254" y="3557443"/>
              <a:ext cx="4265511" cy="1311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17687" y="3557443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687" y="3557443"/>
                  <a:ext cx="2880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63590" y="356511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590" y="3565116"/>
                  <a:ext cx="4395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직사각형 63"/>
            <p:cNvSpPr/>
            <p:nvPr/>
          </p:nvSpPr>
          <p:spPr>
            <a:xfrm>
              <a:off x="4003133" y="3634097"/>
              <a:ext cx="22227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" y="3581567"/>
              <a:ext cx="745007" cy="30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23223" y="3986865"/>
              <a:ext cx="88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환경설정</a:t>
              </a:r>
              <a:endParaRPr lang="ko-KR" altLang="en-US" sz="12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364005" y="4384688"/>
              <a:ext cx="2232248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6758628" y="2017809"/>
            <a:ext cx="890583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76746" y="2048519"/>
            <a:ext cx="1047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기본경로설정</a:t>
            </a:r>
            <a:endParaRPr lang="ko-KR" altLang="en-US" sz="1050" dirty="0"/>
          </a:p>
        </p:txBody>
      </p:sp>
      <p:sp>
        <p:nvSpPr>
          <p:cNvPr id="70" name="타원 69"/>
          <p:cNvSpPr/>
          <p:nvPr/>
        </p:nvSpPr>
        <p:spPr bwMode="auto">
          <a:xfrm>
            <a:off x="4417497" y="1870583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6707082" y="1890985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587</Words>
  <Application>Microsoft Office PowerPoint</Application>
  <PresentationFormat>사용자 지정</PresentationFormat>
  <Paragraphs>359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부부사진관 사진 관리 프로그램</vt:lpstr>
      <vt:lpstr>개정이력</vt:lpstr>
      <vt:lpstr>정보구조도</vt:lpstr>
      <vt:lpstr>UI 정의-초기 화면</vt:lpstr>
      <vt:lpstr>UI 정의-초기 화면</vt:lpstr>
      <vt:lpstr>고객 추가</vt:lpstr>
      <vt:lpstr>고객 삭제</vt:lpstr>
      <vt:lpstr>캘린더</vt:lpstr>
      <vt:lpstr>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우가네 돌솥밥 POS기</dc:title>
  <dc:creator>tlr25</dc:creator>
  <cp:lastModifiedBy>Windows 사용자</cp:lastModifiedBy>
  <cp:revision>90</cp:revision>
  <dcterms:created xsi:type="dcterms:W3CDTF">2018-04-05T06:43:00Z</dcterms:created>
  <dcterms:modified xsi:type="dcterms:W3CDTF">2018-05-24T12:40:38Z</dcterms:modified>
</cp:coreProperties>
</file>