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E6E6E6"/>
    <a:srgbClr val="86A1A9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5"/>
    <p:restoredTop sz="96411"/>
  </p:normalViewPr>
  <p:slideViewPr>
    <p:cSldViewPr>
      <p:cViewPr varScale="1">
        <p:scale>
          <a:sx n="82" d="100"/>
          <a:sy n="82" d="100"/>
        </p:scale>
        <p:origin x="1656" y="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456B580-5ED3-4800-967E-FCB406CD89B6}" type="datetime1">
              <a:rPr lang="ko-KR" altLang="en-US"/>
              <a:pPr lvl="0">
                <a:defRPr/>
              </a:pPr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872EE6A-826D-4AD3-A82B-6B2717AF311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8284" y="5138931"/>
            <a:ext cx="1715904" cy="4503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/>
                <a:ea typeface="Noto Sans CJK SC Thin"/>
              </a:rPr>
              <a:t>2018.06.01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525" y="1884271"/>
            <a:ext cx="7486948" cy="82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원주 부부 사진관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1660" y="3533303"/>
            <a:ext cx="6300700" cy="160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2</a:t>
            </a:r>
            <a:r>
              <a:rPr lang="ko-KR" altLang="en-US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조 </a:t>
            </a:r>
          </a:p>
          <a:p>
            <a:pPr algn="ctr">
              <a:defRPr/>
            </a:pPr>
            <a:r>
              <a:rPr lang="ko-KR" altLang="en-US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김대원</a:t>
            </a:r>
            <a:r>
              <a:rPr lang="en-US" altLang="ko-KR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,</a:t>
            </a:r>
            <a:r>
              <a:rPr lang="ko-KR" altLang="en-US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 김민수</a:t>
            </a:r>
            <a:r>
              <a:rPr lang="en-US" altLang="ko-KR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,</a:t>
            </a:r>
            <a:r>
              <a:rPr lang="ko-KR" altLang="en-US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 김용태</a:t>
            </a:r>
            <a:r>
              <a:rPr lang="en-US" altLang="ko-KR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,</a:t>
            </a:r>
            <a:r>
              <a:rPr lang="ko-KR" altLang="en-US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 하문식</a:t>
            </a:r>
          </a:p>
          <a:p>
            <a:pPr algn="ctr">
              <a:defRPr/>
            </a:pPr>
            <a:endParaRPr lang="ko-KR" altLang="en-US" sz="2500">
              <a:solidFill>
                <a:schemeClr val="accent5">
                  <a:lumMod val="40000"/>
                  <a:lumOff val="60000"/>
                </a:schemeClr>
              </a:solidFill>
              <a:latin typeface="Noto Sans CJK SC Bold"/>
              <a:ea typeface="Noto Sans CJK SC Bold"/>
            </a:endParaRPr>
          </a:p>
          <a:p>
            <a:pPr algn="ctr">
              <a:defRPr/>
            </a:pPr>
            <a:r>
              <a:rPr lang="ko-KR" altLang="en-US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담당교수 </a:t>
            </a:r>
            <a:r>
              <a:rPr lang="en-US" altLang="ko-KR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:</a:t>
            </a:r>
            <a:r>
              <a:rPr lang="ko-KR" altLang="en-US" sz="25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Bold"/>
                <a:ea typeface="Noto Sans CJK SC Bold"/>
              </a:rPr>
              <a:t> 권기태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4907" y="1916832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시연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4C49FFE-D4C5-4C76-A5B3-77E62F3A08EE}"/>
              </a:ext>
            </a:extLst>
          </p:cNvPr>
          <p:cNvSpPr txBox="1"/>
          <p:nvPr/>
        </p:nvSpPr>
        <p:spPr>
          <a:xfrm>
            <a:off x="8572787" y="6219051"/>
            <a:ext cx="355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Noto Sans CJK SC Thin"/>
                <a:ea typeface="Noto Sans CJK SC Thin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369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9852" y="1304764"/>
            <a:ext cx="51485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93CDDD"/>
                </a:solidFill>
              </a:rPr>
              <a:t>캘린더 연동의 가계부 구현</a:t>
            </a:r>
            <a:endParaRPr lang="en-US" altLang="ko-KR" sz="2800" dirty="0">
              <a:solidFill>
                <a:srgbClr val="93CDD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93CDD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93CDDD"/>
                </a:solidFill>
              </a:rPr>
              <a:t>Raw</a:t>
            </a:r>
            <a:r>
              <a:rPr lang="ko-KR" altLang="en-US" sz="2800" dirty="0">
                <a:solidFill>
                  <a:srgbClr val="93CDDD"/>
                </a:solidFill>
              </a:rPr>
              <a:t>파일의 썸네일 구현</a:t>
            </a:r>
            <a:endParaRPr lang="en-US" altLang="ko-KR" sz="2800" dirty="0">
              <a:solidFill>
                <a:srgbClr val="93CDD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93CDD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93CDDD"/>
                </a:solidFill>
              </a:rPr>
              <a:t>파일 연결프로그램을 고객이 추가할 수 있도록 구현</a:t>
            </a:r>
            <a:endParaRPr lang="en-US" altLang="ko-KR" sz="2800" dirty="0">
              <a:solidFill>
                <a:srgbClr val="93CDDD"/>
              </a:solidFill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8572787" y="6219051"/>
            <a:ext cx="355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Noto Sans CJK SC Thin"/>
                <a:ea typeface="Noto Sans CJK SC Thin"/>
              </a:rPr>
              <a:t>9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0" y="908720"/>
            <a:ext cx="2339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SC Bold"/>
                <a:ea typeface="Noto Sans CJK SC Bold"/>
              </a:rPr>
              <a:t>변경할 점</a:t>
            </a:r>
          </a:p>
        </p:txBody>
      </p:sp>
    </p:spTree>
    <p:extLst>
      <p:ext uri="{BB962C8B-B14F-4D97-AF65-F5344CB8AC3E}">
        <p14:creationId xmlns:p14="http://schemas.microsoft.com/office/powerpoint/2010/main" val="16319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6892" y="1916832"/>
            <a:ext cx="31502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QnA</a:t>
            </a:r>
            <a:endParaRPr lang="ko-KR" altLang="en-US" sz="115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06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5936" y="764704"/>
            <a:ext cx="4212468" cy="4576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01. </a:t>
            </a: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개요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02.</a:t>
            </a: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 클라이언트 정보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03. </a:t>
            </a:r>
            <a:r>
              <a:rPr lang="ko-KR" altLang="en-US" sz="2800" dirty="0">
                <a:solidFill>
                  <a:srgbClr val="93CDDD"/>
                </a:solidFill>
                <a:latin typeface="Noto Sans CJK SC Bold"/>
                <a:ea typeface="Noto Sans CJK SC Bold"/>
              </a:rPr>
              <a:t>요구사항 분석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04. </a:t>
            </a: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개발과정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05. </a:t>
            </a: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시연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06. </a:t>
            </a: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변경할 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07.</a:t>
            </a: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/>
                <a:ea typeface="Noto Sans CJK SC Bold"/>
              </a:rPr>
              <a:t> 질문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19" y="663015"/>
            <a:ext cx="1542051" cy="82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Noto Sans CJK SC Bold"/>
                <a:ea typeface="Noto Sans CJK SC Bold"/>
              </a:rPr>
              <a:t>목 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1488153"/>
            <a:ext cx="6732748" cy="2278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고객정보와 예약정보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그리고 이미지 파일을 고객정보 </a:t>
            </a:r>
            <a:r>
              <a:rPr lang="en-US" altLang="ko-KR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DB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와 연동해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관리 가능한 고객 정보 및 사진 관리 프로그램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572787" y="6219051"/>
            <a:ext cx="355697" cy="45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Noto Sans CJK SC Thin"/>
                <a:ea typeface="Noto Sans CJK SC Thin"/>
              </a:rPr>
              <a:t>1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395419" y="663015"/>
            <a:ext cx="1542051" cy="82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Noto Sans CJK SC Bold"/>
                <a:ea typeface="Noto Sans CJK SC Bold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9852" y="4293096"/>
            <a:ext cx="51485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이름 </a:t>
            </a:r>
            <a:r>
              <a:rPr lang="en-US" altLang="ko-KR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: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 </a:t>
            </a:r>
            <a:r>
              <a:rPr lang="ko-KR" altLang="en-US" sz="2500" dirty="0">
                <a:solidFill>
                  <a:srgbClr val="93CDDD"/>
                </a:solidFill>
                <a:latin typeface="Noto Sans CJK SC Thin"/>
                <a:ea typeface="Noto Sans CJK SC Thin"/>
              </a:rPr>
              <a:t>부부사진관</a:t>
            </a:r>
          </a:p>
          <a:p>
            <a:pPr>
              <a:defRPr/>
            </a:pP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인원 </a:t>
            </a:r>
            <a:r>
              <a:rPr lang="en-US" altLang="ko-KR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: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 </a:t>
            </a:r>
            <a:r>
              <a:rPr lang="en-US" altLang="ko-KR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2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명</a:t>
            </a:r>
          </a:p>
          <a:p>
            <a:pPr>
              <a:defRPr/>
            </a:pP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위치 </a:t>
            </a:r>
            <a:r>
              <a:rPr lang="en-US" altLang="ko-KR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: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 강원도 원주시 중앙시장길 </a:t>
            </a:r>
            <a:r>
              <a:rPr lang="en-US" altLang="ko-KR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6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 </a:t>
            </a:r>
          </a:p>
          <a:p>
            <a:pPr>
              <a:defRPr/>
            </a:pP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          </a:t>
            </a:r>
            <a:r>
              <a:rPr lang="ko-KR" altLang="en-US" sz="25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나동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 </a:t>
            </a:r>
            <a:r>
              <a:rPr lang="en-US" altLang="ko-KR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2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층 </a:t>
            </a:r>
            <a:r>
              <a:rPr lang="en-US" altLang="ko-KR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57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/>
                <a:ea typeface="Noto Sans CJK SC Thin"/>
              </a:rPr>
              <a:t>호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572787" y="6219051"/>
            <a:ext cx="355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Noto Sans CJK SC Thin"/>
                <a:ea typeface="Noto Sans CJK SC Thin"/>
              </a:rPr>
              <a:t>2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0" y="908720"/>
            <a:ext cx="2339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SC Bold"/>
                <a:ea typeface="Noto Sans CJK SC Bold"/>
              </a:rPr>
              <a:t>클라이언트 </a:t>
            </a:r>
          </a:p>
          <a:p>
            <a:pPr lvl="0" algn="ctr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SC Bold"/>
                <a:ea typeface="Noto Sans CJK SC Bold"/>
              </a:rPr>
              <a:t>정보</a:t>
            </a:r>
          </a:p>
        </p:txBody>
      </p:sp>
      <p:pic>
        <p:nvPicPr>
          <p:cNvPr id="1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5544" y="1088740"/>
            <a:ext cx="4086796" cy="3029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8572787" y="6219051"/>
            <a:ext cx="355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Noto Sans CJK SC Thin"/>
                <a:ea typeface="Noto Sans CJK SC Thin"/>
              </a:rPr>
              <a:t>3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0" y="908720"/>
            <a:ext cx="233975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400" b="1" dirty="0">
                <a:solidFill>
                  <a:schemeClr val="bg1"/>
                </a:solidFill>
                <a:latin typeface="Noto Sans CJK SC Bold"/>
                <a:ea typeface="Noto Sans CJK SC Bold"/>
              </a:rPr>
              <a:t>요구사항</a:t>
            </a:r>
            <a:endParaRPr lang="en-US" altLang="ko-KR" sz="3400" b="1" dirty="0">
              <a:solidFill>
                <a:schemeClr val="bg1"/>
              </a:solidFill>
              <a:latin typeface="Noto Sans CJK SC Bold"/>
              <a:ea typeface="Noto Sans CJK SC Bold"/>
            </a:endParaRPr>
          </a:p>
          <a:p>
            <a:pPr lvl="0" algn="ctr">
              <a:defRPr/>
            </a:pPr>
            <a:r>
              <a:rPr lang="ko-KR" altLang="en-US" sz="3400" b="1" dirty="0">
                <a:solidFill>
                  <a:schemeClr val="bg1"/>
                </a:solidFill>
                <a:latin typeface="Noto Sans CJK SC Bold"/>
                <a:ea typeface="Noto Sans CJK SC Bold"/>
              </a:rPr>
              <a:t>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E36CC-0E5F-4D26-A72E-F96A3EDA6F2B}"/>
              </a:ext>
            </a:extLst>
          </p:cNvPr>
          <p:cNvSpPr/>
          <p:nvPr/>
        </p:nvSpPr>
        <p:spPr>
          <a:xfrm>
            <a:off x="1113902" y="2253854"/>
            <a:ext cx="2635624" cy="16290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고객 관리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하문식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000-0000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358D0E-65C4-486F-AF0F-BEFB2451FFC1}"/>
              </a:ext>
            </a:extLst>
          </p:cNvPr>
          <p:cNvGrpSpPr/>
          <p:nvPr/>
        </p:nvGrpSpPr>
        <p:grpSpPr>
          <a:xfrm>
            <a:off x="1113902" y="4295464"/>
            <a:ext cx="3376854" cy="1944061"/>
            <a:chOff x="922084" y="4093247"/>
            <a:chExt cx="3376854" cy="194406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B762A64-E2D0-4C1B-A816-002ED8E3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84" y="4093247"/>
              <a:ext cx="3376854" cy="194406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7F87E199-C9CC-474B-A27E-F9541B73EAC2}"/>
                </a:ext>
              </a:extLst>
            </p:cNvPr>
            <p:cNvSpPr txBox="1"/>
            <p:nvPr/>
          </p:nvSpPr>
          <p:spPr>
            <a:xfrm>
              <a:off x="1880517" y="4761758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/>
                <a:t>예약 관리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2E2692-6AE9-41E3-86B5-30361A411E92}"/>
              </a:ext>
            </a:extLst>
          </p:cNvPr>
          <p:cNvGrpSpPr/>
          <p:nvPr/>
        </p:nvGrpSpPr>
        <p:grpSpPr>
          <a:xfrm>
            <a:off x="5124968" y="2201896"/>
            <a:ext cx="3827214" cy="2454206"/>
            <a:chOff x="4933150" y="1999679"/>
            <a:chExt cx="3827214" cy="245420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FD2FE03-ACC0-452F-A494-4EED6BA0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150" y="1999679"/>
              <a:ext cx="3827214" cy="2454206"/>
            </a:xfrm>
            <a:prstGeom prst="rect">
              <a:avLst/>
            </a:prstGeom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9F48D2DA-078A-46A4-88CE-06D0F9D7CB09}"/>
                </a:ext>
              </a:extLst>
            </p:cNvPr>
            <p:cNvSpPr txBox="1"/>
            <p:nvPr/>
          </p:nvSpPr>
          <p:spPr>
            <a:xfrm>
              <a:off x="6260699" y="3042116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/>
                <a:t>파일 관리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53E3B54-7554-4F86-BF06-23A4EF57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38" y="1808820"/>
            <a:ext cx="6209619" cy="47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0.20938 -0.15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78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-0.25 0.105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5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0.25365 0.1576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8572787" y="6219051"/>
            <a:ext cx="355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Noto Sans CJK SC Thin"/>
                <a:ea typeface="Noto Sans CJK SC Thin"/>
              </a:rPr>
              <a:t>4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0" y="908720"/>
            <a:ext cx="2339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b="1">
                <a:solidFill>
                  <a:schemeClr val="bg1"/>
                </a:solidFill>
                <a:latin typeface="Noto Sans CJK SC Bold"/>
                <a:ea typeface="Noto Sans CJK SC Bold"/>
              </a:rPr>
              <a:t>개발 과정</a:t>
            </a:r>
            <a:endParaRPr lang="ko-KR" altLang="en-US" sz="3600" b="1" dirty="0">
              <a:solidFill>
                <a:schemeClr val="bg1"/>
              </a:solidFill>
              <a:latin typeface="Noto Sans CJK SC Bold"/>
              <a:ea typeface="Noto Sans CJK SC 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3C35BE-564D-4649-932A-78858A94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72134"/>
              </p:ext>
            </p:extLst>
          </p:nvPr>
        </p:nvGraphicFramePr>
        <p:xfrm>
          <a:off x="971600" y="2055033"/>
          <a:ext cx="6984788" cy="4164018"/>
        </p:xfrm>
        <a:graphic>
          <a:graphicData uri="http://schemas.openxmlformats.org/drawingml/2006/table">
            <a:tbl>
              <a:tblPr/>
              <a:tblGrid>
                <a:gridCol w="57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2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18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032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고객관리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pictable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DEFAULT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customnum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INT(11)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AUTO_INCREMENT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customname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CHAR(10)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전화번호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CHAR(14)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사진종류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type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인원 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people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INT(11)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생성날짜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예약날짜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최종날짜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finaldate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INT(1)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90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bigo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(255)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4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8572787" y="6219051"/>
            <a:ext cx="355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Noto Sans CJK SC Thin"/>
                <a:ea typeface="Noto Sans CJK SC Thin"/>
              </a:rPr>
              <a:t>5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0" y="908720"/>
            <a:ext cx="2339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b="1">
                <a:solidFill>
                  <a:schemeClr val="bg1"/>
                </a:solidFill>
                <a:latin typeface="Noto Sans CJK SC Bold"/>
                <a:ea typeface="Noto Sans CJK SC Bold"/>
              </a:rPr>
              <a:t>개발 과정</a:t>
            </a:r>
            <a:endParaRPr lang="ko-KR" altLang="en-US" sz="3600" b="1" dirty="0">
              <a:solidFill>
                <a:schemeClr val="bg1"/>
              </a:solidFill>
              <a:latin typeface="Noto Sans CJK SC Bold"/>
              <a:ea typeface="Noto Sans CJK SC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DE11FD-12CE-430D-89D1-0CA8517A5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16" y="627847"/>
            <a:ext cx="6335968" cy="49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8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8572787" y="6219051"/>
            <a:ext cx="355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Noto Sans CJK SC Thin"/>
                <a:ea typeface="Noto Sans CJK SC Thin"/>
              </a:rPr>
              <a:t>6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0" y="908720"/>
            <a:ext cx="2339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b="1">
                <a:solidFill>
                  <a:schemeClr val="bg1"/>
                </a:solidFill>
                <a:latin typeface="Noto Sans CJK SC Bold"/>
                <a:ea typeface="Noto Sans CJK SC Bold"/>
              </a:rPr>
              <a:t>개발 과정</a:t>
            </a:r>
            <a:endParaRPr lang="ko-KR" altLang="en-US" sz="3600" b="1" dirty="0">
              <a:solidFill>
                <a:schemeClr val="bg1"/>
              </a:solidFill>
              <a:latin typeface="Noto Sans CJK SC Bold"/>
              <a:ea typeface="Noto Sans CJK SC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C69EDD-B993-4A54-BDD9-7C9000BB0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956997"/>
            <a:ext cx="6172328" cy="4959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A1FB1C-F030-4BC5-A1FF-5F4FF4296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964301"/>
            <a:ext cx="6172328" cy="495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3C0D04-EFF4-425D-A1CD-C389FDFA8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02" y="941878"/>
            <a:ext cx="6172328" cy="49653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583731-6D56-489F-BB8D-AAC35AC09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63" y="941879"/>
            <a:ext cx="6172328" cy="49742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F3570D-38C4-4565-9C33-B63BC3C50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35" y="2078470"/>
            <a:ext cx="4134427" cy="22291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C71736-777E-4B1F-A942-5B2B31D04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54" y="2241167"/>
            <a:ext cx="3696216" cy="9240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EB7050-81E2-4EE1-A24A-3B4378932D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63" y="956996"/>
            <a:ext cx="6668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8572787" y="6219051"/>
            <a:ext cx="355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Noto Sans CJK SC Thin"/>
                <a:ea typeface="Noto Sans CJK SC Thin"/>
              </a:rPr>
              <a:t>7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0" y="908720"/>
            <a:ext cx="2339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b="1">
                <a:solidFill>
                  <a:schemeClr val="bg1"/>
                </a:solidFill>
                <a:latin typeface="Noto Sans CJK SC Bold"/>
                <a:ea typeface="Noto Sans CJK SC Bold"/>
              </a:rPr>
              <a:t>개발 과정</a:t>
            </a:r>
            <a:endParaRPr lang="ko-KR" altLang="en-US" sz="3600" b="1" dirty="0">
              <a:solidFill>
                <a:schemeClr val="bg1"/>
              </a:solidFill>
              <a:latin typeface="Noto Sans CJK SC Bold"/>
              <a:ea typeface="Noto Sans CJK SC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02F309-2C93-4781-A1B4-6B32217C8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7" y="949438"/>
            <a:ext cx="6471854" cy="4959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37F7D0-0AAD-495A-876C-4866CDF4B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50" y="939633"/>
            <a:ext cx="6471853" cy="4959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2FD82A-104A-4869-B1CF-FEBC5A7BB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49" y="929827"/>
            <a:ext cx="6455969" cy="49591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401313-1AF4-4FE4-8B33-3B2C0B7C6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72" y="908720"/>
            <a:ext cx="6485008" cy="49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244</Words>
  <Application>Microsoft Office PowerPoint</Application>
  <PresentationFormat>화면 슬라이드 쇼(4:3)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CJK SC Bold</vt:lpstr>
      <vt:lpstr>Noto Sans CJK SC Thin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김 가영</cp:lastModifiedBy>
  <cp:revision>60</cp:revision>
  <dcterms:created xsi:type="dcterms:W3CDTF">2016-09-04T05:54:01Z</dcterms:created>
  <dcterms:modified xsi:type="dcterms:W3CDTF">2018-05-31T14:45:04Z</dcterms:modified>
  <cp:version>0906.0100.01</cp:version>
</cp:coreProperties>
</file>