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Relationship Id="rId11" Type="http://schemas.openxmlformats.org/officeDocument/2006/relationships/image" Target="../media/image157.png"/><Relationship Id="rId12" Type="http://schemas.openxmlformats.org/officeDocument/2006/relationships/image" Target="../media/image158.png"/><Relationship Id="rId13" Type="http://schemas.openxmlformats.org/officeDocument/2006/relationships/image" Target="../media/image159.png"/><Relationship Id="rId14" Type="http://schemas.openxmlformats.org/officeDocument/2006/relationships/image" Target="../media/image1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Relationship Id="rId12" Type="http://schemas.openxmlformats.org/officeDocument/2006/relationships/image" Target="../media/image17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8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Relationship Id="rId11" Type="http://schemas.openxmlformats.org/officeDocument/2006/relationships/image" Target="../media/image211.png"/><Relationship Id="rId12" Type="http://schemas.openxmlformats.org/officeDocument/2006/relationships/image" Target="../media/image212.png"/><Relationship Id="rId13" Type="http://schemas.openxmlformats.org/officeDocument/2006/relationships/image" Target="../media/image2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476190"/>
            <a:ext cx="18285714" cy="3981326"/>
            <a:chOff x="0" y="6476190"/>
            <a:chExt cx="18285714" cy="3981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76190"/>
              <a:ext cx="18285714" cy="39813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3719" y="5351721"/>
            <a:ext cx="12145329" cy="5285467"/>
            <a:chOff x="3073719" y="5351721"/>
            <a:chExt cx="12145329" cy="52854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3719" y="5351721"/>
              <a:ext cx="12145329" cy="52854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73719" y="5049281"/>
            <a:ext cx="12145329" cy="5217637"/>
            <a:chOff x="3073719" y="5049281"/>
            <a:chExt cx="12145329" cy="52176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719" y="5049281"/>
              <a:ext cx="12145329" cy="52176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73719" y="1883507"/>
            <a:ext cx="12145329" cy="2236934"/>
            <a:chOff x="3073719" y="1883507"/>
            <a:chExt cx="12145329" cy="223693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104373" y="2270270"/>
              <a:ext cx="23687" cy="1436122"/>
              <a:chOff x="3104373" y="2270270"/>
              <a:chExt cx="23687" cy="143612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21600000">
                <a:off x="3104373" y="2270270"/>
                <a:ext cx="23687" cy="143612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080177" y="3670556"/>
              <a:ext cx="72081" cy="72081"/>
              <a:chOff x="3080177" y="3670556"/>
              <a:chExt cx="72081" cy="7208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080177" y="3670556"/>
                <a:ext cx="72081" cy="7208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073719" y="2209454"/>
              <a:ext cx="326281" cy="84997"/>
              <a:chOff x="3073719" y="2209454"/>
              <a:chExt cx="326281" cy="84997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3073719" y="2209454"/>
                <a:ext cx="84997" cy="84997"/>
                <a:chOff x="3073719" y="2209454"/>
                <a:chExt cx="84997" cy="84997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6200000">
                  <a:off x="3073719" y="2209454"/>
                  <a:ext cx="84997" cy="84997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3246265" y="2115434"/>
                <a:ext cx="23687" cy="283783"/>
                <a:chOff x="3246265" y="2115434"/>
                <a:chExt cx="23687" cy="283783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-16200000">
                  <a:off x="3246265" y="2115434"/>
                  <a:ext cx="23687" cy="2837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3246265" y="3566821"/>
              <a:ext cx="23687" cy="283783"/>
              <a:chOff x="3246265" y="3566821"/>
              <a:chExt cx="23687" cy="28378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6200000">
                <a:off x="3246265" y="3566821"/>
                <a:ext cx="23687" cy="28378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905570" y="-2652838"/>
              <a:ext cx="23687" cy="10197762"/>
              <a:chOff x="9905570" y="-2652838"/>
              <a:chExt cx="23687" cy="1019776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9905570" y="-2652838"/>
                <a:ext cx="23687" cy="10197762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906670" y="2285644"/>
              <a:ext cx="312377" cy="270532"/>
              <a:chOff x="14906670" y="2285644"/>
              <a:chExt cx="312377" cy="270532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906670" y="2285644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5013838" y="3795712"/>
              <a:ext cx="84997" cy="84997"/>
              <a:chOff x="15013838" y="3795712"/>
              <a:chExt cx="84997" cy="8499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15013838" y="3795712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566917" y="1386879"/>
              <a:ext cx="23687" cy="4925861"/>
              <a:chOff x="12566917" y="1386879"/>
              <a:chExt cx="23687" cy="4925861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6200000">
                <a:off x="12566917" y="1386879"/>
                <a:ext cx="23687" cy="492586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046576" y="2393822"/>
              <a:ext cx="23687" cy="1436227"/>
              <a:chOff x="15046576" y="2393822"/>
              <a:chExt cx="23687" cy="143622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1600000">
                <a:off x="15046576" y="2393822"/>
                <a:ext cx="23687" cy="1436227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07907" y="3002249"/>
              <a:ext cx="6579303" cy="144389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00213" y="1767244"/>
              <a:ext cx="1507348" cy="133967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0825" y="9126039"/>
            <a:ext cx="1449816" cy="68537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572184" y="8763579"/>
            <a:ext cx="2290629" cy="950699"/>
            <a:chOff x="15572184" y="8763579"/>
            <a:chExt cx="2290629" cy="95069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572184" y="8763579"/>
              <a:ext cx="495696" cy="250305"/>
              <a:chOff x="15572184" y="8763579"/>
              <a:chExt cx="495696" cy="25030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5572184" y="8763579"/>
                <a:ext cx="495696" cy="250305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39810" y="9126039"/>
              <a:ext cx="2321492" cy="67720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33009"/>
            <a:ext cx="2569381" cy="1049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2549395" cy="13491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27915"/>
            <a:ext cx="8189168" cy="456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85192" y="4002201"/>
            <a:ext cx="14148034" cy="1423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20628"/>
            <a:ext cx="3668296" cy="1070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04399"/>
            <a:ext cx="4777129" cy="13748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1382" y="4008241"/>
            <a:ext cx="7918977" cy="19740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49428"/>
            <a:ext cx="2318810" cy="9510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31686"/>
            <a:ext cx="1802461" cy="134409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0182" y="3519030"/>
            <a:ext cx="11964339" cy="41661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4185"/>
            <a:ext cx="1714232" cy="19857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84341" y="2390042"/>
            <a:ext cx="3456766" cy="6349601"/>
            <a:chOff x="13984341" y="2390042"/>
            <a:chExt cx="3456766" cy="634960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84341" y="2390042"/>
              <a:ext cx="3456766" cy="6349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64689" y="3050242"/>
            <a:ext cx="2896072" cy="5468934"/>
            <a:chOff x="14264689" y="3050242"/>
            <a:chExt cx="2896072" cy="546893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64689" y="3050242"/>
              <a:ext cx="2896072" cy="5468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20628"/>
            <a:ext cx="3435581" cy="1070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31686"/>
            <a:ext cx="3220137" cy="13536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87475" y="3735246"/>
            <a:ext cx="8910530" cy="416613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714232" cy="19857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20628"/>
            <a:ext cx="3979820" cy="10706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31686"/>
            <a:ext cx="3153470" cy="13536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87475" y="3812466"/>
            <a:ext cx="6907853" cy="34354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5023" y="1467281"/>
            <a:ext cx="14215668" cy="7351152"/>
            <a:chOff x="2035023" y="1467281"/>
            <a:chExt cx="14215668" cy="73511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5023" y="1467281"/>
              <a:ext cx="14215668" cy="73511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1309" y="8701347"/>
            <a:ext cx="1714232" cy="19857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4494" y="4298698"/>
            <a:ext cx="6171429" cy="3457904"/>
            <a:chOff x="1764494" y="4298698"/>
            <a:chExt cx="6171429" cy="34579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4494" y="4298698"/>
              <a:ext cx="6171429" cy="345790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99211" y="1173496"/>
            <a:ext cx="2524089" cy="845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9211" y="1173496"/>
            <a:ext cx="4018737" cy="886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1309" y="8701347"/>
            <a:ext cx="1679642" cy="16753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62418" y="2259656"/>
            <a:ext cx="15560878" cy="6185449"/>
            <a:chOff x="1362418" y="2259656"/>
            <a:chExt cx="15560878" cy="61854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2418" y="2259656"/>
              <a:ext cx="15560878" cy="6185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8704" y="1174720"/>
            <a:ext cx="1062279" cy="76910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2687" y="2414451"/>
            <a:ext cx="14479614" cy="5908864"/>
            <a:chOff x="2082687" y="2414451"/>
            <a:chExt cx="14479614" cy="59088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2687" y="2414451"/>
              <a:ext cx="14479614" cy="5908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85701"/>
            <a:ext cx="18457143" cy="1323823"/>
            <a:chOff x="0" y="7085701"/>
            <a:chExt cx="18457143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85701"/>
              <a:ext cx="18457143" cy="13238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78675" y="6066129"/>
            <a:ext cx="354493" cy="307006"/>
            <a:chOff x="10778675" y="6066129"/>
            <a:chExt cx="354493" cy="3070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778675" y="6066129"/>
              <a:ext cx="354493" cy="3070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4586" y="3621214"/>
            <a:ext cx="3567218" cy="26376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93200" y="3752359"/>
            <a:ext cx="25810" cy="1819318"/>
            <a:chOff x="11093200" y="3752359"/>
            <a:chExt cx="25810" cy="18193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1600000">
              <a:off x="11093200" y="3752359"/>
              <a:ext cx="25810" cy="18193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6635" y="1796235"/>
            <a:ext cx="19262" cy="3909894"/>
            <a:chOff x="9146635" y="1796235"/>
            <a:chExt cx="19262" cy="39098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146635" y="1796235"/>
              <a:ext cx="19262" cy="3909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66704" y="3717056"/>
            <a:ext cx="76213" cy="76213"/>
            <a:chOff x="7166704" y="3717056"/>
            <a:chExt cx="76213" cy="762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6704" y="3717056"/>
              <a:ext cx="76213" cy="762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91573" y="3733931"/>
            <a:ext cx="16531" cy="2500626"/>
            <a:chOff x="7191573" y="3733931"/>
            <a:chExt cx="16531" cy="25006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600000">
              <a:off x="7191573" y="3733931"/>
              <a:ext cx="16531" cy="2500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32950" y="4393180"/>
            <a:ext cx="17127" cy="3671060"/>
            <a:chOff x="9032950" y="4393180"/>
            <a:chExt cx="17127" cy="367106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032950" y="4393180"/>
              <a:ext cx="17127" cy="367106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8" y="8701337"/>
            <a:ext cx="1689167" cy="16753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48354" y="8369859"/>
            <a:ext cx="589006" cy="63602"/>
            <a:chOff x="8848354" y="8369859"/>
            <a:chExt cx="589006" cy="6360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48354" y="8369859"/>
              <a:ext cx="589006" cy="636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58286" y="290232"/>
            <a:ext cx="495696" cy="250305"/>
            <a:chOff x="358286" y="290232"/>
            <a:chExt cx="495696" cy="2503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286" y="290232"/>
              <a:ext cx="495696" cy="2503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9811" y="2096928"/>
            <a:ext cx="15386092" cy="6753776"/>
            <a:chOff x="1449811" y="2096928"/>
            <a:chExt cx="15386092" cy="67537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811" y="2096928"/>
              <a:ext cx="15386092" cy="67537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7805" y="3303357"/>
            <a:ext cx="1651742" cy="116954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0618" y="4391999"/>
            <a:ext cx="1440451" cy="615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06353" y="1618052"/>
            <a:ext cx="495696" cy="250305"/>
            <a:chOff x="16006353" y="1618052"/>
            <a:chExt cx="495696" cy="2503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6353" y="1618052"/>
              <a:ext cx="495696" cy="2503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1336" y="8701346"/>
            <a:ext cx="1546309" cy="16753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22923" y="8698509"/>
            <a:ext cx="787909" cy="16070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8850705"/>
            <a:ext cx="18358277" cy="1435010"/>
            <a:chOff x="0" y="8850705"/>
            <a:chExt cx="18358277" cy="14350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850705"/>
              <a:ext cx="18358277" cy="143501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546308" cy="16753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905161" y="3402095"/>
            <a:ext cx="4005026" cy="4502597"/>
            <a:chOff x="5905161" y="3402095"/>
            <a:chExt cx="4005026" cy="45025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3036" y="4115056"/>
              <a:ext cx="1990622" cy="387681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905161" y="3402095"/>
              <a:ext cx="4005016" cy="901347"/>
              <a:chOff x="5905161" y="3402095"/>
              <a:chExt cx="4005016" cy="90134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808301" y="3305236"/>
                <a:ext cx="1300772" cy="1088601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091333" y="3514469"/>
                <a:ext cx="2400491" cy="53828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57346" y="551145"/>
            <a:ext cx="584929" cy="501368"/>
            <a:chOff x="1157346" y="551145"/>
            <a:chExt cx="584929" cy="501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7346" y="551145"/>
              <a:ext cx="584929" cy="5013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93561" y="3402095"/>
            <a:ext cx="4054769" cy="1707059"/>
            <a:chOff x="9993561" y="3402095"/>
            <a:chExt cx="4054769" cy="170705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96701" y="3305236"/>
              <a:ext cx="1386486" cy="108860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29476" y="3576342"/>
              <a:ext cx="1167367" cy="485939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41179" y="4116342"/>
              <a:ext cx="1910222" cy="1079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2820" y="2086163"/>
            <a:ext cx="2741063" cy="5437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9211" y="906114"/>
            <a:ext cx="4039346" cy="14211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65872" y="2655675"/>
            <a:ext cx="13826533" cy="6994258"/>
            <a:chOff x="2265872" y="2655675"/>
            <a:chExt cx="13826533" cy="69942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5872" y="2655675"/>
              <a:ext cx="13826533" cy="6994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49604" y="2191745"/>
            <a:ext cx="495696" cy="250305"/>
            <a:chOff x="15349604" y="2191745"/>
            <a:chExt cx="495696" cy="2503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49604" y="2191745"/>
              <a:ext cx="495696" cy="25030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547452" y="-44532227"/>
            <a:ext cx="27469815" cy="2683485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564769" y="6940845"/>
            <a:ext cx="27484211" cy="5999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5200" y="2582837"/>
            <a:ext cx="14033843" cy="880843"/>
            <a:chOff x="1985200" y="2582837"/>
            <a:chExt cx="14033843" cy="88084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3286" y="3274517"/>
              <a:ext cx="84997" cy="84997"/>
              <a:chOff x="2023286" y="3274517"/>
              <a:chExt cx="84997" cy="8499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2023286" y="3274517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85200" y="2582837"/>
              <a:ext cx="14033843" cy="741872"/>
              <a:chOff x="1985200" y="2582837"/>
              <a:chExt cx="14033843" cy="74187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0095" y="2447732"/>
                <a:ext cx="2514819" cy="965124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9032163" y="-3662171"/>
                <a:ext cx="20501" cy="13953259"/>
                <a:chOff x="9032163" y="-3662171"/>
                <a:chExt cx="20501" cy="1395325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9032163" y="-3662171"/>
                  <a:ext cx="20501" cy="139532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8148861" y="3172225"/>
              <a:ext cx="312377" cy="270532"/>
              <a:chOff x="8148861" y="3172225"/>
              <a:chExt cx="312377" cy="2705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8148861" y="3172225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525358" y="3190634"/>
              <a:ext cx="495696" cy="250305"/>
              <a:chOff x="10525358" y="3190634"/>
              <a:chExt cx="495696" cy="2503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25358" y="3190634"/>
                <a:ext cx="495696" cy="25030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12"/>
            <a:ext cx="3153471" cy="13587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27915"/>
            <a:ext cx="7328035" cy="4565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87839" y="4661896"/>
            <a:ext cx="14186158" cy="2334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5200" y="2582838"/>
            <a:ext cx="14033843" cy="880842"/>
            <a:chOff x="1985200" y="2582838"/>
            <a:chExt cx="14033843" cy="8808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3286" y="3274517"/>
              <a:ext cx="84997" cy="84997"/>
              <a:chOff x="2023286" y="3274517"/>
              <a:chExt cx="84997" cy="8499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2023286" y="3274517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85200" y="2582838"/>
              <a:ext cx="14033843" cy="741871"/>
              <a:chOff x="1985200" y="2582838"/>
              <a:chExt cx="14033843" cy="74187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0095" y="2433009"/>
                <a:ext cx="3368848" cy="1049353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9032163" y="-3662171"/>
                <a:ext cx="20501" cy="13953259"/>
                <a:chOff x="9032163" y="-3662171"/>
                <a:chExt cx="20501" cy="1395325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9032163" y="-3662171"/>
                  <a:ext cx="20501" cy="139532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8148861" y="3172225"/>
              <a:ext cx="312377" cy="270532"/>
              <a:chOff x="8148861" y="3172225"/>
              <a:chExt cx="312377" cy="2705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8148861" y="3172225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525358" y="3190634"/>
              <a:ext cx="495696" cy="250305"/>
              <a:chOff x="10525358" y="3190634"/>
              <a:chExt cx="495696" cy="2503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25358" y="3190634"/>
                <a:ext cx="495696" cy="25030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4104529" cy="154670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8277" y="3509058"/>
            <a:ext cx="8804406" cy="4988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717737" cy="1675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87839" y="4152249"/>
            <a:ext cx="8266758" cy="1732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5200" y="2582838"/>
            <a:ext cx="14033843" cy="880842"/>
            <a:chOff x="1985200" y="2582838"/>
            <a:chExt cx="14033843" cy="8808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3286" y="3274517"/>
              <a:ext cx="84997" cy="84997"/>
              <a:chOff x="2023286" y="3274517"/>
              <a:chExt cx="84997" cy="8499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2023286" y="3274517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85200" y="2582838"/>
              <a:ext cx="14033843" cy="741871"/>
              <a:chOff x="1985200" y="2582838"/>
              <a:chExt cx="14033843" cy="74187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0095" y="2433009"/>
                <a:ext cx="2286800" cy="1049353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9032163" y="-3662171"/>
                <a:ext cx="20501" cy="13953259"/>
                <a:chOff x="9032163" y="-3662171"/>
                <a:chExt cx="20501" cy="1395325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9032163" y="-3662171"/>
                  <a:ext cx="20501" cy="139532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8148861" y="3172225"/>
              <a:ext cx="312377" cy="270532"/>
              <a:chOff x="8148861" y="3172225"/>
              <a:chExt cx="312377" cy="2705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8148861" y="3172225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525358" y="3190634"/>
              <a:ext cx="495696" cy="250305"/>
              <a:chOff x="10525358" y="3190634"/>
              <a:chExt cx="495696" cy="2503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25358" y="3190634"/>
                <a:ext cx="495696" cy="25030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3220138" cy="13587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27915"/>
            <a:ext cx="5665797" cy="4565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79642" cy="1675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87839" y="4152249"/>
            <a:ext cx="6576844" cy="11143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978448" y="5806950"/>
            <a:ext cx="12328819" cy="2172753"/>
            <a:chOff x="2978448" y="5806950"/>
            <a:chExt cx="12328819" cy="21727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78448" y="5806950"/>
              <a:ext cx="12328819" cy="21727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85200" y="2582838"/>
            <a:ext cx="14033843" cy="880842"/>
            <a:chOff x="1985200" y="2582838"/>
            <a:chExt cx="14033843" cy="88084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3286" y="3274517"/>
              <a:ext cx="84997" cy="84997"/>
              <a:chOff x="2023286" y="3274517"/>
              <a:chExt cx="84997" cy="8499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2023286" y="3274517"/>
                <a:ext cx="84997" cy="8499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85200" y="2582838"/>
              <a:ext cx="14033843" cy="741871"/>
              <a:chOff x="1985200" y="2582838"/>
              <a:chExt cx="14033843" cy="74187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50095" y="2447733"/>
                <a:ext cx="1751324" cy="965124"/>
              </a:xfrm>
              <a:prstGeom prst="rect">
                <a:avLst/>
              </a:prstGeom>
            </p:spPr>
          </p:pic>
          <p:grpSp>
            <p:nvGrpSpPr>
              <p:cNvPr id="1004" name="그룹 1004"/>
              <p:cNvGrpSpPr/>
              <p:nvPr/>
            </p:nvGrpSpPr>
            <p:grpSpPr>
              <a:xfrm>
                <a:off x="9032163" y="-3662171"/>
                <a:ext cx="20501" cy="13953259"/>
                <a:chOff x="9032163" y="-3662171"/>
                <a:chExt cx="20501" cy="13953259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6200000">
                  <a:off x="9032163" y="-3662171"/>
                  <a:ext cx="20501" cy="139532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8148861" y="3172225"/>
              <a:ext cx="312377" cy="270532"/>
              <a:chOff x="8148861" y="3172225"/>
              <a:chExt cx="312377" cy="27053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8148861" y="3172225"/>
                <a:ext cx="312377" cy="2705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0525358" y="3190634"/>
              <a:ext cx="495696" cy="250305"/>
              <a:chOff x="10525358" y="3190634"/>
              <a:chExt cx="495696" cy="25030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25358" y="3190634"/>
                <a:ext cx="495696" cy="250305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2473205" cy="135871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09058"/>
            <a:ext cx="10080568" cy="4988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7106" y="4136804"/>
            <a:ext cx="6693158" cy="89283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95239" y="6212651"/>
            <a:ext cx="2635294" cy="887979"/>
            <a:chOff x="595239" y="6212651"/>
            <a:chExt cx="2635294" cy="8879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239" y="6212651"/>
              <a:ext cx="2635294" cy="8879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15336" y="5957311"/>
            <a:ext cx="3703569" cy="1398660"/>
            <a:chOff x="3815336" y="5957311"/>
            <a:chExt cx="3703569" cy="13986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15336" y="5957311"/>
              <a:ext cx="3703569" cy="13986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20559" y="6084839"/>
            <a:ext cx="2521987" cy="1143604"/>
            <a:chOff x="12520559" y="6084839"/>
            <a:chExt cx="2521987" cy="114360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20559" y="6084839"/>
              <a:ext cx="2521987" cy="11436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103709" y="6333646"/>
            <a:ext cx="3832047" cy="645990"/>
            <a:chOff x="8103709" y="6333646"/>
            <a:chExt cx="3832047" cy="64599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3709" y="6333646"/>
              <a:ext cx="3832047" cy="6459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627350" y="6266027"/>
            <a:ext cx="2108919" cy="781228"/>
            <a:chOff x="15627350" y="6266027"/>
            <a:chExt cx="2108919" cy="78122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27350" y="6266027"/>
              <a:ext cx="2108919" cy="781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47733"/>
            <a:ext cx="3704934" cy="993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3229662" cy="13491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27915"/>
            <a:ext cx="14140587" cy="785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6887" y="4469325"/>
            <a:ext cx="14148034" cy="20255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3286" y="3274517"/>
            <a:ext cx="84997" cy="84997"/>
            <a:chOff x="2023286" y="3274517"/>
            <a:chExt cx="84997" cy="849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2023286" y="3274517"/>
              <a:ext cx="84997" cy="8499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0095" y="2447733"/>
            <a:ext cx="3231496" cy="9936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32163" y="-3662171"/>
            <a:ext cx="20501" cy="13953259"/>
            <a:chOff x="9032163" y="-3662171"/>
            <a:chExt cx="20501" cy="139532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32163" y="-3662171"/>
              <a:ext cx="20501" cy="139532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8861" y="3172225"/>
            <a:ext cx="312377" cy="270532"/>
            <a:chOff x="8148861" y="3172225"/>
            <a:chExt cx="312377" cy="2705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48861" y="3172225"/>
              <a:ext cx="312377" cy="2705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25358" y="3190634"/>
            <a:ext cx="495696" cy="250305"/>
            <a:chOff x="10525358" y="3190634"/>
            <a:chExt cx="495696" cy="25030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358" y="3190634"/>
              <a:ext cx="495696" cy="25030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68937" y="1325508"/>
            <a:ext cx="3220138" cy="13587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57801" y="3527915"/>
            <a:ext cx="13277435" cy="456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8961891"/>
            <a:ext cx="18285714" cy="1323823"/>
            <a:chOff x="0" y="8961891"/>
            <a:chExt cx="18285714" cy="13238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961891"/>
              <a:ext cx="18285714" cy="132382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1309" y="8701347"/>
            <a:ext cx="1689166" cy="16753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22928" y="8701347"/>
            <a:ext cx="787908" cy="1604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988522" y="364686"/>
            <a:ext cx="874284" cy="874284"/>
            <a:chOff x="16988522" y="364686"/>
            <a:chExt cx="874284" cy="87428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522" y="364686"/>
              <a:ext cx="874284" cy="87428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6884" y="4202973"/>
            <a:ext cx="14148034" cy="2643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2022-12-12T09:27:21Z</dcterms:created>
  <dcterms:modified xsi:type="dcterms:W3CDTF">2022-12-12T09:27:21Z</dcterms:modified>
</cp:coreProperties>
</file>