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9"/>
  </p:notesMasterIdLst>
  <p:sldIdLst>
    <p:sldId id="326" r:id="rId2"/>
    <p:sldId id="413" r:id="rId3"/>
    <p:sldId id="352" r:id="rId4"/>
    <p:sldId id="374" r:id="rId5"/>
    <p:sldId id="375" r:id="rId6"/>
    <p:sldId id="263" r:id="rId7"/>
    <p:sldId id="425" r:id="rId8"/>
    <p:sldId id="356" r:id="rId9"/>
    <p:sldId id="357" r:id="rId10"/>
    <p:sldId id="325" r:id="rId11"/>
    <p:sldId id="297" r:id="rId12"/>
    <p:sldId id="298" r:id="rId13"/>
    <p:sldId id="367" r:id="rId14"/>
    <p:sldId id="314" r:id="rId15"/>
    <p:sldId id="304" r:id="rId16"/>
    <p:sldId id="426" r:id="rId17"/>
    <p:sldId id="358" r:id="rId18"/>
    <p:sldId id="369" r:id="rId19"/>
    <p:sldId id="370" r:id="rId20"/>
    <p:sldId id="371" r:id="rId21"/>
    <p:sldId id="372" r:id="rId22"/>
    <p:sldId id="373" r:id="rId23"/>
    <p:sldId id="333" r:id="rId24"/>
    <p:sldId id="427" r:id="rId25"/>
    <p:sldId id="422" r:id="rId26"/>
    <p:sldId id="414" r:id="rId27"/>
    <p:sldId id="428" r:id="rId28"/>
    <p:sldId id="376" r:id="rId29"/>
    <p:sldId id="417" r:id="rId30"/>
    <p:sldId id="418" r:id="rId31"/>
    <p:sldId id="419" r:id="rId32"/>
    <p:sldId id="382" r:id="rId33"/>
    <p:sldId id="387" r:id="rId34"/>
    <p:sldId id="388" r:id="rId35"/>
    <p:sldId id="389" r:id="rId36"/>
    <p:sldId id="423" r:id="rId37"/>
    <p:sldId id="430" r:id="rId38"/>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09" autoAdjust="0"/>
    <p:restoredTop sz="94629" autoAdjust="0"/>
  </p:normalViewPr>
  <p:slideViewPr>
    <p:cSldViewPr>
      <p:cViewPr varScale="1">
        <p:scale>
          <a:sx n="75" d="100"/>
          <a:sy n="75" d="100"/>
        </p:scale>
        <p:origin x="668" y="56"/>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888"/>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33945387-53B1-4855-8041-35F14C2C8968}"/>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1" name="Rectangle 3">
            <a:extLst>
              <a:ext uri="{FF2B5EF4-FFF2-40B4-BE49-F238E27FC236}">
                <a16:creationId xmlns:a16="http://schemas.microsoft.com/office/drawing/2014/main" id="{D6BFC1D2-75AB-47EB-AF9A-8C7F9A8CA732}"/>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45AE573-8243-4EDB-BE90-DB7562DFB83C}"/>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2467" name="Rectangle 3">
            <a:extLst>
              <a:ext uri="{FF2B5EF4-FFF2-40B4-BE49-F238E27FC236}">
                <a16:creationId xmlns:a16="http://schemas.microsoft.com/office/drawing/2014/main" id="{1B059387-C050-4028-97AF-434B020C8713}"/>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25A438A6-EAE6-4711-B677-28424F850BD4}"/>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3491" name="Rectangle 3">
            <a:extLst>
              <a:ext uri="{FF2B5EF4-FFF2-40B4-BE49-F238E27FC236}">
                <a16:creationId xmlns:a16="http://schemas.microsoft.com/office/drawing/2014/main" id="{F1F4406B-F83C-4B88-84A6-0870A5B51382}"/>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DC3D5CC2-480A-49BB-8697-CB822C4BB5B9}"/>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5" name="Rectangle 3">
            <a:extLst>
              <a:ext uri="{FF2B5EF4-FFF2-40B4-BE49-F238E27FC236}">
                <a16:creationId xmlns:a16="http://schemas.microsoft.com/office/drawing/2014/main" id="{84322231-A0AA-4A52-892B-41799D8BDD55}"/>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378763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1CB43E99-E9EF-4813-9714-9E032707E68E}"/>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5539" name="Rectangle 3">
            <a:extLst>
              <a:ext uri="{FF2B5EF4-FFF2-40B4-BE49-F238E27FC236}">
                <a16:creationId xmlns:a16="http://schemas.microsoft.com/office/drawing/2014/main" id="{01DA55DE-B80A-48C7-9E60-1A18ADA88656}"/>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3130C635-7CA0-48C9-8948-5B2FD84DE1ED}"/>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6563" name="Rectangle 3">
            <a:extLst>
              <a:ext uri="{FF2B5EF4-FFF2-40B4-BE49-F238E27FC236}">
                <a16:creationId xmlns:a16="http://schemas.microsoft.com/office/drawing/2014/main" id="{D799FB32-7FE3-42A6-A69A-73AD3351FD64}"/>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1FC4327D-F46E-4E9B-A9CD-B7F4DD9806FE}"/>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7587" name="Rectangle 3">
            <a:extLst>
              <a:ext uri="{FF2B5EF4-FFF2-40B4-BE49-F238E27FC236}">
                <a16:creationId xmlns:a16="http://schemas.microsoft.com/office/drawing/2014/main" id="{67E1ED17-0F4A-47BE-BEB6-C2FCF523FC9F}"/>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DEF62388-4156-406F-B471-78F69BEA1B99}"/>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8611" name="Rectangle 3">
            <a:extLst>
              <a:ext uri="{FF2B5EF4-FFF2-40B4-BE49-F238E27FC236}">
                <a16:creationId xmlns:a16="http://schemas.microsoft.com/office/drawing/2014/main" id="{45A43DB2-79B6-436B-ADAD-93862BA2CE5A}"/>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5421D49B-5718-49A3-9EDF-341EC0FBD9CA}"/>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5" name="Rectangle 3">
            <a:extLst>
              <a:ext uri="{FF2B5EF4-FFF2-40B4-BE49-F238E27FC236}">
                <a16:creationId xmlns:a16="http://schemas.microsoft.com/office/drawing/2014/main" id="{B7B1ED10-36F0-4B2B-9F36-FA8C8202A0D7}"/>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B68DBD90-6DC7-47B0-AA69-69B6965A38C7}"/>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659" name="Rectangle 3">
            <a:extLst>
              <a:ext uri="{FF2B5EF4-FFF2-40B4-BE49-F238E27FC236}">
                <a16:creationId xmlns:a16="http://schemas.microsoft.com/office/drawing/2014/main" id="{62914D3A-8538-4AFE-93D1-A452AB41A04F}"/>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5092510-1370-45B4-81AC-DE594A665799}"/>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683" name="Rectangle 3">
            <a:extLst>
              <a:ext uri="{FF2B5EF4-FFF2-40B4-BE49-F238E27FC236}">
                <a16:creationId xmlns:a16="http://schemas.microsoft.com/office/drawing/2014/main" id="{E6A85CED-0B35-4742-BD57-F6EDC10EB30C}"/>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A68B673-E07B-4092-B7F7-1C59ABD32744}"/>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4275" name="Rectangle 3">
            <a:extLst>
              <a:ext uri="{FF2B5EF4-FFF2-40B4-BE49-F238E27FC236}">
                <a16:creationId xmlns:a16="http://schemas.microsoft.com/office/drawing/2014/main" id="{2CC4DA4F-AA85-4CF9-AB9E-A4C63FC32DC2}"/>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95FFCFF3-0526-4A79-B4A9-62070A2B6324}"/>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2707" name="Rectangle 3">
            <a:extLst>
              <a:ext uri="{FF2B5EF4-FFF2-40B4-BE49-F238E27FC236}">
                <a16:creationId xmlns:a16="http://schemas.microsoft.com/office/drawing/2014/main" id="{7E6D285B-C0F0-490B-9375-13B0F8772C1A}"/>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39EF5900-6EC0-4672-B4D3-229FC209F13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3731" name="Rectangle 3">
            <a:extLst>
              <a:ext uri="{FF2B5EF4-FFF2-40B4-BE49-F238E27FC236}">
                <a16:creationId xmlns:a16="http://schemas.microsoft.com/office/drawing/2014/main" id="{4B3BA8A5-006F-4837-9685-A3D90864C234}"/>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56526E28-C4F9-44F7-AD5C-86B2F98E3352}"/>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4755" name="Rectangle 3">
            <a:extLst>
              <a:ext uri="{FF2B5EF4-FFF2-40B4-BE49-F238E27FC236}">
                <a16:creationId xmlns:a16="http://schemas.microsoft.com/office/drawing/2014/main" id="{DDD48484-562B-4BB9-AFD7-89A9FDE2E76B}"/>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EF7F61B7-1296-4558-B84E-C7D39E0BDD5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79" name="Rectangle 3">
            <a:extLst>
              <a:ext uri="{FF2B5EF4-FFF2-40B4-BE49-F238E27FC236}">
                <a16:creationId xmlns:a16="http://schemas.microsoft.com/office/drawing/2014/main" id="{7741A273-F655-4170-BC8E-D50828132598}"/>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3B45F494-B26D-4118-91E8-5FBD90655ABD}"/>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6803" name="Rectangle 3">
            <a:extLst>
              <a:ext uri="{FF2B5EF4-FFF2-40B4-BE49-F238E27FC236}">
                <a16:creationId xmlns:a16="http://schemas.microsoft.com/office/drawing/2014/main" id="{5A908406-2634-4385-98E9-CFDE53FFD96A}"/>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A18BE02C-B6B3-4F6A-8AAF-434A2C31EEA9}"/>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827" name="Rectangle 3">
            <a:extLst>
              <a:ext uri="{FF2B5EF4-FFF2-40B4-BE49-F238E27FC236}">
                <a16:creationId xmlns:a16="http://schemas.microsoft.com/office/drawing/2014/main" id="{C5B32D6B-5A58-4256-9802-FF34BBC7DAE8}"/>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9A3FD4DB-DEC5-43F2-A7C9-56F414614F9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9875" name="Rectangle 3">
            <a:extLst>
              <a:ext uri="{FF2B5EF4-FFF2-40B4-BE49-F238E27FC236}">
                <a16:creationId xmlns:a16="http://schemas.microsoft.com/office/drawing/2014/main" id="{929187C6-6B76-44A7-B90F-B535B16BC0DB}"/>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8B5BD709-E0F4-498F-B666-9E2308D9B83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3" name="Rectangle 3">
            <a:extLst>
              <a:ext uri="{FF2B5EF4-FFF2-40B4-BE49-F238E27FC236}">
                <a16:creationId xmlns:a16="http://schemas.microsoft.com/office/drawing/2014/main" id="{43294005-32C9-4C30-818B-4F8CBD3414E8}"/>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15B14B82-608B-4651-89CB-93E540F7E102}"/>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2947" name="Rectangle 3">
            <a:extLst>
              <a:ext uri="{FF2B5EF4-FFF2-40B4-BE49-F238E27FC236}">
                <a16:creationId xmlns:a16="http://schemas.microsoft.com/office/drawing/2014/main" id="{B071117E-BAB4-4E17-BE77-3E9B41F7A74F}"/>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BA59F4EB-43DD-467D-902F-129356A4AEC4}"/>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a:extLst>
              <a:ext uri="{FF2B5EF4-FFF2-40B4-BE49-F238E27FC236}">
                <a16:creationId xmlns:a16="http://schemas.microsoft.com/office/drawing/2014/main" id="{6C38290D-5710-40EF-8812-46E0C4879A01}"/>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4DACE591-E6C2-4359-9AEA-51E3F72D99F7}"/>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5299" name="Rectangle 3">
            <a:extLst>
              <a:ext uri="{FF2B5EF4-FFF2-40B4-BE49-F238E27FC236}">
                <a16:creationId xmlns:a16="http://schemas.microsoft.com/office/drawing/2014/main" id="{3239A187-50EA-4DC3-9D02-E27DF2392928}"/>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99D7BBFA-9F96-4219-AD22-D29D0216D5EF}"/>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4995" name="Rectangle 3">
            <a:extLst>
              <a:ext uri="{FF2B5EF4-FFF2-40B4-BE49-F238E27FC236}">
                <a16:creationId xmlns:a16="http://schemas.microsoft.com/office/drawing/2014/main" id="{3E5B92C7-F3B2-4594-8229-CF0A2E19B6B1}"/>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A14DF672-BE12-4BE7-8A2E-4AD1050675C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6323" name="Rectangle 3">
            <a:extLst>
              <a:ext uri="{FF2B5EF4-FFF2-40B4-BE49-F238E27FC236}">
                <a16:creationId xmlns:a16="http://schemas.microsoft.com/office/drawing/2014/main" id="{FDF96603-0465-4DE2-9FA6-28A4CBA05928}"/>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849F233C-FC94-41DF-AC38-08C1BA0EE2D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7" name="Rectangle 3">
            <a:extLst>
              <a:ext uri="{FF2B5EF4-FFF2-40B4-BE49-F238E27FC236}">
                <a16:creationId xmlns:a16="http://schemas.microsoft.com/office/drawing/2014/main" id="{B3C5BE4F-FF2F-4864-B0D0-C563C6E411A0}"/>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D01D205-FA06-4AD2-97CB-C42553C1CFBE}" type="slidenum">
              <a:rPr lang="en-US" altLang="en-US" smtClean="0"/>
              <a:pPr eaLnBrk="1" hangingPunct="1"/>
              <a:t>6</a:t>
            </a:fld>
            <a:endParaRPr lang="en-US" altLang="en-US" dirty="0"/>
          </a:p>
        </p:txBody>
      </p:sp>
    </p:spTree>
    <p:extLst>
      <p:ext uri="{BB962C8B-B14F-4D97-AF65-F5344CB8AC3E}">
        <p14:creationId xmlns:p14="http://schemas.microsoft.com/office/powerpoint/2010/main" val="4047112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4A7B9040-B12C-4B67-BF13-5253F03B4348}"/>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9395" name="Rectangle 3">
            <a:extLst>
              <a:ext uri="{FF2B5EF4-FFF2-40B4-BE49-F238E27FC236}">
                <a16:creationId xmlns:a16="http://schemas.microsoft.com/office/drawing/2014/main" id="{C2C80ED8-93AC-470F-8AE5-0CE6A61AC200}"/>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0AC673A-F610-47D4-A2AF-41C014A660D5}"/>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19" name="Rectangle 3">
            <a:extLst>
              <a:ext uri="{FF2B5EF4-FFF2-40B4-BE49-F238E27FC236}">
                <a16:creationId xmlns:a16="http://schemas.microsoft.com/office/drawing/2014/main" id="{E4136E42-7ED6-4C34-B7C9-B36ABF447C06}"/>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998ECA4-A126-4389-9E7E-7C2D21DBB412}"/>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3" name="Rectangle 3">
            <a:extLst>
              <a:ext uri="{FF2B5EF4-FFF2-40B4-BE49-F238E27FC236}">
                <a16:creationId xmlns:a16="http://schemas.microsoft.com/office/drawing/2014/main" id="{1D6864C4-9131-4761-8B24-0F57C9A3ECB6}"/>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AE89FE47-3DC0-4DDF-8749-3F427C835E47}"/>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04040593-C48B-4E37-BC3B-5B993C258CFB}"/>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6" name="Group 30">
              <a:extLst>
                <a:ext uri="{FF2B5EF4-FFF2-40B4-BE49-F238E27FC236}">
                  <a16:creationId xmlns:a16="http://schemas.microsoft.com/office/drawing/2014/main" id="{7A097FAE-DE4D-4A80-92A7-34C061149EB7}"/>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AB6B2E26-3D0C-4622-AB63-F38E14B5E2A0}"/>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8" name="Group 9">
                <a:extLst>
                  <a:ext uri="{FF2B5EF4-FFF2-40B4-BE49-F238E27FC236}">
                    <a16:creationId xmlns:a16="http://schemas.microsoft.com/office/drawing/2014/main" id="{79951430-2A72-495B-BF0A-DF1BAA797E7E}"/>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7B6E3DFF-A706-420E-9F38-FE58B0FD2F0E}"/>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431CEDF4-0CE7-4250-8027-42F2D554B1DC}"/>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594A34C2-9FBA-4C51-82F6-58A10FFC5BB6}"/>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A977EAE2-9409-4067-8243-B22575E0F2E1}"/>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E0A28833-F576-4654-A361-4FB010066A80}"/>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BEC7B832-D3D8-40B5-8D5C-8968098BC332}"/>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0" name="Group 29">
                <a:extLst>
                  <a:ext uri="{FF2B5EF4-FFF2-40B4-BE49-F238E27FC236}">
                    <a16:creationId xmlns:a16="http://schemas.microsoft.com/office/drawing/2014/main" id="{297986D7-F69C-45FB-8BC1-31D8503060F6}"/>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EF165768-688D-4589-8A29-F7D3378C4E2C}"/>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9E9FBDEC-D660-4A85-BBAC-38490861EEA8}"/>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401CA4CE-4B3C-4789-AFDF-80FFE54001E9}"/>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28FC6D1E-4B52-4CAF-8EAD-B114D07790BC}"/>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D16D15A5-2831-433F-A2A0-C5428AAAEA83}"/>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6D3CA95E-CC56-4CA3-AE15-76C50C8B5247}"/>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3C94EF85-30F2-4529-AB0D-746E003FCCC9}"/>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59A3B173-079B-4B25-8B3E-08BE4AD0D9B0}"/>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1C7AF3E3-F02A-497E-B49D-E61014FDEAAB}"/>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AF185028-1264-4522-B5BA-450EA6FC9D77}"/>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5EAC810E-84D2-456D-A6D3-5ED82FF35548}"/>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4C6689C7-E26B-4934-973D-85295FC4BD73}"/>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9DA02494-5ECF-472B-A972-061F1125CD9E}"/>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773E30F3-C787-4073-937B-C6E56B3366F5}"/>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B27BA1DC-376D-462E-BD8A-3B16D49D5536}"/>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2F2AC332-1389-4B14-AE29-2D3DCB64EF28}"/>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B70E4254-47D9-4E58-B938-A02228F68B29}"/>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D7DC32B7-CDA2-4F46-B08D-C2AD9FB2C4D7}"/>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3F94DAC9-69B4-45D2-A188-FFCC90BB3CC1}"/>
              </a:ext>
            </a:extLst>
          </p:cNvPr>
          <p:cNvSpPr>
            <a:spLocks noGrp="1" noChangeArrowheads="1"/>
          </p:cNvSpPr>
          <p:nvPr>
            <p:ph type="dt" sz="quarter" idx="10"/>
          </p:nvPr>
        </p:nvSpPr>
        <p:spPr/>
        <p:txBody>
          <a:bodyPr/>
          <a:lstStyle>
            <a:lvl1pPr>
              <a:defRPr dirty="0"/>
            </a:lvl1pPr>
          </a:lstStyle>
          <a:p>
            <a:pPr>
              <a:defRPr/>
            </a:pPr>
            <a:endParaRPr lang="en-US"/>
          </a:p>
        </p:txBody>
      </p:sp>
      <p:sp>
        <p:nvSpPr>
          <p:cNvPr id="35" name="Rectangle 35">
            <a:extLst>
              <a:ext uri="{FF2B5EF4-FFF2-40B4-BE49-F238E27FC236}">
                <a16:creationId xmlns:a16="http://schemas.microsoft.com/office/drawing/2014/main" id="{457362A7-1FB3-48E5-B389-BDB5C46C5F9C}"/>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dirty="0"/>
            </a:lvl1pPr>
          </a:lstStyle>
          <a:p>
            <a:pPr>
              <a:defRPr/>
            </a:pPr>
            <a:r>
              <a:rPr lang="en-US"/>
              <a:t>© Copyright 2018 by Pearson Education, Inc. All Rights Reserved.</a:t>
            </a:r>
          </a:p>
        </p:txBody>
      </p:sp>
      <p:sp>
        <p:nvSpPr>
          <p:cNvPr id="36" name="Rectangle 36">
            <a:extLst>
              <a:ext uri="{FF2B5EF4-FFF2-40B4-BE49-F238E27FC236}">
                <a16:creationId xmlns:a16="http://schemas.microsoft.com/office/drawing/2014/main" id="{F91E1601-15CC-4390-A6EF-985B489B303B}"/>
              </a:ext>
            </a:extLst>
          </p:cNvPr>
          <p:cNvSpPr>
            <a:spLocks noGrp="1" noChangeArrowheads="1"/>
          </p:cNvSpPr>
          <p:nvPr>
            <p:ph type="sldNum" sz="quarter" idx="12"/>
          </p:nvPr>
        </p:nvSpPr>
        <p:spPr>
          <a:xfrm>
            <a:off x="6553200" y="6400800"/>
            <a:ext cx="1905000" cy="457200"/>
          </a:xfrm>
        </p:spPr>
        <p:txBody>
          <a:bodyPr/>
          <a:lstStyle>
            <a:lvl1pPr>
              <a:defRPr/>
            </a:lvl1pPr>
          </a:lstStyle>
          <a:p>
            <a:fld id="{9C072BCF-1C4C-41D0-9884-082CC9A88634}" type="slidenum">
              <a:rPr lang="en-US" altLang="en-US"/>
              <a:pPr/>
              <a:t>‹#›</a:t>
            </a:fld>
            <a:endParaRPr lang="en-US" altLang="en-US"/>
          </a:p>
        </p:txBody>
      </p:sp>
    </p:spTree>
    <p:extLst>
      <p:ext uri="{BB962C8B-B14F-4D97-AF65-F5344CB8AC3E}">
        <p14:creationId xmlns:p14="http://schemas.microsoft.com/office/powerpoint/2010/main" val="2543653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F28ECC5F-A526-4204-96FE-EC6CEE2CD47A}"/>
              </a:ext>
            </a:extLst>
          </p:cNvPr>
          <p:cNvSpPr>
            <a:spLocks noGrp="1" noChangeArrowheads="1"/>
          </p:cNvSpPr>
          <p:nvPr>
            <p:ph type="dt" sz="half" idx="10"/>
          </p:nvPr>
        </p:nvSpPr>
        <p:spPr/>
        <p:txBody>
          <a:bodyPr/>
          <a:lstStyle>
            <a:lvl1pPr>
              <a:defRPr dirty="0"/>
            </a:lvl1pPr>
          </a:lstStyle>
          <a:p>
            <a:pPr>
              <a:defRPr/>
            </a:pPr>
            <a:endParaRPr lang="en-US"/>
          </a:p>
        </p:txBody>
      </p:sp>
      <p:sp>
        <p:nvSpPr>
          <p:cNvPr id="5" name="Rectangle 34">
            <a:extLst>
              <a:ext uri="{FF2B5EF4-FFF2-40B4-BE49-F238E27FC236}">
                <a16:creationId xmlns:a16="http://schemas.microsoft.com/office/drawing/2014/main" id="{F49055B5-5F66-48FD-A6DB-A75D4B5C5A1E}"/>
              </a:ext>
            </a:extLst>
          </p:cNvPr>
          <p:cNvSpPr>
            <a:spLocks noGrp="1" noChangeArrowheads="1"/>
          </p:cNvSpPr>
          <p:nvPr>
            <p:ph type="sldNum" sz="quarter" idx="11"/>
          </p:nvPr>
        </p:nvSpPr>
        <p:spPr/>
        <p:txBody>
          <a:bodyPr/>
          <a:lstStyle>
            <a:lvl1pPr>
              <a:defRPr/>
            </a:lvl1pPr>
          </a:lstStyle>
          <a:p>
            <a:fld id="{A6014F90-2438-4385-91DF-E0636E2E5D6D}" type="slidenum">
              <a:rPr lang="en-US" altLang="en-US"/>
              <a:pPr/>
              <a:t>‹#›</a:t>
            </a:fld>
            <a:endParaRPr lang="en-US" altLang="en-US"/>
          </a:p>
        </p:txBody>
      </p:sp>
    </p:spTree>
    <p:extLst>
      <p:ext uri="{BB962C8B-B14F-4D97-AF65-F5344CB8AC3E}">
        <p14:creationId xmlns:p14="http://schemas.microsoft.com/office/powerpoint/2010/main" val="2505809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AA1FBE5B-0872-4778-B882-EFCFB28C5423}"/>
              </a:ext>
            </a:extLst>
          </p:cNvPr>
          <p:cNvSpPr>
            <a:spLocks noGrp="1" noChangeArrowheads="1"/>
          </p:cNvSpPr>
          <p:nvPr>
            <p:ph type="dt" sz="half" idx="10"/>
          </p:nvPr>
        </p:nvSpPr>
        <p:spPr/>
        <p:txBody>
          <a:bodyPr/>
          <a:lstStyle>
            <a:lvl1pPr>
              <a:defRPr dirty="0"/>
            </a:lvl1pPr>
          </a:lstStyle>
          <a:p>
            <a:pPr>
              <a:defRPr/>
            </a:pPr>
            <a:endParaRPr lang="en-US"/>
          </a:p>
        </p:txBody>
      </p:sp>
      <p:sp>
        <p:nvSpPr>
          <p:cNvPr id="5" name="Rectangle 34">
            <a:extLst>
              <a:ext uri="{FF2B5EF4-FFF2-40B4-BE49-F238E27FC236}">
                <a16:creationId xmlns:a16="http://schemas.microsoft.com/office/drawing/2014/main" id="{2AC648A2-A262-4AEC-81F0-66BF849B1EC6}"/>
              </a:ext>
            </a:extLst>
          </p:cNvPr>
          <p:cNvSpPr>
            <a:spLocks noGrp="1" noChangeArrowheads="1"/>
          </p:cNvSpPr>
          <p:nvPr>
            <p:ph type="sldNum" sz="quarter" idx="11"/>
          </p:nvPr>
        </p:nvSpPr>
        <p:spPr/>
        <p:txBody>
          <a:bodyPr/>
          <a:lstStyle>
            <a:lvl1pPr>
              <a:defRPr/>
            </a:lvl1pPr>
          </a:lstStyle>
          <a:p>
            <a:fld id="{A9B48C9A-5930-4FCD-8D10-4A2B6C43EF2A}" type="slidenum">
              <a:rPr lang="en-US" altLang="en-US"/>
              <a:pPr/>
              <a:t>‹#›</a:t>
            </a:fld>
            <a:endParaRPr lang="en-US" altLang="en-US"/>
          </a:p>
        </p:txBody>
      </p:sp>
    </p:spTree>
    <p:extLst>
      <p:ext uri="{BB962C8B-B14F-4D97-AF65-F5344CB8AC3E}">
        <p14:creationId xmlns:p14="http://schemas.microsoft.com/office/powerpoint/2010/main" val="3145820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40D4EC0A-E7BB-43C8-99AA-36BB87A5F8C0}"/>
              </a:ext>
            </a:extLst>
          </p:cNvPr>
          <p:cNvSpPr>
            <a:spLocks noGrp="1" noChangeArrowheads="1"/>
          </p:cNvSpPr>
          <p:nvPr>
            <p:ph type="dt" sz="half" idx="10"/>
          </p:nvPr>
        </p:nvSpPr>
        <p:spPr/>
        <p:txBody>
          <a:bodyPr/>
          <a:lstStyle>
            <a:lvl1pPr>
              <a:defRPr dirty="0"/>
            </a:lvl1pPr>
          </a:lstStyle>
          <a:p>
            <a:pPr>
              <a:defRPr/>
            </a:pPr>
            <a:endParaRPr lang="en-US"/>
          </a:p>
        </p:txBody>
      </p:sp>
      <p:sp>
        <p:nvSpPr>
          <p:cNvPr id="5" name="Rectangle 34">
            <a:extLst>
              <a:ext uri="{FF2B5EF4-FFF2-40B4-BE49-F238E27FC236}">
                <a16:creationId xmlns:a16="http://schemas.microsoft.com/office/drawing/2014/main" id="{21D9AB4C-F681-411B-9BAC-EFED10303427}"/>
              </a:ext>
            </a:extLst>
          </p:cNvPr>
          <p:cNvSpPr>
            <a:spLocks noGrp="1" noChangeArrowheads="1"/>
          </p:cNvSpPr>
          <p:nvPr>
            <p:ph type="sldNum" sz="quarter" idx="11"/>
          </p:nvPr>
        </p:nvSpPr>
        <p:spPr/>
        <p:txBody>
          <a:bodyPr/>
          <a:lstStyle>
            <a:lvl1pPr>
              <a:defRPr/>
            </a:lvl1pPr>
          </a:lstStyle>
          <a:p>
            <a:fld id="{F739BC32-771C-4B2C-98B7-23D72074633B}" type="slidenum">
              <a:rPr lang="en-US" altLang="en-US"/>
              <a:pPr/>
              <a:t>‹#›</a:t>
            </a:fld>
            <a:endParaRPr lang="en-US" altLang="en-US"/>
          </a:p>
        </p:txBody>
      </p:sp>
    </p:spTree>
    <p:extLst>
      <p:ext uri="{BB962C8B-B14F-4D97-AF65-F5344CB8AC3E}">
        <p14:creationId xmlns:p14="http://schemas.microsoft.com/office/powerpoint/2010/main" val="2115270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0A758590-45A9-4ED6-8421-85AB8DDCE1BF}"/>
              </a:ext>
            </a:extLst>
          </p:cNvPr>
          <p:cNvSpPr>
            <a:spLocks noGrp="1" noChangeArrowheads="1"/>
          </p:cNvSpPr>
          <p:nvPr>
            <p:ph type="dt" sz="half" idx="10"/>
          </p:nvPr>
        </p:nvSpPr>
        <p:spPr/>
        <p:txBody>
          <a:bodyPr/>
          <a:lstStyle>
            <a:lvl1pPr>
              <a:defRPr dirty="0"/>
            </a:lvl1pPr>
          </a:lstStyle>
          <a:p>
            <a:pPr>
              <a:defRPr/>
            </a:pPr>
            <a:endParaRPr lang="en-US"/>
          </a:p>
        </p:txBody>
      </p:sp>
      <p:sp>
        <p:nvSpPr>
          <p:cNvPr id="5" name="Rectangle 34">
            <a:extLst>
              <a:ext uri="{FF2B5EF4-FFF2-40B4-BE49-F238E27FC236}">
                <a16:creationId xmlns:a16="http://schemas.microsoft.com/office/drawing/2014/main" id="{6A9B99BE-FA57-47DC-BBBB-DA0F5F11F65B}"/>
              </a:ext>
            </a:extLst>
          </p:cNvPr>
          <p:cNvSpPr>
            <a:spLocks noGrp="1" noChangeArrowheads="1"/>
          </p:cNvSpPr>
          <p:nvPr>
            <p:ph type="sldNum" sz="quarter" idx="11"/>
          </p:nvPr>
        </p:nvSpPr>
        <p:spPr/>
        <p:txBody>
          <a:bodyPr/>
          <a:lstStyle>
            <a:lvl1pPr>
              <a:defRPr/>
            </a:lvl1pPr>
          </a:lstStyle>
          <a:p>
            <a:fld id="{6271DA3C-C145-46DB-9157-B494CF22FD71}" type="slidenum">
              <a:rPr lang="en-US" altLang="en-US"/>
              <a:pPr/>
              <a:t>‹#›</a:t>
            </a:fld>
            <a:endParaRPr lang="en-US" altLang="en-US"/>
          </a:p>
        </p:txBody>
      </p:sp>
    </p:spTree>
    <p:extLst>
      <p:ext uri="{BB962C8B-B14F-4D97-AF65-F5344CB8AC3E}">
        <p14:creationId xmlns:p14="http://schemas.microsoft.com/office/powerpoint/2010/main" val="875090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2926676E-2673-4EB6-98C9-BCFCF59F92ED}"/>
              </a:ext>
            </a:extLst>
          </p:cNvPr>
          <p:cNvSpPr>
            <a:spLocks noGrp="1" noChangeArrowheads="1"/>
          </p:cNvSpPr>
          <p:nvPr>
            <p:ph type="dt" sz="half" idx="10"/>
          </p:nvPr>
        </p:nvSpPr>
        <p:spPr/>
        <p:txBody>
          <a:bodyPr/>
          <a:lstStyle>
            <a:lvl1pPr>
              <a:defRPr dirty="0"/>
            </a:lvl1pPr>
          </a:lstStyle>
          <a:p>
            <a:pPr>
              <a:defRPr/>
            </a:pPr>
            <a:endParaRPr lang="en-US"/>
          </a:p>
        </p:txBody>
      </p:sp>
      <p:sp>
        <p:nvSpPr>
          <p:cNvPr id="6" name="Rectangle 34">
            <a:extLst>
              <a:ext uri="{FF2B5EF4-FFF2-40B4-BE49-F238E27FC236}">
                <a16:creationId xmlns:a16="http://schemas.microsoft.com/office/drawing/2014/main" id="{274A2F0C-D0B1-425B-A9BF-7FEA4EE6216E}"/>
              </a:ext>
            </a:extLst>
          </p:cNvPr>
          <p:cNvSpPr>
            <a:spLocks noGrp="1" noChangeArrowheads="1"/>
          </p:cNvSpPr>
          <p:nvPr>
            <p:ph type="sldNum" sz="quarter" idx="11"/>
          </p:nvPr>
        </p:nvSpPr>
        <p:spPr/>
        <p:txBody>
          <a:bodyPr/>
          <a:lstStyle>
            <a:lvl1pPr>
              <a:defRPr/>
            </a:lvl1pPr>
          </a:lstStyle>
          <a:p>
            <a:fld id="{72215961-B23C-4F0F-80EA-A9576B8CD852}" type="slidenum">
              <a:rPr lang="en-US" altLang="en-US"/>
              <a:pPr/>
              <a:t>‹#›</a:t>
            </a:fld>
            <a:endParaRPr lang="en-US" altLang="en-US"/>
          </a:p>
        </p:txBody>
      </p:sp>
    </p:spTree>
    <p:extLst>
      <p:ext uri="{BB962C8B-B14F-4D97-AF65-F5344CB8AC3E}">
        <p14:creationId xmlns:p14="http://schemas.microsoft.com/office/powerpoint/2010/main" val="59887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553FC58C-9E84-495D-AC74-056F3B929621}"/>
              </a:ext>
            </a:extLst>
          </p:cNvPr>
          <p:cNvSpPr>
            <a:spLocks noGrp="1" noChangeArrowheads="1"/>
          </p:cNvSpPr>
          <p:nvPr>
            <p:ph type="dt" sz="half" idx="10"/>
          </p:nvPr>
        </p:nvSpPr>
        <p:spPr/>
        <p:txBody>
          <a:bodyPr/>
          <a:lstStyle>
            <a:lvl1pPr>
              <a:defRPr dirty="0"/>
            </a:lvl1pPr>
          </a:lstStyle>
          <a:p>
            <a:pPr>
              <a:defRPr/>
            </a:pPr>
            <a:endParaRPr lang="en-US"/>
          </a:p>
        </p:txBody>
      </p:sp>
      <p:sp>
        <p:nvSpPr>
          <p:cNvPr id="8" name="Rectangle 34">
            <a:extLst>
              <a:ext uri="{FF2B5EF4-FFF2-40B4-BE49-F238E27FC236}">
                <a16:creationId xmlns:a16="http://schemas.microsoft.com/office/drawing/2014/main" id="{8150E169-688C-4523-A4FB-A76430926AE3}"/>
              </a:ext>
            </a:extLst>
          </p:cNvPr>
          <p:cNvSpPr>
            <a:spLocks noGrp="1" noChangeArrowheads="1"/>
          </p:cNvSpPr>
          <p:nvPr>
            <p:ph type="sldNum" sz="quarter" idx="11"/>
          </p:nvPr>
        </p:nvSpPr>
        <p:spPr/>
        <p:txBody>
          <a:bodyPr/>
          <a:lstStyle>
            <a:lvl1pPr>
              <a:defRPr/>
            </a:lvl1pPr>
          </a:lstStyle>
          <a:p>
            <a:fld id="{244A66E6-B5BE-44B4-843E-D11E6FD74D01}" type="slidenum">
              <a:rPr lang="en-US" altLang="en-US"/>
              <a:pPr/>
              <a:t>‹#›</a:t>
            </a:fld>
            <a:endParaRPr lang="en-US" altLang="en-US"/>
          </a:p>
        </p:txBody>
      </p:sp>
    </p:spTree>
    <p:extLst>
      <p:ext uri="{BB962C8B-B14F-4D97-AF65-F5344CB8AC3E}">
        <p14:creationId xmlns:p14="http://schemas.microsoft.com/office/powerpoint/2010/main" val="1205336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FA48FECB-BD85-4B94-BFA5-47208E5F5CAA}"/>
              </a:ext>
            </a:extLst>
          </p:cNvPr>
          <p:cNvSpPr>
            <a:spLocks noGrp="1" noChangeArrowheads="1"/>
          </p:cNvSpPr>
          <p:nvPr>
            <p:ph type="dt" sz="half" idx="10"/>
          </p:nvPr>
        </p:nvSpPr>
        <p:spPr/>
        <p:txBody>
          <a:bodyPr/>
          <a:lstStyle>
            <a:lvl1pPr>
              <a:defRPr dirty="0"/>
            </a:lvl1pPr>
          </a:lstStyle>
          <a:p>
            <a:pPr>
              <a:defRPr/>
            </a:pPr>
            <a:endParaRPr lang="en-US"/>
          </a:p>
        </p:txBody>
      </p:sp>
      <p:sp>
        <p:nvSpPr>
          <p:cNvPr id="4" name="Rectangle 34">
            <a:extLst>
              <a:ext uri="{FF2B5EF4-FFF2-40B4-BE49-F238E27FC236}">
                <a16:creationId xmlns:a16="http://schemas.microsoft.com/office/drawing/2014/main" id="{5188B40B-22A9-4A1B-972A-3C9F9E221809}"/>
              </a:ext>
            </a:extLst>
          </p:cNvPr>
          <p:cNvSpPr>
            <a:spLocks noGrp="1" noChangeArrowheads="1"/>
          </p:cNvSpPr>
          <p:nvPr>
            <p:ph type="sldNum" sz="quarter" idx="11"/>
          </p:nvPr>
        </p:nvSpPr>
        <p:spPr/>
        <p:txBody>
          <a:bodyPr/>
          <a:lstStyle>
            <a:lvl1pPr>
              <a:defRPr/>
            </a:lvl1pPr>
          </a:lstStyle>
          <a:p>
            <a:fld id="{FA44B37A-4C2B-4948-B339-F130BDADF11B}" type="slidenum">
              <a:rPr lang="en-US" altLang="en-US"/>
              <a:pPr/>
              <a:t>‹#›</a:t>
            </a:fld>
            <a:endParaRPr lang="en-US" altLang="en-US"/>
          </a:p>
        </p:txBody>
      </p:sp>
    </p:spTree>
    <p:extLst>
      <p:ext uri="{BB962C8B-B14F-4D97-AF65-F5344CB8AC3E}">
        <p14:creationId xmlns:p14="http://schemas.microsoft.com/office/powerpoint/2010/main" val="1659716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5D729D9C-6410-4BDD-A6E0-03CE2A624904}"/>
              </a:ext>
            </a:extLst>
          </p:cNvPr>
          <p:cNvSpPr>
            <a:spLocks noGrp="1" noChangeArrowheads="1"/>
          </p:cNvSpPr>
          <p:nvPr>
            <p:ph type="dt" sz="half" idx="10"/>
          </p:nvPr>
        </p:nvSpPr>
        <p:spPr/>
        <p:txBody>
          <a:bodyPr/>
          <a:lstStyle>
            <a:lvl1pPr>
              <a:defRPr dirty="0"/>
            </a:lvl1pPr>
          </a:lstStyle>
          <a:p>
            <a:pPr>
              <a:defRPr/>
            </a:pPr>
            <a:endParaRPr lang="en-US"/>
          </a:p>
        </p:txBody>
      </p:sp>
      <p:sp>
        <p:nvSpPr>
          <p:cNvPr id="3" name="Rectangle 34">
            <a:extLst>
              <a:ext uri="{FF2B5EF4-FFF2-40B4-BE49-F238E27FC236}">
                <a16:creationId xmlns:a16="http://schemas.microsoft.com/office/drawing/2014/main" id="{F578312E-DD92-4C96-8347-04550344EDEA}"/>
              </a:ext>
            </a:extLst>
          </p:cNvPr>
          <p:cNvSpPr>
            <a:spLocks noGrp="1" noChangeArrowheads="1"/>
          </p:cNvSpPr>
          <p:nvPr>
            <p:ph type="sldNum" sz="quarter" idx="11"/>
          </p:nvPr>
        </p:nvSpPr>
        <p:spPr/>
        <p:txBody>
          <a:bodyPr/>
          <a:lstStyle>
            <a:lvl1pPr>
              <a:defRPr/>
            </a:lvl1pPr>
          </a:lstStyle>
          <a:p>
            <a:fld id="{DABCF007-1F92-459C-84B2-8D1CB8E08EC8}" type="slidenum">
              <a:rPr lang="en-US" altLang="en-US"/>
              <a:pPr/>
              <a:t>‹#›</a:t>
            </a:fld>
            <a:endParaRPr lang="en-US" altLang="en-US"/>
          </a:p>
        </p:txBody>
      </p:sp>
    </p:spTree>
    <p:extLst>
      <p:ext uri="{BB962C8B-B14F-4D97-AF65-F5344CB8AC3E}">
        <p14:creationId xmlns:p14="http://schemas.microsoft.com/office/powerpoint/2010/main" val="1350026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99E9C0BF-4327-4C8F-A81D-58E60309FB0A}"/>
              </a:ext>
            </a:extLst>
          </p:cNvPr>
          <p:cNvSpPr>
            <a:spLocks noGrp="1" noChangeArrowheads="1"/>
          </p:cNvSpPr>
          <p:nvPr>
            <p:ph type="dt" sz="half" idx="10"/>
          </p:nvPr>
        </p:nvSpPr>
        <p:spPr/>
        <p:txBody>
          <a:bodyPr/>
          <a:lstStyle>
            <a:lvl1pPr>
              <a:defRPr dirty="0"/>
            </a:lvl1pPr>
          </a:lstStyle>
          <a:p>
            <a:pPr>
              <a:defRPr/>
            </a:pPr>
            <a:endParaRPr lang="en-US"/>
          </a:p>
        </p:txBody>
      </p:sp>
      <p:sp>
        <p:nvSpPr>
          <p:cNvPr id="6" name="Rectangle 34">
            <a:extLst>
              <a:ext uri="{FF2B5EF4-FFF2-40B4-BE49-F238E27FC236}">
                <a16:creationId xmlns:a16="http://schemas.microsoft.com/office/drawing/2014/main" id="{8D56BE8E-9164-4ACA-A299-0DFEC9AB0210}"/>
              </a:ext>
            </a:extLst>
          </p:cNvPr>
          <p:cNvSpPr>
            <a:spLocks noGrp="1" noChangeArrowheads="1"/>
          </p:cNvSpPr>
          <p:nvPr>
            <p:ph type="sldNum" sz="quarter" idx="11"/>
          </p:nvPr>
        </p:nvSpPr>
        <p:spPr/>
        <p:txBody>
          <a:bodyPr/>
          <a:lstStyle>
            <a:lvl1pPr>
              <a:defRPr/>
            </a:lvl1pPr>
          </a:lstStyle>
          <a:p>
            <a:fld id="{F7BCFF92-DBAA-49B0-AA10-6D8984ACED08}" type="slidenum">
              <a:rPr lang="en-US" altLang="en-US"/>
              <a:pPr/>
              <a:t>‹#›</a:t>
            </a:fld>
            <a:endParaRPr lang="en-US" altLang="en-US"/>
          </a:p>
        </p:txBody>
      </p:sp>
    </p:spTree>
    <p:extLst>
      <p:ext uri="{BB962C8B-B14F-4D97-AF65-F5344CB8AC3E}">
        <p14:creationId xmlns:p14="http://schemas.microsoft.com/office/powerpoint/2010/main" val="2618754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DF3482E8-D160-49E4-91F9-3A62CA902670}"/>
              </a:ext>
            </a:extLst>
          </p:cNvPr>
          <p:cNvSpPr>
            <a:spLocks noGrp="1" noChangeArrowheads="1"/>
          </p:cNvSpPr>
          <p:nvPr>
            <p:ph type="dt" sz="half" idx="10"/>
          </p:nvPr>
        </p:nvSpPr>
        <p:spPr/>
        <p:txBody>
          <a:bodyPr/>
          <a:lstStyle>
            <a:lvl1pPr>
              <a:defRPr dirty="0"/>
            </a:lvl1pPr>
          </a:lstStyle>
          <a:p>
            <a:pPr>
              <a:defRPr/>
            </a:pPr>
            <a:endParaRPr lang="en-US"/>
          </a:p>
        </p:txBody>
      </p:sp>
      <p:sp>
        <p:nvSpPr>
          <p:cNvPr id="6" name="Rectangle 34">
            <a:extLst>
              <a:ext uri="{FF2B5EF4-FFF2-40B4-BE49-F238E27FC236}">
                <a16:creationId xmlns:a16="http://schemas.microsoft.com/office/drawing/2014/main" id="{E16F946B-317F-47BC-9A7C-88067238ACA4}"/>
              </a:ext>
            </a:extLst>
          </p:cNvPr>
          <p:cNvSpPr>
            <a:spLocks noGrp="1" noChangeArrowheads="1"/>
          </p:cNvSpPr>
          <p:nvPr>
            <p:ph type="sldNum" sz="quarter" idx="11"/>
          </p:nvPr>
        </p:nvSpPr>
        <p:spPr/>
        <p:txBody>
          <a:bodyPr/>
          <a:lstStyle>
            <a:lvl1pPr>
              <a:defRPr/>
            </a:lvl1pPr>
          </a:lstStyle>
          <a:p>
            <a:fld id="{CBD22438-A60F-4E89-9BBD-CB923743E790}" type="slidenum">
              <a:rPr lang="en-US" altLang="en-US"/>
              <a:pPr/>
              <a:t>‹#›</a:t>
            </a:fld>
            <a:endParaRPr lang="en-US" altLang="en-US"/>
          </a:p>
        </p:txBody>
      </p:sp>
    </p:spTree>
    <p:extLst>
      <p:ext uri="{BB962C8B-B14F-4D97-AF65-F5344CB8AC3E}">
        <p14:creationId xmlns:p14="http://schemas.microsoft.com/office/powerpoint/2010/main" val="1197916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8413F932-2D7C-47F6-8267-254C6C29F158}"/>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8EC134B6-A45D-4E63-A745-AEEF5A575811}"/>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033" name="Group 28">
              <a:extLst>
                <a:ext uri="{FF2B5EF4-FFF2-40B4-BE49-F238E27FC236}">
                  <a16:creationId xmlns:a16="http://schemas.microsoft.com/office/drawing/2014/main" id="{F6327838-9D5B-45E2-B793-596ADF16C98A}"/>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B7D597CB-BA70-482B-A3A4-33C6CBD96FD7}"/>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0D6DCD8F-C175-487D-8615-3F8394C08FC5}"/>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AD89EFB5-7974-49AB-882D-E6534957F086}"/>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0172FD26-B838-4BBF-9967-67370A098219}"/>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9E90CB46-2483-423D-BD8B-BB517BE62184}"/>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7BBF0F0D-E723-46C4-ACE6-D6266A1CD13F}"/>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040" name="Group 27">
                <a:extLst>
                  <a:ext uri="{FF2B5EF4-FFF2-40B4-BE49-F238E27FC236}">
                    <a16:creationId xmlns:a16="http://schemas.microsoft.com/office/drawing/2014/main" id="{BFE7883B-8B07-44B9-9E27-19BFF3F84D2B}"/>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11451D11-79C3-43A8-853A-F4F37EF30907}"/>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5DABE7E8-0DD2-4748-BB65-0E7593FEF76D}"/>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4C9C55F0-E996-4AE5-ADC5-8CB29373E330}"/>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65E361F5-1A4A-4283-8DC8-15E4BAAB5B4C}"/>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92A4C433-366B-40C6-991C-75A7B86EFCB5}"/>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9F193E72-4A15-4185-AAD4-52F5914D9F51}"/>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E79124A4-07BF-4EE7-A36C-BA0F6148CF16}"/>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1143B005-9B8A-425D-8B9C-CECD4014EA8F}"/>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BDF3F768-BD8A-4064-B4A7-7797CE43B7D2}"/>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C76251FE-3AA2-4534-9693-1984E945AE6C}"/>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6F5356BE-346C-4AE4-B3B3-936EB4AE0764}"/>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99C94188-3DFC-4C6B-B28B-55BF1AC58576}"/>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05C3189D-0966-43F9-948F-9836E25C1C75}"/>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F0AB19B4-6590-47F6-B692-3BAADFE6B416}"/>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C079639C-595C-4F0C-A8F4-7CB4AA4FC7D9}"/>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9B8BD24A-3CE3-417A-88CD-5693DC7ECAD2}"/>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840224EA-94D7-4D57-95AE-3C02C8596FE8}"/>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6F285207-AC7F-47C2-ACA6-506F83045989}"/>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0A0892D3-CB61-4ABB-984E-230EB319D8D9}"/>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AB489A11-5854-4DDF-85B7-043A390B59CD}"/>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B82A7B4A-31A9-4E11-9ED1-A83A59267B7C}"/>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dirty="0"/>
            </a:lvl1pPr>
          </a:lstStyle>
          <a:p>
            <a:pPr>
              <a:defRPr/>
            </a:pPr>
            <a:endParaRPr lang="en-US"/>
          </a:p>
        </p:txBody>
      </p:sp>
      <p:sp>
        <p:nvSpPr>
          <p:cNvPr id="1058" name="Rectangle 34">
            <a:extLst>
              <a:ext uri="{FF2B5EF4-FFF2-40B4-BE49-F238E27FC236}">
                <a16:creationId xmlns:a16="http://schemas.microsoft.com/office/drawing/2014/main" id="{5123E2CD-C537-4BC0-962D-0ECE8FEE3350}"/>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3D207714-DEE0-4BF0-9E0C-6C0AFBFD68B0}" type="slidenum">
              <a:rPr lang="en-US" altLang="en-US"/>
              <a:pPr/>
              <a:t>‹#›</a:t>
            </a:fld>
            <a:endParaRPr lang="en-US" altLang="en-US"/>
          </a:p>
        </p:txBody>
      </p:sp>
      <p:sp>
        <p:nvSpPr>
          <p:cNvPr id="1031" name="Rectangle 35">
            <a:extLst>
              <a:ext uri="{FF2B5EF4-FFF2-40B4-BE49-F238E27FC236}">
                <a16:creationId xmlns:a16="http://schemas.microsoft.com/office/drawing/2014/main" id="{46325FCF-374B-45AB-85C4-0B027A9CF338}"/>
              </a:ext>
            </a:extLst>
          </p:cNvPr>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a:latin typeface="Arial" pitchFamily="34" charset="0"/>
              </a:rPr>
              <a:t>© Copyright 2018 by Pearson Education, Inc. All Rights Reserved.</a:t>
            </a:r>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36">
            <a:extLst>
              <a:ext uri="{FF2B5EF4-FFF2-40B4-BE49-F238E27FC236}">
                <a16:creationId xmlns:a16="http://schemas.microsoft.com/office/drawing/2014/main" id="{42DAD29B-0AF2-4A63-A680-6B96A7006DA7}"/>
              </a:ext>
            </a:extLst>
          </p:cNvPr>
          <p:cNvSpPr>
            <a:spLocks noGrp="1" noChangeArrowheads="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836F747-7E58-4EA4-8818-403DFF087DCF}" type="slidenum">
              <a:rPr lang="en-US" altLang="en-US" sz="1400"/>
              <a:pPr/>
              <a:t>1</a:t>
            </a:fld>
            <a:endParaRPr lang="en-US" altLang="en-US" sz="1400"/>
          </a:p>
        </p:txBody>
      </p:sp>
      <p:sp>
        <p:nvSpPr>
          <p:cNvPr id="13315" name="Rectangle 1026">
            <a:extLst>
              <a:ext uri="{FF2B5EF4-FFF2-40B4-BE49-F238E27FC236}">
                <a16:creationId xmlns:a16="http://schemas.microsoft.com/office/drawing/2014/main" id="{937D8073-CAA2-416A-9FD4-B7AC9D7A900B}"/>
              </a:ext>
            </a:extLst>
          </p:cNvPr>
          <p:cNvSpPr>
            <a:spLocks noGrp="1" noChangeArrowheads="1"/>
          </p:cNvSpPr>
          <p:nvPr>
            <p:ph type="ctrTitle"/>
          </p:nvPr>
        </p:nvSpPr>
        <p:spPr>
          <a:xfrm>
            <a:off x="693738" y="2776538"/>
            <a:ext cx="7772400" cy="838200"/>
          </a:xfrm>
        </p:spPr>
        <p:txBody>
          <a:bodyPr/>
          <a:lstStyle/>
          <a:p>
            <a:r>
              <a:rPr lang="en-US" altLang="en-US" b="1"/>
              <a:t>Chapter 3 Selections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FBA40453-13AA-4EB1-8E42-E5402F0B4776}"/>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42A98FB-0B6E-4C27-8B53-4E7E8922C388}" type="slidenum">
              <a:rPr lang="en-US" altLang="en-US" sz="1400"/>
              <a:pPr/>
              <a:t>10</a:t>
            </a:fld>
            <a:endParaRPr lang="en-US" altLang="en-US" sz="1400"/>
          </a:p>
        </p:txBody>
      </p:sp>
      <p:sp>
        <p:nvSpPr>
          <p:cNvPr id="23555" name="Rectangle 2">
            <a:extLst>
              <a:ext uri="{FF2B5EF4-FFF2-40B4-BE49-F238E27FC236}">
                <a16:creationId xmlns:a16="http://schemas.microsoft.com/office/drawing/2014/main" id="{F72A47EE-F131-4C76-B883-3484E0960FA8}"/>
              </a:ext>
            </a:extLst>
          </p:cNvPr>
          <p:cNvSpPr>
            <a:spLocks noGrp="1" noChangeArrowheads="1"/>
          </p:cNvSpPr>
          <p:nvPr>
            <p:ph type="title"/>
          </p:nvPr>
        </p:nvSpPr>
        <p:spPr>
          <a:xfrm>
            <a:off x="685800" y="0"/>
            <a:ext cx="7772400" cy="1428750"/>
          </a:xfrm>
        </p:spPr>
        <p:txBody>
          <a:bodyPr/>
          <a:lstStyle/>
          <a:p>
            <a:r>
              <a:rPr lang="en-US" altLang="en-US"/>
              <a:t>Simple if Demo</a:t>
            </a:r>
          </a:p>
        </p:txBody>
      </p:sp>
      <p:sp>
        <p:nvSpPr>
          <p:cNvPr id="23556" name="Text Box 11">
            <a:extLst>
              <a:ext uri="{FF2B5EF4-FFF2-40B4-BE49-F238E27FC236}">
                <a16:creationId xmlns:a16="http://schemas.microsoft.com/office/drawing/2014/main" id="{5AE915A6-ED57-46DA-8E10-411DF5BC8BC6}"/>
              </a:ext>
            </a:extLst>
          </p:cNvPr>
          <p:cNvSpPr txBox="1">
            <a:spLocks noChangeArrowheads="1"/>
          </p:cNvSpPr>
          <p:nvPr/>
        </p:nvSpPr>
        <p:spPr bwMode="auto">
          <a:xfrm>
            <a:off x="577850" y="1816100"/>
            <a:ext cx="82565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Write a program that prompts the user to enter an integer. If the number is a multiple of 5, print HiFive. If the number is divisible by 2, print HiEven.</a:t>
            </a:r>
          </a:p>
        </p:txBody>
      </p:sp>
      <p:sp>
        <p:nvSpPr>
          <p:cNvPr id="2" name="Rectangle 1">
            <a:extLst>
              <a:ext uri="{FF2B5EF4-FFF2-40B4-BE49-F238E27FC236}">
                <a16:creationId xmlns:a16="http://schemas.microsoft.com/office/drawing/2014/main" id="{61403887-A203-4C20-B71D-D34C35B0244D}"/>
              </a:ext>
            </a:extLst>
          </p:cNvPr>
          <p:cNvSpPr/>
          <p:nvPr/>
        </p:nvSpPr>
        <p:spPr>
          <a:xfrm>
            <a:off x="593725" y="3275013"/>
            <a:ext cx="7840663" cy="2862262"/>
          </a:xfrm>
          <a:prstGeom prst="rect">
            <a:avLst/>
          </a:prstGeom>
          <a:solidFill>
            <a:schemeClr val="bg1">
              <a:lumMod val="85000"/>
            </a:schemeClr>
          </a:solidFill>
        </p:spPr>
        <p:txBody>
          <a:bodyPr>
            <a:spAutoFit/>
          </a:bodyPr>
          <a:lstStyle/>
          <a:p>
            <a:pPr>
              <a:defRPr/>
            </a:pPr>
            <a:r>
              <a:rPr lang="en-US" sz="2000" dirty="0"/>
              <a:t>number = int(input("Enter an integer: "))</a:t>
            </a:r>
          </a:p>
          <a:p>
            <a:pPr>
              <a:defRPr/>
            </a:pPr>
            <a:endParaRPr lang="en-US" sz="2000" dirty="0"/>
          </a:p>
          <a:p>
            <a:pPr>
              <a:defRPr/>
            </a:pPr>
            <a:r>
              <a:rPr lang="en-US" sz="2000" dirty="0"/>
              <a:t>if number % 5 == 0:</a:t>
            </a:r>
          </a:p>
          <a:p>
            <a:pPr>
              <a:defRPr/>
            </a:pPr>
            <a:r>
              <a:rPr lang="en-US" sz="2000" dirty="0"/>
              <a:t>   print("HiFive")</a:t>
            </a:r>
          </a:p>
          <a:p>
            <a:pPr>
              <a:defRPr/>
            </a:pPr>
            <a:endParaRPr lang="en-US" sz="2000" dirty="0"/>
          </a:p>
          <a:p>
            <a:pPr>
              <a:defRPr/>
            </a:pPr>
            <a:r>
              <a:rPr lang="en-US" sz="2000" dirty="0"/>
              <a:t>if number % 2 == 0:</a:t>
            </a:r>
          </a:p>
          <a:p>
            <a:pPr>
              <a:defRPr/>
            </a:pPr>
            <a:r>
              <a:rPr lang="en-US" sz="2000" dirty="0"/>
              <a:t>   print("HiEven")</a:t>
            </a:r>
          </a:p>
          <a:p>
            <a:pPr>
              <a:defRPr/>
            </a:pPr>
            <a:endParaRPr lang="en-US" sz="2000" dirty="0"/>
          </a:p>
          <a:p>
            <a:pPr>
              <a:defRPr/>
            </a:pPr>
            <a:endParaRPr lang="en-US" sz="2000" dirty="0"/>
          </a:p>
        </p:txBody>
      </p:sp>
      <p:sp>
        <p:nvSpPr>
          <p:cNvPr id="3" name="Rectangle 2">
            <a:extLst>
              <a:ext uri="{FF2B5EF4-FFF2-40B4-BE49-F238E27FC236}">
                <a16:creationId xmlns:a16="http://schemas.microsoft.com/office/drawing/2014/main" id="{015EC07E-DF1B-43D0-8E78-C981753F7298}"/>
              </a:ext>
            </a:extLst>
          </p:cNvPr>
          <p:cNvSpPr/>
          <p:nvPr/>
        </p:nvSpPr>
        <p:spPr>
          <a:xfrm>
            <a:off x="6130925" y="3336925"/>
            <a:ext cx="2286000" cy="2800350"/>
          </a:xfrm>
          <a:prstGeom prst="rect">
            <a:avLst/>
          </a:prstGeom>
          <a:solidFill>
            <a:schemeClr val="bg1">
              <a:lumMod val="85000"/>
            </a:schemeClr>
          </a:solidFill>
        </p:spPr>
        <p:txBody>
          <a:bodyPr>
            <a:spAutoFit/>
          </a:bodyPr>
          <a:lstStyle/>
          <a:p>
            <a:pPr>
              <a:defRPr/>
            </a:pPr>
            <a:r>
              <a:rPr lang="en-US" sz="1600" dirty="0">
                <a:solidFill>
                  <a:srgbClr val="FF0000"/>
                </a:solidFill>
              </a:rPr>
              <a:t>Enter an integer: 10</a:t>
            </a:r>
          </a:p>
          <a:p>
            <a:pPr>
              <a:defRPr/>
            </a:pPr>
            <a:r>
              <a:rPr lang="en-US" sz="1600" dirty="0">
                <a:solidFill>
                  <a:srgbClr val="FF0000"/>
                </a:solidFill>
              </a:rPr>
              <a:t>HiFive</a:t>
            </a:r>
          </a:p>
          <a:p>
            <a:pPr>
              <a:defRPr/>
            </a:pPr>
            <a:r>
              <a:rPr lang="en-US" sz="1600" dirty="0">
                <a:solidFill>
                  <a:srgbClr val="FF0000"/>
                </a:solidFill>
              </a:rPr>
              <a:t>HiEven</a:t>
            </a:r>
          </a:p>
          <a:p>
            <a:pPr>
              <a:defRPr/>
            </a:pPr>
            <a:endParaRPr lang="en-US" sz="1600" dirty="0">
              <a:solidFill>
                <a:srgbClr val="FF0000"/>
              </a:solidFill>
            </a:endParaRPr>
          </a:p>
          <a:p>
            <a:pPr>
              <a:defRPr/>
            </a:pPr>
            <a:r>
              <a:rPr lang="en-US" sz="1600" dirty="0">
                <a:solidFill>
                  <a:srgbClr val="FF0000"/>
                </a:solidFill>
              </a:rPr>
              <a:t>Enter an integer: 8</a:t>
            </a:r>
          </a:p>
          <a:p>
            <a:pPr>
              <a:defRPr/>
            </a:pPr>
            <a:r>
              <a:rPr lang="en-US" sz="1600" dirty="0">
                <a:solidFill>
                  <a:srgbClr val="FF0000"/>
                </a:solidFill>
              </a:rPr>
              <a:t>HiEven</a:t>
            </a:r>
          </a:p>
          <a:p>
            <a:pPr>
              <a:defRPr/>
            </a:pPr>
            <a:endParaRPr lang="en-US" sz="1600" dirty="0">
              <a:solidFill>
                <a:srgbClr val="FF0000"/>
              </a:solidFill>
            </a:endParaRPr>
          </a:p>
          <a:p>
            <a:pPr>
              <a:defRPr/>
            </a:pPr>
            <a:r>
              <a:rPr lang="en-US" sz="1600" dirty="0">
                <a:solidFill>
                  <a:srgbClr val="FF0000"/>
                </a:solidFill>
              </a:rPr>
              <a:t>Enter an integer: 15</a:t>
            </a:r>
          </a:p>
          <a:p>
            <a:pPr>
              <a:defRPr/>
            </a:pPr>
            <a:r>
              <a:rPr lang="en-US" sz="1600" dirty="0">
                <a:solidFill>
                  <a:srgbClr val="FF0000"/>
                </a:solidFill>
              </a:rPr>
              <a:t>HiFive</a:t>
            </a:r>
          </a:p>
          <a:p>
            <a:pPr>
              <a:defRPr/>
            </a:pPr>
            <a:endParaRPr lang="en-US" sz="1600" dirty="0">
              <a:solidFill>
                <a:srgbClr val="FF0000"/>
              </a:solidFill>
            </a:endParaRPr>
          </a:p>
          <a:p>
            <a:pPr>
              <a:defRPr/>
            </a:pPr>
            <a:r>
              <a:rPr lang="en-US" sz="1600" dirty="0">
                <a:solidFill>
                  <a:srgbClr val="FF0000"/>
                </a:solidFill>
              </a:rPr>
              <a:t>Enter an integer: 17</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9D042665-8381-4847-9B8A-407589FFB7DC}"/>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DAB6B43-D1FC-4CE8-98F0-0651E3898321}" type="slidenum">
              <a:rPr lang="en-US" altLang="en-US" sz="1400"/>
              <a:pPr/>
              <a:t>11</a:t>
            </a:fld>
            <a:endParaRPr lang="en-US" altLang="en-US" sz="1400"/>
          </a:p>
        </p:txBody>
      </p:sp>
      <p:sp>
        <p:nvSpPr>
          <p:cNvPr id="24579" name="Rectangle 2">
            <a:extLst>
              <a:ext uri="{FF2B5EF4-FFF2-40B4-BE49-F238E27FC236}">
                <a16:creationId xmlns:a16="http://schemas.microsoft.com/office/drawing/2014/main" id="{6EBECA50-1B3D-49FF-8F90-81CA6B564DD9}"/>
              </a:ext>
            </a:extLst>
          </p:cNvPr>
          <p:cNvSpPr>
            <a:spLocks noGrp="1" noChangeArrowheads="1"/>
          </p:cNvSpPr>
          <p:nvPr>
            <p:ph type="title"/>
          </p:nvPr>
        </p:nvSpPr>
        <p:spPr>
          <a:xfrm>
            <a:off x="685800" y="0"/>
            <a:ext cx="7772400" cy="1428750"/>
          </a:xfrm>
        </p:spPr>
        <p:txBody>
          <a:bodyPr/>
          <a:lstStyle/>
          <a:p>
            <a:r>
              <a:rPr lang="en-US" altLang="en-US"/>
              <a:t>The Two-way </a:t>
            </a:r>
            <a:r>
              <a:rPr lang="en-US" altLang="en-US" sz="4000" b="1"/>
              <a:t>if-else</a:t>
            </a:r>
            <a:r>
              <a:rPr lang="en-US" altLang="en-US"/>
              <a:t> Statements</a:t>
            </a:r>
            <a:endParaRPr lang="en-US" altLang="en-US">
              <a:solidFill>
                <a:schemeClr val="tx1"/>
              </a:solidFill>
            </a:endParaRPr>
          </a:p>
        </p:txBody>
      </p:sp>
      <p:sp>
        <p:nvSpPr>
          <p:cNvPr id="24580" name="Rectangle 3">
            <a:extLst>
              <a:ext uri="{FF2B5EF4-FFF2-40B4-BE49-F238E27FC236}">
                <a16:creationId xmlns:a16="http://schemas.microsoft.com/office/drawing/2014/main" id="{8F3BEA27-E773-4AAA-B943-D15949A31761}"/>
              </a:ext>
            </a:extLst>
          </p:cNvPr>
          <p:cNvSpPr>
            <a:spLocks noGrp="1" noChangeArrowheads="1"/>
          </p:cNvSpPr>
          <p:nvPr>
            <p:ph type="body" idx="1"/>
          </p:nvPr>
        </p:nvSpPr>
        <p:spPr>
          <a:xfrm>
            <a:off x="533400" y="1295400"/>
            <a:ext cx="8001000" cy="2057400"/>
          </a:xfrm>
        </p:spPr>
        <p:txBody>
          <a:bodyPr/>
          <a:lstStyle/>
          <a:p>
            <a:pPr>
              <a:lnSpc>
                <a:spcPct val="90000"/>
              </a:lnSpc>
              <a:buFont typeface="Monotype Sorts" pitchFamily="2" charset="2"/>
              <a:buNone/>
            </a:pPr>
            <a:r>
              <a:rPr lang="en-US" altLang="en-US" sz="2800" b="1">
                <a:solidFill>
                  <a:schemeClr val="tx2"/>
                </a:solidFill>
                <a:latin typeface="Courier New" panose="02070309020205020404" pitchFamily="49" charset="0"/>
              </a:rPr>
              <a:t>if</a:t>
            </a:r>
            <a:r>
              <a:rPr lang="en-US" altLang="en-US" sz="2800">
                <a:solidFill>
                  <a:schemeClr val="tx2"/>
                </a:solidFill>
                <a:latin typeface="Courier New" panose="02070309020205020404" pitchFamily="49" charset="0"/>
              </a:rPr>
              <a:t> boolean-expression: </a:t>
            </a:r>
          </a:p>
          <a:p>
            <a:pPr>
              <a:lnSpc>
                <a:spcPct val="90000"/>
              </a:lnSpc>
              <a:buFont typeface="Monotype Sorts" pitchFamily="2" charset="2"/>
              <a:buNone/>
            </a:pPr>
            <a:r>
              <a:rPr lang="en-US" altLang="en-US" sz="2800">
                <a:solidFill>
                  <a:schemeClr val="tx2"/>
                </a:solidFill>
                <a:latin typeface="Courier New" panose="02070309020205020404" pitchFamily="49" charset="0"/>
              </a:rPr>
              <a:t>    statement(s)-for-the-true-case</a:t>
            </a:r>
            <a:endParaRPr lang="en-US" altLang="en-US" sz="2800" b="1">
              <a:solidFill>
                <a:schemeClr val="tx2"/>
              </a:solidFill>
              <a:latin typeface="Courier New" panose="02070309020205020404" pitchFamily="49" charset="0"/>
            </a:endParaRPr>
          </a:p>
          <a:p>
            <a:pPr>
              <a:lnSpc>
                <a:spcPct val="90000"/>
              </a:lnSpc>
              <a:buFont typeface="Monotype Sorts" pitchFamily="2" charset="2"/>
              <a:buNone/>
            </a:pPr>
            <a:r>
              <a:rPr lang="en-US" altLang="en-US" sz="2800" b="1">
                <a:solidFill>
                  <a:schemeClr val="tx2"/>
                </a:solidFill>
                <a:latin typeface="Courier New" panose="02070309020205020404" pitchFamily="49" charset="0"/>
              </a:rPr>
              <a:t>else:</a:t>
            </a:r>
            <a:r>
              <a:rPr lang="en-US" altLang="en-US" sz="2800">
                <a:solidFill>
                  <a:schemeClr val="tx2"/>
                </a:solidFill>
                <a:latin typeface="Courier New" panose="02070309020205020404" pitchFamily="49" charset="0"/>
              </a:rPr>
              <a:t> </a:t>
            </a:r>
          </a:p>
          <a:p>
            <a:pPr>
              <a:lnSpc>
                <a:spcPct val="90000"/>
              </a:lnSpc>
              <a:buFont typeface="Monotype Sorts" pitchFamily="2" charset="2"/>
              <a:buNone/>
            </a:pPr>
            <a:r>
              <a:rPr lang="en-US" altLang="en-US" sz="2800">
                <a:solidFill>
                  <a:schemeClr val="tx2"/>
                </a:solidFill>
                <a:latin typeface="Courier New" panose="02070309020205020404" pitchFamily="49" charset="0"/>
              </a:rPr>
              <a:t>    statement(s)-for-the-false-case</a:t>
            </a:r>
            <a:endParaRPr lang="en-US" altLang="en-US" sz="1800">
              <a:solidFill>
                <a:schemeClr val="tx2"/>
              </a:solidFill>
              <a:latin typeface="Courier New" panose="02070309020205020404" pitchFamily="49" charset="0"/>
            </a:endParaRPr>
          </a:p>
        </p:txBody>
      </p:sp>
      <p:sp>
        <p:nvSpPr>
          <p:cNvPr id="24581" name="Rectangle 6">
            <a:extLst>
              <a:ext uri="{FF2B5EF4-FFF2-40B4-BE49-F238E27FC236}">
                <a16:creationId xmlns:a16="http://schemas.microsoft.com/office/drawing/2014/main" id="{409412CD-DFF0-4B60-AB46-DFFFDDAF484A}"/>
              </a:ext>
            </a:extLst>
          </p:cNvPr>
          <p:cNvSpPr>
            <a:spLocks noChangeArrowheads="1"/>
          </p:cNvSpPr>
          <p:nvPr/>
        </p:nvSpPr>
        <p:spPr bwMode="auto">
          <a:xfrm>
            <a:off x="2162175"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582" name="Rectangle 8">
            <a:extLst>
              <a:ext uri="{FF2B5EF4-FFF2-40B4-BE49-F238E27FC236}">
                <a16:creationId xmlns:a16="http://schemas.microsoft.com/office/drawing/2014/main" id="{D2C8E13F-CCE2-479D-8157-24BD16F76B7A}"/>
              </a:ext>
            </a:extLst>
          </p:cNvPr>
          <p:cNvSpPr>
            <a:spLocks noChangeArrowheads="1"/>
          </p:cNvSpPr>
          <p:nvPr/>
        </p:nvSpPr>
        <p:spPr bwMode="auto">
          <a:xfrm>
            <a:off x="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4583" name="Object 7">
            <a:extLst>
              <a:ext uri="{FF2B5EF4-FFF2-40B4-BE49-F238E27FC236}">
                <a16:creationId xmlns:a16="http://schemas.microsoft.com/office/drawing/2014/main" id="{FC9B69A4-12E4-4978-BD42-68147EBB29DA}"/>
              </a:ext>
            </a:extLst>
          </p:cNvPr>
          <p:cNvGraphicFramePr>
            <a:graphicFrameLocks noChangeAspect="1"/>
          </p:cNvGraphicFramePr>
          <p:nvPr/>
        </p:nvGraphicFramePr>
        <p:xfrm>
          <a:off x="693738" y="3467100"/>
          <a:ext cx="6875462" cy="2852738"/>
        </p:xfrm>
        <a:graphic>
          <a:graphicData uri="http://schemas.openxmlformats.org/presentationml/2006/ole">
            <mc:AlternateContent xmlns:mc="http://schemas.openxmlformats.org/markup-compatibility/2006">
              <mc:Choice xmlns:v="urn:schemas-microsoft-com:vml" Requires="v">
                <p:oleObj name="Picture" r:id="rId3" imgW="4826000" imgH="2006600" progId="Word.Picture.8">
                  <p:embed/>
                </p:oleObj>
              </mc:Choice>
              <mc:Fallback>
                <p:oleObj name="Picture" r:id="rId3" imgW="4826000" imgH="20066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38" y="3467100"/>
                        <a:ext cx="6875462" cy="285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2EE4A101-A4EE-4996-ADB2-F06885D5F23E}"/>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A10F85E-8270-4DF4-BB07-B0831367E546}" type="slidenum">
              <a:rPr lang="en-US" altLang="en-US" sz="1400"/>
              <a:pPr/>
              <a:t>12</a:t>
            </a:fld>
            <a:endParaRPr lang="en-US" altLang="en-US" sz="1400"/>
          </a:p>
        </p:txBody>
      </p:sp>
      <p:sp>
        <p:nvSpPr>
          <p:cNvPr id="25603" name="Rectangle 2">
            <a:extLst>
              <a:ext uri="{FF2B5EF4-FFF2-40B4-BE49-F238E27FC236}">
                <a16:creationId xmlns:a16="http://schemas.microsoft.com/office/drawing/2014/main" id="{99D36558-7498-448B-886D-BE1DAFAA8FE0}"/>
              </a:ext>
            </a:extLst>
          </p:cNvPr>
          <p:cNvSpPr>
            <a:spLocks noGrp="1" noChangeArrowheads="1"/>
          </p:cNvSpPr>
          <p:nvPr>
            <p:ph type="title"/>
          </p:nvPr>
        </p:nvSpPr>
        <p:spPr>
          <a:xfrm>
            <a:off x="685800" y="0"/>
            <a:ext cx="7772400" cy="1428750"/>
          </a:xfrm>
        </p:spPr>
        <p:txBody>
          <a:bodyPr/>
          <a:lstStyle/>
          <a:p>
            <a:r>
              <a:rPr lang="en-US" altLang="en-US" sz="4200">
                <a:latin typeface="Courier New" panose="02070309020205020404" pitchFamily="49" charset="0"/>
              </a:rPr>
              <a:t>if...else</a:t>
            </a:r>
            <a:r>
              <a:rPr lang="en-US" altLang="en-US"/>
              <a:t> Example</a:t>
            </a:r>
          </a:p>
        </p:txBody>
      </p:sp>
      <p:sp>
        <p:nvSpPr>
          <p:cNvPr id="3" name="Rectangle 2">
            <a:extLst>
              <a:ext uri="{FF2B5EF4-FFF2-40B4-BE49-F238E27FC236}">
                <a16:creationId xmlns:a16="http://schemas.microsoft.com/office/drawing/2014/main" id="{DF5493BE-571F-413A-ABC7-FD83CE5E1440}"/>
              </a:ext>
            </a:extLst>
          </p:cNvPr>
          <p:cNvSpPr/>
          <p:nvPr/>
        </p:nvSpPr>
        <p:spPr>
          <a:xfrm>
            <a:off x="539750" y="1355725"/>
            <a:ext cx="7910513" cy="3170238"/>
          </a:xfrm>
          <a:prstGeom prst="rect">
            <a:avLst/>
          </a:prstGeom>
          <a:solidFill>
            <a:schemeClr val="bg1">
              <a:lumMod val="85000"/>
            </a:schemeClr>
          </a:solidFill>
        </p:spPr>
        <p:txBody>
          <a:bodyPr>
            <a:spAutoFit/>
          </a:bodyPr>
          <a:lstStyle/>
          <a:p>
            <a:pPr>
              <a:defRPr/>
            </a:pPr>
            <a:r>
              <a:rPr lang="en-US" sz="2000" dirty="0"/>
              <a:t>import math</a:t>
            </a:r>
          </a:p>
          <a:p>
            <a:pPr>
              <a:defRPr/>
            </a:pPr>
            <a:endParaRPr lang="en-US" sz="2000" dirty="0"/>
          </a:p>
          <a:p>
            <a:pPr>
              <a:defRPr/>
            </a:pPr>
            <a:r>
              <a:rPr lang="en-US" sz="2000" dirty="0"/>
              <a:t>radius = float(input("Enter radius of a circle: "))</a:t>
            </a:r>
          </a:p>
          <a:p>
            <a:pPr>
              <a:defRPr/>
            </a:pPr>
            <a:endParaRPr lang="en-US" sz="2000" dirty="0"/>
          </a:p>
          <a:p>
            <a:pPr>
              <a:defRPr/>
            </a:pPr>
            <a:r>
              <a:rPr lang="en-US" sz="2000" dirty="0"/>
              <a:t>if radius &gt;= 0:</a:t>
            </a:r>
          </a:p>
          <a:p>
            <a:pPr>
              <a:defRPr/>
            </a:pPr>
            <a:r>
              <a:rPr lang="en-US" sz="2000" dirty="0"/>
              <a:t>    circumference = 2 * math.pi * radius  </a:t>
            </a:r>
          </a:p>
          <a:p>
            <a:pPr>
              <a:defRPr/>
            </a:pPr>
            <a:r>
              <a:rPr lang="en-US" sz="2000" dirty="0"/>
              <a:t>    print("The circumference for the circle of radius {0:.2f} is {1:.2f}"</a:t>
            </a:r>
          </a:p>
          <a:p>
            <a:pPr>
              <a:defRPr/>
            </a:pPr>
            <a:r>
              <a:rPr lang="en-US" sz="2000" dirty="0"/>
              <a:t>          .format(radius,circumference))</a:t>
            </a:r>
          </a:p>
          <a:p>
            <a:pPr>
              <a:defRPr/>
            </a:pPr>
            <a:r>
              <a:rPr lang="en-US" sz="2000" dirty="0"/>
              <a:t>else: </a:t>
            </a:r>
          </a:p>
          <a:p>
            <a:pPr>
              <a:defRPr/>
            </a:pPr>
            <a:r>
              <a:rPr lang="en-US" sz="2000" dirty="0"/>
              <a:t>    print("Negative input")</a:t>
            </a:r>
          </a:p>
        </p:txBody>
      </p:sp>
      <p:sp>
        <p:nvSpPr>
          <p:cNvPr id="4" name="Rectangle 3">
            <a:extLst>
              <a:ext uri="{FF2B5EF4-FFF2-40B4-BE49-F238E27FC236}">
                <a16:creationId xmlns:a16="http://schemas.microsoft.com/office/drawing/2014/main" id="{776F5016-24CD-48F0-B419-FB427CFB250C}"/>
              </a:ext>
            </a:extLst>
          </p:cNvPr>
          <p:cNvSpPr/>
          <p:nvPr/>
        </p:nvSpPr>
        <p:spPr>
          <a:xfrm>
            <a:off x="1727200" y="4735513"/>
            <a:ext cx="5551488" cy="1477962"/>
          </a:xfrm>
          <a:prstGeom prst="rect">
            <a:avLst/>
          </a:prstGeom>
          <a:solidFill>
            <a:schemeClr val="bg1">
              <a:lumMod val="85000"/>
            </a:schemeClr>
          </a:solidFill>
        </p:spPr>
        <p:txBody>
          <a:bodyPr>
            <a:spAutoFit/>
          </a:bodyPr>
          <a:lstStyle/>
          <a:p>
            <a:pPr>
              <a:defRPr/>
            </a:pPr>
            <a:r>
              <a:rPr lang="en-US" sz="1800" dirty="0">
                <a:solidFill>
                  <a:srgbClr val="FF0000"/>
                </a:solidFill>
              </a:rPr>
              <a:t>Enter radius of a circle: 7.5</a:t>
            </a:r>
          </a:p>
          <a:p>
            <a:pPr>
              <a:defRPr/>
            </a:pPr>
            <a:r>
              <a:rPr lang="en-US" sz="1800" dirty="0">
                <a:solidFill>
                  <a:srgbClr val="FF0000"/>
                </a:solidFill>
              </a:rPr>
              <a:t>The circumference for the circle of radius 7.50 is 47.12</a:t>
            </a:r>
          </a:p>
          <a:p>
            <a:pPr>
              <a:defRPr/>
            </a:pPr>
            <a:endParaRPr lang="en-US" sz="1800" dirty="0">
              <a:solidFill>
                <a:srgbClr val="FF0000"/>
              </a:solidFill>
            </a:endParaRPr>
          </a:p>
          <a:p>
            <a:pPr>
              <a:defRPr/>
            </a:pPr>
            <a:r>
              <a:rPr lang="en-US" sz="1800" dirty="0">
                <a:solidFill>
                  <a:srgbClr val="FF0000"/>
                </a:solidFill>
              </a:rPr>
              <a:t>Enter radius of a circle: -7.5</a:t>
            </a:r>
          </a:p>
          <a:p>
            <a:pPr>
              <a:defRPr/>
            </a:pPr>
            <a:r>
              <a:rPr lang="en-US" sz="1800" dirty="0">
                <a:solidFill>
                  <a:srgbClr val="FF0000"/>
                </a:solidFill>
              </a:rPr>
              <a:t>Negative input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4855F020-1895-4B45-ADD0-D52F58992852}"/>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93F5F8-523A-4D77-9306-7D629F44F141}" type="slidenum">
              <a:rPr lang="en-US" altLang="en-US" sz="1400"/>
              <a:pPr/>
              <a:t>13</a:t>
            </a:fld>
            <a:endParaRPr lang="en-US" altLang="en-US" sz="1400"/>
          </a:p>
        </p:txBody>
      </p:sp>
      <p:sp>
        <p:nvSpPr>
          <p:cNvPr id="26627" name="Rectangle 2">
            <a:extLst>
              <a:ext uri="{FF2B5EF4-FFF2-40B4-BE49-F238E27FC236}">
                <a16:creationId xmlns:a16="http://schemas.microsoft.com/office/drawing/2014/main" id="{75BF5DC6-C808-484B-BE36-9D064F6AA76C}"/>
              </a:ext>
            </a:extLst>
          </p:cNvPr>
          <p:cNvSpPr>
            <a:spLocks noGrp="1" noChangeArrowheads="1"/>
          </p:cNvSpPr>
          <p:nvPr>
            <p:ph type="title"/>
          </p:nvPr>
        </p:nvSpPr>
        <p:spPr>
          <a:xfrm>
            <a:off x="193675" y="241300"/>
            <a:ext cx="8640763" cy="627063"/>
          </a:xfrm>
        </p:spPr>
        <p:txBody>
          <a:bodyPr/>
          <a:lstStyle/>
          <a:p>
            <a:r>
              <a:rPr lang="en-US" altLang="en-US" sz="3600" dirty="0"/>
              <a:t>Problem: A Math Learning Tool</a:t>
            </a:r>
            <a:r>
              <a:rPr lang="en-US" altLang="en-US" dirty="0"/>
              <a:t> </a:t>
            </a:r>
          </a:p>
        </p:txBody>
      </p:sp>
      <p:sp>
        <p:nvSpPr>
          <p:cNvPr id="26628" name="Rectangle 3">
            <a:extLst>
              <a:ext uri="{FF2B5EF4-FFF2-40B4-BE49-F238E27FC236}">
                <a16:creationId xmlns:a16="http://schemas.microsoft.com/office/drawing/2014/main" id="{F1019888-D4B5-473A-B95B-085A705CC615}"/>
              </a:ext>
            </a:extLst>
          </p:cNvPr>
          <p:cNvSpPr>
            <a:spLocks noGrp="1" noChangeArrowheads="1"/>
          </p:cNvSpPr>
          <p:nvPr>
            <p:ph type="body" idx="1"/>
          </p:nvPr>
        </p:nvSpPr>
        <p:spPr>
          <a:xfrm>
            <a:off x="228600" y="1066800"/>
            <a:ext cx="8683625" cy="4513263"/>
          </a:xfrm>
        </p:spPr>
        <p:txBody>
          <a:bodyPr/>
          <a:lstStyle/>
          <a:p>
            <a:pPr marL="0" indent="0">
              <a:lnSpc>
                <a:spcPct val="80000"/>
              </a:lnSpc>
              <a:buFont typeface="Monotype Sorts" pitchFamily="2" charset="2"/>
              <a:buNone/>
            </a:pPr>
            <a:r>
              <a:rPr lang="en-US" altLang="en-US" sz="3600" dirty="0"/>
              <a:t>This example creates a program to teach a first grade child how to learn subtractions. The program randomly generates two single-digit integers number1 and number2 with number1 &gt;= number2 and displays a question such as “What is 9 – 2?” to the student. After the student types the answer, the program displays a message to indicate whether the answer is correct.</a:t>
            </a:r>
          </a:p>
        </p:txBody>
      </p:sp>
    </p:spTree>
    <p:extLst>
      <p:ext uri="{BB962C8B-B14F-4D97-AF65-F5344CB8AC3E}">
        <p14:creationId xmlns:p14="http://schemas.microsoft.com/office/powerpoint/2010/main" val="1108477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26F6A37D-1BB3-4A26-BD20-E9F3FB446B62}"/>
              </a:ext>
            </a:extLst>
          </p:cNvPr>
          <p:cNvSpPr>
            <a:spLocks noGrp="1"/>
          </p:cNvSpPr>
          <p:nvPr>
            <p:ph type="title"/>
          </p:nvPr>
        </p:nvSpPr>
        <p:spPr/>
        <p:txBody>
          <a:bodyPr/>
          <a:lstStyle/>
          <a:p>
            <a:pPr eaLnBrk="1" hangingPunct="1"/>
            <a:r>
              <a:rPr lang="en-US" altLang="en-US"/>
              <a:t>Generating Random Numbers</a:t>
            </a:r>
            <a:endParaRPr lang="he-IL" altLang="en-US"/>
          </a:p>
        </p:txBody>
      </p:sp>
      <p:sp>
        <p:nvSpPr>
          <p:cNvPr id="5123" name="Content Placeholder 2">
            <a:extLst>
              <a:ext uri="{FF2B5EF4-FFF2-40B4-BE49-F238E27FC236}">
                <a16:creationId xmlns:a16="http://schemas.microsoft.com/office/drawing/2014/main" id="{78A5005C-D7A4-4233-B560-2CBCCEF58829}"/>
              </a:ext>
            </a:extLst>
          </p:cNvPr>
          <p:cNvSpPr>
            <a:spLocks noGrp="1"/>
          </p:cNvSpPr>
          <p:nvPr>
            <p:ph idx="1"/>
          </p:nvPr>
        </p:nvSpPr>
        <p:spPr/>
        <p:txBody>
          <a:bodyPr/>
          <a:lstStyle/>
          <a:p>
            <a:pPr eaLnBrk="1" hangingPunct="1">
              <a:defRPr/>
            </a:pPr>
            <a:r>
              <a:rPr lang="en-US" dirty="0">
                <a:latin typeface="+mj-lt"/>
                <a:cs typeface="Courier New" pitchFamily="49" charset="0"/>
              </a:rPr>
              <a:t>Random number are useful in a lot of programming tasks</a:t>
            </a:r>
          </a:p>
          <a:p>
            <a:pPr eaLnBrk="1" hangingPunct="1">
              <a:defRPr/>
            </a:pPr>
            <a:r>
              <a:rPr lang="en-US" u="sng" dirty="0">
                <a:latin typeface="Courier New" pitchFamily="49" charset="0"/>
                <a:cs typeface="Courier New" pitchFamily="49" charset="0"/>
              </a:rPr>
              <a:t>random</a:t>
            </a:r>
            <a:r>
              <a:rPr lang="en-US" u="sng" dirty="0">
                <a:latin typeface="+mj-lt"/>
                <a:cs typeface="Courier New" pitchFamily="49" charset="0"/>
              </a:rPr>
              <a:t> module</a:t>
            </a:r>
            <a:r>
              <a:rPr lang="en-US" dirty="0">
                <a:latin typeface="+mj-lt"/>
                <a:cs typeface="Courier New" pitchFamily="49" charset="0"/>
              </a:rPr>
              <a:t>: includes library functions for working with random numbers</a:t>
            </a:r>
          </a:p>
          <a:p>
            <a:pPr eaLnBrk="1" hangingPunct="1">
              <a:defRPr/>
            </a:pPr>
            <a:r>
              <a:rPr lang="en-US" u="sng" dirty="0">
                <a:latin typeface="+mj-lt"/>
                <a:cs typeface="Courier New" pitchFamily="49" charset="0"/>
              </a:rPr>
              <a:t>Dot notation</a:t>
            </a:r>
            <a:r>
              <a:rPr lang="en-US" dirty="0">
                <a:latin typeface="+mj-lt"/>
                <a:cs typeface="Courier New" pitchFamily="49" charset="0"/>
              </a:rPr>
              <a:t>: notation for calling a function belonging to a module</a:t>
            </a:r>
          </a:p>
          <a:p>
            <a:pPr lvl="1" eaLnBrk="1" hangingPunct="1">
              <a:defRPr/>
            </a:pPr>
            <a:r>
              <a:rPr lang="en-US" dirty="0">
                <a:latin typeface="+mj-lt"/>
                <a:cs typeface="Courier New" pitchFamily="49" charset="0"/>
              </a:rPr>
              <a:t>Format: </a:t>
            </a:r>
            <a:r>
              <a:rPr lang="en-US" dirty="0">
                <a:latin typeface="Courier New" pitchFamily="49" charset="0"/>
                <a:cs typeface="Courier New" pitchFamily="49" charset="0"/>
              </a:rPr>
              <a:t>module_name.function_name()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Generating Random Numbers (cont’d.)</a:t>
            </a:r>
            <a:endParaRPr lang="en-US" dirty="0"/>
          </a:p>
        </p:txBody>
      </p:sp>
      <p:sp>
        <p:nvSpPr>
          <p:cNvPr id="3" name="Content Placeholder 2"/>
          <p:cNvSpPr>
            <a:spLocks noGrp="1"/>
          </p:cNvSpPr>
          <p:nvPr>
            <p:ph idx="1"/>
          </p:nvPr>
        </p:nvSpPr>
        <p:spPr/>
        <p:txBody>
          <a:bodyPr>
            <a:normAutofit lnSpcReduction="10000"/>
          </a:bodyPr>
          <a:lstStyle/>
          <a:p>
            <a:r>
              <a:rPr lang="en-US" i="1" dirty="0" err="1">
                <a:solidFill>
                  <a:srgbClr val="0070C0"/>
                </a:solidFill>
              </a:rPr>
              <a:t>randint</a:t>
            </a:r>
            <a:r>
              <a:rPr lang="en-US" i="1" dirty="0">
                <a:solidFill>
                  <a:srgbClr val="0070C0"/>
                </a:solidFill>
              </a:rPr>
              <a:t>(a, b)  </a:t>
            </a:r>
            <a:r>
              <a:rPr lang="en-US" dirty="0"/>
              <a:t>return a random </a:t>
            </a:r>
            <a:r>
              <a:rPr lang="en-US" i="1" dirty="0"/>
              <a:t>integer</a:t>
            </a:r>
            <a:r>
              <a:rPr lang="en-US" dirty="0"/>
              <a:t> [a, b].</a:t>
            </a:r>
            <a:endParaRPr lang="en-US" i="1" dirty="0">
              <a:solidFill>
                <a:srgbClr val="0070C0"/>
              </a:solidFill>
            </a:endParaRPr>
          </a:p>
          <a:p>
            <a:r>
              <a:rPr lang="en-US" i="1" dirty="0">
                <a:solidFill>
                  <a:srgbClr val="0070C0"/>
                </a:solidFill>
              </a:rPr>
              <a:t>random() </a:t>
            </a:r>
            <a:r>
              <a:rPr lang="en-US" dirty="0"/>
              <a:t>prints a random </a:t>
            </a:r>
            <a:r>
              <a:rPr lang="en-US" i="1" dirty="0"/>
              <a:t>floating point</a:t>
            </a:r>
            <a:r>
              <a:rPr lang="en-US" dirty="0"/>
              <a:t> number in the range [0, 1)</a:t>
            </a:r>
          </a:p>
          <a:p>
            <a:r>
              <a:rPr lang="en-US" i="1" dirty="0">
                <a:solidFill>
                  <a:srgbClr val="0070C0"/>
                </a:solidFill>
              </a:rPr>
              <a:t>uniform(a, b</a:t>
            </a:r>
            <a:r>
              <a:rPr lang="en-US" dirty="0"/>
              <a:t>) chooses a </a:t>
            </a:r>
            <a:r>
              <a:rPr lang="en-US" i="1" dirty="0"/>
              <a:t>floating point</a:t>
            </a:r>
            <a:r>
              <a:rPr lang="en-US" dirty="0"/>
              <a:t> number in the range [a, b).</a:t>
            </a:r>
          </a:p>
          <a:p>
            <a:r>
              <a:rPr lang="en-US" i="1" dirty="0" err="1">
                <a:solidFill>
                  <a:srgbClr val="0070C0"/>
                </a:solidFill>
              </a:rPr>
              <a:t>randrange</a:t>
            </a:r>
            <a:r>
              <a:rPr lang="en-US" i="1" dirty="0">
                <a:solidFill>
                  <a:srgbClr val="0070C0"/>
                </a:solidFill>
              </a:rPr>
              <a:t>(start, stop, step) </a:t>
            </a:r>
            <a:r>
              <a:rPr lang="en-US" dirty="0"/>
              <a:t>return a randomly selected element from range(start, stop, step).</a:t>
            </a:r>
          </a:p>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D26DE9-B0DA-4CBD-8D43-6F2C9480E8D3}" type="slidenum">
              <a:rPr lang="en-US" smtClean="0"/>
              <a:pPr/>
              <a:t>15</a:t>
            </a:fld>
            <a:endParaRPr lang="en-US"/>
          </a:p>
        </p:txBody>
      </p:sp>
    </p:spTree>
    <p:extLst>
      <p:ext uri="{BB962C8B-B14F-4D97-AF65-F5344CB8AC3E}">
        <p14:creationId xmlns:p14="http://schemas.microsoft.com/office/powerpoint/2010/main" val="2953376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a:extLst>
              <a:ext uri="{FF2B5EF4-FFF2-40B4-BE49-F238E27FC236}">
                <a16:creationId xmlns:a16="http://schemas.microsoft.com/office/drawing/2014/main" id="{50D78EF6-910E-4848-9F2A-0BA0AA551C37}"/>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7ACE87D-4683-4640-B905-7F5E70A42048}" type="slidenum">
              <a:rPr lang="en-US" altLang="en-US" sz="1400"/>
              <a:pPr/>
              <a:t>16</a:t>
            </a:fld>
            <a:endParaRPr lang="en-US" altLang="en-US" sz="1400"/>
          </a:p>
        </p:txBody>
      </p:sp>
      <p:sp>
        <p:nvSpPr>
          <p:cNvPr id="6" name="Rectangle 5">
            <a:extLst>
              <a:ext uri="{FF2B5EF4-FFF2-40B4-BE49-F238E27FC236}">
                <a16:creationId xmlns:a16="http://schemas.microsoft.com/office/drawing/2014/main" id="{00005672-11F8-4326-9C0E-C029784646E8}"/>
              </a:ext>
            </a:extLst>
          </p:cNvPr>
          <p:cNvSpPr/>
          <p:nvPr/>
        </p:nvSpPr>
        <p:spPr>
          <a:xfrm>
            <a:off x="423863" y="147638"/>
            <a:ext cx="8372475" cy="6186309"/>
          </a:xfrm>
          <a:prstGeom prst="rect">
            <a:avLst/>
          </a:prstGeom>
          <a:solidFill>
            <a:schemeClr val="bg1">
              <a:lumMod val="85000"/>
            </a:schemeClr>
          </a:solidFill>
        </p:spPr>
        <p:txBody>
          <a:bodyPr>
            <a:spAutoFit/>
          </a:bodyPr>
          <a:lstStyle/>
          <a:p>
            <a:pPr>
              <a:defRPr/>
            </a:pPr>
            <a:r>
              <a:rPr lang="en-US" sz="1800" dirty="0"/>
              <a:t>import random</a:t>
            </a:r>
          </a:p>
          <a:p>
            <a:pPr>
              <a:defRPr/>
            </a:pPr>
            <a:endParaRPr lang="en-US" sz="1800" dirty="0"/>
          </a:p>
          <a:p>
            <a:pPr>
              <a:defRPr/>
            </a:pPr>
            <a:r>
              <a:rPr lang="en-US" sz="1800" dirty="0"/>
              <a:t># 1. Generate two random single-digit integers</a:t>
            </a:r>
          </a:p>
          <a:p>
            <a:pPr>
              <a:defRPr/>
            </a:pPr>
            <a:r>
              <a:rPr lang="en-US" sz="1800" dirty="0"/>
              <a:t>number1 = </a:t>
            </a:r>
            <a:r>
              <a:rPr lang="en-US" sz="1800" dirty="0" err="1"/>
              <a:t>random.randint</a:t>
            </a:r>
            <a:r>
              <a:rPr lang="en-US" sz="1800" dirty="0"/>
              <a:t>(0, 9)</a:t>
            </a:r>
          </a:p>
          <a:p>
            <a:pPr>
              <a:defRPr/>
            </a:pPr>
            <a:r>
              <a:rPr lang="en-US" sz="1800" dirty="0"/>
              <a:t>number2 = </a:t>
            </a:r>
            <a:r>
              <a:rPr lang="en-US" sz="1800" dirty="0" err="1"/>
              <a:t>random.randint</a:t>
            </a:r>
            <a:r>
              <a:rPr lang="en-US" sz="1800" dirty="0"/>
              <a:t>(0, 9)</a:t>
            </a:r>
          </a:p>
          <a:p>
            <a:pPr>
              <a:defRPr/>
            </a:pPr>
            <a:endParaRPr lang="en-US" sz="1800" dirty="0"/>
          </a:p>
          <a:p>
            <a:pPr>
              <a:defRPr/>
            </a:pPr>
            <a:r>
              <a:rPr lang="en-US" sz="1800" dirty="0"/>
              <a:t># 2. If number1 &lt; number2, swap number1 with number2</a:t>
            </a:r>
          </a:p>
          <a:p>
            <a:pPr>
              <a:defRPr/>
            </a:pPr>
            <a:r>
              <a:rPr lang="en-US" sz="1800" dirty="0"/>
              <a:t>if number1 &lt; number2:</a:t>
            </a:r>
          </a:p>
          <a:p>
            <a:pPr>
              <a:defRPr/>
            </a:pPr>
            <a:r>
              <a:rPr lang="en-US" sz="1800" dirty="0"/>
              <a:t>    temp = number1</a:t>
            </a:r>
          </a:p>
          <a:p>
            <a:pPr>
              <a:defRPr/>
            </a:pPr>
            <a:r>
              <a:rPr lang="en-US" sz="1800" dirty="0"/>
              <a:t>    number1 = number2</a:t>
            </a:r>
          </a:p>
          <a:p>
            <a:pPr>
              <a:defRPr/>
            </a:pPr>
            <a:r>
              <a:rPr lang="en-US" sz="1800" dirty="0"/>
              <a:t>    number2 = temp</a:t>
            </a:r>
          </a:p>
          <a:p>
            <a:pPr>
              <a:defRPr/>
            </a:pPr>
            <a:endParaRPr lang="en-US" sz="1800" dirty="0"/>
          </a:p>
          <a:p>
            <a:pPr>
              <a:defRPr/>
            </a:pPr>
            <a:r>
              <a:rPr lang="en-US" sz="1800" dirty="0"/>
              <a:t># 3. Prompt the student to answer "what is number1 - number2?"</a:t>
            </a:r>
          </a:p>
          <a:p>
            <a:pPr>
              <a:defRPr/>
            </a:pPr>
            <a:r>
              <a:rPr lang="en-US" sz="1800" dirty="0"/>
              <a:t>answer = int(input("What is " + str(number1) + " - " +  str(number2) + "? "))</a:t>
            </a:r>
          </a:p>
          <a:p>
            <a:pPr>
              <a:defRPr/>
            </a:pPr>
            <a:endParaRPr lang="en-US" sz="1800" dirty="0"/>
          </a:p>
          <a:p>
            <a:pPr>
              <a:defRPr/>
            </a:pPr>
            <a:r>
              <a:rPr lang="en-US" sz="1800" dirty="0"/>
              <a:t># 4. Grade the answer and display the result</a:t>
            </a:r>
          </a:p>
          <a:p>
            <a:pPr>
              <a:defRPr/>
            </a:pPr>
            <a:r>
              <a:rPr lang="en-US" sz="1800" dirty="0"/>
              <a:t>if number1 - number2 == answer:</a:t>
            </a:r>
          </a:p>
          <a:p>
            <a:pPr>
              <a:defRPr/>
            </a:pPr>
            <a:r>
              <a:rPr lang="en-US" sz="1800" dirty="0"/>
              <a:t>    print("You are correct!")</a:t>
            </a:r>
          </a:p>
          <a:p>
            <a:pPr>
              <a:defRPr/>
            </a:pPr>
            <a:r>
              <a:rPr lang="en-US" sz="1800" dirty="0"/>
              <a:t>else:</a:t>
            </a:r>
          </a:p>
          <a:p>
            <a:pPr>
              <a:defRPr/>
            </a:pPr>
            <a:r>
              <a:rPr lang="en-US" sz="1800" dirty="0"/>
              <a:t>    print("Your answer is wrong.")</a:t>
            </a:r>
          </a:p>
          <a:p>
            <a:pPr>
              <a:defRPr/>
            </a:pPr>
            <a:r>
              <a:rPr lang="en-US" sz="1800" dirty="0"/>
              <a:t>    print(number1, '-', number2, "is", number1 - number2)</a:t>
            </a:r>
          </a:p>
          <a:p>
            <a:pPr>
              <a:defRPr/>
            </a:pPr>
            <a:endParaRPr lang="en-US" sz="1800" dirty="0"/>
          </a:p>
        </p:txBody>
      </p:sp>
      <p:sp>
        <p:nvSpPr>
          <p:cNvPr id="5" name="Rectangle 4">
            <a:extLst>
              <a:ext uri="{FF2B5EF4-FFF2-40B4-BE49-F238E27FC236}">
                <a16:creationId xmlns:a16="http://schemas.microsoft.com/office/drawing/2014/main" id="{DAAFDE28-B588-432B-8911-D6BF9D402E0C}"/>
              </a:ext>
            </a:extLst>
          </p:cNvPr>
          <p:cNvSpPr/>
          <p:nvPr/>
        </p:nvSpPr>
        <p:spPr>
          <a:xfrm>
            <a:off x="6510338" y="4273550"/>
            <a:ext cx="2286000" cy="1754188"/>
          </a:xfrm>
          <a:prstGeom prst="rect">
            <a:avLst/>
          </a:prstGeom>
          <a:solidFill>
            <a:schemeClr val="bg1">
              <a:lumMod val="85000"/>
            </a:schemeClr>
          </a:solidFill>
        </p:spPr>
        <p:txBody>
          <a:bodyPr>
            <a:spAutoFit/>
          </a:bodyPr>
          <a:lstStyle/>
          <a:p>
            <a:pPr>
              <a:defRPr/>
            </a:pPr>
            <a:r>
              <a:rPr lang="en-US" sz="1800" dirty="0">
                <a:solidFill>
                  <a:srgbClr val="FF0000"/>
                </a:solidFill>
              </a:rPr>
              <a:t>What is 6 - 4? 2</a:t>
            </a:r>
          </a:p>
          <a:p>
            <a:pPr>
              <a:defRPr/>
            </a:pPr>
            <a:r>
              <a:rPr lang="en-US" sz="1800" dirty="0">
                <a:solidFill>
                  <a:srgbClr val="FF0000"/>
                </a:solidFill>
              </a:rPr>
              <a:t>You are correct!</a:t>
            </a:r>
          </a:p>
          <a:p>
            <a:pPr>
              <a:defRPr/>
            </a:pPr>
            <a:endParaRPr lang="en-US" sz="1800" dirty="0">
              <a:solidFill>
                <a:srgbClr val="FF0000"/>
              </a:solidFill>
            </a:endParaRPr>
          </a:p>
          <a:p>
            <a:pPr>
              <a:defRPr/>
            </a:pPr>
            <a:r>
              <a:rPr lang="en-US" sz="1800" dirty="0">
                <a:solidFill>
                  <a:srgbClr val="FF0000"/>
                </a:solidFill>
              </a:rPr>
              <a:t>What is 7 - 1? 5</a:t>
            </a:r>
          </a:p>
          <a:p>
            <a:pPr>
              <a:defRPr/>
            </a:pPr>
            <a:r>
              <a:rPr lang="en-US" sz="1800" dirty="0">
                <a:solidFill>
                  <a:srgbClr val="FF0000"/>
                </a:solidFill>
              </a:rPr>
              <a:t>Your answer is wrong.</a:t>
            </a:r>
          </a:p>
          <a:p>
            <a:pPr>
              <a:defRPr/>
            </a:pPr>
            <a:r>
              <a:rPr lang="en-US" sz="1800" dirty="0">
                <a:solidFill>
                  <a:srgbClr val="FF0000"/>
                </a:solidFill>
              </a:rPr>
              <a:t>7 - 1 is 6</a:t>
            </a:r>
          </a:p>
        </p:txBody>
      </p:sp>
      <p:sp>
        <p:nvSpPr>
          <p:cNvPr id="27653" name="Rectangle 1">
            <a:extLst>
              <a:ext uri="{FF2B5EF4-FFF2-40B4-BE49-F238E27FC236}">
                <a16:creationId xmlns:a16="http://schemas.microsoft.com/office/drawing/2014/main" id="{9DCA1533-9995-42C6-9585-FEBEF0EA698C}"/>
              </a:ext>
            </a:extLst>
          </p:cNvPr>
          <p:cNvSpPr>
            <a:spLocks noChangeArrowheads="1"/>
          </p:cNvSpPr>
          <p:nvPr/>
        </p:nvSpPr>
        <p:spPr bwMode="auto">
          <a:xfrm>
            <a:off x="3179763" y="6396038"/>
            <a:ext cx="24495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rgbClr val="FF0000"/>
                </a:solidFill>
              </a:rPr>
              <a:t>Subtraction Quiz</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717BC5E6-B8C5-433C-ABFE-C4F8EAAD584D}"/>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81A83EA-8966-4C15-B95F-8A47AAFC9BD8}" type="slidenum">
              <a:rPr lang="en-US" altLang="en-US" sz="1400"/>
              <a:pPr/>
              <a:t>17</a:t>
            </a:fld>
            <a:endParaRPr lang="en-US" altLang="en-US" sz="1400"/>
          </a:p>
        </p:txBody>
      </p:sp>
      <p:sp>
        <p:nvSpPr>
          <p:cNvPr id="28675" name="Rectangle 2">
            <a:extLst>
              <a:ext uri="{FF2B5EF4-FFF2-40B4-BE49-F238E27FC236}">
                <a16:creationId xmlns:a16="http://schemas.microsoft.com/office/drawing/2014/main" id="{ADFF0F9D-7F5A-4BA0-9773-C4667A114180}"/>
              </a:ext>
            </a:extLst>
          </p:cNvPr>
          <p:cNvSpPr>
            <a:spLocks noGrp="1" noChangeArrowheads="1"/>
          </p:cNvSpPr>
          <p:nvPr>
            <p:ph type="title"/>
          </p:nvPr>
        </p:nvSpPr>
        <p:spPr>
          <a:xfrm>
            <a:off x="615950" y="433388"/>
            <a:ext cx="8001000" cy="914400"/>
          </a:xfrm>
        </p:spPr>
        <p:txBody>
          <a:bodyPr/>
          <a:lstStyle/>
          <a:p>
            <a:r>
              <a:rPr lang="en-US" altLang="en-US"/>
              <a:t>Multi-Way </a:t>
            </a:r>
            <a:r>
              <a:rPr lang="en-US" altLang="en-US" b="1"/>
              <a:t>if-elif-else </a:t>
            </a:r>
            <a:r>
              <a:rPr lang="en-US" altLang="en-US"/>
              <a:t>Statements</a:t>
            </a:r>
          </a:p>
        </p:txBody>
      </p:sp>
      <p:sp>
        <p:nvSpPr>
          <p:cNvPr id="28676" name="Rectangle 7">
            <a:extLst>
              <a:ext uri="{FF2B5EF4-FFF2-40B4-BE49-F238E27FC236}">
                <a16:creationId xmlns:a16="http://schemas.microsoft.com/office/drawing/2014/main" id="{4C47532F-CD3C-4237-9DD0-1E5A0309B219}"/>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8677" name="Rectangle 9">
            <a:extLst>
              <a:ext uri="{FF2B5EF4-FFF2-40B4-BE49-F238E27FC236}">
                <a16:creationId xmlns:a16="http://schemas.microsoft.com/office/drawing/2014/main" id="{B426E606-A765-4F22-85EA-91319644047C}"/>
              </a:ext>
            </a:extLst>
          </p:cNvPr>
          <p:cNvSpPr>
            <a:spLocks noChangeArrowheads="1"/>
          </p:cNvSpPr>
          <p:nvPr/>
        </p:nvSpPr>
        <p:spPr bwMode="auto">
          <a:xfrm>
            <a:off x="0" y="2538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8678" name="Rectangle 11">
            <a:extLst>
              <a:ext uri="{FF2B5EF4-FFF2-40B4-BE49-F238E27FC236}">
                <a16:creationId xmlns:a16="http://schemas.microsoft.com/office/drawing/2014/main" id="{6707ED67-43E5-4B5C-A07B-478EB40442C5}"/>
              </a:ext>
            </a:extLst>
          </p:cNvPr>
          <p:cNvSpPr>
            <a:spLocks noChangeArrowheads="1"/>
          </p:cNvSpPr>
          <p:nvPr/>
        </p:nvSpPr>
        <p:spPr bwMode="auto">
          <a:xfrm>
            <a:off x="0" y="2538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8679" name="Rectangle 1">
            <a:extLst>
              <a:ext uri="{FF2B5EF4-FFF2-40B4-BE49-F238E27FC236}">
                <a16:creationId xmlns:a16="http://schemas.microsoft.com/office/drawing/2014/main" id="{9AAF344F-683A-4B78-82EF-6A51DA9B6EBD}"/>
              </a:ext>
            </a:extLst>
          </p:cNvPr>
          <p:cNvSpPr>
            <a:spLocks noChangeArrowheads="1"/>
          </p:cNvSpPr>
          <p:nvPr/>
        </p:nvSpPr>
        <p:spPr bwMode="auto">
          <a:xfrm>
            <a:off x="309563" y="2200275"/>
            <a:ext cx="2265362"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a:t>if</a:t>
            </a:r>
            <a:r>
              <a:rPr lang="en-US" altLang="en-US" sz="2000"/>
              <a:t> score &gt;= 90.0:</a:t>
            </a:r>
            <a:endParaRPr lang="en-US" altLang="en-US" sz="2000" u="sng"/>
          </a:p>
          <a:p>
            <a:r>
              <a:rPr lang="en-US" altLang="en-US" sz="2000"/>
              <a:t>    grade = 'A'</a:t>
            </a:r>
            <a:endParaRPr lang="en-US" altLang="en-US" sz="2000" u="sng"/>
          </a:p>
          <a:p>
            <a:r>
              <a:rPr lang="en-US" altLang="en-US" sz="2000" b="1"/>
              <a:t>elif </a:t>
            </a:r>
            <a:r>
              <a:rPr lang="en-US" altLang="en-US" sz="2000"/>
              <a:t>score &gt;= 80.0:</a:t>
            </a:r>
            <a:endParaRPr lang="en-US" altLang="en-US" sz="2000" u="sng"/>
          </a:p>
          <a:p>
            <a:r>
              <a:rPr lang="en-US" altLang="en-US" sz="2000"/>
              <a:t>    grade = 'B'</a:t>
            </a:r>
            <a:endParaRPr lang="en-US" altLang="en-US" sz="2000" u="sng"/>
          </a:p>
          <a:p>
            <a:r>
              <a:rPr lang="en-US" altLang="en-US" sz="2000" b="1"/>
              <a:t>elif </a:t>
            </a:r>
            <a:r>
              <a:rPr lang="en-US" altLang="en-US" sz="2000"/>
              <a:t>score &gt;= 70.0:</a:t>
            </a:r>
            <a:endParaRPr lang="en-US" altLang="en-US" sz="2000" u="sng"/>
          </a:p>
          <a:p>
            <a:r>
              <a:rPr lang="en-US" altLang="en-US" sz="2000"/>
              <a:t>    grade = 'C'</a:t>
            </a:r>
            <a:endParaRPr lang="en-US" altLang="en-US" sz="2000" u="sng"/>
          </a:p>
          <a:p>
            <a:r>
              <a:rPr lang="en-US" altLang="en-US" sz="2000" b="1"/>
              <a:t>elif </a:t>
            </a:r>
            <a:r>
              <a:rPr lang="en-US" altLang="en-US" sz="2000"/>
              <a:t>score &gt;= 60.0:</a:t>
            </a:r>
            <a:endParaRPr lang="en-US" altLang="en-US" sz="2000" u="sng"/>
          </a:p>
          <a:p>
            <a:r>
              <a:rPr lang="en-US" altLang="en-US" sz="2000"/>
              <a:t>    grade = 'D'</a:t>
            </a:r>
            <a:endParaRPr lang="en-US" altLang="en-US" sz="2000" u="sng"/>
          </a:p>
          <a:p>
            <a:r>
              <a:rPr lang="en-US" altLang="en-US" sz="2000" b="1"/>
              <a:t>else:</a:t>
            </a:r>
            <a:endParaRPr lang="en-US" altLang="en-US" sz="2000" u="sng"/>
          </a:p>
          <a:p>
            <a:r>
              <a:rPr lang="en-US" altLang="en-US" sz="2000"/>
              <a:t>    grade = 'F'</a:t>
            </a:r>
            <a:endParaRPr lang="en-US" altLang="en-US" sz="2000" u="sng"/>
          </a:p>
        </p:txBody>
      </p:sp>
      <p:graphicFrame>
        <p:nvGraphicFramePr>
          <p:cNvPr id="28680" name="Object 2">
            <a:extLst>
              <a:ext uri="{FF2B5EF4-FFF2-40B4-BE49-F238E27FC236}">
                <a16:creationId xmlns:a16="http://schemas.microsoft.com/office/drawing/2014/main" id="{E82A3F5E-FA08-4289-AA70-3DA8C34582DE}"/>
              </a:ext>
            </a:extLst>
          </p:cNvPr>
          <p:cNvGraphicFramePr>
            <a:graphicFrameLocks noChangeAspect="1"/>
          </p:cNvGraphicFramePr>
          <p:nvPr/>
        </p:nvGraphicFramePr>
        <p:xfrm>
          <a:off x="2689225" y="2276475"/>
          <a:ext cx="6337300" cy="3227388"/>
        </p:xfrm>
        <a:graphic>
          <a:graphicData uri="http://schemas.openxmlformats.org/presentationml/2006/ole">
            <mc:AlternateContent xmlns:mc="http://schemas.openxmlformats.org/markup-compatibility/2006">
              <mc:Choice xmlns:v="urn:schemas-microsoft-com:vml" Requires="v">
                <p:oleObj name="Picture" r:id="rId3" imgW="6144768" imgH="3133344" progId="Word.Picture.8">
                  <p:embed/>
                </p:oleObj>
              </mc:Choice>
              <mc:Fallback>
                <p:oleObj name="Picture" r:id="rId3" imgW="6144768" imgH="3133344"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9225" y="2276475"/>
                        <a:ext cx="6337300" cy="322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3DC7C0F2-C49B-4660-A45E-8E9565A371DE}"/>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13DB93-70CA-4729-AE35-45FCF1067C1A}" type="slidenum">
              <a:rPr lang="en-US" altLang="en-US" sz="1400"/>
              <a:pPr/>
              <a:t>18</a:t>
            </a:fld>
            <a:endParaRPr lang="en-US" altLang="en-US" sz="1400"/>
          </a:p>
        </p:txBody>
      </p:sp>
      <p:sp>
        <p:nvSpPr>
          <p:cNvPr id="29699" name="Rectangle 2">
            <a:extLst>
              <a:ext uri="{FF2B5EF4-FFF2-40B4-BE49-F238E27FC236}">
                <a16:creationId xmlns:a16="http://schemas.microsoft.com/office/drawing/2014/main" id="{0A7750FF-DFF8-4F56-9EDE-74054BA8B4A2}"/>
              </a:ext>
            </a:extLst>
          </p:cNvPr>
          <p:cNvSpPr>
            <a:spLocks noGrp="1" noChangeArrowheads="1"/>
          </p:cNvSpPr>
          <p:nvPr>
            <p:ph type="title"/>
          </p:nvPr>
        </p:nvSpPr>
        <p:spPr>
          <a:xfrm>
            <a:off x="685800" y="0"/>
            <a:ext cx="8001000" cy="914400"/>
          </a:xfrm>
        </p:spPr>
        <p:txBody>
          <a:bodyPr/>
          <a:lstStyle/>
          <a:p>
            <a:r>
              <a:rPr lang="en-US" altLang="en-US"/>
              <a:t>Trace if-else statement</a:t>
            </a:r>
          </a:p>
        </p:txBody>
      </p:sp>
      <p:sp>
        <p:nvSpPr>
          <p:cNvPr id="29700" name="Rectangle 3">
            <a:extLst>
              <a:ext uri="{FF2B5EF4-FFF2-40B4-BE49-F238E27FC236}">
                <a16:creationId xmlns:a16="http://schemas.microsoft.com/office/drawing/2014/main" id="{8B67C22E-8B94-4DBD-B1C1-B743EE6990FE}"/>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01" name="Text Box 5">
            <a:extLst>
              <a:ext uri="{FF2B5EF4-FFF2-40B4-BE49-F238E27FC236}">
                <a16:creationId xmlns:a16="http://schemas.microsoft.com/office/drawing/2014/main" id="{6AB020CC-295C-43BC-A2B2-16E3CBB9ADDE}"/>
              </a:ext>
            </a:extLst>
          </p:cNvPr>
          <p:cNvSpPr txBox="1">
            <a:spLocks noChangeArrowheads="1"/>
          </p:cNvSpPr>
          <p:nvPr/>
        </p:nvSpPr>
        <p:spPr bwMode="auto">
          <a:xfrm>
            <a:off x="381000" y="1524000"/>
            <a:ext cx="4651375"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tx2"/>
                </a:solidFill>
                <a:latin typeface="Courier New" panose="02070309020205020404" pitchFamily="49" charset="0"/>
              </a:rPr>
              <a:t>if score &gt;= 90.0:</a:t>
            </a:r>
          </a:p>
          <a:p>
            <a:r>
              <a:rPr lang="en-US" altLang="en-US">
                <a:solidFill>
                  <a:schemeClr val="tx2"/>
                </a:solidFill>
                <a:latin typeface="Courier New" panose="02070309020205020404" pitchFamily="49" charset="0"/>
              </a:rPr>
              <a:t>    grade = 'A'</a:t>
            </a:r>
          </a:p>
          <a:p>
            <a:r>
              <a:rPr lang="en-US" altLang="en-US">
                <a:solidFill>
                  <a:schemeClr val="tx2"/>
                </a:solidFill>
                <a:latin typeface="Courier New" panose="02070309020205020404" pitchFamily="49" charset="0"/>
              </a:rPr>
              <a:t>elif score &gt;= 80.0:</a:t>
            </a:r>
          </a:p>
          <a:p>
            <a:r>
              <a:rPr lang="en-US" altLang="en-US">
                <a:solidFill>
                  <a:schemeClr val="tx2"/>
                </a:solidFill>
                <a:latin typeface="Courier New" panose="02070309020205020404" pitchFamily="49" charset="0"/>
              </a:rPr>
              <a:t>    grade = 'B'</a:t>
            </a:r>
          </a:p>
          <a:p>
            <a:r>
              <a:rPr lang="en-US" altLang="en-US">
                <a:solidFill>
                  <a:schemeClr val="tx2"/>
                </a:solidFill>
                <a:latin typeface="Courier New" panose="02070309020205020404" pitchFamily="49" charset="0"/>
              </a:rPr>
              <a:t>elif score &gt;= 70.0:</a:t>
            </a:r>
          </a:p>
          <a:p>
            <a:r>
              <a:rPr lang="en-US" altLang="en-US">
                <a:solidFill>
                  <a:schemeClr val="tx2"/>
                </a:solidFill>
                <a:latin typeface="Courier New" panose="02070309020205020404" pitchFamily="49" charset="0"/>
              </a:rPr>
              <a:t>    grade = 'C'</a:t>
            </a:r>
          </a:p>
          <a:p>
            <a:r>
              <a:rPr lang="en-US" altLang="en-US">
                <a:solidFill>
                  <a:schemeClr val="tx2"/>
                </a:solidFill>
                <a:latin typeface="Courier New" panose="02070309020205020404" pitchFamily="49" charset="0"/>
              </a:rPr>
              <a:t>elif score &gt;= 60.0:</a:t>
            </a:r>
          </a:p>
          <a:p>
            <a:r>
              <a:rPr lang="en-US" altLang="en-US">
                <a:solidFill>
                  <a:schemeClr val="tx2"/>
                </a:solidFill>
                <a:latin typeface="Courier New" panose="02070309020205020404" pitchFamily="49" charset="0"/>
              </a:rPr>
              <a:t>    grade = 'D'</a:t>
            </a:r>
          </a:p>
          <a:p>
            <a:r>
              <a:rPr lang="en-US" altLang="en-US">
                <a:solidFill>
                  <a:schemeClr val="tx2"/>
                </a:solidFill>
                <a:latin typeface="Courier New" panose="02070309020205020404" pitchFamily="49" charset="0"/>
              </a:rPr>
              <a:t>else:</a:t>
            </a:r>
          </a:p>
          <a:p>
            <a:r>
              <a:rPr lang="en-US" altLang="en-US">
                <a:solidFill>
                  <a:schemeClr val="tx2"/>
                </a:solidFill>
                <a:latin typeface="Courier New" panose="02070309020205020404" pitchFamily="49" charset="0"/>
              </a:rPr>
              <a:t>    grade = 'F'</a:t>
            </a:r>
          </a:p>
        </p:txBody>
      </p:sp>
      <p:sp>
        <p:nvSpPr>
          <p:cNvPr id="29702" name="AutoShape 6">
            <a:extLst>
              <a:ext uri="{FF2B5EF4-FFF2-40B4-BE49-F238E27FC236}">
                <a16:creationId xmlns:a16="http://schemas.microsoft.com/office/drawing/2014/main" id="{95629016-41D4-4CDF-97D1-1A426108D77A}"/>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Suppose score is 70.0</a:t>
            </a:r>
          </a:p>
        </p:txBody>
      </p:sp>
      <p:sp>
        <p:nvSpPr>
          <p:cNvPr id="29703" name="Rectangle 7">
            <a:extLst>
              <a:ext uri="{FF2B5EF4-FFF2-40B4-BE49-F238E27FC236}">
                <a16:creationId xmlns:a16="http://schemas.microsoft.com/office/drawing/2014/main" id="{1EF0DEAB-D310-4B54-B00B-366A50FEF334}"/>
              </a:ext>
            </a:extLst>
          </p:cNvPr>
          <p:cNvSpPr>
            <a:spLocks noChangeArrowheads="1"/>
          </p:cNvSpPr>
          <p:nvPr/>
        </p:nvSpPr>
        <p:spPr bwMode="auto">
          <a:xfrm>
            <a:off x="461963" y="1585913"/>
            <a:ext cx="4306887"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04" name="AutoShape 8">
            <a:extLst>
              <a:ext uri="{FF2B5EF4-FFF2-40B4-BE49-F238E27FC236}">
                <a16:creationId xmlns:a16="http://schemas.microsoft.com/office/drawing/2014/main" id="{DE7EE42A-A4F6-43D9-8E4F-F7F35EEFE18F}"/>
              </a:ext>
            </a:extLst>
          </p:cNvPr>
          <p:cNvSpPr>
            <a:spLocks noChangeArrowheads="1"/>
          </p:cNvSpPr>
          <p:nvPr/>
        </p:nvSpPr>
        <p:spPr bwMode="auto">
          <a:xfrm>
            <a:off x="3810000" y="914400"/>
            <a:ext cx="2590800" cy="536575"/>
          </a:xfrm>
          <a:prstGeom prst="wedgeRoundRectCallout">
            <a:avLst>
              <a:gd name="adj1" fmla="val -99144"/>
              <a:gd name="adj2" fmla="val 902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The condition is false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CC9B5011-4D90-45CB-A9B7-E0494E72702D}"/>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DAF427-F40B-4A64-85DD-8E3181D1901E}" type="slidenum">
              <a:rPr lang="en-US" altLang="en-US" sz="1400"/>
              <a:pPr/>
              <a:t>19</a:t>
            </a:fld>
            <a:endParaRPr lang="en-US" altLang="en-US" sz="1400"/>
          </a:p>
        </p:txBody>
      </p:sp>
      <p:sp>
        <p:nvSpPr>
          <p:cNvPr id="30723" name="Rectangle 2">
            <a:extLst>
              <a:ext uri="{FF2B5EF4-FFF2-40B4-BE49-F238E27FC236}">
                <a16:creationId xmlns:a16="http://schemas.microsoft.com/office/drawing/2014/main" id="{73046890-0DE6-44F8-BCAF-6231769AD9E8}"/>
              </a:ext>
            </a:extLst>
          </p:cNvPr>
          <p:cNvSpPr>
            <a:spLocks noGrp="1" noChangeArrowheads="1"/>
          </p:cNvSpPr>
          <p:nvPr>
            <p:ph type="title"/>
          </p:nvPr>
        </p:nvSpPr>
        <p:spPr>
          <a:xfrm>
            <a:off x="685800" y="0"/>
            <a:ext cx="8001000" cy="914400"/>
          </a:xfrm>
        </p:spPr>
        <p:txBody>
          <a:bodyPr/>
          <a:lstStyle/>
          <a:p>
            <a:r>
              <a:rPr lang="en-US" altLang="en-US"/>
              <a:t>Trace if-else statement</a:t>
            </a:r>
          </a:p>
        </p:txBody>
      </p:sp>
      <p:sp>
        <p:nvSpPr>
          <p:cNvPr id="30724" name="Rectangle 3">
            <a:extLst>
              <a:ext uri="{FF2B5EF4-FFF2-40B4-BE49-F238E27FC236}">
                <a16:creationId xmlns:a16="http://schemas.microsoft.com/office/drawing/2014/main" id="{FBC55447-CF94-4927-840E-0137F6B0CF0A}"/>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0725" name="Text Box 4">
            <a:extLst>
              <a:ext uri="{FF2B5EF4-FFF2-40B4-BE49-F238E27FC236}">
                <a16:creationId xmlns:a16="http://schemas.microsoft.com/office/drawing/2014/main" id="{F234CCF6-CA22-467F-92F5-36816B3668E3}"/>
              </a:ext>
            </a:extLst>
          </p:cNvPr>
          <p:cNvSpPr txBox="1">
            <a:spLocks noChangeArrowheads="1"/>
          </p:cNvSpPr>
          <p:nvPr/>
        </p:nvSpPr>
        <p:spPr bwMode="auto">
          <a:xfrm>
            <a:off x="385763" y="1508125"/>
            <a:ext cx="3844925"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tx2"/>
                </a:solidFill>
                <a:latin typeface="Courier New" panose="02070309020205020404" pitchFamily="49" charset="0"/>
              </a:rPr>
              <a:t>if score &gt;= 90.0:</a:t>
            </a:r>
          </a:p>
          <a:p>
            <a:r>
              <a:rPr lang="en-US" altLang="en-US">
                <a:solidFill>
                  <a:schemeClr val="tx2"/>
                </a:solidFill>
                <a:latin typeface="Courier New" panose="02070309020205020404" pitchFamily="49" charset="0"/>
              </a:rPr>
              <a:t>    grade = 'A'</a:t>
            </a:r>
          </a:p>
          <a:p>
            <a:r>
              <a:rPr lang="en-US" altLang="en-US">
                <a:solidFill>
                  <a:schemeClr val="tx2"/>
                </a:solidFill>
                <a:latin typeface="Courier New" panose="02070309020205020404" pitchFamily="49" charset="0"/>
              </a:rPr>
              <a:t>elif score &gt;= 80.0:</a:t>
            </a:r>
          </a:p>
          <a:p>
            <a:r>
              <a:rPr lang="en-US" altLang="en-US">
                <a:solidFill>
                  <a:schemeClr val="tx2"/>
                </a:solidFill>
                <a:latin typeface="Courier New" panose="02070309020205020404" pitchFamily="49" charset="0"/>
              </a:rPr>
              <a:t>    grade = 'B'</a:t>
            </a:r>
          </a:p>
          <a:p>
            <a:r>
              <a:rPr lang="en-US" altLang="en-US">
                <a:solidFill>
                  <a:schemeClr val="tx2"/>
                </a:solidFill>
                <a:latin typeface="Courier New" panose="02070309020205020404" pitchFamily="49" charset="0"/>
              </a:rPr>
              <a:t>elif score &gt;= 70.0:</a:t>
            </a:r>
          </a:p>
          <a:p>
            <a:r>
              <a:rPr lang="en-US" altLang="en-US">
                <a:solidFill>
                  <a:schemeClr val="tx2"/>
                </a:solidFill>
                <a:latin typeface="Courier New" panose="02070309020205020404" pitchFamily="49" charset="0"/>
              </a:rPr>
              <a:t>    grade = 'C'</a:t>
            </a:r>
          </a:p>
          <a:p>
            <a:r>
              <a:rPr lang="en-US" altLang="en-US">
                <a:solidFill>
                  <a:schemeClr val="tx2"/>
                </a:solidFill>
                <a:latin typeface="Courier New" panose="02070309020205020404" pitchFamily="49" charset="0"/>
              </a:rPr>
              <a:t>elif score &gt;= 60.0:</a:t>
            </a:r>
          </a:p>
          <a:p>
            <a:r>
              <a:rPr lang="en-US" altLang="en-US">
                <a:solidFill>
                  <a:schemeClr val="tx2"/>
                </a:solidFill>
                <a:latin typeface="Courier New" panose="02070309020205020404" pitchFamily="49" charset="0"/>
              </a:rPr>
              <a:t>    grade = 'D'</a:t>
            </a:r>
          </a:p>
          <a:p>
            <a:r>
              <a:rPr lang="en-US" altLang="en-US">
                <a:solidFill>
                  <a:schemeClr val="tx2"/>
                </a:solidFill>
                <a:latin typeface="Courier New" panose="02070309020205020404" pitchFamily="49" charset="0"/>
              </a:rPr>
              <a:t>else:</a:t>
            </a:r>
          </a:p>
          <a:p>
            <a:r>
              <a:rPr lang="en-US" altLang="en-US">
                <a:solidFill>
                  <a:schemeClr val="tx2"/>
                </a:solidFill>
                <a:latin typeface="Courier New" panose="02070309020205020404" pitchFamily="49" charset="0"/>
              </a:rPr>
              <a:t>    grade = 'F'</a:t>
            </a:r>
          </a:p>
        </p:txBody>
      </p:sp>
      <p:sp>
        <p:nvSpPr>
          <p:cNvPr id="30726" name="AutoShape 5">
            <a:extLst>
              <a:ext uri="{FF2B5EF4-FFF2-40B4-BE49-F238E27FC236}">
                <a16:creationId xmlns:a16="http://schemas.microsoft.com/office/drawing/2014/main" id="{1A435E57-3484-4CE0-8D20-B8C436230AD8}"/>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Suppose score is 70.0</a:t>
            </a:r>
          </a:p>
        </p:txBody>
      </p:sp>
      <p:sp>
        <p:nvSpPr>
          <p:cNvPr id="30727" name="AutoShape 7">
            <a:extLst>
              <a:ext uri="{FF2B5EF4-FFF2-40B4-BE49-F238E27FC236}">
                <a16:creationId xmlns:a16="http://schemas.microsoft.com/office/drawing/2014/main" id="{E82C32EC-E42C-4445-949F-5400E0E3B86E}"/>
              </a:ext>
            </a:extLst>
          </p:cNvPr>
          <p:cNvSpPr>
            <a:spLocks noChangeArrowheads="1"/>
          </p:cNvSpPr>
          <p:nvPr/>
        </p:nvSpPr>
        <p:spPr bwMode="auto">
          <a:xfrm>
            <a:off x="3810000" y="914400"/>
            <a:ext cx="2590800" cy="536575"/>
          </a:xfrm>
          <a:prstGeom prst="wedgeRoundRectCallout">
            <a:avLst>
              <a:gd name="adj1" fmla="val -87745"/>
              <a:gd name="adj2" fmla="val 22278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The condition is false</a:t>
            </a:r>
          </a:p>
        </p:txBody>
      </p:sp>
      <p:sp>
        <p:nvSpPr>
          <p:cNvPr id="30728" name="Rectangle 8">
            <a:extLst>
              <a:ext uri="{FF2B5EF4-FFF2-40B4-BE49-F238E27FC236}">
                <a16:creationId xmlns:a16="http://schemas.microsoft.com/office/drawing/2014/main" id="{225D94E5-759F-489C-90B0-40D5AF51E7A6}"/>
              </a:ext>
            </a:extLst>
          </p:cNvPr>
          <p:cNvSpPr>
            <a:spLocks noChangeArrowheads="1"/>
          </p:cNvSpPr>
          <p:nvPr/>
        </p:nvSpPr>
        <p:spPr bwMode="auto">
          <a:xfrm>
            <a:off x="381000" y="2286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5ACC9480-EC28-43F8-9376-D3F740FD4056}"/>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0F9C7F-A406-4251-BD79-D6E6C9668A2C}" type="slidenum">
              <a:rPr lang="en-US" altLang="en-US" sz="1400"/>
              <a:pPr/>
              <a:t>2</a:t>
            </a:fld>
            <a:endParaRPr lang="en-US" altLang="en-US" sz="1400"/>
          </a:p>
        </p:txBody>
      </p:sp>
      <p:sp>
        <p:nvSpPr>
          <p:cNvPr id="14339" name="Rectangle 2">
            <a:extLst>
              <a:ext uri="{FF2B5EF4-FFF2-40B4-BE49-F238E27FC236}">
                <a16:creationId xmlns:a16="http://schemas.microsoft.com/office/drawing/2014/main" id="{A1EF5C82-E06F-4C7A-BEA8-CE98C788C939}"/>
              </a:ext>
            </a:extLst>
          </p:cNvPr>
          <p:cNvSpPr>
            <a:spLocks noGrp="1" noChangeArrowheads="1"/>
          </p:cNvSpPr>
          <p:nvPr>
            <p:ph type="title"/>
          </p:nvPr>
        </p:nvSpPr>
        <p:spPr>
          <a:xfrm>
            <a:off x="152400" y="228600"/>
            <a:ext cx="8763000" cy="1066800"/>
          </a:xfrm>
          <a:noFill/>
        </p:spPr>
        <p:txBody>
          <a:bodyPr/>
          <a:lstStyle/>
          <a:p>
            <a:r>
              <a:rPr lang="en-US" altLang="en-US"/>
              <a:t>Motivations</a:t>
            </a:r>
          </a:p>
        </p:txBody>
      </p:sp>
      <p:sp>
        <p:nvSpPr>
          <p:cNvPr id="14340" name="Rectangle 3">
            <a:extLst>
              <a:ext uri="{FF2B5EF4-FFF2-40B4-BE49-F238E27FC236}">
                <a16:creationId xmlns:a16="http://schemas.microsoft.com/office/drawing/2014/main" id="{CBB52378-1881-4FD6-B458-DC2B3CB140D0}"/>
              </a:ext>
            </a:extLst>
          </p:cNvPr>
          <p:cNvSpPr>
            <a:spLocks noGrp="1" noChangeArrowheads="1"/>
          </p:cNvSpPr>
          <p:nvPr>
            <p:ph type="body" idx="1"/>
          </p:nvPr>
        </p:nvSpPr>
        <p:spPr>
          <a:xfrm>
            <a:off x="304800" y="1371600"/>
            <a:ext cx="8610600" cy="4114800"/>
          </a:xfrm>
          <a:noFill/>
        </p:spPr>
        <p:txBody>
          <a:bodyPr/>
          <a:lstStyle/>
          <a:p>
            <a:pPr marL="0" indent="0">
              <a:buFont typeface="Monotype Sorts" pitchFamily="2" charset="2"/>
              <a:buNone/>
            </a:pPr>
            <a:r>
              <a:rPr lang="en-US" altLang="en-US"/>
              <a:t>If you input a negative value for radius to compute circle circumference, the program would print an invalid result. If the radius is negative, you don't want the program to compute the circumference. How can you deal with this situation?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B68175C6-04EC-4980-8D19-98CFEE367698}"/>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32F0D47-2350-4781-805F-78AD5D42377C}" type="slidenum">
              <a:rPr lang="en-US" altLang="en-US" sz="1400"/>
              <a:pPr/>
              <a:t>20</a:t>
            </a:fld>
            <a:endParaRPr lang="en-US" altLang="en-US" sz="1400"/>
          </a:p>
        </p:txBody>
      </p:sp>
      <p:sp>
        <p:nvSpPr>
          <p:cNvPr id="31747" name="Rectangle 2">
            <a:extLst>
              <a:ext uri="{FF2B5EF4-FFF2-40B4-BE49-F238E27FC236}">
                <a16:creationId xmlns:a16="http://schemas.microsoft.com/office/drawing/2014/main" id="{B06ED037-7B64-474E-A8C6-9389485822C4}"/>
              </a:ext>
            </a:extLst>
          </p:cNvPr>
          <p:cNvSpPr>
            <a:spLocks noGrp="1" noChangeArrowheads="1"/>
          </p:cNvSpPr>
          <p:nvPr>
            <p:ph type="title"/>
          </p:nvPr>
        </p:nvSpPr>
        <p:spPr>
          <a:xfrm>
            <a:off x="685800" y="0"/>
            <a:ext cx="8001000" cy="914400"/>
          </a:xfrm>
        </p:spPr>
        <p:txBody>
          <a:bodyPr/>
          <a:lstStyle/>
          <a:p>
            <a:r>
              <a:rPr lang="en-US" altLang="en-US"/>
              <a:t>Trace if-else statement</a:t>
            </a:r>
          </a:p>
        </p:txBody>
      </p:sp>
      <p:sp>
        <p:nvSpPr>
          <p:cNvPr id="31748" name="Rectangle 3">
            <a:extLst>
              <a:ext uri="{FF2B5EF4-FFF2-40B4-BE49-F238E27FC236}">
                <a16:creationId xmlns:a16="http://schemas.microsoft.com/office/drawing/2014/main" id="{7CB508D0-1EC9-4757-AD0D-6269B4F2C8A7}"/>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749" name="Text Box 4">
            <a:extLst>
              <a:ext uri="{FF2B5EF4-FFF2-40B4-BE49-F238E27FC236}">
                <a16:creationId xmlns:a16="http://schemas.microsoft.com/office/drawing/2014/main" id="{714A84AD-54FE-4420-8550-B37694DD80EE}"/>
              </a:ext>
            </a:extLst>
          </p:cNvPr>
          <p:cNvSpPr txBox="1">
            <a:spLocks noChangeArrowheads="1"/>
          </p:cNvSpPr>
          <p:nvPr/>
        </p:nvSpPr>
        <p:spPr bwMode="auto">
          <a:xfrm>
            <a:off x="381000" y="1524000"/>
            <a:ext cx="434498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tx2"/>
                </a:solidFill>
                <a:latin typeface="Courier New" panose="02070309020205020404" pitchFamily="49" charset="0"/>
                <a:ea typeface="Arial Unicode MS" pitchFamily="34" charset="-128"/>
              </a:rPr>
              <a:t>if score &gt;= 90.0:</a:t>
            </a:r>
          </a:p>
          <a:p>
            <a:r>
              <a:rPr lang="en-US" altLang="en-US">
                <a:solidFill>
                  <a:schemeClr val="tx2"/>
                </a:solidFill>
                <a:latin typeface="Courier New" panose="02070309020205020404" pitchFamily="49" charset="0"/>
                <a:ea typeface="Arial Unicode MS" pitchFamily="34" charset="-128"/>
              </a:rPr>
              <a:t>    grade = 'A'</a:t>
            </a:r>
          </a:p>
          <a:p>
            <a:r>
              <a:rPr lang="en-US" altLang="en-US">
                <a:solidFill>
                  <a:schemeClr val="tx2"/>
                </a:solidFill>
                <a:latin typeface="Courier New" panose="02070309020205020404" pitchFamily="49" charset="0"/>
                <a:ea typeface="Arial Unicode MS" pitchFamily="34" charset="-128"/>
              </a:rPr>
              <a:t>elif score &gt;= 80.0:</a:t>
            </a:r>
          </a:p>
          <a:p>
            <a:r>
              <a:rPr lang="en-US" altLang="en-US">
                <a:solidFill>
                  <a:schemeClr val="tx2"/>
                </a:solidFill>
                <a:latin typeface="Courier New" panose="02070309020205020404" pitchFamily="49" charset="0"/>
                <a:ea typeface="Arial Unicode MS" pitchFamily="34" charset="-128"/>
              </a:rPr>
              <a:t>    grade = 'B'</a:t>
            </a:r>
          </a:p>
          <a:p>
            <a:r>
              <a:rPr lang="en-US" altLang="en-US">
                <a:solidFill>
                  <a:schemeClr val="tx2"/>
                </a:solidFill>
                <a:latin typeface="Courier New" panose="02070309020205020404" pitchFamily="49" charset="0"/>
                <a:ea typeface="Arial Unicode MS" pitchFamily="34" charset="-128"/>
              </a:rPr>
              <a:t>elif score &gt;= 70.0:</a:t>
            </a:r>
          </a:p>
          <a:p>
            <a:r>
              <a:rPr lang="en-US" altLang="en-US">
                <a:solidFill>
                  <a:schemeClr val="tx2"/>
                </a:solidFill>
                <a:latin typeface="Courier New" panose="02070309020205020404" pitchFamily="49" charset="0"/>
                <a:ea typeface="Arial Unicode MS" pitchFamily="34" charset="-128"/>
              </a:rPr>
              <a:t>    grade = 'C'</a:t>
            </a:r>
          </a:p>
          <a:p>
            <a:r>
              <a:rPr lang="en-US" altLang="en-US">
                <a:solidFill>
                  <a:schemeClr val="tx2"/>
                </a:solidFill>
                <a:latin typeface="Courier New" panose="02070309020205020404" pitchFamily="49" charset="0"/>
                <a:ea typeface="Arial Unicode MS" pitchFamily="34" charset="-128"/>
              </a:rPr>
              <a:t>elif score &gt;= 60.0:</a:t>
            </a:r>
          </a:p>
          <a:p>
            <a:r>
              <a:rPr lang="en-US" altLang="en-US">
                <a:solidFill>
                  <a:schemeClr val="tx2"/>
                </a:solidFill>
                <a:latin typeface="Courier New" panose="02070309020205020404" pitchFamily="49" charset="0"/>
                <a:ea typeface="Arial Unicode MS" pitchFamily="34" charset="-128"/>
              </a:rPr>
              <a:t>    grade = 'D'</a:t>
            </a:r>
          </a:p>
          <a:p>
            <a:r>
              <a:rPr lang="en-US" altLang="en-US">
                <a:solidFill>
                  <a:schemeClr val="tx2"/>
                </a:solidFill>
                <a:latin typeface="Courier New" panose="02070309020205020404" pitchFamily="49" charset="0"/>
                <a:ea typeface="Arial Unicode MS" pitchFamily="34" charset="-128"/>
              </a:rPr>
              <a:t>else:</a:t>
            </a:r>
          </a:p>
          <a:p>
            <a:r>
              <a:rPr lang="en-US" altLang="en-US">
                <a:solidFill>
                  <a:schemeClr val="tx2"/>
                </a:solidFill>
                <a:latin typeface="Courier New" panose="02070309020205020404" pitchFamily="49" charset="0"/>
                <a:ea typeface="Arial Unicode MS" pitchFamily="34" charset="-128"/>
              </a:rPr>
              <a:t>    grade = 'F'</a:t>
            </a:r>
          </a:p>
        </p:txBody>
      </p:sp>
      <p:sp>
        <p:nvSpPr>
          <p:cNvPr id="31750" name="AutoShape 5">
            <a:extLst>
              <a:ext uri="{FF2B5EF4-FFF2-40B4-BE49-F238E27FC236}">
                <a16:creationId xmlns:a16="http://schemas.microsoft.com/office/drawing/2014/main" id="{88008C16-A6AF-4F29-B2DF-1C263844621E}"/>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Suppose score is 70.0</a:t>
            </a:r>
          </a:p>
        </p:txBody>
      </p:sp>
      <p:sp>
        <p:nvSpPr>
          <p:cNvPr id="31751" name="AutoShape 7">
            <a:extLst>
              <a:ext uri="{FF2B5EF4-FFF2-40B4-BE49-F238E27FC236}">
                <a16:creationId xmlns:a16="http://schemas.microsoft.com/office/drawing/2014/main" id="{C6ECF755-B868-4603-BEE4-1CF1405F3303}"/>
              </a:ext>
            </a:extLst>
          </p:cNvPr>
          <p:cNvSpPr>
            <a:spLocks noChangeArrowheads="1"/>
          </p:cNvSpPr>
          <p:nvPr/>
        </p:nvSpPr>
        <p:spPr bwMode="auto">
          <a:xfrm>
            <a:off x="3810000" y="914400"/>
            <a:ext cx="2590800" cy="536575"/>
          </a:xfrm>
          <a:prstGeom prst="wedgeRoundRectCallout">
            <a:avLst>
              <a:gd name="adj1" fmla="val -79472"/>
              <a:gd name="adj2" fmla="val 35710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The condition is true</a:t>
            </a:r>
          </a:p>
        </p:txBody>
      </p:sp>
      <p:sp>
        <p:nvSpPr>
          <p:cNvPr id="31752" name="Rectangle 8">
            <a:extLst>
              <a:ext uri="{FF2B5EF4-FFF2-40B4-BE49-F238E27FC236}">
                <a16:creationId xmlns:a16="http://schemas.microsoft.com/office/drawing/2014/main" id="{3C60FB7E-C1B1-488F-B5A2-45BE11459D47}"/>
              </a:ext>
            </a:extLst>
          </p:cNvPr>
          <p:cNvSpPr>
            <a:spLocks noChangeArrowheads="1"/>
          </p:cNvSpPr>
          <p:nvPr/>
        </p:nvSpPr>
        <p:spPr bwMode="auto">
          <a:xfrm>
            <a:off x="381000" y="3048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9640BED1-6610-48F0-B236-DFB93466D792}"/>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2B87A9-4647-4F6C-81D6-2E49F40568AE}" type="slidenum">
              <a:rPr lang="en-US" altLang="en-US" sz="1400"/>
              <a:pPr/>
              <a:t>21</a:t>
            </a:fld>
            <a:endParaRPr lang="en-US" altLang="en-US" sz="1400"/>
          </a:p>
        </p:txBody>
      </p:sp>
      <p:sp>
        <p:nvSpPr>
          <p:cNvPr id="32771" name="Rectangle 2">
            <a:extLst>
              <a:ext uri="{FF2B5EF4-FFF2-40B4-BE49-F238E27FC236}">
                <a16:creationId xmlns:a16="http://schemas.microsoft.com/office/drawing/2014/main" id="{A0BB6661-E02F-4F42-98FD-F9C343ADD2FE}"/>
              </a:ext>
            </a:extLst>
          </p:cNvPr>
          <p:cNvSpPr>
            <a:spLocks noGrp="1" noChangeArrowheads="1"/>
          </p:cNvSpPr>
          <p:nvPr>
            <p:ph type="title"/>
          </p:nvPr>
        </p:nvSpPr>
        <p:spPr>
          <a:xfrm>
            <a:off x="685800" y="0"/>
            <a:ext cx="8001000" cy="914400"/>
          </a:xfrm>
        </p:spPr>
        <p:txBody>
          <a:bodyPr/>
          <a:lstStyle/>
          <a:p>
            <a:r>
              <a:rPr lang="en-US" altLang="en-US"/>
              <a:t>Trace if-else statement</a:t>
            </a:r>
          </a:p>
        </p:txBody>
      </p:sp>
      <p:sp>
        <p:nvSpPr>
          <p:cNvPr id="32772" name="Rectangle 3">
            <a:extLst>
              <a:ext uri="{FF2B5EF4-FFF2-40B4-BE49-F238E27FC236}">
                <a16:creationId xmlns:a16="http://schemas.microsoft.com/office/drawing/2014/main" id="{8B7BF375-4F1F-455A-9C14-F07F6393D9DD}"/>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2773" name="Text Box 4">
            <a:extLst>
              <a:ext uri="{FF2B5EF4-FFF2-40B4-BE49-F238E27FC236}">
                <a16:creationId xmlns:a16="http://schemas.microsoft.com/office/drawing/2014/main" id="{EBB6CCC5-8295-44E3-ABF6-F34E1491EFAD}"/>
              </a:ext>
            </a:extLst>
          </p:cNvPr>
          <p:cNvSpPr txBox="1">
            <a:spLocks noChangeArrowheads="1"/>
          </p:cNvSpPr>
          <p:nvPr/>
        </p:nvSpPr>
        <p:spPr bwMode="auto">
          <a:xfrm>
            <a:off x="381000" y="1524000"/>
            <a:ext cx="442118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tx2"/>
                </a:solidFill>
                <a:latin typeface="Courier New" panose="02070309020205020404" pitchFamily="49" charset="0"/>
              </a:rPr>
              <a:t>if score &gt;= 90.0:</a:t>
            </a:r>
          </a:p>
          <a:p>
            <a:r>
              <a:rPr lang="en-US" altLang="en-US">
                <a:solidFill>
                  <a:schemeClr val="tx2"/>
                </a:solidFill>
                <a:latin typeface="Courier New" panose="02070309020205020404" pitchFamily="49" charset="0"/>
              </a:rPr>
              <a:t>    grade = 'A'</a:t>
            </a:r>
          </a:p>
          <a:p>
            <a:r>
              <a:rPr lang="en-US" altLang="en-US">
                <a:solidFill>
                  <a:schemeClr val="tx2"/>
                </a:solidFill>
                <a:latin typeface="Courier New" panose="02070309020205020404" pitchFamily="49" charset="0"/>
              </a:rPr>
              <a:t>elif score &gt;= 80.0:</a:t>
            </a:r>
          </a:p>
          <a:p>
            <a:r>
              <a:rPr lang="en-US" altLang="en-US">
                <a:solidFill>
                  <a:schemeClr val="tx2"/>
                </a:solidFill>
                <a:latin typeface="Courier New" panose="02070309020205020404" pitchFamily="49" charset="0"/>
              </a:rPr>
              <a:t>    grade = 'B'</a:t>
            </a:r>
          </a:p>
          <a:p>
            <a:r>
              <a:rPr lang="en-US" altLang="en-US">
                <a:solidFill>
                  <a:schemeClr val="tx2"/>
                </a:solidFill>
                <a:latin typeface="Courier New" panose="02070309020205020404" pitchFamily="49" charset="0"/>
              </a:rPr>
              <a:t>elif score &gt;= 70.0:</a:t>
            </a:r>
          </a:p>
          <a:p>
            <a:r>
              <a:rPr lang="en-US" altLang="en-US">
                <a:solidFill>
                  <a:schemeClr val="tx2"/>
                </a:solidFill>
                <a:latin typeface="Courier New" panose="02070309020205020404" pitchFamily="49" charset="0"/>
              </a:rPr>
              <a:t>    grade = 'C'</a:t>
            </a:r>
          </a:p>
          <a:p>
            <a:r>
              <a:rPr lang="en-US" altLang="en-US">
                <a:solidFill>
                  <a:schemeClr val="tx2"/>
                </a:solidFill>
                <a:latin typeface="Courier New" panose="02070309020205020404" pitchFamily="49" charset="0"/>
              </a:rPr>
              <a:t>elif score &gt;= 60.0:</a:t>
            </a:r>
          </a:p>
          <a:p>
            <a:r>
              <a:rPr lang="en-US" altLang="en-US">
                <a:solidFill>
                  <a:schemeClr val="tx2"/>
                </a:solidFill>
                <a:latin typeface="Courier New" panose="02070309020205020404" pitchFamily="49" charset="0"/>
              </a:rPr>
              <a:t>    grade = 'D'</a:t>
            </a:r>
          </a:p>
          <a:p>
            <a:r>
              <a:rPr lang="en-US" altLang="en-US">
                <a:solidFill>
                  <a:schemeClr val="tx2"/>
                </a:solidFill>
                <a:latin typeface="Courier New" panose="02070309020205020404" pitchFamily="49" charset="0"/>
              </a:rPr>
              <a:t>else:</a:t>
            </a:r>
          </a:p>
          <a:p>
            <a:r>
              <a:rPr lang="en-US" altLang="en-US">
                <a:solidFill>
                  <a:schemeClr val="tx2"/>
                </a:solidFill>
                <a:latin typeface="Courier New" panose="02070309020205020404" pitchFamily="49" charset="0"/>
              </a:rPr>
              <a:t>    grade = 'F'</a:t>
            </a:r>
          </a:p>
        </p:txBody>
      </p:sp>
      <p:sp>
        <p:nvSpPr>
          <p:cNvPr id="32774" name="AutoShape 5">
            <a:extLst>
              <a:ext uri="{FF2B5EF4-FFF2-40B4-BE49-F238E27FC236}">
                <a16:creationId xmlns:a16="http://schemas.microsoft.com/office/drawing/2014/main" id="{B8120E5A-F7F3-40FB-9DB0-90C43D011B37}"/>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Suppose score is 70.0</a:t>
            </a:r>
          </a:p>
        </p:txBody>
      </p:sp>
      <p:sp>
        <p:nvSpPr>
          <p:cNvPr id="32775" name="AutoShape 6">
            <a:extLst>
              <a:ext uri="{FF2B5EF4-FFF2-40B4-BE49-F238E27FC236}">
                <a16:creationId xmlns:a16="http://schemas.microsoft.com/office/drawing/2014/main" id="{CF48D929-1A6E-4EE1-9B9B-156A93E17608}"/>
              </a:ext>
            </a:extLst>
          </p:cNvPr>
          <p:cNvSpPr>
            <a:spLocks noChangeArrowheads="1"/>
          </p:cNvSpPr>
          <p:nvPr/>
        </p:nvSpPr>
        <p:spPr bwMode="auto">
          <a:xfrm>
            <a:off x="3810000" y="914400"/>
            <a:ext cx="2590800" cy="536575"/>
          </a:xfrm>
          <a:prstGeom prst="wedgeRoundRectCallout">
            <a:avLst>
              <a:gd name="adj1" fmla="val -78676"/>
              <a:gd name="adj2" fmla="val 45355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grade is C</a:t>
            </a:r>
          </a:p>
        </p:txBody>
      </p:sp>
      <p:sp>
        <p:nvSpPr>
          <p:cNvPr id="32776" name="Rectangle 7">
            <a:extLst>
              <a:ext uri="{FF2B5EF4-FFF2-40B4-BE49-F238E27FC236}">
                <a16:creationId xmlns:a16="http://schemas.microsoft.com/office/drawing/2014/main" id="{7A25DC89-BE52-4C0F-9D57-203601CDDA7E}"/>
              </a:ext>
            </a:extLst>
          </p:cNvPr>
          <p:cNvSpPr>
            <a:spLocks noChangeArrowheads="1"/>
          </p:cNvSpPr>
          <p:nvPr/>
        </p:nvSpPr>
        <p:spPr bwMode="auto">
          <a:xfrm>
            <a:off x="381000" y="3429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0D3351BE-DCD6-458F-9245-42A7F181C42D}"/>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7B6A53-075B-4FFB-AF78-E10CA92E893E}" type="slidenum">
              <a:rPr lang="en-US" altLang="en-US" sz="1400"/>
              <a:pPr/>
              <a:t>22</a:t>
            </a:fld>
            <a:endParaRPr lang="en-US" altLang="en-US" sz="1400"/>
          </a:p>
        </p:txBody>
      </p:sp>
      <p:sp>
        <p:nvSpPr>
          <p:cNvPr id="33795" name="Rectangle 2">
            <a:extLst>
              <a:ext uri="{FF2B5EF4-FFF2-40B4-BE49-F238E27FC236}">
                <a16:creationId xmlns:a16="http://schemas.microsoft.com/office/drawing/2014/main" id="{9B00FC05-A51D-46CE-A5DA-49AA409B3068}"/>
              </a:ext>
            </a:extLst>
          </p:cNvPr>
          <p:cNvSpPr>
            <a:spLocks noGrp="1" noChangeArrowheads="1"/>
          </p:cNvSpPr>
          <p:nvPr>
            <p:ph type="title"/>
          </p:nvPr>
        </p:nvSpPr>
        <p:spPr>
          <a:xfrm>
            <a:off x="685800" y="0"/>
            <a:ext cx="8001000" cy="914400"/>
          </a:xfrm>
        </p:spPr>
        <p:txBody>
          <a:bodyPr/>
          <a:lstStyle/>
          <a:p>
            <a:r>
              <a:rPr lang="en-US" altLang="en-US"/>
              <a:t>Trace if-else statement</a:t>
            </a:r>
          </a:p>
        </p:txBody>
      </p:sp>
      <p:sp>
        <p:nvSpPr>
          <p:cNvPr id="33796" name="Rectangle 3">
            <a:extLst>
              <a:ext uri="{FF2B5EF4-FFF2-40B4-BE49-F238E27FC236}">
                <a16:creationId xmlns:a16="http://schemas.microsoft.com/office/drawing/2014/main" id="{E20E2F07-C8D7-43A4-8FF5-3C27892C5275}"/>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3797" name="Text Box 4">
            <a:extLst>
              <a:ext uri="{FF2B5EF4-FFF2-40B4-BE49-F238E27FC236}">
                <a16:creationId xmlns:a16="http://schemas.microsoft.com/office/drawing/2014/main" id="{0861D74B-6434-4ACD-BFDC-409EF6940868}"/>
              </a:ext>
            </a:extLst>
          </p:cNvPr>
          <p:cNvSpPr txBox="1">
            <a:spLocks noChangeArrowheads="1"/>
          </p:cNvSpPr>
          <p:nvPr/>
        </p:nvSpPr>
        <p:spPr bwMode="auto">
          <a:xfrm>
            <a:off x="381000" y="1524000"/>
            <a:ext cx="442118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tx2"/>
                </a:solidFill>
                <a:latin typeface="Courier New" panose="02070309020205020404" pitchFamily="49" charset="0"/>
              </a:rPr>
              <a:t>if score &gt;= 90.0:</a:t>
            </a:r>
          </a:p>
          <a:p>
            <a:r>
              <a:rPr lang="en-US" altLang="en-US">
                <a:solidFill>
                  <a:schemeClr val="tx2"/>
                </a:solidFill>
                <a:latin typeface="Courier New" panose="02070309020205020404" pitchFamily="49" charset="0"/>
              </a:rPr>
              <a:t>    grade = 'A'</a:t>
            </a:r>
          </a:p>
          <a:p>
            <a:r>
              <a:rPr lang="en-US" altLang="en-US">
                <a:solidFill>
                  <a:schemeClr val="tx2"/>
                </a:solidFill>
                <a:latin typeface="Courier New" panose="02070309020205020404" pitchFamily="49" charset="0"/>
              </a:rPr>
              <a:t>elif score &gt;= 80.0:</a:t>
            </a:r>
          </a:p>
          <a:p>
            <a:r>
              <a:rPr lang="en-US" altLang="en-US">
                <a:solidFill>
                  <a:schemeClr val="tx2"/>
                </a:solidFill>
                <a:latin typeface="Courier New" panose="02070309020205020404" pitchFamily="49" charset="0"/>
              </a:rPr>
              <a:t>    grade = 'B'</a:t>
            </a:r>
          </a:p>
          <a:p>
            <a:r>
              <a:rPr lang="en-US" altLang="en-US">
                <a:solidFill>
                  <a:schemeClr val="tx2"/>
                </a:solidFill>
                <a:latin typeface="Courier New" panose="02070309020205020404" pitchFamily="49" charset="0"/>
              </a:rPr>
              <a:t>elif score &gt;= 70.0:</a:t>
            </a:r>
          </a:p>
          <a:p>
            <a:r>
              <a:rPr lang="en-US" altLang="en-US">
                <a:solidFill>
                  <a:schemeClr val="tx2"/>
                </a:solidFill>
                <a:latin typeface="Courier New" panose="02070309020205020404" pitchFamily="49" charset="0"/>
              </a:rPr>
              <a:t>    grade = 'C'</a:t>
            </a:r>
          </a:p>
          <a:p>
            <a:r>
              <a:rPr lang="en-US" altLang="en-US">
                <a:solidFill>
                  <a:schemeClr val="tx2"/>
                </a:solidFill>
                <a:latin typeface="Courier New" panose="02070309020205020404" pitchFamily="49" charset="0"/>
              </a:rPr>
              <a:t>elif score &gt;= 60.0:</a:t>
            </a:r>
          </a:p>
          <a:p>
            <a:r>
              <a:rPr lang="en-US" altLang="en-US">
                <a:solidFill>
                  <a:schemeClr val="tx2"/>
                </a:solidFill>
                <a:latin typeface="Courier New" panose="02070309020205020404" pitchFamily="49" charset="0"/>
              </a:rPr>
              <a:t>    grade = 'D'</a:t>
            </a:r>
          </a:p>
          <a:p>
            <a:r>
              <a:rPr lang="en-US" altLang="en-US">
                <a:solidFill>
                  <a:schemeClr val="tx2"/>
                </a:solidFill>
                <a:latin typeface="Courier New" panose="02070309020205020404" pitchFamily="49" charset="0"/>
              </a:rPr>
              <a:t>else:</a:t>
            </a:r>
          </a:p>
          <a:p>
            <a:r>
              <a:rPr lang="en-US" altLang="en-US">
                <a:solidFill>
                  <a:schemeClr val="tx2"/>
                </a:solidFill>
                <a:latin typeface="Courier New" panose="02070309020205020404" pitchFamily="49" charset="0"/>
              </a:rPr>
              <a:t>    grade = 'F'</a:t>
            </a:r>
          </a:p>
        </p:txBody>
      </p:sp>
      <p:sp>
        <p:nvSpPr>
          <p:cNvPr id="33798" name="AutoShape 5">
            <a:extLst>
              <a:ext uri="{FF2B5EF4-FFF2-40B4-BE49-F238E27FC236}">
                <a16:creationId xmlns:a16="http://schemas.microsoft.com/office/drawing/2014/main" id="{44FA3C8D-84F1-4EF4-BCB9-02D9DE769FC2}"/>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Suppose score is 70.0</a:t>
            </a:r>
          </a:p>
        </p:txBody>
      </p:sp>
      <p:sp>
        <p:nvSpPr>
          <p:cNvPr id="33799" name="Rectangle 8">
            <a:extLst>
              <a:ext uri="{FF2B5EF4-FFF2-40B4-BE49-F238E27FC236}">
                <a16:creationId xmlns:a16="http://schemas.microsoft.com/office/drawing/2014/main" id="{31A2B9A2-1507-4B78-8059-6D3ABAEF4603}"/>
              </a:ext>
            </a:extLst>
          </p:cNvPr>
          <p:cNvSpPr>
            <a:spLocks noChangeArrowheads="1"/>
          </p:cNvSpPr>
          <p:nvPr/>
        </p:nvSpPr>
        <p:spPr bwMode="auto">
          <a:xfrm>
            <a:off x="381000" y="5334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3800" name="Text Box 9">
            <a:extLst>
              <a:ext uri="{FF2B5EF4-FFF2-40B4-BE49-F238E27FC236}">
                <a16:creationId xmlns:a16="http://schemas.microsoft.com/office/drawing/2014/main" id="{1529E169-CB6D-45C9-A4AD-456788452352}"/>
              </a:ext>
            </a:extLst>
          </p:cNvPr>
          <p:cNvSpPr txBox="1">
            <a:spLocks noChangeArrowheads="1"/>
          </p:cNvSpPr>
          <p:nvPr/>
        </p:nvSpPr>
        <p:spPr bwMode="auto">
          <a:xfrm>
            <a:off x="381000" y="5257800"/>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solidFill>
                <a:schemeClr val="bg2"/>
              </a:solidFill>
            </a:endParaRPr>
          </a:p>
        </p:txBody>
      </p:sp>
      <p:sp>
        <p:nvSpPr>
          <p:cNvPr id="33801" name="Rectangle 10">
            <a:extLst>
              <a:ext uri="{FF2B5EF4-FFF2-40B4-BE49-F238E27FC236}">
                <a16:creationId xmlns:a16="http://schemas.microsoft.com/office/drawing/2014/main" id="{C09CC44B-C0B9-40DE-89A5-4912903F17DA}"/>
              </a:ext>
            </a:extLst>
          </p:cNvPr>
          <p:cNvSpPr>
            <a:spLocks noChangeArrowheads="1"/>
          </p:cNvSpPr>
          <p:nvPr/>
        </p:nvSpPr>
        <p:spPr bwMode="auto">
          <a:xfrm>
            <a:off x="381000" y="5334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3802" name="AutoShape 6">
            <a:extLst>
              <a:ext uri="{FF2B5EF4-FFF2-40B4-BE49-F238E27FC236}">
                <a16:creationId xmlns:a16="http://schemas.microsoft.com/office/drawing/2014/main" id="{A27DFED6-BD7C-495C-AB84-4FF2B5CE1745}"/>
              </a:ext>
            </a:extLst>
          </p:cNvPr>
          <p:cNvSpPr>
            <a:spLocks noChangeArrowheads="1"/>
          </p:cNvSpPr>
          <p:nvPr/>
        </p:nvSpPr>
        <p:spPr bwMode="auto">
          <a:xfrm>
            <a:off x="3810000" y="914400"/>
            <a:ext cx="2590800" cy="536575"/>
          </a:xfrm>
          <a:prstGeom prst="wedgeRoundRectCallout">
            <a:avLst>
              <a:gd name="adj1" fmla="val -88847"/>
              <a:gd name="adj2" fmla="val 81716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Exit the if statement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09F2B02C-20B1-41DE-93F7-ECCF96D29A63}"/>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BE500EE-6464-4E40-B726-16E27C760F7B}" type="slidenum">
              <a:rPr lang="en-US" altLang="en-US" sz="1400"/>
              <a:pPr/>
              <a:t>23</a:t>
            </a:fld>
            <a:endParaRPr lang="en-US" altLang="en-US" sz="1400"/>
          </a:p>
        </p:txBody>
      </p:sp>
      <p:sp>
        <p:nvSpPr>
          <p:cNvPr id="34819" name="Rectangle 2">
            <a:extLst>
              <a:ext uri="{FF2B5EF4-FFF2-40B4-BE49-F238E27FC236}">
                <a16:creationId xmlns:a16="http://schemas.microsoft.com/office/drawing/2014/main" id="{41A4195B-A427-4611-A783-5F80673199EC}"/>
              </a:ext>
            </a:extLst>
          </p:cNvPr>
          <p:cNvSpPr>
            <a:spLocks noGrp="1" noChangeArrowheads="1"/>
          </p:cNvSpPr>
          <p:nvPr>
            <p:ph type="title"/>
          </p:nvPr>
        </p:nvSpPr>
        <p:spPr>
          <a:xfrm>
            <a:off x="685800" y="0"/>
            <a:ext cx="8001000" cy="914400"/>
          </a:xfrm>
        </p:spPr>
        <p:txBody>
          <a:bodyPr/>
          <a:lstStyle/>
          <a:p>
            <a:r>
              <a:rPr lang="en-US" altLang="en-US"/>
              <a:t>Example</a:t>
            </a:r>
          </a:p>
        </p:txBody>
      </p:sp>
      <p:sp>
        <p:nvSpPr>
          <p:cNvPr id="34820" name="Rectangle 3">
            <a:extLst>
              <a:ext uri="{FF2B5EF4-FFF2-40B4-BE49-F238E27FC236}">
                <a16:creationId xmlns:a16="http://schemas.microsoft.com/office/drawing/2014/main" id="{A06F70E8-3934-43D5-9725-C66ABF5B7B4E}"/>
              </a:ext>
            </a:extLst>
          </p:cNvPr>
          <p:cNvSpPr>
            <a:spLocks noGrp="1" noChangeArrowheads="1"/>
          </p:cNvSpPr>
          <p:nvPr>
            <p:ph type="body" idx="1"/>
          </p:nvPr>
        </p:nvSpPr>
        <p:spPr>
          <a:xfrm>
            <a:off x="309563" y="990600"/>
            <a:ext cx="8529637" cy="2208213"/>
          </a:xfrm>
        </p:spPr>
        <p:txBody>
          <a:bodyPr/>
          <a:lstStyle/>
          <a:p>
            <a:pPr marL="0" indent="0">
              <a:lnSpc>
                <a:spcPct val="90000"/>
              </a:lnSpc>
              <a:spcBef>
                <a:spcPct val="0"/>
              </a:spcBef>
              <a:buFont typeface="Monotype Sorts" pitchFamily="2" charset="2"/>
              <a:buNone/>
            </a:pPr>
            <a:r>
              <a:rPr lang="en-US" altLang="en-US" sz="2800" dirty="0"/>
              <a:t>Now let us write a program to find out the Chinese Zodiac sign for a given year. The Chinese Zodiac sign is based on a 12-year cycle, each year being represented by an animal: rat, ox, tiger, rabbit, dragon, snake, horse, sheep, monkey, rooster, dog, and pig, in this cycle.</a:t>
            </a:r>
          </a:p>
        </p:txBody>
      </p:sp>
      <p:sp>
        <p:nvSpPr>
          <p:cNvPr id="34821" name="Rectangle 11">
            <a:extLst>
              <a:ext uri="{FF2B5EF4-FFF2-40B4-BE49-F238E27FC236}">
                <a16:creationId xmlns:a16="http://schemas.microsoft.com/office/drawing/2014/main" id="{A481377D-4793-4351-8D8C-0EBA5BCAE865}"/>
              </a:ext>
            </a:extLst>
          </p:cNvPr>
          <p:cNvSpPr>
            <a:spLocks noChangeArrowheads="1"/>
          </p:cNvSpPr>
          <p:nvPr/>
        </p:nvSpPr>
        <p:spPr bwMode="auto">
          <a:xfrm>
            <a:off x="0"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4822" name="Rectangle 13">
            <a:extLst>
              <a:ext uri="{FF2B5EF4-FFF2-40B4-BE49-F238E27FC236}">
                <a16:creationId xmlns:a16="http://schemas.microsoft.com/office/drawing/2014/main" id="{FB95A090-5F12-42E0-8285-41C0506A798C}"/>
              </a:ext>
            </a:extLst>
          </p:cNvPr>
          <p:cNvSpPr>
            <a:spLocks noChangeArrowheads="1"/>
          </p:cNvSpPr>
          <p:nvPr/>
        </p:nvSpPr>
        <p:spPr bwMode="auto">
          <a:xfrm>
            <a:off x="0" y="2595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34823" name="Object 12">
            <a:extLst>
              <a:ext uri="{FF2B5EF4-FFF2-40B4-BE49-F238E27FC236}">
                <a16:creationId xmlns:a16="http://schemas.microsoft.com/office/drawing/2014/main" id="{F8832ABD-4DED-4170-A0DA-EE083F9A7A1E}"/>
              </a:ext>
            </a:extLst>
          </p:cNvPr>
          <p:cNvGraphicFramePr>
            <a:graphicFrameLocks noChangeAspect="1"/>
          </p:cNvGraphicFramePr>
          <p:nvPr/>
        </p:nvGraphicFramePr>
        <p:xfrm>
          <a:off x="1077913" y="3121025"/>
          <a:ext cx="6605587" cy="3184525"/>
        </p:xfrm>
        <a:graphic>
          <a:graphicData uri="http://schemas.openxmlformats.org/presentationml/2006/ole">
            <mc:AlternateContent xmlns:mc="http://schemas.openxmlformats.org/markup-compatibility/2006">
              <mc:Choice xmlns:v="urn:schemas-microsoft-com:vml" Requires="v">
                <p:oleObj name="Picture" r:id="rId3" imgW="3467100" imgH="1676400" progId="Word.Picture.8">
                  <p:embed/>
                </p:oleObj>
              </mc:Choice>
              <mc:Fallback>
                <p:oleObj name="Picture" r:id="rId3" imgW="3467100" imgH="1676400" progId="Word.Picture.8">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913" y="3121025"/>
                        <a:ext cx="6605587"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a:extLst>
              <a:ext uri="{FF2B5EF4-FFF2-40B4-BE49-F238E27FC236}">
                <a16:creationId xmlns:a16="http://schemas.microsoft.com/office/drawing/2014/main" id="{EED78228-8F0D-4CC6-A446-D5C21A74064A}"/>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F14172C-C8CC-4758-AC28-B05852DA64D2}" type="slidenum">
              <a:rPr lang="en-US" altLang="en-US" sz="1400"/>
              <a:pPr/>
              <a:t>24</a:t>
            </a:fld>
            <a:endParaRPr lang="en-US" altLang="en-US" sz="1400"/>
          </a:p>
        </p:txBody>
      </p:sp>
      <p:sp>
        <p:nvSpPr>
          <p:cNvPr id="6" name="Rectangle 5">
            <a:extLst>
              <a:ext uri="{FF2B5EF4-FFF2-40B4-BE49-F238E27FC236}">
                <a16:creationId xmlns:a16="http://schemas.microsoft.com/office/drawing/2014/main" id="{8E15770B-9D42-4F51-A878-48C3D5533D2B}"/>
              </a:ext>
            </a:extLst>
          </p:cNvPr>
          <p:cNvSpPr/>
          <p:nvPr/>
        </p:nvSpPr>
        <p:spPr>
          <a:xfrm>
            <a:off x="615950" y="433388"/>
            <a:ext cx="3609975" cy="5632450"/>
          </a:xfrm>
          <a:prstGeom prst="rect">
            <a:avLst/>
          </a:prstGeom>
          <a:solidFill>
            <a:schemeClr val="bg1">
              <a:lumMod val="85000"/>
            </a:schemeClr>
          </a:solidFill>
        </p:spPr>
        <p:txBody>
          <a:bodyPr>
            <a:spAutoFit/>
          </a:bodyPr>
          <a:lstStyle/>
          <a:p>
            <a:pPr>
              <a:defRPr/>
            </a:pPr>
            <a:r>
              <a:rPr lang="en-US" sz="2000" dirty="0"/>
              <a:t>year = int(input("Enter a year: "))</a:t>
            </a:r>
          </a:p>
          <a:p>
            <a:pPr>
              <a:defRPr/>
            </a:pPr>
            <a:r>
              <a:rPr lang="en-US" sz="2000" dirty="0"/>
              <a:t>zodiacYear = year % 12 </a:t>
            </a:r>
          </a:p>
          <a:p>
            <a:pPr>
              <a:defRPr/>
            </a:pPr>
            <a:r>
              <a:rPr lang="en-US" sz="2000" dirty="0"/>
              <a:t>if zodiacYear == 0:</a:t>
            </a:r>
          </a:p>
          <a:p>
            <a:pPr>
              <a:defRPr/>
            </a:pPr>
            <a:r>
              <a:rPr lang="en-US" sz="2000" dirty="0"/>
              <a:t>    print("monkey")</a:t>
            </a:r>
          </a:p>
          <a:p>
            <a:pPr>
              <a:defRPr/>
            </a:pPr>
            <a:r>
              <a:rPr lang="en-US" sz="2000" dirty="0"/>
              <a:t>elif zodiacYear == 1:</a:t>
            </a:r>
          </a:p>
          <a:p>
            <a:pPr>
              <a:defRPr/>
            </a:pPr>
            <a:r>
              <a:rPr lang="en-US" sz="2000" dirty="0"/>
              <a:t>    print("rooster")</a:t>
            </a:r>
          </a:p>
          <a:p>
            <a:pPr>
              <a:defRPr/>
            </a:pPr>
            <a:r>
              <a:rPr lang="en-US" sz="2000" dirty="0"/>
              <a:t>elif zodiacYear == 2:</a:t>
            </a:r>
          </a:p>
          <a:p>
            <a:pPr>
              <a:defRPr/>
            </a:pPr>
            <a:r>
              <a:rPr lang="en-US" sz="2000" dirty="0"/>
              <a:t>    print("dog")</a:t>
            </a:r>
          </a:p>
          <a:p>
            <a:pPr>
              <a:defRPr/>
            </a:pPr>
            <a:r>
              <a:rPr lang="en-US" sz="2000" dirty="0"/>
              <a:t>elif zodiacYear == 3:</a:t>
            </a:r>
          </a:p>
          <a:p>
            <a:pPr>
              <a:defRPr/>
            </a:pPr>
            <a:r>
              <a:rPr lang="en-US" sz="2000" dirty="0"/>
              <a:t>    print("pig")</a:t>
            </a:r>
          </a:p>
          <a:p>
            <a:pPr>
              <a:defRPr/>
            </a:pPr>
            <a:r>
              <a:rPr lang="en-US" sz="2000" dirty="0"/>
              <a:t>elif zodiacYear == 4: </a:t>
            </a:r>
          </a:p>
          <a:p>
            <a:pPr>
              <a:defRPr/>
            </a:pPr>
            <a:r>
              <a:rPr lang="en-US" sz="2000" dirty="0"/>
              <a:t>    print("rat")</a:t>
            </a:r>
          </a:p>
          <a:p>
            <a:pPr>
              <a:defRPr/>
            </a:pPr>
            <a:r>
              <a:rPr lang="en-US" sz="2000" dirty="0"/>
              <a:t>elif zodiacYear == 5: </a:t>
            </a:r>
          </a:p>
          <a:p>
            <a:pPr>
              <a:defRPr/>
            </a:pPr>
            <a:r>
              <a:rPr lang="en-US" sz="2000" dirty="0"/>
              <a:t>    print("ox")</a:t>
            </a:r>
          </a:p>
          <a:p>
            <a:pPr>
              <a:defRPr/>
            </a:pPr>
            <a:r>
              <a:rPr lang="en-US" sz="2000" dirty="0"/>
              <a:t>elif zodiacYear == 6:</a:t>
            </a:r>
          </a:p>
          <a:p>
            <a:pPr>
              <a:defRPr/>
            </a:pPr>
            <a:r>
              <a:rPr lang="en-US" sz="2000" dirty="0"/>
              <a:t>    print("tiger")</a:t>
            </a:r>
          </a:p>
          <a:p>
            <a:pPr>
              <a:defRPr/>
            </a:pPr>
            <a:endParaRPr lang="en-US" sz="2000" dirty="0"/>
          </a:p>
          <a:p>
            <a:pPr>
              <a:defRPr/>
            </a:pPr>
            <a:endParaRPr lang="en-US" sz="2000" dirty="0"/>
          </a:p>
        </p:txBody>
      </p:sp>
      <p:sp>
        <p:nvSpPr>
          <p:cNvPr id="7" name="Rectangle 6">
            <a:extLst>
              <a:ext uri="{FF2B5EF4-FFF2-40B4-BE49-F238E27FC236}">
                <a16:creationId xmlns:a16="http://schemas.microsoft.com/office/drawing/2014/main" id="{B0562419-0B7C-4DE9-83BB-4BE2CF2532E1}"/>
              </a:ext>
            </a:extLst>
          </p:cNvPr>
          <p:cNvSpPr/>
          <p:nvPr/>
        </p:nvSpPr>
        <p:spPr>
          <a:xfrm>
            <a:off x="4965700" y="433388"/>
            <a:ext cx="3417888" cy="5754687"/>
          </a:xfrm>
          <a:prstGeom prst="rect">
            <a:avLst/>
          </a:prstGeom>
          <a:solidFill>
            <a:schemeClr val="bg1">
              <a:lumMod val="85000"/>
            </a:schemeClr>
          </a:solidFill>
        </p:spPr>
        <p:txBody>
          <a:bodyPr>
            <a:spAutoFit/>
          </a:bodyPr>
          <a:lstStyle/>
          <a:p>
            <a:pPr>
              <a:defRPr/>
            </a:pPr>
            <a:r>
              <a:rPr lang="en-US" sz="2000" dirty="0"/>
              <a:t>elif zodiacYear == 7:</a:t>
            </a:r>
          </a:p>
          <a:p>
            <a:pPr>
              <a:defRPr/>
            </a:pPr>
            <a:r>
              <a:rPr lang="en-US" sz="2000" dirty="0"/>
              <a:t>    print("rabbit")</a:t>
            </a:r>
          </a:p>
          <a:p>
            <a:pPr>
              <a:defRPr/>
            </a:pPr>
            <a:r>
              <a:rPr lang="en-US" sz="2000" dirty="0"/>
              <a:t>elif zodiacYear == 8:</a:t>
            </a:r>
          </a:p>
          <a:p>
            <a:pPr>
              <a:defRPr/>
            </a:pPr>
            <a:r>
              <a:rPr lang="en-US" sz="2000" dirty="0"/>
              <a:t>    print("dragon")</a:t>
            </a:r>
          </a:p>
          <a:p>
            <a:pPr>
              <a:defRPr/>
            </a:pPr>
            <a:r>
              <a:rPr lang="en-US" sz="2000" dirty="0"/>
              <a:t>elif zodiacYear == 9:</a:t>
            </a:r>
          </a:p>
          <a:p>
            <a:pPr>
              <a:defRPr/>
            </a:pPr>
            <a:r>
              <a:rPr lang="en-US" sz="2000" dirty="0"/>
              <a:t>    print("snake")</a:t>
            </a:r>
          </a:p>
          <a:p>
            <a:pPr>
              <a:defRPr/>
            </a:pPr>
            <a:r>
              <a:rPr lang="en-US" sz="2000" dirty="0"/>
              <a:t>elif zodiacYear == 10:</a:t>
            </a:r>
          </a:p>
          <a:p>
            <a:pPr>
              <a:defRPr/>
            </a:pPr>
            <a:r>
              <a:rPr lang="en-US" sz="2000" dirty="0"/>
              <a:t>    print("horse")</a:t>
            </a:r>
          </a:p>
          <a:p>
            <a:pPr>
              <a:defRPr/>
            </a:pPr>
            <a:r>
              <a:rPr lang="en-US" sz="2000" dirty="0"/>
              <a:t>else: </a:t>
            </a:r>
          </a:p>
          <a:p>
            <a:pPr>
              <a:defRPr/>
            </a:pPr>
            <a:r>
              <a:rPr lang="en-US" sz="2000" dirty="0"/>
              <a:t>    print("sheep")</a:t>
            </a:r>
          </a:p>
          <a:p>
            <a:pPr>
              <a:defRPr/>
            </a:pPr>
            <a:endParaRPr lang="en-US" sz="2000" dirty="0"/>
          </a:p>
          <a:p>
            <a:pPr>
              <a:defRPr/>
            </a:pPr>
            <a:endParaRPr lang="en-US" sz="2000" dirty="0"/>
          </a:p>
          <a:p>
            <a:pPr>
              <a:defRPr/>
            </a:pPr>
            <a:endParaRPr lang="en-US" sz="2000" dirty="0"/>
          </a:p>
          <a:p>
            <a:pPr>
              <a:defRPr/>
            </a:pPr>
            <a:endParaRPr lang="en-US" sz="2000" dirty="0"/>
          </a:p>
          <a:p>
            <a:pPr>
              <a:defRPr/>
            </a:pPr>
            <a:endParaRPr lang="en-US" sz="2000" dirty="0"/>
          </a:p>
          <a:p>
            <a:pPr>
              <a:defRPr/>
            </a:pPr>
            <a:endParaRPr lang="en-US" sz="2000" dirty="0"/>
          </a:p>
          <a:p>
            <a:pPr>
              <a:defRPr/>
            </a:pPr>
            <a:endParaRPr lang="en-US" dirty="0"/>
          </a:p>
          <a:p>
            <a:pPr>
              <a:defRPr/>
            </a:pPr>
            <a:endParaRPr lang="en-US" dirty="0"/>
          </a:p>
        </p:txBody>
      </p:sp>
      <p:sp>
        <p:nvSpPr>
          <p:cNvPr id="5" name="Rectangle 4">
            <a:extLst>
              <a:ext uri="{FF2B5EF4-FFF2-40B4-BE49-F238E27FC236}">
                <a16:creationId xmlns:a16="http://schemas.microsoft.com/office/drawing/2014/main" id="{760BF4C4-A589-4365-B5F5-7383824639A5}"/>
              </a:ext>
            </a:extLst>
          </p:cNvPr>
          <p:cNvSpPr/>
          <p:nvPr/>
        </p:nvSpPr>
        <p:spPr>
          <a:xfrm>
            <a:off x="5705475" y="3871913"/>
            <a:ext cx="1957388" cy="2308225"/>
          </a:xfrm>
          <a:prstGeom prst="rect">
            <a:avLst/>
          </a:prstGeom>
          <a:solidFill>
            <a:schemeClr val="bg1">
              <a:lumMod val="85000"/>
            </a:schemeClr>
          </a:solidFill>
        </p:spPr>
        <p:txBody>
          <a:bodyPr>
            <a:spAutoFit/>
          </a:bodyPr>
          <a:lstStyle/>
          <a:p>
            <a:pPr>
              <a:defRPr/>
            </a:pPr>
            <a:r>
              <a:rPr lang="en-US" sz="1800" dirty="0">
                <a:solidFill>
                  <a:srgbClr val="FF0000"/>
                </a:solidFill>
              </a:rPr>
              <a:t>Enter a year: 2011</a:t>
            </a:r>
          </a:p>
          <a:p>
            <a:pPr>
              <a:defRPr/>
            </a:pPr>
            <a:r>
              <a:rPr lang="en-US" sz="1800" dirty="0">
                <a:solidFill>
                  <a:srgbClr val="FF0000"/>
                </a:solidFill>
              </a:rPr>
              <a:t>rabbit</a:t>
            </a:r>
          </a:p>
          <a:p>
            <a:pPr>
              <a:defRPr/>
            </a:pPr>
            <a:endParaRPr lang="en-US" sz="1800" dirty="0">
              <a:solidFill>
                <a:srgbClr val="FF0000"/>
              </a:solidFill>
            </a:endParaRPr>
          </a:p>
          <a:p>
            <a:pPr>
              <a:defRPr/>
            </a:pPr>
            <a:r>
              <a:rPr lang="en-US" sz="1800" dirty="0">
                <a:solidFill>
                  <a:srgbClr val="FF0000"/>
                </a:solidFill>
              </a:rPr>
              <a:t>Enter a year: 2020</a:t>
            </a:r>
          </a:p>
          <a:p>
            <a:pPr>
              <a:defRPr/>
            </a:pPr>
            <a:r>
              <a:rPr lang="en-US" sz="1800" dirty="0">
                <a:solidFill>
                  <a:srgbClr val="FF0000"/>
                </a:solidFill>
              </a:rPr>
              <a:t>rat</a:t>
            </a:r>
          </a:p>
          <a:p>
            <a:pPr>
              <a:defRPr/>
            </a:pPr>
            <a:endParaRPr lang="en-US" sz="1800" dirty="0">
              <a:solidFill>
                <a:srgbClr val="FF0000"/>
              </a:solidFill>
            </a:endParaRPr>
          </a:p>
          <a:p>
            <a:pPr>
              <a:defRPr/>
            </a:pPr>
            <a:r>
              <a:rPr lang="en-US" sz="1800" dirty="0">
                <a:solidFill>
                  <a:srgbClr val="FF0000"/>
                </a:solidFill>
              </a:rPr>
              <a:t>Enter a year: 2022</a:t>
            </a:r>
          </a:p>
          <a:p>
            <a:pPr>
              <a:defRPr/>
            </a:pPr>
            <a:r>
              <a:rPr lang="en-US" sz="1800" dirty="0">
                <a:solidFill>
                  <a:srgbClr val="FF0000"/>
                </a:solidFill>
              </a:rPr>
              <a:t>tiger</a:t>
            </a:r>
          </a:p>
        </p:txBody>
      </p:sp>
      <p:sp>
        <p:nvSpPr>
          <p:cNvPr id="35846" name="Rectangle 1">
            <a:extLst>
              <a:ext uri="{FF2B5EF4-FFF2-40B4-BE49-F238E27FC236}">
                <a16:creationId xmlns:a16="http://schemas.microsoft.com/office/drawing/2014/main" id="{962F39EC-ABEC-4DBA-B842-0BC3F899480A}"/>
              </a:ext>
            </a:extLst>
          </p:cNvPr>
          <p:cNvSpPr>
            <a:spLocks noChangeArrowheads="1"/>
          </p:cNvSpPr>
          <p:nvPr/>
        </p:nvSpPr>
        <p:spPr bwMode="auto">
          <a:xfrm>
            <a:off x="3467100" y="6308725"/>
            <a:ext cx="2209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rgbClr val="FF0000"/>
                </a:solidFill>
              </a:rPr>
              <a:t>Chinese Zodiac</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84EF15C3-81C0-4F35-983A-7C4C5076F79E}"/>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C043E5D-30DB-475F-8D72-0BED158D96D6}" type="slidenum">
              <a:rPr lang="en-US" altLang="en-US" sz="1400"/>
              <a:pPr/>
              <a:t>25</a:t>
            </a:fld>
            <a:endParaRPr lang="en-US" altLang="en-US" sz="1400"/>
          </a:p>
        </p:txBody>
      </p:sp>
      <p:sp>
        <p:nvSpPr>
          <p:cNvPr id="36867" name="Rectangle 2">
            <a:extLst>
              <a:ext uri="{FF2B5EF4-FFF2-40B4-BE49-F238E27FC236}">
                <a16:creationId xmlns:a16="http://schemas.microsoft.com/office/drawing/2014/main" id="{2D883A46-700F-45CC-9920-472B9650B793}"/>
              </a:ext>
            </a:extLst>
          </p:cNvPr>
          <p:cNvSpPr>
            <a:spLocks noGrp="1" noChangeArrowheads="1"/>
          </p:cNvSpPr>
          <p:nvPr>
            <p:ph type="title"/>
          </p:nvPr>
        </p:nvSpPr>
        <p:spPr>
          <a:xfrm>
            <a:off x="685800" y="0"/>
            <a:ext cx="8001000" cy="914400"/>
          </a:xfrm>
        </p:spPr>
        <p:txBody>
          <a:bodyPr/>
          <a:lstStyle/>
          <a:p>
            <a:r>
              <a:rPr lang="en-US" altLang="en-US"/>
              <a:t>Common Errors</a:t>
            </a:r>
          </a:p>
        </p:txBody>
      </p:sp>
      <p:sp>
        <p:nvSpPr>
          <p:cNvPr id="36868" name="Rectangle 3">
            <a:extLst>
              <a:ext uri="{FF2B5EF4-FFF2-40B4-BE49-F238E27FC236}">
                <a16:creationId xmlns:a16="http://schemas.microsoft.com/office/drawing/2014/main" id="{30975A8D-E900-41D4-AF47-0615D22143B6}"/>
              </a:ext>
            </a:extLst>
          </p:cNvPr>
          <p:cNvSpPr>
            <a:spLocks noGrp="1" noChangeArrowheads="1"/>
          </p:cNvSpPr>
          <p:nvPr>
            <p:ph type="body" idx="1"/>
          </p:nvPr>
        </p:nvSpPr>
        <p:spPr>
          <a:xfrm>
            <a:off x="309563" y="990600"/>
            <a:ext cx="8529637" cy="1785938"/>
          </a:xfrm>
        </p:spPr>
        <p:txBody>
          <a:bodyPr/>
          <a:lstStyle/>
          <a:p>
            <a:pPr marL="0" indent="0">
              <a:spcBef>
                <a:spcPct val="0"/>
              </a:spcBef>
              <a:buFont typeface="Monotype Sorts" pitchFamily="2" charset="2"/>
              <a:buNone/>
            </a:pPr>
            <a:r>
              <a:rPr lang="en-US" altLang="en-US" sz="3600"/>
              <a:t>Most common errors in selection statements are caused by incorrect indentation. Consider the following code in (a) and (b).</a:t>
            </a:r>
          </a:p>
        </p:txBody>
      </p:sp>
      <p:sp>
        <p:nvSpPr>
          <p:cNvPr id="36869" name="Rectangle 4">
            <a:extLst>
              <a:ext uri="{FF2B5EF4-FFF2-40B4-BE49-F238E27FC236}">
                <a16:creationId xmlns:a16="http://schemas.microsoft.com/office/drawing/2014/main" id="{F5331BA3-C832-473F-9E4F-C0B21C52E514}"/>
              </a:ext>
            </a:extLst>
          </p:cNvPr>
          <p:cNvSpPr>
            <a:spLocks noChangeArrowheads="1"/>
          </p:cNvSpPr>
          <p:nvPr/>
        </p:nvSpPr>
        <p:spPr bwMode="auto">
          <a:xfrm>
            <a:off x="0"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36870" name="Object 5">
            <a:extLst>
              <a:ext uri="{FF2B5EF4-FFF2-40B4-BE49-F238E27FC236}">
                <a16:creationId xmlns:a16="http://schemas.microsoft.com/office/drawing/2014/main" id="{4FC50591-5172-4F43-9CBE-8FC2EC35D60F}"/>
              </a:ext>
            </a:extLst>
          </p:cNvPr>
          <p:cNvGraphicFramePr>
            <a:graphicFrameLocks noChangeAspect="1"/>
          </p:cNvGraphicFramePr>
          <p:nvPr/>
        </p:nvGraphicFramePr>
        <p:xfrm>
          <a:off x="269875" y="3160713"/>
          <a:ext cx="8682038" cy="1527175"/>
        </p:xfrm>
        <a:graphic>
          <a:graphicData uri="http://schemas.openxmlformats.org/presentationml/2006/ole">
            <mc:AlternateContent xmlns:mc="http://schemas.openxmlformats.org/markup-compatibility/2006">
              <mc:Choice xmlns:v="urn:schemas-microsoft-com:vml" Requires="v">
                <p:oleObj name="Picture" r:id="rId3" imgW="4902200" imgH="876300" progId="Word.Picture.8">
                  <p:embed/>
                </p:oleObj>
              </mc:Choice>
              <mc:Fallback>
                <p:oleObj name="Picture" r:id="rId3" imgW="4902200" imgH="8763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75" y="3160713"/>
                        <a:ext cx="8682038"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EC1A1640-2701-40D4-AC57-0F415EA460F3}"/>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768C0D9-317A-45AD-BE38-0FDE5DE38AD3}" type="slidenum">
              <a:rPr lang="en-US" altLang="en-US" sz="1400"/>
              <a:pPr/>
              <a:t>26</a:t>
            </a:fld>
            <a:endParaRPr lang="en-US" altLang="en-US" sz="1400"/>
          </a:p>
        </p:txBody>
      </p:sp>
      <p:sp>
        <p:nvSpPr>
          <p:cNvPr id="37891" name="Rectangle 2">
            <a:extLst>
              <a:ext uri="{FF2B5EF4-FFF2-40B4-BE49-F238E27FC236}">
                <a16:creationId xmlns:a16="http://schemas.microsoft.com/office/drawing/2014/main" id="{227CB3C9-A94B-4103-9331-761811910EF2}"/>
              </a:ext>
            </a:extLst>
          </p:cNvPr>
          <p:cNvSpPr>
            <a:spLocks noGrp="1" noChangeArrowheads="1"/>
          </p:cNvSpPr>
          <p:nvPr>
            <p:ph type="title"/>
          </p:nvPr>
        </p:nvSpPr>
        <p:spPr>
          <a:xfrm>
            <a:off x="193675" y="241300"/>
            <a:ext cx="8640763" cy="460375"/>
          </a:xfrm>
        </p:spPr>
        <p:txBody>
          <a:bodyPr/>
          <a:lstStyle/>
          <a:p>
            <a:r>
              <a:rPr lang="en-US" altLang="en-US" sz="3600"/>
              <a:t>Problem: Body Mass Index</a:t>
            </a:r>
            <a:r>
              <a:rPr lang="en-US" altLang="en-US"/>
              <a:t> </a:t>
            </a:r>
          </a:p>
        </p:txBody>
      </p:sp>
      <p:sp>
        <p:nvSpPr>
          <p:cNvPr id="37892" name="Rectangle 3">
            <a:extLst>
              <a:ext uri="{FF2B5EF4-FFF2-40B4-BE49-F238E27FC236}">
                <a16:creationId xmlns:a16="http://schemas.microsoft.com/office/drawing/2014/main" id="{28404101-E7B2-4249-BF0E-0696561F7B8B}"/>
              </a:ext>
            </a:extLst>
          </p:cNvPr>
          <p:cNvSpPr>
            <a:spLocks noGrp="1" noChangeArrowheads="1"/>
          </p:cNvSpPr>
          <p:nvPr>
            <p:ph type="body" idx="1"/>
          </p:nvPr>
        </p:nvSpPr>
        <p:spPr>
          <a:xfrm>
            <a:off x="193675" y="931863"/>
            <a:ext cx="8718550" cy="2497137"/>
          </a:xfrm>
        </p:spPr>
        <p:txBody>
          <a:bodyPr/>
          <a:lstStyle/>
          <a:p>
            <a:pPr marL="0" indent="0">
              <a:buFont typeface="Monotype Sorts" pitchFamily="2" charset="2"/>
              <a:buNone/>
            </a:pPr>
            <a:r>
              <a:rPr lang="en-US" altLang="en-US"/>
              <a:t>Body Mass Index (BMI) is a measure of health on weight. It can be calculated by taking your weight in kilograms and dividing by the square of your height in meters. The interpretation of BMI for people 16 years or older is as follows:</a:t>
            </a:r>
          </a:p>
        </p:txBody>
      </p:sp>
      <p:sp>
        <p:nvSpPr>
          <p:cNvPr id="37893" name="Rectangle 8">
            <a:extLst>
              <a:ext uri="{FF2B5EF4-FFF2-40B4-BE49-F238E27FC236}">
                <a16:creationId xmlns:a16="http://schemas.microsoft.com/office/drawing/2014/main" id="{43AB246F-24DB-4967-85B7-905331C0F639}"/>
              </a:ext>
            </a:extLst>
          </p:cNvPr>
          <p:cNvSpPr>
            <a:spLocks noChangeArrowheads="1"/>
          </p:cNvSpPr>
          <p:nvPr/>
        </p:nvSpPr>
        <p:spPr bwMode="auto">
          <a:xfrm>
            <a:off x="0" y="2887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7894" name="Rectangle 10">
            <a:extLst>
              <a:ext uri="{FF2B5EF4-FFF2-40B4-BE49-F238E27FC236}">
                <a16:creationId xmlns:a16="http://schemas.microsoft.com/office/drawing/2014/main" id="{AA134A10-C191-4AF5-BBBF-4E676340014E}"/>
              </a:ext>
            </a:extLst>
          </p:cNvPr>
          <p:cNvSpPr>
            <a:spLocks noChangeArrowheads="1"/>
          </p:cNvSpPr>
          <p:nvPr/>
        </p:nvSpPr>
        <p:spPr bwMode="auto">
          <a:xfrm>
            <a:off x="0" y="2887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7895" name="Rectangle 12">
            <a:extLst>
              <a:ext uri="{FF2B5EF4-FFF2-40B4-BE49-F238E27FC236}">
                <a16:creationId xmlns:a16="http://schemas.microsoft.com/office/drawing/2014/main" id="{3B1B53ED-8E5F-4A2E-BF74-8161080EAE74}"/>
              </a:ext>
            </a:extLst>
          </p:cNvPr>
          <p:cNvSpPr>
            <a:spLocks noChangeArrowheads="1"/>
          </p:cNvSpPr>
          <p:nvPr/>
        </p:nvSpPr>
        <p:spPr bwMode="auto">
          <a:xfrm>
            <a:off x="0" y="3000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37896" name="Object 11">
            <a:extLst>
              <a:ext uri="{FF2B5EF4-FFF2-40B4-BE49-F238E27FC236}">
                <a16:creationId xmlns:a16="http://schemas.microsoft.com/office/drawing/2014/main" id="{EFE8F95C-98C1-4C06-BE9F-2674D031E180}"/>
              </a:ext>
            </a:extLst>
          </p:cNvPr>
          <p:cNvGraphicFramePr>
            <a:graphicFrameLocks noChangeAspect="1"/>
          </p:cNvGraphicFramePr>
          <p:nvPr/>
        </p:nvGraphicFramePr>
        <p:xfrm>
          <a:off x="1308100" y="3889375"/>
          <a:ext cx="6221413" cy="2266950"/>
        </p:xfrm>
        <a:graphic>
          <a:graphicData uri="http://schemas.openxmlformats.org/presentationml/2006/ole">
            <mc:AlternateContent xmlns:mc="http://schemas.openxmlformats.org/markup-compatibility/2006">
              <mc:Choice xmlns:v="urn:schemas-microsoft-com:vml" Requires="v">
                <p:oleObj name="Picture" r:id="rId3" imgW="2438400" imgH="889000" progId="Word.Picture.8">
                  <p:embed/>
                </p:oleObj>
              </mc:Choice>
              <mc:Fallback>
                <p:oleObj name="Picture" r:id="rId3" imgW="2438400" imgH="889000"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8100" y="3889375"/>
                        <a:ext cx="6221413"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a:extLst>
              <a:ext uri="{FF2B5EF4-FFF2-40B4-BE49-F238E27FC236}">
                <a16:creationId xmlns:a16="http://schemas.microsoft.com/office/drawing/2014/main" id="{273B75E4-E995-4C2D-BC59-FA235EB1A77F}"/>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CFF78C1-59D1-4C63-B78A-560E57A2CBBD}" type="slidenum">
              <a:rPr lang="en-US" altLang="en-US" sz="1400"/>
              <a:pPr/>
              <a:t>27</a:t>
            </a:fld>
            <a:endParaRPr lang="en-US" altLang="en-US" sz="1400"/>
          </a:p>
        </p:txBody>
      </p:sp>
      <p:sp>
        <p:nvSpPr>
          <p:cNvPr id="6" name="Rectangle 5">
            <a:extLst>
              <a:ext uri="{FF2B5EF4-FFF2-40B4-BE49-F238E27FC236}">
                <a16:creationId xmlns:a16="http://schemas.microsoft.com/office/drawing/2014/main" id="{4B59DFB0-232C-4705-83E0-407F2BB8906C}"/>
              </a:ext>
            </a:extLst>
          </p:cNvPr>
          <p:cNvSpPr/>
          <p:nvPr/>
        </p:nvSpPr>
        <p:spPr>
          <a:xfrm>
            <a:off x="355600" y="203200"/>
            <a:ext cx="8564563" cy="6002338"/>
          </a:xfrm>
          <a:prstGeom prst="rect">
            <a:avLst/>
          </a:prstGeom>
          <a:solidFill>
            <a:schemeClr val="bg1">
              <a:lumMod val="85000"/>
            </a:schemeClr>
          </a:solidFill>
        </p:spPr>
        <p:txBody>
          <a:bodyPr>
            <a:spAutoFit/>
          </a:bodyPr>
          <a:lstStyle/>
          <a:p>
            <a:pPr>
              <a:defRPr/>
            </a:pPr>
            <a:r>
              <a:rPr lang="en-US" sz="1600" dirty="0"/>
              <a:t># Prompt the user to enter weight in pounds</a:t>
            </a:r>
          </a:p>
          <a:p>
            <a:pPr>
              <a:defRPr/>
            </a:pPr>
            <a:r>
              <a:rPr lang="en-US" sz="1600" dirty="0"/>
              <a:t>weight = float(input("Enter weight in pounds: "))</a:t>
            </a:r>
          </a:p>
          <a:p>
            <a:pPr>
              <a:defRPr/>
            </a:pPr>
            <a:r>
              <a:rPr lang="en-US" sz="1600" dirty="0"/>
              <a:t>    </a:t>
            </a:r>
          </a:p>
          <a:p>
            <a:pPr>
              <a:defRPr/>
            </a:pPr>
            <a:r>
              <a:rPr lang="en-US" sz="1600" dirty="0"/>
              <a:t># Prompt the user to enter height in inches</a:t>
            </a:r>
          </a:p>
          <a:p>
            <a:pPr>
              <a:defRPr/>
            </a:pPr>
            <a:r>
              <a:rPr lang="en-US" sz="1600" dirty="0"/>
              <a:t>height = float(input("Enter height in inches: "))</a:t>
            </a:r>
          </a:p>
          <a:p>
            <a:pPr>
              <a:defRPr/>
            </a:pPr>
            <a:r>
              <a:rPr lang="en-US" sz="1600" dirty="0"/>
              <a:t>    </a:t>
            </a:r>
          </a:p>
          <a:p>
            <a:pPr>
              <a:defRPr/>
            </a:pPr>
            <a:r>
              <a:rPr lang="en-US" sz="1600" dirty="0"/>
              <a:t>KILOGRAMS_PER_POUND = 0.45359237 # Constant</a:t>
            </a:r>
          </a:p>
          <a:p>
            <a:pPr>
              <a:defRPr/>
            </a:pPr>
            <a:r>
              <a:rPr lang="en-US" sz="1600" dirty="0"/>
              <a:t>METERS_PER_INCH = 0.0254 # Constant </a:t>
            </a:r>
          </a:p>
          <a:p>
            <a:pPr>
              <a:defRPr/>
            </a:pPr>
            <a:r>
              <a:rPr lang="en-US" sz="1600" dirty="0"/>
              <a:t>    </a:t>
            </a:r>
          </a:p>
          <a:p>
            <a:pPr>
              <a:defRPr/>
            </a:pPr>
            <a:r>
              <a:rPr lang="en-US" sz="1600" dirty="0"/>
              <a:t># Compute BMI</a:t>
            </a:r>
          </a:p>
          <a:p>
            <a:pPr>
              <a:defRPr/>
            </a:pPr>
            <a:r>
              <a:rPr lang="en-US" sz="1600" dirty="0"/>
              <a:t>weightInKilograms = weight * KILOGRAMS_PER_POUND </a:t>
            </a:r>
          </a:p>
          <a:p>
            <a:pPr>
              <a:defRPr/>
            </a:pPr>
            <a:r>
              <a:rPr lang="en-US" sz="1600" dirty="0"/>
              <a:t>heightInMeters = height * METERS_PER_INCH</a:t>
            </a:r>
          </a:p>
          <a:p>
            <a:pPr>
              <a:defRPr/>
            </a:pPr>
            <a:r>
              <a:rPr lang="en-US" sz="1600" dirty="0"/>
              <a:t>bmi = weightInKilograms / (heightInMeters * heightInMeters)</a:t>
            </a:r>
          </a:p>
          <a:p>
            <a:pPr>
              <a:defRPr/>
            </a:pPr>
            <a:endParaRPr lang="en-US" sz="1600" dirty="0"/>
          </a:p>
          <a:p>
            <a:pPr>
              <a:defRPr/>
            </a:pPr>
            <a:r>
              <a:rPr lang="en-US" sz="1600" dirty="0"/>
              <a:t># Display result</a:t>
            </a:r>
          </a:p>
          <a:p>
            <a:pPr>
              <a:defRPr/>
            </a:pPr>
            <a:r>
              <a:rPr lang="en-US" sz="1600" dirty="0"/>
              <a:t>print("BMI is {0:.2f}".format(bmi))</a:t>
            </a:r>
          </a:p>
          <a:p>
            <a:pPr>
              <a:defRPr/>
            </a:pPr>
            <a:r>
              <a:rPr lang="en-US" sz="1600" dirty="0"/>
              <a:t>if bmi &lt; 18.5:</a:t>
            </a:r>
          </a:p>
          <a:p>
            <a:pPr>
              <a:defRPr/>
            </a:pPr>
            <a:r>
              <a:rPr lang="en-US" sz="1600" dirty="0"/>
              <a:t>    print("Underweight")</a:t>
            </a:r>
          </a:p>
          <a:p>
            <a:pPr>
              <a:defRPr/>
            </a:pPr>
            <a:r>
              <a:rPr lang="en-US" sz="1600" dirty="0"/>
              <a:t>elif bmi &lt; 25:</a:t>
            </a:r>
          </a:p>
          <a:p>
            <a:pPr>
              <a:defRPr/>
            </a:pPr>
            <a:r>
              <a:rPr lang="en-US" sz="1600" dirty="0"/>
              <a:t>    print("Normal")</a:t>
            </a:r>
          </a:p>
          <a:p>
            <a:pPr>
              <a:defRPr/>
            </a:pPr>
            <a:r>
              <a:rPr lang="en-US" sz="1600" dirty="0"/>
              <a:t>elif bmi &lt; 30:</a:t>
            </a:r>
          </a:p>
          <a:p>
            <a:pPr>
              <a:defRPr/>
            </a:pPr>
            <a:r>
              <a:rPr lang="en-US" sz="1600" dirty="0"/>
              <a:t>    print("Overweight")</a:t>
            </a:r>
          </a:p>
          <a:p>
            <a:pPr>
              <a:defRPr/>
            </a:pPr>
            <a:r>
              <a:rPr lang="en-US" sz="1600" dirty="0"/>
              <a:t>else:</a:t>
            </a:r>
          </a:p>
          <a:p>
            <a:pPr>
              <a:defRPr/>
            </a:pPr>
            <a:r>
              <a:rPr lang="en-US" sz="1600" dirty="0"/>
              <a:t>    print("Obese")</a:t>
            </a:r>
          </a:p>
        </p:txBody>
      </p:sp>
      <p:sp>
        <p:nvSpPr>
          <p:cNvPr id="5" name="Rectangle 4">
            <a:extLst>
              <a:ext uri="{FF2B5EF4-FFF2-40B4-BE49-F238E27FC236}">
                <a16:creationId xmlns:a16="http://schemas.microsoft.com/office/drawing/2014/main" id="{C7666845-2067-4C0F-BCD1-066D409FFF7F}"/>
              </a:ext>
            </a:extLst>
          </p:cNvPr>
          <p:cNvSpPr/>
          <p:nvPr/>
        </p:nvSpPr>
        <p:spPr>
          <a:xfrm>
            <a:off x="6069013" y="2584450"/>
            <a:ext cx="2689225" cy="3538538"/>
          </a:xfrm>
          <a:prstGeom prst="rect">
            <a:avLst/>
          </a:prstGeom>
          <a:solidFill>
            <a:schemeClr val="bg1">
              <a:lumMod val="85000"/>
            </a:schemeClr>
          </a:solidFill>
        </p:spPr>
        <p:txBody>
          <a:bodyPr>
            <a:spAutoFit/>
          </a:bodyPr>
          <a:lstStyle/>
          <a:p>
            <a:pPr>
              <a:defRPr/>
            </a:pPr>
            <a:r>
              <a:rPr lang="en-US" sz="1600" dirty="0">
                <a:solidFill>
                  <a:srgbClr val="FF0000"/>
                </a:solidFill>
              </a:rPr>
              <a:t>Enter weight in pounds: 146</a:t>
            </a:r>
          </a:p>
          <a:p>
            <a:pPr>
              <a:defRPr/>
            </a:pPr>
            <a:r>
              <a:rPr lang="en-US" sz="1600" dirty="0">
                <a:solidFill>
                  <a:srgbClr val="FF0000"/>
                </a:solidFill>
              </a:rPr>
              <a:t>Enter height in inches: 70</a:t>
            </a:r>
          </a:p>
          <a:p>
            <a:pPr>
              <a:defRPr/>
            </a:pPr>
            <a:r>
              <a:rPr lang="en-US" sz="1600" dirty="0">
                <a:solidFill>
                  <a:srgbClr val="FF0000"/>
                </a:solidFill>
              </a:rPr>
              <a:t>BMI is 20.95</a:t>
            </a:r>
          </a:p>
          <a:p>
            <a:pPr>
              <a:defRPr/>
            </a:pPr>
            <a:r>
              <a:rPr lang="en-US" sz="1600" dirty="0">
                <a:solidFill>
                  <a:srgbClr val="FF0000"/>
                </a:solidFill>
              </a:rPr>
              <a:t>Normal</a:t>
            </a:r>
          </a:p>
          <a:p>
            <a:pPr>
              <a:defRPr/>
            </a:pPr>
            <a:endParaRPr lang="en-US" sz="1600" dirty="0">
              <a:solidFill>
                <a:srgbClr val="FF0000"/>
              </a:solidFill>
            </a:endParaRPr>
          </a:p>
          <a:p>
            <a:pPr>
              <a:defRPr/>
            </a:pPr>
            <a:r>
              <a:rPr lang="en-US" sz="1600" dirty="0">
                <a:solidFill>
                  <a:srgbClr val="FF0000"/>
                </a:solidFill>
              </a:rPr>
              <a:t>Enter weight in pounds: 160</a:t>
            </a:r>
          </a:p>
          <a:p>
            <a:pPr>
              <a:defRPr/>
            </a:pPr>
            <a:r>
              <a:rPr lang="en-US" sz="1600" dirty="0">
                <a:solidFill>
                  <a:srgbClr val="FF0000"/>
                </a:solidFill>
              </a:rPr>
              <a:t>Enter height in inches: 65</a:t>
            </a:r>
          </a:p>
          <a:p>
            <a:pPr>
              <a:defRPr/>
            </a:pPr>
            <a:r>
              <a:rPr lang="en-US" sz="1600" dirty="0">
                <a:solidFill>
                  <a:srgbClr val="FF0000"/>
                </a:solidFill>
              </a:rPr>
              <a:t>BMI is 26.63</a:t>
            </a:r>
          </a:p>
          <a:p>
            <a:pPr>
              <a:defRPr/>
            </a:pPr>
            <a:r>
              <a:rPr lang="en-US" sz="1600" dirty="0">
                <a:solidFill>
                  <a:srgbClr val="FF0000"/>
                </a:solidFill>
              </a:rPr>
              <a:t>Overweight</a:t>
            </a:r>
          </a:p>
          <a:p>
            <a:pPr>
              <a:defRPr/>
            </a:pPr>
            <a:endParaRPr lang="en-US" sz="1600" dirty="0">
              <a:solidFill>
                <a:srgbClr val="FF0000"/>
              </a:solidFill>
            </a:endParaRPr>
          </a:p>
          <a:p>
            <a:pPr>
              <a:defRPr/>
            </a:pPr>
            <a:r>
              <a:rPr lang="en-US" sz="1600" dirty="0">
                <a:solidFill>
                  <a:srgbClr val="FF0000"/>
                </a:solidFill>
              </a:rPr>
              <a:t>Enter weight in pounds: 100</a:t>
            </a:r>
          </a:p>
          <a:p>
            <a:pPr>
              <a:defRPr/>
            </a:pPr>
            <a:r>
              <a:rPr lang="en-US" sz="1600" dirty="0">
                <a:solidFill>
                  <a:srgbClr val="FF0000"/>
                </a:solidFill>
              </a:rPr>
              <a:t>Enter height in inches: 65</a:t>
            </a:r>
          </a:p>
          <a:p>
            <a:pPr>
              <a:defRPr/>
            </a:pPr>
            <a:r>
              <a:rPr lang="en-US" sz="1600" dirty="0">
                <a:solidFill>
                  <a:srgbClr val="FF0000"/>
                </a:solidFill>
              </a:rPr>
              <a:t>BMI is 16.64</a:t>
            </a:r>
          </a:p>
          <a:p>
            <a:pPr>
              <a:defRPr/>
            </a:pPr>
            <a:r>
              <a:rPr lang="en-US" sz="1600" dirty="0">
                <a:solidFill>
                  <a:srgbClr val="FF0000"/>
                </a:solidFill>
              </a:rPr>
              <a:t>Underweight</a:t>
            </a:r>
          </a:p>
        </p:txBody>
      </p:sp>
      <p:sp>
        <p:nvSpPr>
          <p:cNvPr id="38917" name="Rectangle 1">
            <a:extLst>
              <a:ext uri="{FF2B5EF4-FFF2-40B4-BE49-F238E27FC236}">
                <a16:creationId xmlns:a16="http://schemas.microsoft.com/office/drawing/2014/main" id="{07D5FAE8-108D-4EAB-B0DE-439796D95341}"/>
              </a:ext>
            </a:extLst>
          </p:cNvPr>
          <p:cNvSpPr>
            <a:spLocks noChangeArrowheads="1"/>
          </p:cNvSpPr>
          <p:nvPr/>
        </p:nvSpPr>
        <p:spPr bwMode="auto">
          <a:xfrm>
            <a:off x="2570163" y="6311900"/>
            <a:ext cx="40036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rgbClr val="FF0000"/>
                </a:solidFill>
              </a:rPr>
              <a:t>Compute And Interpret BMI</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704972AC-7C33-46FF-991B-08EAE5E6FB0C}"/>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E7436BA-09CD-4E4A-80BB-CDC19CEA0C7B}" type="slidenum">
              <a:rPr lang="en-US" altLang="en-US" sz="1400"/>
              <a:pPr/>
              <a:t>28</a:t>
            </a:fld>
            <a:endParaRPr lang="en-US" altLang="en-US" sz="1400"/>
          </a:p>
        </p:txBody>
      </p:sp>
      <p:sp>
        <p:nvSpPr>
          <p:cNvPr id="39939" name="Rectangle 2">
            <a:extLst>
              <a:ext uri="{FF2B5EF4-FFF2-40B4-BE49-F238E27FC236}">
                <a16:creationId xmlns:a16="http://schemas.microsoft.com/office/drawing/2014/main" id="{58E82328-D3EB-42BF-9ED2-491B994D38C8}"/>
              </a:ext>
            </a:extLst>
          </p:cNvPr>
          <p:cNvSpPr>
            <a:spLocks noGrp="1" noChangeArrowheads="1"/>
          </p:cNvSpPr>
          <p:nvPr>
            <p:ph type="title"/>
          </p:nvPr>
        </p:nvSpPr>
        <p:spPr>
          <a:xfrm>
            <a:off x="533400" y="0"/>
            <a:ext cx="7772400" cy="1371600"/>
          </a:xfrm>
          <a:noFill/>
        </p:spPr>
        <p:txBody>
          <a:bodyPr/>
          <a:lstStyle/>
          <a:p>
            <a:r>
              <a:rPr lang="en-US" altLang="en-US"/>
              <a:t>Logical Operators</a:t>
            </a:r>
          </a:p>
        </p:txBody>
      </p:sp>
      <p:sp>
        <p:nvSpPr>
          <p:cNvPr id="39940" name="Rectangle 5">
            <a:extLst>
              <a:ext uri="{FF2B5EF4-FFF2-40B4-BE49-F238E27FC236}">
                <a16:creationId xmlns:a16="http://schemas.microsoft.com/office/drawing/2014/main" id="{F2ECBC33-9DB9-413C-AA58-46543D1210BB}"/>
              </a:ext>
            </a:extLst>
          </p:cNvPr>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39941" name="Object 4">
            <a:extLst>
              <a:ext uri="{FF2B5EF4-FFF2-40B4-BE49-F238E27FC236}">
                <a16:creationId xmlns:a16="http://schemas.microsoft.com/office/drawing/2014/main" id="{B0BC7A80-2320-4084-9819-5BCB652BD853}"/>
              </a:ext>
            </a:extLst>
          </p:cNvPr>
          <p:cNvGraphicFramePr>
            <a:graphicFrameLocks noChangeAspect="1"/>
          </p:cNvGraphicFramePr>
          <p:nvPr/>
        </p:nvGraphicFramePr>
        <p:xfrm>
          <a:off x="501650" y="1508125"/>
          <a:ext cx="8102600" cy="2287588"/>
        </p:xfrm>
        <a:graphic>
          <a:graphicData uri="http://schemas.openxmlformats.org/presentationml/2006/ole">
            <mc:AlternateContent xmlns:mc="http://schemas.openxmlformats.org/markup-compatibility/2006">
              <mc:Choice xmlns:v="urn:schemas-microsoft-com:vml" Requires="v">
                <p:oleObj name="Picture" r:id="rId3" imgW="3241390" imgH="913815" progId="Word.Picture.8">
                  <p:embed/>
                </p:oleObj>
              </mc:Choice>
              <mc:Fallback>
                <p:oleObj name="Picture" r:id="rId3" imgW="3241390" imgH="913815"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650" y="1508125"/>
                        <a:ext cx="810260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B59D1909-0209-4D3C-8645-8C68B150B012}"/>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B3EF9F-6CAE-4795-A47E-77738DCD29DB}" type="slidenum">
              <a:rPr lang="en-US" altLang="en-US" sz="1400"/>
              <a:pPr/>
              <a:t>29</a:t>
            </a:fld>
            <a:endParaRPr lang="en-US" altLang="en-US" sz="1400"/>
          </a:p>
        </p:txBody>
      </p:sp>
      <p:sp>
        <p:nvSpPr>
          <p:cNvPr id="40963" name="Rectangle 2">
            <a:extLst>
              <a:ext uri="{FF2B5EF4-FFF2-40B4-BE49-F238E27FC236}">
                <a16:creationId xmlns:a16="http://schemas.microsoft.com/office/drawing/2014/main" id="{23882CA9-1389-4248-BA17-DB51197DCC77}"/>
              </a:ext>
            </a:extLst>
          </p:cNvPr>
          <p:cNvSpPr>
            <a:spLocks noGrp="1" noChangeArrowheads="1"/>
          </p:cNvSpPr>
          <p:nvPr>
            <p:ph type="title"/>
          </p:nvPr>
        </p:nvSpPr>
        <p:spPr>
          <a:xfrm>
            <a:off x="533400" y="0"/>
            <a:ext cx="7772400" cy="1371600"/>
          </a:xfrm>
          <a:noFill/>
        </p:spPr>
        <p:txBody>
          <a:bodyPr/>
          <a:lstStyle/>
          <a:p>
            <a:r>
              <a:rPr lang="en-US" altLang="en-US"/>
              <a:t>Truth Table for Operator not</a:t>
            </a:r>
          </a:p>
        </p:txBody>
      </p:sp>
      <p:sp>
        <p:nvSpPr>
          <p:cNvPr id="40964" name="Rectangle 4">
            <a:extLst>
              <a:ext uri="{FF2B5EF4-FFF2-40B4-BE49-F238E27FC236}">
                <a16:creationId xmlns:a16="http://schemas.microsoft.com/office/drawing/2014/main" id="{D99D434F-33B7-4C8C-BE07-2F3DDB43EF0F}"/>
              </a:ext>
            </a:extLst>
          </p:cNvPr>
          <p:cNvSpPr>
            <a:spLocks noChangeArrowheads="1"/>
          </p:cNvSpPr>
          <p:nvPr/>
        </p:nvSpPr>
        <p:spPr bwMode="auto">
          <a:xfrm>
            <a:off x="2052638" y="3019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0965" name="Rectangle 5">
            <a:extLst>
              <a:ext uri="{FF2B5EF4-FFF2-40B4-BE49-F238E27FC236}">
                <a16:creationId xmlns:a16="http://schemas.microsoft.com/office/drawing/2014/main" id="{1B26D494-41D6-49C8-B718-1D521582818A}"/>
              </a:ext>
            </a:extLst>
          </p:cNvPr>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0966" name="Rectangle 6">
            <a:extLst>
              <a:ext uri="{FF2B5EF4-FFF2-40B4-BE49-F238E27FC236}">
                <a16:creationId xmlns:a16="http://schemas.microsoft.com/office/drawing/2014/main" id="{54579DBB-62CC-4846-A220-78F4BA6672FE}"/>
              </a:ext>
            </a:extLst>
          </p:cNvPr>
          <p:cNvSpPr>
            <a:spLocks noChangeArrowheads="1"/>
          </p:cNvSpPr>
          <p:nvPr/>
        </p:nvSpPr>
        <p:spPr bwMode="auto">
          <a:xfrm>
            <a:off x="0" y="3021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0967" name="Rectangle 7">
            <a:extLst>
              <a:ext uri="{FF2B5EF4-FFF2-40B4-BE49-F238E27FC236}">
                <a16:creationId xmlns:a16="http://schemas.microsoft.com/office/drawing/2014/main" id="{1A0E4081-E6B6-4F61-B645-7354B755BA2A}"/>
              </a:ext>
            </a:extLst>
          </p:cNvPr>
          <p:cNvSpPr>
            <a:spLocks noChangeArrowheads="1"/>
          </p:cNvSpPr>
          <p:nvPr/>
        </p:nvSpPr>
        <p:spPr bwMode="auto">
          <a:xfrm>
            <a:off x="0" y="3021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0968" name="Rectangle 10">
            <a:extLst>
              <a:ext uri="{FF2B5EF4-FFF2-40B4-BE49-F238E27FC236}">
                <a16:creationId xmlns:a16="http://schemas.microsoft.com/office/drawing/2014/main" id="{A5947E58-ED6F-4612-AE0E-8E25DAC8950B}"/>
              </a:ext>
            </a:extLst>
          </p:cNvPr>
          <p:cNvSpPr>
            <a:spLocks noChangeArrowheads="1"/>
          </p:cNvSpPr>
          <p:nvPr/>
        </p:nvSpPr>
        <p:spPr bwMode="auto">
          <a:xfrm>
            <a:off x="0" y="3019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40969" name="Object 9">
            <a:extLst>
              <a:ext uri="{FF2B5EF4-FFF2-40B4-BE49-F238E27FC236}">
                <a16:creationId xmlns:a16="http://schemas.microsoft.com/office/drawing/2014/main" id="{E7F6A1E1-8394-4170-A8D1-A7DF835C71BB}"/>
              </a:ext>
            </a:extLst>
          </p:cNvPr>
          <p:cNvGraphicFramePr>
            <a:graphicFrameLocks noChangeAspect="1"/>
          </p:cNvGraphicFramePr>
          <p:nvPr/>
        </p:nvGraphicFramePr>
        <p:xfrm>
          <a:off x="146050" y="1470025"/>
          <a:ext cx="8885238" cy="1331913"/>
        </p:xfrm>
        <a:graphic>
          <a:graphicData uri="http://schemas.openxmlformats.org/presentationml/2006/ole">
            <mc:AlternateContent xmlns:mc="http://schemas.openxmlformats.org/markup-compatibility/2006">
              <mc:Choice xmlns:v="urn:schemas-microsoft-com:vml" Requires="v">
                <p:oleObj name="Picture" r:id="rId3" imgW="5486400" imgH="812800" progId="Word.Picture.8">
                  <p:embed/>
                </p:oleObj>
              </mc:Choice>
              <mc:Fallback>
                <p:oleObj name="Picture" r:id="rId3" imgW="5486400" imgH="812800"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50" y="1470025"/>
                        <a:ext cx="8885238"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36">
            <a:extLst>
              <a:ext uri="{FF2B5EF4-FFF2-40B4-BE49-F238E27FC236}">
                <a16:creationId xmlns:a16="http://schemas.microsoft.com/office/drawing/2014/main" id="{3C562264-D491-4015-9AC0-C11DA1A90EB4}"/>
              </a:ext>
            </a:extLst>
          </p:cNvPr>
          <p:cNvSpPr>
            <a:spLocks noGrp="1" noChangeArrowheads="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42A4AA-F914-434D-89AC-F726089FCE4A}" type="slidenum">
              <a:rPr lang="en-US" altLang="en-US" sz="1400"/>
              <a:pPr/>
              <a:t>3</a:t>
            </a:fld>
            <a:endParaRPr lang="en-US" altLang="en-US" sz="1400"/>
          </a:p>
        </p:txBody>
      </p:sp>
      <p:sp>
        <p:nvSpPr>
          <p:cNvPr id="15363" name="Rectangle 2">
            <a:extLst>
              <a:ext uri="{FF2B5EF4-FFF2-40B4-BE49-F238E27FC236}">
                <a16:creationId xmlns:a16="http://schemas.microsoft.com/office/drawing/2014/main" id="{7CC11F75-D74E-43F7-8C0D-3A20140618A9}"/>
              </a:ext>
            </a:extLst>
          </p:cNvPr>
          <p:cNvSpPr>
            <a:spLocks noGrp="1" noChangeArrowheads="1"/>
          </p:cNvSpPr>
          <p:nvPr>
            <p:ph type="ctrTitle"/>
          </p:nvPr>
        </p:nvSpPr>
        <p:spPr>
          <a:xfrm>
            <a:off x="609600" y="228600"/>
            <a:ext cx="7772400" cy="457200"/>
          </a:xfrm>
        </p:spPr>
        <p:txBody>
          <a:bodyPr/>
          <a:lstStyle/>
          <a:p>
            <a:r>
              <a:rPr lang="en-US" altLang="en-US" sz="4000"/>
              <a:t>Objectives</a:t>
            </a:r>
          </a:p>
        </p:txBody>
      </p:sp>
      <p:sp>
        <p:nvSpPr>
          <p:cNvPr id="15364" name="Rectangle 3">
            <a:extLst>
              <a:ext uri="{FF2B5EF4-FFF2-40B4-BE49-F238E27FC236}">
                <a16:creationId xmlns:a16="http://schemas.microsoft.com/office/drawing/2014/main" id="{FE97095B-B53E-4478-8A5F-6C23758E9E8E}"/>
              </a:ext>
            </a:extLst>
          </p:cNvPr>
          <p:cNvSpPr>
            <a:spLocks noChangeArrowheads="1"/>
          </p:cNvSpPr>
          <p:nvPr/>
        </p:nvSpPr>
        <p:spPr bwMode="auto">
          <a:xfrm>
            <a:off x="309563" y="931863"/>
            <a:ext cx="86106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8600" indent="-2286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Char char="F"/>
            </a:pPr>
            <a:r>
              <a:rPr lang="en-US" altLang="en-US" dirty="0"/>
              <a:t>To write Boolean expressions using relational operators .</a:t>
            </a:r>
          </a:p>
          <a:p>
            <a:pPr>
              <a:spcBef>
                <a:spcPct val="20000"/>
              </a:spcBef>
              <a:buClr>
                <a:schemeClr val="tx2"/>
              </a:buClr>
              <a:buSzPct val="75000"/>
              <a:buFont typeface="Monotype Sorts" pitchFamily="2" charset="2"/>
              <a:buChar char="F"/>
            </a:pPr>
            <a:r>
              <a:rPr lang="en-US" altLang="en-US" dirty="0"/>
              <a:t>To generate random numbers using the </a:t>
            </a:r>
            <a:r>
              <a:rPr lang="en-US" altLang="en-US" b="1" dirty="0" err="1"/>
              <a:t>random.randint</a:t>
            </a:r>
            <a:r>
              <a:rPr lang="en-US" altLang="en-US" b="1" dirty="0"/>
              <a:t>(a, b)</a:t>
            </a:r>
            <a:r>
              <a:rPr lang="en-US" altLang="en-US" dirty="0"/>
              <a:t>.</a:t>
            </a:r>
          </a:p>
          <a:p>
            <a:pPr>
              <a:spcBef>
                <a:spcPct val="20000"/>
              </a:spcBef>
              <a:buClr>
                <a:schemeClr val="tx2"/>
              </a:buClr>
              <a:buSzPct val="75000"/>
              <a:buFont typeface="Monotype Sorts" pitchFamily="2" charset="2"/>
              <a:buChar char="F"/>
            </a:pPr>
            <a:r>
              <a:rPr lang="en-US" altLang="en-US" dirty="0"/>
              <a:t>To implement selection control using one-way </a:t>
            </a:r>
            <a:r>
              <a:rPr lang="en-US" altLang="en-US" b="1" dirty="0"/>
              <a:t>if</a:t>
            </a:r>
            <a:r>
              <a:rPr lang="en-US" altLang="en-US" dirty="0"/>
              <a:t> statements .</a:t>
            </a:r>
          </a:p>
          <a:p>
            <a:pPr>
              <a:spcBef>
                <a:spcPct val="20000"/>
              </a:spcBef>
              <a:buClr>
                <a:schemeClr val="tx2"/>
              </a:buClr>
              <a:buSzPct val="75000"/>
              <a:buFont typeface="Monotype Sorts" pitchFamily="2" charset="2"/>
              <a:buChar char="F"/>
            </a:pPr>
            <a:r>
              <a:rPr lang="en-US" altLang="en-US" dirty="0"/>
              <a:t>To implement selection control using two-way </a:t>
            </a:r>
            <a:r>
              <a:rPr lang="en-US" altLang="en-US" b="1" dirty="0"/>
              <a:t>if-else</a:t>
            </a:r>
            <a:r>
              <a:rPr lang="en-US" altLang="en-US" dirty="0"/>
              <a:t> statements .</a:t>
            </a:r>
          </a:p>
          <a:p>
            <a:pPr>
              <a:spcBef>
                <a:spcPct val="20000"/>
              </a:spcBef>
              <a:buClr>
                <a:schemeClr val="tx2"/>
              </a:buClr>
              <a:buSzPct val="75000"/>
              <a:buFont typeface="Monotype Sorts" pitchFamily="2" charset="2"/>
              <a:buChar char="F"/>
            </a:pPr>
            <a:r>
              <a:rPr lang="en-US" altLang="en-US" dirty="0"/>
              <a:t>To implement selection control with multi-way </a:t>
            </a:r>
            <a:r>
              <a:rPr lang="en-US" altLang="en-US" b="1" dirty="0"/>
              <a:t>if-</a:t>
            </a:r>
            <a:r>
              <a:rPr lang="en-US" altLang="en-US" b="1" dirty="0" err="1"/>
              <a:t>elif</a:t>
            </a:r>
            <a:r>
              <a:rPr lang="en-US" altLang="en-US" b="1" dirty="0"/>
              <a:t>-else</a:t>
            </a:r>
            <a:r>
              <a:rPr lang="en-US" altLang="en-US" dirty="0"/>
              <a:t> statements.</a:t>
            </a:r>
          </a:p>
          <a:p>
            <a:pPr>
              <a:spcBef>
                <a:spcPct val="20000"/>
              </a:spcBef>
              <a:buClr>
                <a:schemeClr val="tx2"/>
              </a:buClr>
              <a:buSzPct val="75000"/>
              <a:buFont typeface="Monotype Sorts" pitchFamily="2" charset="2"/>
              <a:buChar char="F"/>
            </a:pPr>
            <a:r>
              <a:rPr lang="en-US" altLang="en-US" dirty="0"/>
              <a:t>To avoid common errors in </a:t>
            </a:r>
            <a:r>
              <a:rPr lang="en-US" altLang="en-US" b="1" dirty="0"/>
              <a:t>if</a:t>
            </a:r>
            <a:r>
              <a:rPr lang="en-US" altLang="en-US" dirty="0"/>
              <a:t> statements .</a:t>
            </a:r>
          </a:p>
          <a:p>
            <a:pPr>
              <a:spcBef>
                <a:spcPct val="20000"/>
              </a:spcBef>
              <a:buClr>
                <a:schemeClr val="tx2"/>
              </a:buClr>
              <a:buSzPct val="75000"/>
              <a:buFont typeface="Monotype Sorts" pitchFamily="2" charset="2"/>
              <a:buChar char="F"/>
            </a:pPr>
            <a:r>
              <a:rPr lang="en-US" altLang="en-US" dirty="0"/>
              <a:t>To program with selection statements .</a:t>
            </a:r>
          </a:p>
          <a:p>
            <a:pPr>
              <a:spcBef>
                <a:spcPct val="20000"/>
              </a:spcBef>
              <a:buClr>
                <a:schemeClr val="tx2"/>
              </a:buClr>
              <a:buSzPct val="75000"/>
              <a:buFont typeface="Monotype Sorts" pitchFamily="2" charset="2"/>
              <a:buChar char="F"/>
            </a:pPr>
            <a:r>
              <a:rPr lang="en-US" altLang="en-US" dirty="0"/>
              <a:t>To combine conditions using logical operators (</a:t>
            </a:r>
            <a:r>
              <a:rPr lang="en-US" altLang="en-US" b="1" dirty="0"/>
              <a:t>and</a:t>
            </a:r>
            <a:r>
              <a:rPr lang="en-US" altLang="en-US" dirty="0"/>
              <a:t>, </a:t>
            </a:r>
            <a:r>
              <a:rPr lang="en-US" altLang="en-US" b="1" dirty="0"/>
              <a:t>or</a:t>
            </a:r>
            <a:r>
              <a:rPr lang="en-US" altLang="en-US" dirty="0"/>
              <a:t>, and </a:t>
            </a:r>
            <a:r>
              <a:rPr lang="en-US" altLang="en-US" b="1" dirty="0"/>
              <a:t>not</a:t>
            </a:r>
            <a:r>
              <a:rPr lang="en-US" altLang="en-US" dirty="0"/>
              <a:t>).</a:t>
            </a:r>
          </a:p>
          <a:p>
            <a:pPr>
              <a:spcBef>
                <a:spcPct val="20000"/>
              </a:spcBef>
              <a:buClr>
                <a:schemeClr val="tx2"/>
              </a:buClr>
              <a:buSzPct val="75000"/>
              <a:buFont typeface="Monotype Sorts" pitchFamily="2" charset="2"/>
              <a:buChar char="F"/>
            </a:pPr>
            <a:r>
              <a:rPr lang="en-US" altLang="en-US" dirty="0"/>
              <a:t>To understand the rules governing operator precedence and associativity.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EABA0046-7604-4B3D-9B97-1FD8BF19AF8C}"/>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7ADFBF-A32E-4AF7-AF80-C0E6D3BB5F7F}" type="slidenum">
              <a:rPr lang="en-US" altLang="en-US" sz="1400"/>
              <a:pPr/>
              <a:t>30</a:t>
            </a:fld>
            <a:endParaRPr lang="en-US" altLang="en-US" sz="1400"/>
          </a:p>
        </p:txBody>
      </p:sp>
      <p:sp>
        <p:nvSpPr>
          <p:cNvPr id="41987" name="Rectangle 2">
            <a:extLst>
              <a:ext uri="{FF2B5EF4-FFF2-40B4-BE49-F238E27FC236}">
                <a16:creationId xmlns:a16="http://schemas.microsoft.com/office/drawing/2014/main" id="{9060F24D-05F4-4C66-95C5-038F8494E6F3}"/>
              </a:ext>
            </a:extLst>
          </p:cNvPr>
          <p:cNvSpPr>
            <a:spLocks noGrp="1" noChangeArrowheads="1"/>
          </p:cNvSpPr>
          <p:nvPr>
            <p:ph type="title"/>
          </p:nvPr>
        </p:nvSpPr>
        <p:spPr>
          <a:xfrm>
            <a:off x="533400" y="0"/>
            <a:ext cx="7772400" cy="1371600"/>
          </a:xfrm>
          <a:noFill/>
        </p:spPr>
        <p:txBody>
          <a:bodyPr/>
          <a:lstStyle/>
          <a:p>
            <a:r>
              <a:rPr lang="en-US" altLang="en-US"/>
              <a:t>Truth Table for Operator and</a:t>
            </a:r>
          </a:p>
        </p:txBody>
      </p:sp>
      <p:sp>
        <p:nvSpPr>
          <p:cNvPr id="41988" name="Rectangle 3">
            <a:extLst>
              <a:ext uri="{FF2B5EF4-FFF2-40B4-BE49-F238E27FC236}">
                <a16:creationId xmlns:a16="http://schemas.microsoft.com/office/drawing/2014/main" id="{10C8A829-6505-4BA9-ADE9-9A786D7D1EC0}"/>
              </a:ext>
            </a:extLst>
          </p:cNvPr>
          <p:cNvSpPr>
            <a:spLocks noChangeArrowheads="1"/>
          </p:cNvSpPr>
          <p:nvPr/>
        </p:nvSpPr>
        <p:spPr bwMode="auto">
          <a:xfrm>
            <a:off x="2052638"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989" name="Rectangle 4">
            <a:extLst>
              <a:ext uri="{FF2B5EF4-FFF2-40B4-BE49-F238E27FC236}">
                <a16:creationId xmlns:a16="http://schemas.microsoft.com/office/drawing/2014/main" id="{66EF7BCF-294C-4884-B000-21F32AB9B4F0}"/>
              </a:ext>
            </a:extLst>
          </p:cNvPr>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990" name="Rectangle 5">
            <a:extLst>
              <a:ext uri="{FF2B5EF4-FFF2-40B4-BE49-F238E27FC236}">
                <a16:creationId xmlns:a16="http://schemas.microsoft.com/office/drawing/2014/main" id="{43984952-69DB-44E2-869C-7FC9AC60DA32}"/>
              </a:ext>
            </a:extLst>
          </p:cNvPr>
          <p:cNvSpPr>
            <a:spLocks noChangeArrowheads="1"/>
          </p:cNvSpPr>
          <p:nvPr/>
        </p:nvSpPr>
        <p:spPr bwMode="auto">
          <a:xfrm>
            <a:off x="0" y="2811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991" name="Rectangle 8">
            <a:extLst>
              <a:ext uri="{FF2B5EF4-FFF2-40B4-BE49-F238E27FC236}">
                <a16:creationId xmlns:a16="http://schemas.microsoft.com/office/drawing/2014/main" id="{FB68835A-84F3-477E-8A5E-7C6642F51F57}"/>
              </a:ext>
            </a:extLst>
          </p:cNvPr>
          <p:cNvSpPr>
            <a:spLocks noChangeArrowheads="1"/>
          </p:cNvSpPr>
          <p:nvPr/>
        </p:nvSpPr>
        <p:spPr bwMode="auto">
          <a:xfrm>
            <a:off x="0" y="2809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 name="Rectangle 10">
            <a:extLst>
              <a:ext uri="{FF2B5EF4-FFF2-40B4-BE49-F238E27FC236}">
                <a16:creationId xmlns:a16="http://schemas.microsoft.com/office/drawing/2014/main" id="{A6EC97CF-6A9B-41BD-AC47-DE20324A21AF}"/>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dirty="0"/>
          </a:p>
        </p:txBody>
      </p:sp>
      <p:graphicFrame>
        <p:nvGraphicFramePr>
          <p:cNvPr id="41993" name="Object 2">
            <a:extLst>
              <a:ext uri="{FF2B5EF4-FFF2-40B4-BE49-F238E27FC236}">
                <a16:creationId xmlns:a16="http://schemas.microsoft.com/office/drawing/2014/main" id="{AC06645F-E311-4C88-9B85-5DAA651E45F8}"/>
              </a:ext>
            </a:extLst>
          </p:cNvPr>
          <p:cNvGraphicFramePr>
            <a:graphicFrameLocks noChangeAspect="1"/>
          </p:cNvGraphicFramePr>
          <p:nvPr/>
        </p:nvGraphicFramePr>
        <p:xfrm>
          <a:off x="-12700" y="1508125"/>
          <a:ext cx="9248775" cy="2343150"/>
        </p:xfrm>
        <a:graphic>
          <a:graphicData uri="http://schemas.openxmlformats.org/presentationml/2006/ole">
            <mc:AlternateContent xmlns:mc="http://schemas.openxmlformats.org/markup-compatibility/2006">
              <mc:Choice xmlns:v="urn:schemas-microsoft-com:vml" Requires="v">
                <p:oleObj name="Picture" r:id="rId3" imgW="5416529" imgH="1370081" progId="Word.Picture.8">
                  <p:embed/>
                </p:oleObj>
              </mc:Choice>
              <mc:Fallback>
                <p:oleObj name="Picture" r:id="rId3" imgW="5416529" imgH="1370081"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08125"/>
                        <a:ext cx="9248775"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C4CDC14E-D69C-42FA-AF81-C997154ABE15}"/>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82575ED-3BC4-4E0D-84DC-D5824978F1CE}" type="slidenum">
              <a:rPr lang="en-US" altLang="en-US" sz="1400"/>
              <a:pPr/>
              <a:t>31</a:t>
            </a:fld>
            <a:endParaRPr lang="en-US" altLang="en-US" sz="1400"/>
          </a:p>
        </p:txBody>
      </p:sp>
      <p:sp>
        <p:nvSpPr>
          <p:cNvPr id="43011" name="Rectangle 2">
            <a:extLst>
              <a:ext uri="{FF2B5EF4-FFF2-40B4-BE49-F238E27FC236}">
                <a16:creationId xmlns:a16="http://schemas.microsoft.com/office/drawing/2014/main" id="{92015E85-B140-4D88-8C6A-63C65E5FA63E}"/>
              </a:ext>
            </a:extLst>
          </p:cNvPr>
          <p:cNvSpPr>
            <a:spLocks noGrp="1" noChangeArrowheads="1"/>
          </p:cNvSpPr>
          <p:nvPr>
            <p:ph type="title"/>
          </p:nvPr>
        </p:nvSpPr>
        <p:spPr>
          <a:xfrm>
            <a:off x="533400" y="0"/>
            <a:ext cx="7772400" cy="1371600"/>
          </a:xfrm>
          <a:noFill/>
        </p:spPr>
        <p:txBody>
          <a:bodyPr/>
          <a:lstStyle/>
          <a:p>
            <a:r>
              <a:rPr lang="en-US" altLang="en-US"/>
              <a:t>Truth Table for Operator or</a:t>
            </a:r>
          </a:p>
        </p:txBody>
      </p:sp>
      <p:sp>
        <p:nvSpPr>
          <p:cNvPr id="43012" name="Rectangle 3">
            <a:extLst>
              <a:ext uri="{FF2B5EF4-FFF2-40B4-BE49-F238E27FC236}">
                <a16:creationId xmlns:a16="http://schemas.microsoft.com/office/drawing/2014/main" id="{02B2FC70-A0F3-40BC-A820-390F1AEAE708}"/>
              </a:ext>
            </a:extLst>
          </p:cNvPr>
          <p:cNvSpPr>
            <a:spLocks noChangeArrowheads="1"/>
          </p:cNvSpPr>
          <p:nvPr/>
        </p:nvSpPr>
        <p:spPr bwMode="auto">
          <a:xfrm>
            <a:off x="2052638"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3013" name="Rectangle 4">
            <a:extLst>
              <a:ext uri="{FF2B5EF4-FFF2-40B4-BE49-F238E27FC236}">
                <a16:creationId xmlns:a16="http://schemas.microsoft.com/office/drawing/2014/main" id="{9F6F65A3-EF09-47FF-BA27-FAEAF6A32927}"/>
              </a:ext>
            </a:extLst>
          </p:cNvPr>
          <p:cNvSpPr>
            <a:spLocks noChangeArrowheads="1"/>
          </p:cNvSpPr>
          <p:nvPr/>
        </p:nvSpPr>
        <p:spPr bwMode="auto">
          <a:xfrm>
            <a:off x="0" y="2792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3014" name="Rectangle 5">
            <a:extLst>
              <a:ext uri="{FF2B5EF4-FFF2-40B4-BE49-F238E27FC236}">
                <a16:creationId xmlns:a16="http://schemas.microsoft.com/office/drawing/2014/main" id="{ACF69114-013E-4F24-B7C6-F0FDE08DF230}"/>
              </a:ext>
            </a:extLst>
          </p:cNvPr>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3015" name="Rectangle 8">
            <a:extLst>
              <a:ext uri="{FF2B5EF4-FFF2-40B4-BE49-F238E27FC236}">
                <a16:creationId xmlns:a16="http://schemas.microsoft.com/office/drawing/2014/main" id="{32847060-E3A4-438B-9D82-693F52C233DA}"/>
              </a:ext>
            </a:extLst>
          </p:cNvPr>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 name="Rectangle 10">
            <a:extLst>
              <a:ext uri="{FF2B5EF4-FFF2-40B4-BE49-F238E27FC236}">
                <a16:creationId xmlns:a16="http://schemas.microsoft.com/office/drawing/2014/main" id="{BB3AED63-D5DD-4CBA-B7F0-605EED9B6071}"/>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dirty="0"/>
          </a:p>
        </p:txBody>
      </p:sp>
      <p:graphicFrame>
        <p:nvGraphicFramePr>
          <p:cNvPr id="43017" name="Object 2">
            <a:extLst>
              <a:ext uri="{FF2B5EF4-FFF2-40B4-BE49-F238E27FC236}">
                <a16:creationId xmlns:a16="http://schemas.microsoft.com/office/drawing/2014/main" id="{3C110601-EF74-4BE6-9698-EDAE8C999331}"/>
              </a:ext>
            </a:extLst>
          </p:cNvPr>
          <p:cNvGraphicFramePr>
            <a:graphicFrameLocks noChangeAspect="1"/>
          </p:cNvGraphicFramePr>
          <p:nvPr/>
        </p:nvGraphicFramePr>
        <p:xfrm>
          <a:off x="12700" y="1585913"/>
          <a:ext cx="9283700" cy="2016125"/>
        </p:xfrm>
        <a:graphic>
          <a:graphicData uri="http://schemas.openxmlformats.org/presentationml/2006/ole">
            <mc:AlternateContent xmlns:mc="http://schemas.openxmlformats.org/markup-compatibility/2006">
              <mc:Choice xmlns:v="urn:schemas-microsoft-com:vml" Requires="v">
                <p:oleObj name="Picture" r:id="rId3" imgW="5620066" imgH="1215150" progId="Word.Picture.8">
                  <p:embed/>
                </p:oleObj>
              </mc:Choice>
              <mc:Fallback>
                <p:oleObj name="Picture" r:id="rId3" imgW="5620066" imgH="121515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85913"/>
                        <a:ext cx="92837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73BC9C72-F2EA-45C2-B3EC-58664701D617}"/>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D3D27D4-B99C-4954-A782-395CF0B6EEF4}" type="slidenum">
              <a:rPr lang="en-US" altLang="en-US" sz="1400"/>
              <a:pPr/>
              <a:t>32</a:t>
            </a:fld>
            <a:endParaRPr lang="en-US" altLang="en-US" sz="1400"/>
          </a:p>
        </p:txBody>
      </p:sp>
      <p:sp>
        <p:nvSpPr>
          <p:cNvPr id="45059" name="Rectangle 2">
            <a:extLst>
              <a:ext uri="{FF2B5EF4-FFF2-40B4-BE49-F238E27FC236}">
                <a16:creationId xmlns:a16="http://schemas.microsoft.com/office/drawing/2014/main" id="{489A8896-17BE-4DBC-94BB-A408FC8213DF}"/>
              </a:ext>
            </a:extLst>
          </p:cNvPr>
          <p:cNvSpPr>
            <a:spLocks noGrp="1" noChangeArrowheads="1"/>
          </p:cNvSpPr>
          <p:nvPr>
            <p:ph type="title"/>
          </p:nvPr>
        </p:nvSpPr>
        <p:spPr>
          <a:xfrm>
            <a:off x="304800" y="304800"/>
            <a:ext cx="8458200" cy="838200"/>
          </a:xfrm>
        </p:spPr>
        <p:txBody>
          <a:bodyPr/>
          <a:lstStyle/>
          <a:p>
            <a:r>
              <a:rPr lang="en-US" altLang="en-US"/>
              <a:t>Problem: Determining </a:t>
            </a:r>
            <a:r>
              <a:rPr lang="en-US" altLang="en-US">
                <a:cs typeface="Times New Roman" panose="02020603050405020304" pitchFamily="18" charset="0"/>
              </a:rPr>
              <a:t>Leap Year?</a:t>
            </a:r>
            <a:endParaRPr lang="en-US" altLang="en-US"/>
          </a:p>
        </p:txBody>
      </p:sp>
      <p:sp>
        <p:nvSpPr>
          <p:cNvPr id="45060" name="Text Box 5">
            <a:extLst>
              <a:ext uri="{FF2B5EF4-FFF2-40B4-BE49-F238E27FC236}">
                <a16:creationId xmlns:a16="http://schemas.microsoft.com/office/drawing/2014/main" id="{109DD6EF-BDD1-4E7F-836C-FE05DAD4BD2E}"/>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45061" name="Text Box 6">
            <a:extLst>
              <a:ext uri="{FF2B5EF4-FFF2-40B4-BE49-F238E27FC236}">
                <a16:creationId xmlns:a16="http://schemas.microsoft.com/office/drawing/2014/main" id="{1F3A4C74-CE71-4DC8-A884-4C7037BFB056}"/>
              </a:ext>
            </a:extLst>
          </p:cNvPr>
          <p:cNvSpPr txBox="1">
            <a:spLocks noChangeArrowheads="1"/>
          </p:cNvSpPr>
          <p:nvPr/>
        </p:nvSpPr>
        <p:spPr bwMode="auto">
          <a:xfrm>
            <a:off x="160338" y="1123950"/>
            <a:ext cx="89916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t>This program </a:t>
            </a:r>
            <a:r>
              <a:rPr lang="en-US" altLang="en-US" sz="3200">
                <a:cs typeface="Times New Roman" panose="02020603050405020304" pitchFamily="18" charset="0"/>
              </a:rPr>
              <a:t>first prompts the user to enter a year as an </a:t>
            </a:r>
            <a:r>
              <a:rPr lang="en-US" altLang="en-US" sz="3200" u="sng">
                <a:cs typeface="Times New Roman" panose="02020603050405020304" pitchFamily="18" charset="0"/>
              </a:rPr>
              <a:t>int</a:t>
            </a:r>
            <a:r>
              <a:rPr lang="en-US" altLang="en-US" sz="3200">
                <a:cs typeface="Times New Roman" panose="02020603050405020304" pitchFamily="18" charset="0"/>
              </a:rPr>
              <a:t> value and checks if it is a leap year.</a:t>
            </a:r>
          </a:p>
          <a:p>
            <a:pPr>
              <a:spcBef>
                <a:spcPct val="50000"/>
              </a:spcBef>
            </a:pPr>
            <a:r>
              <a:rPr lang="en-US" altLang="en-US" sz="3200">
                <a:cs typeface="Times New Roman" panose="02020603050405020304" pitchFamily="18" charset="0"/>
              </a:rPr>
              <a:t>A year is a leap year if it </a:t>
            </a:r>
            <a:r>
              <a:rPr lang="en-US" altLang="en-US" sz="3200">
                <a:solidFill>
                  <a:srgbClr val="FF5050"/>
                </a:solidFill>
                <a:cs typeface="Times New Roman" panose="02020603050405020304" pitchFamily="18" charset="0"/>
              </a:rPr>
              <a:t>is divisible by 4</a:t>
            </a:r>
            <a:r>
              <a:rPr lang="en-US" altLang="en-US" sz="3200">
                <a:cs typeface="Times New Roman" panose="02020603050405020304" pitchFamily="18" charset="0"/>
              </a:rPr>
              <a:t> but </a:t>
            </a:r>
            <a:r>
              <a:rPr lang="en-US" altLang="en-US" sz="3200">
                <a:solidFill>
                  <a:srgbClr val="FF0000"/>
                </a:solidFill>
                <a:cs typeface="Times New Roman" panose="02020603050405020304" pitchFamily="18" charset="0"/>
              </a:rPr>
              <a:t>not by 100</a:t>
            </a:r>
            <a:r>
              <a:rPr lang="en-US" altLang="en-US" sz="3200">
                <a:cs typeface="Times New Roman" panose="02020603050405020304" pitchFamily="18" charset="0"/>
              </a:rPr>
              <a:t>, or it is </a:t>
            </a:r>
            <a:r>
              <a:rPr lang="en-US" altLang="en-US" sz="3200">
                <a:solidFill>
                  <a:srgbClr val="FF0000"/>
                </a:solidFill>
                <a:cs typeface="Times New Roman" panose="02020603050405020304" pitchFamily="18" charset="0"/>
              </a:rPr>
              <a:t>divisible by 400</a:t>
            </a:r>
            <a:r>
              <a:rPr lang="en-US" altLang="en-US" sz="3200">
                <a:cs typeface="Times New Roman" panose="02020603050405020304" pitchFamily="18" charset="0"/>
              </a:rPr>
              <a:t>.</a:t>
            </a:r>
          </a:p>
        </p:txBody>
      </p:sp>
      <p:sp>
        <p:nvSpPr>
          <p:cNvPr id="3" name="Rectangle 2">
            <a:extLst>
              <a:ext uri="{FF2B5EF4-FFF2-40B4-BE49-F238E27FC236}">
                <a16:creationId xmlns:a16="http://schemas.microsoft.com/office/drawing/2014/main" id="{B5AAB232-2AE1-4120-AF1B-F4C2629E6941}"/>
              </a:ext>
            </a:extLst>
          </p:cNvPr>
          <p:cNvSpPr/>
          <p:nvPr/>
        </p:nvSpPr>
        <p:spPr>
          <a:xfrm>
            <a:off x="385763" y="3432175"/>
            <a:ext cx="8372475" cy="2862263"/>
          </a:xfrm>
          <a:prstGeom prst="rect">
            <a:avLst/>
          </a:prstGeom>
          <a:solidFill>
            <a:schemeClr val="bg1">
              <a:lumMod val="85000"/>
            </a:schemeClr>
          </a:solidFill>
        </p:spPr>
        <p:txBody>
          <a:bodyPr>
            <a:spAutoFit/>
          </a:bodyPr>
          <a:lstStyle/>
          <a:p>
            <a:pPr>
              <a:defRPr/>
            </a:pPr>
            <a:r>
              <a:rPr lang="en-US" sz="2000" dirty="0"/>
              <a:t>year = int(input("Enter a year: "))</a:t>
            </a:r>
          </a:p>
          <a:p>
            <a:pPr>
              <a:defRPr/>
            </a:pPr>
            <a:endParaRPr lang="en-US" sz="2000" dirty="0"/>
          </a:p>
          <a:p>
            <a:pPr>
              <a:defRPr/>
            </a:pPr>
            <a:r>
              <a:rPr lang="en-US" sz="2000" dirty="0"/>
              <a:t># Check if the year is a leap year </a:t>
            </a:r>
          </a:p>
          <a:p>
            <a:pPr>
              <a:defRPr/>
            </a:pPr>
            <a:r>
              <a:rPr lang="en-US" sz="2000" dirty="0"/>
              <a:t>if (year % 4 == 0) and (year % 100 != 0) or (year % 400 == 0):</a:t>
            </a:r>
          </a:p>
          <a:p>
            <a:pPr>
              <a:defRPr/>
            </a:pPr>
            <a:r>
              <a:rPr lang="en-US" sz="2000" dirty="0"/>
              <a:t>    # Display the result </a:t>
            </a:r>
          </a:p>
          <a:p>
            <a:pPr>
              <a:defRPr/>
            </a:pPr>
            <a:r>
              <a:rPr lang="en-US" sz="2000" dirty="0"/>
              <a:t>    print(year, "is a leap year?")</a:t>
            </a:r>
          </a:p>
          <a:p>
            <a:pPr>
              <a:defRPr/>
            </a:pPr>
            <a:r>
              <a:rPr lang="en-US" sz="2000" dirty="0"/>
              <a:t>else:</a:t>
            </a:r>
          </a:p>
          <a:p>
            <a:pPr>
              <a:defRPr/>
            </a:pPr>
            <a:r>
              <a:rPr lang="en-US" sz="2000" dirty="0"/>
              <a:t>     print(year, "is not a leap year?")</a:t>
            </a:r>
          </a:p>
          <a:p>
            <a:pPr>
              <a:defRPr/>
            </a:pPr>
            <a:endParaRPr lang="en-US" sz="2000" dirty="0"/>
          </a:p>
        </p:txBody>
      </p:sp>
      <p:sp>
        <p:nvSpPr>
          <p:cNvPr id="2" name="Rectangle 1">
            <a:extLst>
              <a:ext uri="{FF2B5EF4-FFF2-40B4-BE49-F238E27FC236}">
                <a16:creationId xmlns:a16="http://schemas.microsoft.com/office/drawing/2014/main" id="{C67D6BF3-6C97-44DD-ADAC-29E3F3490ED5}"/>
              </a:ext>
            </a:extLst>
          </p:cNvPr>
          <p:cNvSpPr/>
          <p:nvPr/>
        </p:nvSpPr>
        <p:spPr>
          <a:xfrm>
            <a:off x="6376988" y="4967288"/>
            <a:ext cx="2381250" cy="1322387"/>
          </a:xfrm>
          <a:prstGeom prst="rect">
            <a:avLst/>
          </a:prstGeom>
          <a:solidFill>
            <a:schemeClr val="bg1">
              <a:lumMod val="85000"/>
            </a:schemeClr>
          </a:solidFill>
        </p:spPr>
        <p:txBody>
          <a:bodyPr>
            <a:spAutoFit/>
          </a:bodyPr>
          <a:lstStyle/>
          <a:p>
            <a:pPr>
              <a:defRPr/>
            </a:pPr>
            <a:r>
              <a:rPr lang="en-US" sz="1600" dirty="0">
                <a:solidFill>
                  <a:srgbClr val="FF0000"/>
                </a:solidFill>
              </a:rPr>
              <a:t>Enter a year: 2020</a:t>
            </a:r>
          </a:p>
          <a:p>
            <a:pPr>
              <a:defRPr/>
            </a:pPr>
            <a:r>
              <a:rPr lang="en-US" sz="1600" dirty="0">
                <a:solidFill>
                  <a:srgbClr val="FF0000"/>
                </a:solidFill>
              </a:rPr>
              <a:t>2020 is a leap year?</a:t>
            </a:r>
          </a:p>
          <a:p>
            <a:pPr>
              <a:defRPr/>
            </a:pPr>
            <a:endParaRPr lang="en-US" sz="1600" dirty="0">
              <a:solidFill>
                <a:srgbClr val="FF0000"/>
              </a:solidFill>
            </a:endParaRPr>
          </a:p>
          <a:p>
            <a:pPr>
              <a:defRPr/>
            </a:pPr>
            <a:r>
              <a:rPr lang="en-US" sz="1600" dirty="0">
                <a:solidFill>
                  <a:srgbClr val="FF0000"/>
                </a:solidFill>
              </a:rPr>
              <a:t>Enter a year: 2022</a:t>
            </a:r>
          </a:p>
          <a:p>
            <a:pPr>
              <a:defRPr/>
            </a:pPr>
            <a:r>
              <a:rPr lang="en-US" sz="1600" dirty="0">
                <a:solidFill>
                  <a:srgbClr val="FF0000"/>
                </a:solidFill>
              </a:rPr>
              <a:t>2022 is not a leap year?</a:t>
            </a:r>
          </a:p>
        </p:txBody>
      </p:sp>
      <p:sp>
        <p:nvSpPr>
          <p:cNvPr id="45064" name="Rectangle 3">
            <a:extLst>
              <a:ext uri="{FF2B5EF4-FFF2-40B4-BE49-F238E27FC236}">
                <a16:creationId xmlns:a16="http://schemas.microsoft.com/office/drawing/2014/main" id="{0778132F-9507-4E79-8358-A3630335FD16}"/>
              </a:ext>
            </a:extLst>
          </p:cNvPr>
          <p:cNvSpPr>
            <a:spLocks noChangeArrowheads="1"/>
          </p:cNvSpPr>
          <p:nvPr/>
        </p:nvSpPr>
        <p:spPr bwMode="auto">
          <a:xfrm>
            <a:off x="3497263" y="6307138"/>
            <a:ext cx="15319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FF0000"/>
                </a:solidFill>
              </a:rPr>
              <a:t>Leap Year</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5FD07E85-DEE5-4679-AE83-359ED065B632}"/>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DE6EC47-AA83-449E-9C45-3C797D647B76}" type="slidenum">
              <a:rPr lang="en-US" altLang="en-US" sz="1400"/>
              <a:pPr/>
              <a:t>33</a:t>
            </a:fld>
            <a:endParaRPr lang="en-US" altLang="en-US" sz="1400"/>
          </a:p>
        </p:txBody>
      </p:sp>
      <p:sp>
        <p:nvSpPr>
          <p:cNvPr id="48131" name="Rectangle 2">
            <a:extLst>
              <a:ext uri="{FF2B5EF4-FFF2-40B4-BE49-F238E27FC236}">
                <a16:creationId xmlns:a16="http://schemas.microsoft.com/office/drawing/2014/main" id="{D57E899C-1AC2-49D8-9F5C-646335ABBA55}"/>
              </a:ext>
            </a:extLst>
          </p:cNvPr>
          <p:cNvSpPr>
            <a:spLocks noGrp="1" noChangeArrowheads="1"/>
          </p:cNvSpPr>
          <p:nvPr>
            <p:ph type="title"/>
          </p:nvPr>
        </p:nvSpPr>
        <p:spPr>
          <a:xfrm>
            <a:off x="685800" y="0"/>
            <a:ext cx="7772400" cy="1143000"/>
          </a:xfrm>
          <a:noFill/>
        </p:spPr>
        <p:txBody>
          <a:bodyPr/>
          <a:lstStyle/>
          <a:p>
            <a:r>
              <a:rPr lang="en-US" altLang="en-US"/>
              <a:t>Operator Precedence</a:t>
            </a:r>
          </a:p>
        </p:txBody>
      </p:sp>
      <p:sp>
        <p:nvSpPr>
          <p:cNvPr id="48132" name="Rectangle 3">
            <a:extLst>
              <a:ext uri="{FF2B5EF4-FFF2-40B4-BE49-F238E27FC236}">
                <a16:creationId xmlns:a16="http://schemas.microsoft.com/office/drawing/2014/main" id="{C566BC01-DAE7-4613-9248-77727D03A7E4}"/>
              </a:ext>
            </a:extLst>
          </p:cNvPr>
          <p:cNvSpPr>
            <a:spLocks noGrp="1" noChangeArrowheads="1"/>
          </p:cNvSpPr>
          <p:nvPr>
            <p:ph type="body" idx="1"/>
          </p:nvPr>
        </p:nvSpPr>
        <p:spPr>
          <a:xfrm>
            <a:off x="457200" y="1066800"/>
            <a:ext cx="8458200" cy="5257800"/>
          </a:xfrm>
          <a:noFill/>
        </p:spPr>
        <p:txBody>
          <a:bodyPr/>
          <a:lstStyle/>
          <a:p>
            <a:pPr algn="just"/>
            <a:r>
              <a:rPr lang="en-US" altLang="en-US" sz="2800"/>
              <a:t>**</a:t>
            </a:r>
          </a:p>
          <a:p>
            <a:pPr algn="just"/>
            <a:r>
              <a:rPr lang="en-US" altLang="en-US" sz="2800"/>
              <a:t>not</a:t>
            </a:r>
          </a:p>
          <a:p>
            <a:pPr algn="just"/>
            <a:r>
              <a:rPr lang="en-US" altLang="en-US" sz="2800"/>
              <a:t>*, /, //, %</a:t>
            </a:r>
          </a:p>
          <a:p>
            <a:pPr algn="just"/>
            <a:r>
              <a:rPr lang="en-US" altLang="en-US" sz="2800"/>
              <a:t>+, -</a:t>
            </a:r>
          </a:p>
          <a:p>
            <a:pPr algn="just"/>
            <a:r>
              <a:rPr lang="en-US" altLang="en-US" sz="2800"/>
              <a:t>&lt;, &lt;=, &gt;, &gt;=</a:t>
            </a:r>
          </a:p>
          <a:p>
            <a:pPr algn="just"/>
            <a:r>
              <a:rPr lang="en-US" altLang="en-US" sz="2800"/>
              <a:t>==, != </a:t>
            </a:r>
          </a:p>
          <a:p>
            <a:pPr algn="just"/>
            <a:r>
              <a:rPr lang="en-US" altLang="en-US" sz="2800"/>
              <a:t>and </a:t>
            </a:r>
          </a:p>
          <a:p>
            <a:pPr algn="just"/>
            <a:r>
              <a:rPr lang="en-US" altLang="en-US" sz="2800"/>
              <a:t>or </a:t>
            </a:r>
          </a:p>
          <a:p>
            <a:pPr algn="just"/>
            <a:r>
              <a:rPr lang="en-US" altLang="en-US" sz="2800"/>
              <a:t>=, +=, -=, *=, /=, //=, %= (Assignment operator) 	</a:t>
            </a:r>
          </a:p>
        </p:txBody>
      </p:sp>
      <p:sp>
        <p:nvSpPr>
          <p:cNvPr id="48133" name="Rectangle 4">
            <a:extLst>
              <a:ext uri="{FF2B5EF4-FFF2-40B4-BE49-F238E27FC236}">
                <a16:creationId xmlns:a16="http://schemas.microsoft.com/office/drawing/2014/main" id="{FFD87B69-D53D-49A3-8E6C-B5203D37A37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371600" algn="l"/>
                <a:tab pos="3429000" algn="l"/>
                <a:tab pos="4686300" algn="l"/>
              </a:tabLst>
              <a:defRPr sz="2400">
                <a:solidFill>
                  <a:schemeClr val="tx1"/>
                </a:solidFill>
                <a:latin typeface="Times New Roman" panose="02020603050405020304" pitchFamily="18" charset="0"/>
              </a:defRPr>
            </a:lvl1pPr>
            <a:lvl2pPr marL="742950" indent="-285750">
              <a:tabLst>
                <a:tab pos="1371600" algn="l"/>
                <a:tab pos="3429000" algn="l"/>
                <a:tab pos="4686300" algn="l"/>
              </a:tabLst>
              <a:defRPr sz="2400">
                <a:solidFill>
                  <a:schemeClr val="tx1"/>
                </a:solidFill>
                <a:latin typeface="Times New Roman" panose="02020603050405020304" pitchFamily="18" charset="0"/>
              </a:defRPr>
            </a:lvl2pPr>
            <a:lvl3pPr marL="1143000" indent="-228600">
              <a:tabLst>
                <a:tab pos="1371600" algn="l"/>
                <a:tab pos="3429000" algn="l"/>
                <a:tab pos="4686300" algn="l"/>
              </a:tabLst>
              <a:defRPr sz="2400">
                <a:solidFill>
                  <a:schemeClr val="tx1"/>
                </a:solidFill>
                <a:latin typeface="Times New Roman" panose="02020603050405020304" pitchFamily="18" charset="0"/>
              </a:defRPr>
            </a:lvl3pPr>
            <a:lvl4pPr marL="1600200" indent="-228600">
              <a:tabLst>
                <a:tab pos="1371600" algn="l"/>
                <a:tab pos="3429000" algn="l"/>
                <a:tab pos="4686300" algn="l"/>
              </a:tabLst>
              <a:defRPr sz="2400">
                <a:solidFill>
                  <a:schemeClr val="tx1"/>
                </a:solidFill>
                <a:latin typeface="Times New Roman" panose="02020603050405020304" pitchFamily="18" charset="0"/>
              </a:defRPr>
            </a:lvl4pPr>
            <a:lvl5pPr marL="2057400" indent="-228600">
              <a:tabLst>
                <a:tab pos="1371600" algn="l"/>
                <a:tab pos="3429000" algn="l"/>
                <a:tab pos="46863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371600" algn="l"/>
                <a:tab pos="3429000" algn="l"/>
                <a:tab pos="46863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371600" algn="l"/>
                <a:tab pos="3429000" algn="l"/>
                <a:tab pos="46863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371600" algn="l"/>
                <a:tab pos="3429000" algn="l"/>
                <a:tab pos="46863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371600" algn="l"/>
                <a:tab pos="3429000" algn="l"/>
                <a:tab pos="4686300" algn="l"/>
              </a:tabLst>
              <a:defRPr sz="2400">
                <a:solidFill>
                  <a:schemeClr val="tx1"/>
                </a:solidFill>
                <a:latin typeface="Times New Roman" panose="02020603050405020304" pitchFamily="18" charset="0"/>
              </a:defRPr>
            </a:lvl9pPr>
          </a:lstStyle>
          <a:p>
            <a:pPr algn="ctr"/>
            <a:endParaRPr lang="en-US" altLang="en-US" sz="4400">
              <a:solidFill>
                <a:schemeClr val="tx2"/>
              </a:solidFill>
            </a:endParaRPr>
          </a:p>
        </p:txBody>
      </p:sp>
      <p:sp>
        <p:nvSpPr>
          <p:cNvPr id="48134" name="Rectangle 5">
            <a:extLst>
              <a:ext uri="{FF2B5EF4-FFF2-40B4-BE49-F238E27FC236}">
                <a16:creationId xmlns:a16="http://schemas.microsoft.com/office/drawing/2014/main" id="{88209EC3-121A-497A-A40B-742C5DFF8FF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371600" algn="l"/>
                <a:tab pos="3429000" algn="l"/>
                <a:tab pos="4686300" algn="l"/>
              </a:tabLst>
              <a:defRPr sz="2400">
                <a:solidFill>
                  <a:schemeClr val="tx1"/>
                </a:solidFill>
                <a:latin typeface="Times New Roman" panose="02020603050405020304" pitchFamily="18" charset="0"/>
              </a:defRPr>
            </a:lvl1pPr>
            <a:lvl2pPr marL="742950" indent="-285750">
              <a:tabLst>
                <a:tab pos="1371600" algn="l"/>
                <a:tab pos="3429000" algn="l"/>
                <a:tab pos="4686300" algn="l"/>
              </a:tabLst>
              <a:defRPr sz="2400">
                <a:solidFill>
                  <a:schemeClr val="tx1"/>
                </a:solidFill>
                <a:latin typeface="Times New Roman" panose="02020603050405020304" pitchFamily="18" charset="0"/>
              </a:defRPr>
            </a:lvl2pPr>
            <a:lvl3pPr marL="1143000" indent="-228600">
              <a:tabLst>
                <a:tab pos="1371600" algn="l"/>
                <a:tab pos="3429000" algn="l"/>
                <a:tab pos="4686300" algn="l"/>
              </a:tabLst>
              <a:defRPr sz="2400">
                <a:solidFill>
                  <a:schemeClr val="tx1"/>
                </a:solidFill>
                <a:latin typeface="Times New Roman" panose="02020603050405020304" pitchFamily="18" charset="0"/>
              </a:defRPr>
            </a:lvl3pPr>
            <a:lvl4pPr marL="1600200" indent="-228600">
              <a:tabLst>
                <a:tab pos="1371600" algn="l"/>
                <a:tab pos="3429000" algn="l"/>
                <a:tab pos="4686300" algn="l"/>
              </a:tabLst>
              <a:defRPr sz="2400">
                <a:solidFill>
                  <a:schemeClr val="tx1"/>
                </a:solidFill>
                <a:latin typeface="Times New Roman" panose="02020603050405020304" pitchFamily="18" charset="0"/>
              </a:defRPr>
            </a:lvl4pPr>
            <a:lvl5pPr marL="2057400" indent="-228600">
              <a:tabLst>
                <a:tab pos="1371600" algn="l"/>
                <a:tab pos="3429000" algn="l"/>
                <a:tab pos="46863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371600" algn="l"/>
                <a:tab pos="3429000" algn="l"/>
                <a:tab pos="46863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371600" algn="l"/>
                <a:tab pos="3429000" algn="l"/>
                <a:tab pos="46863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371600" algn="l"/>
                <a:tab pos="3429000" algn="l"/>
                <a:tab pos="46863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371600" algn="l"/>
                <a:tab pos="3429000" algn="l"/>
                <a:tab pos="4686300" algn="l"/>
              </a:tabLst>
              <a:defRPr sz="2400">
                <a:solidFill>
                  <a:schemeClr val="tx1"/>
                </a:solidFill>
                <a:latin typeface="Times New Roman" panose="02020603050405020304" pitchFamily="18" charset="0"/>
              </a:defRPr>
            </a:lvl9pPr>
          </a:lstStyle>
          <a:p>
            <a:pPr algn="ctr"/>
            <a:endParaRPr lang="en-US" altLang="en-US" sz="4400">
              <a:solidFill>
                <a:schemeClr val="tx2"/>
              </a:solidFill>
            </a:endParaRPr>
          </a:p>
        </p:txBody>
      </p:sp>
      <p:sp>
        <p:nvSpPr>
          <p:cNvPr id="48135" name="Rectangle 6">
            <a:extLst>
              <a:ext uri="{FF2B5EF4-FFF2-40B4-BE49-F238E27FC236}">
                <a16:creationId xmlns:a16="http://schemas.microsoft.com/office/drawing/2014/main" id="{174D3604-27D2-43A6-8B66-08EF32E409E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3429000" algn="l"/>
              </a:tabLst>
              <a:defRPr sz="2400">
                <a:solidFill>
                  <a:schemeClr val="tx1"/>
                </a:solidFill>
                <a:latin typeface="Times New Roman" panose="02020603050405020304" pitchFamily="18" charset="0"/>
              </a:defRPr>
            </a:lvl1pPr>
            <a:lvl2pPr marL="742950" indent="-285750">
              <a:tabLst>
                <a:tab pos="3429000" algn="l"/>
              </a:tabLst>
              <a:defRPr sz="2400">
                <a:solidFill>
                  <a:schemeClr val="tx1"/>
                </a:solidFill>
                <a:latin typeface="Times New Roman" panose="02020603050405020304" pitchFamily="18" charset="0"/>
              </a:defRPr>
            </a:lvl2pPr>
            <a:lvl3pPr marL="1143000" indent="-228600">
              <a:tabLst>
                <a:tab pos="3429000" algn="l"/>
              </a:tabLst>
              <a:defRPr sz="2400">
                <a:solidFill>
                  <a:schemeClr val="tx1"/>
                </a:solidFill>
                <a:latin typeface="Times New Roman" panose="02020603050405020304" pitchFamily="18" charset="0"/>
              </a:defRPr>
            </a:lvl3pPr>
            <a:lvl4pPr marL="1600200" indent="-228600">
              <a:tabLst>
                <a:tab pos="3429000" algn="l"/>
              </a:tabLst>
              <a:defRPr sz="2400">
                <a:solidFill>
                  <a:schemeClr val="tx1"/>
                </a:solidFill>
                <a:latin typeface="Times New Roman" panose="02020603050405020304" pitchFamily="18" charset="0"/>
              </a:defRPr>
            </a:lvl4pPr>
            <a:lvl5pPr marL="2057400" indent="-228600">
              <a:tabLst>
                <a:tab pos="3429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3429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3429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3429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3429000" algn="l"/>
              </a:tabLst>
              <a:defRPr sz="2400">
                <a:solidFill>
                  <a:schemeClr val="tx1"/>
                </a:solidFill>
                <a:latin typeface="Times New Roman" panose="02020603050405020304" pitchFamily="18" charset="0"/>
              </a:defRPr>
            </a:lvl9pPr>
          </a:lstStyle>
          <a:p>
            <a:pPr algn="ctr"/>
            <a:endParaRPr lang="en-US" altLang="en-US" sz="4400">
              <a:solidFill>
                <a:schemeClr val="tx2"/>
              </a:solidFill>
            </a:endParaRPr>
          </a:p>
        </p:txBody>
      </p:sp>
      <p:sp>
        <p:nvSpPr>
          <p:cNvPr id="48136" name="Rectangle 7">
            <a:extLst>
              <a:ext uri="{FF2B5EF4-FFF2-40B4-BE49-F238E27FC236}">
                <a16:creationId xmlns:a16="http://schemas.microsoft.com/office/drawing/2014/main" id="{4011746D-8C40-454F-80BF-681107A0FD3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3429000" algn="l"/>
              </a:tabLst>
              <a:defRPr sz="2400">
                <a:solidFill>
                  <a:schemeClr val="tx1"/>
                </a:solidFill>
                <a:latin typeface="Times New Roman" panose="02020603050405020304" pitchFamily="18" charset="0"/>
              </a:defRPr>
            </a:lvl1pPr>
            <a:lvl2pPr marL="742950" indent="-285750">
              <a:tabLst>
                <a:tab pos="3429000" algn="l"/>
              </a:tabLst>
              <a:defRPr sz="2400">
                <a:solidFill>
                  <a:schemeClr val="tx1"/>
                </a:solidFill>
                <a:latin typeface="Times New Roman" panose="02020603050405020304" pitchFamily="18" charset="0"/>
              </a:defRPr>
            </a:lvl2pPr>
            <a:lvl3pPr marL="1143000" indent="-228600">
              <a:tabLst>
                <a:tab pos="3429000" algn="l"/>
              </a:tabLst>
              <a:defRPr sz="2400">
                <a:solidFill>
                  <a:schemeClr val="tx1"/>
                </a:solidFill>
                <a:latin typeface="Times New Roman" panose="02020603050405020304" pitchFamily="18" charset="0"/>
              </a:defRPr>
            </a:lvl3pPr>
            <a:lvl4pPr marL="1600200" indent="-228600">
              <a:tabLst>
                <a:tab pos="3429000" algn="l"/>
              </a:tabLst>
              <a:defRPr sz="2400">
                <a:solidFill>
                  <a:schemeClr val="tx1"/>
                </a:solidFill>
                <a:latin typeface="Times New Roman" panose="02020603050405020304" pitchFamily="18" charset="0"/>
              </a:defRPr>
            </a:lvl4pPr>
            <a:lvl5pPr marL="2057400" indent="-228600">
              <a:tabLst>
                <a:tab pos="3429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3429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3429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3429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3429000" algn="l"/>
              </a:tabLst>
              <a:defRPr sz="2400">
                <a:solidFill>
                  <a:schemeClr val="tx1"/>
                </a:solidFill>
                <a:latin typeface="Times New Roman" panose="02020603050405020304" pitchFamily="18" charset="0"/>
              </a:defRPr>
            </a:lvl9pPr>
          </a:lstStyle>
          <a:p>
            <a:pPr algn="ctr"/>
            <a:endParaRPr lang="en-US" altLang="en-US" sz="4400">
              <a:solidFill>
                <a:schemeClr val="tx2"/>
              </a:solidFill>
            </a:endParaRPr>
          </a:p>
        </p:txBody>
      </p:sp>
      <p:sp>
        <p:nvSpPr>
          <p:cNvPr id="48137" name="Rectangle 8">
            <a:extLst>
              <a:ext uri="{FF2B5EF4-FFF2-40B4-BE49-F238E27FC236}">
                <a16:creationId xmlns:a16="http://schemas.microsoft.com/office/drawing/2014/main" id="{0A738252-F891-43CB-9902-D3765B8FB23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3429000" algn="l"/>
              </a:tabLst>
              <a:defRPr sz="2400">
                <a:solidFill>
                  <a:schemeClr val="tx1"/>
                </a:solidFill>
                <a:latin typeface="Times New Roman" panose="02020603050405020304" pitchFamily="18" charset="0"/>
              </a:defRPr>
            </a:lvl1pPr>
            <a:lvl2pPr marL="742950" indent="-285750">
              <a:tabLst>
                <a:tab pos="3429000" algn="l"/>
              </a:tabLst>
              <a:defRPr sz="2400">
                <a:solidFill>
                  <a:schemeClr val="tx1"/>
                </a:solidFill>
                <a:latin typeface="Times New Roman" panose="02020603050405020304" pitchFamily="18" charset="0"/>
              </a:defRPr>
            </a:lvl2pPr>
            <a:lvl3pPr marL="1143000" indent="-228600">
              <a:tabLst>
                <a:tab pos="3429000" algn="l"/>
              </a:tabLst>
              <a:defRPr sz="2400">
                <a:solidFill>
                  <a:schemeClr val="tx1"/>
                </a:solidFill>
                <a:latin typeface="Times New Roman" panose="02020603050405020304" pitchFamily="18" charset="0"/>
              </a:defRPr>
            </a:lvl3pPr>
            <a:lvl4pPr marL="1600200" indent="-228600">
              <a:tabLst>
                <a:tab pos="3429000" algn="l"/>
              </a:tabLst>
              <a:defRPr sz="2400">
                <a:solidFill>
                  <a:schemeClr val="tx1"/>
                </a:solidFill>
                <a:latin typeface="Times New Roman" panose="02020603050405020304" pitchFamily="18" charset="0"/>
              </a:defRPr>
            </a:lvl4pPr>
            <a:lvl5pPr marL="2057400" indent="-228600">
              <a:tabLst>
                <a:tab pos="3429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3429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3429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3429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3429000" algn="l"/>
              </a:tabLst>
              <a:defRPr sz="2400">
                <a:solidFill>
                  <a:schemeClr val="tx1"/>
                </a:solidFill>
                <a:latin typeface="Times New Roman" panose="02020603050405020304" pitchFamily="18" charset="0"/>
              </a:defRPr>
            </a:lvl9pPr>
          </a:lstStyle>
          <a:p>
            <a:pPr algn="ctr"/>
            <a:endParaRPr lang="en-US" altLang="en-US" sz="4400">
              <a:solidFill>
                <a:schemeClr val="tx2"/>
              </a:solidFill>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8CD2DBBA-AE10-40B7-9086-F067B9DBE512}"/>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2A1FEE3-016D-4E3F-8A77-232D8CA456F3}" type="slidenum">
              <a:rPr lang="en-US" altLang="en-US" sz="1400"/>
              <a:pPr/>
              <a:t>34</a:t>
            </a:fld>
            <a:endParaRPr lang="en-US" altLang="en-US" sz="1400"/>
          </a:p>
        </p:txBody>
      </p:sp>
      <p:sp>
        <p:nvSpPr>
          <p:cNvPr id="49155" name="Rectangle 2">
            <a:extLst>
              <a:ext uri="{FF2B5EF4-FFF2-40B4-BE49-F238E27FC236}">
                <a16:creationId xmlns:a16="http://schemas.microsoft.com/office/drawing/2014/main" id="{41BCFA67-C70C-4724-9A7A-F96DF8485A7E}"/>
              </a:ext>
            </a:extLst>
          </p:cNvPr>
          <p:cNvSpPr>
            <a:spLocks noGrp="1" noChangeArrowheads="1"/>
          </p:cNvSpPr>
          <p:nvPr>
            <p:ph type="title"/>
          </p:nvPr>
        </p:nvSpPr>
        <p:spPr>
          <a:xfrm>
            <a:off x="228600" y="228600"/>
            <a:ext cx="8915400" cy="609600"/>
          </a:xfrm>
          <a:noFill/>
        </p:spPr>
        <p:txBody>
          <a:bodyPr/>
          <a:lstStyle/>
          <a:p>
            <a:r>
              <a:rPr lang="en-US" altLang="en-US" sz="3200"/>
              <a:t>Operator Precedence and Associativity</a:t>
            </a:r>
          </a:p>
        </p:txBody>
      </p:sp>
      <p:sp>
        <p:nvSpPr>
          <p:cNvPr id="49156" name="Rectangle 3">
            <a:extLst>
              <a:ext uri="{FF2B5EF4-FFF2-40B4-BE49-F238E27FC236}">
                <a16:creationId xmlns:a16="http://schemas.microsoft.com/office/drawing/2014/main" id="{47E10623-DF9C-4E18-BBE7-8203692EE904}"/>
              </a:ext>
            </a:extLst>
          </p:cNvPr>
          <p:cNvSpPr>
            <a:spLocks noGrp="1" noChangeArrowheads="1"/>
          </p:cNvSpPr>
          <p:nvPr>
            <p:ph type="body" idx="1"/>
          </p:nvPr>
        </p:nvSpPr>
        <p:spPr>
          <a:xfrm>
            <a:off x="304800" y="1066800"/>
            <a:ext cx="8534400" cy="4572000"/>
          </a:xfrm>
          <a:noFill/>
        </p:spPr>
        <p:txBody>
          <a:bodyPr/>
          <a:lstStyle/>
          <a:p>
            <a:pPr marL="0" indent="0">
              <a:lnSpc>
                <a:spcPct val="90000"/>
              </a:lnSpc>
              <a:buFont typeface="Monotype Sorts" pitchFamily="2" charset="2"/>
              <a:buNone/>
            </a:pPr>
            <a:r>
              <a:rPr lang="en-US" altLang="en-US" sz="2800">
                <a:cs typeface="Times New Roman" panose="02020603050405020304" pitchFamily="18" charset="0"/>
              </a:rPr>
              <a:t>The expression in the parentheses is evaluated first. (Parentheses can be nested, in which case the expression in the inner parentheses is executed first.) When evaluating an expression without parentheses, the operators are applied according to the precedence rule and the associativity rule.</a:t>
            </a:r>
          </a:p>
          <a:p>
            <a:pPr marL="0" indent="0" algn="just">
              <a:lnSpc>
                <a:spcPct val="90000"/>
              </a:lnSpc>
              <a:buFont typeface="Monotype Sorts" pitchFamily="2" charset="2"/>
              <a:buNone/>
            </a:pPr>
            <a:endParaRPr lang="en-US" altLang="en-US" sz="2800">
              <a:cs typeface="Times New Roman" panose="02020603050405020304" pitchFamily="18" charset="0"/>
            </a:endParaRPr>
          </a:p>
          <a:p>
            <a:pPr marL="0" indent="0">
              <a:lnSpc>
                <a:spcPct val="90000"/>
              </a:lnSpc>
              <a:buFont typeface="Monotype Sorts" pitchFamily="2" charset="2"/>
              <a:buNone/>
            </a:pPr>
            <a:r>
              <a:rPr lang="en-US" altLang="en-US" sz="2800">
                <a:cs typeface="Times New Roman" panose="02020603050405020304" pitchFamily="18" charset="0"/>
              </a:rPr>
              <a:t>If operators with the same precedence are next to each other, their associativity determines the order of evaluation. All binary operators except assignment operators are left-associative.</a:t>
            </a:r>
            <a:r>
              <a:rPr lang="en-US" altLang="en-US" sz="2500">
                <a:latin typeface="Courier New" panose="02070309020205020404" pitchFamily="49" charset="0"/>
                <a:cs typeface="Courier New" panose="02070309020205020404" pitchFamily="49" charset="0"/>
              </a:rPr>
              <a:t>  </a:t>
            </a:r>
          </a:p>
        </p:txBody>
      </p:sp>
      <p:sp>
        <p:nvSpPr>
          <p:cNvPr id="49157" name="Rectangle 4">
            <a:extLst>
              <a:ext uri="{FF2B5EF4-FFF2-40B4-BE49-F238E27FC236}">
                <a16:creationId xmlns:a16="http://schemas.microsoft.com/office/drawing/2014/main" id="{066BBA0C-DABC-4F32-83F3-A353C67A8123}"/>
              </a:ext>
            </a:extLst>
          </p:cNvPr>
          <p:cNvSpPr>
            <a:spLocks noChangeArrowheads="1"/>
          </p:cNvSpPr>
          <p:nvPr/>
        </p:nvSpPr>
        <p:spPr bwMode="auto">
          <a:xfrm>
            <a:off x="2166938"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D65D9D9D-B846-431B-86CA-DC5651F1A689}"/>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0166567-6361-4698-8596-19F407AB747C}" type="slidenum">
              <a:rPr lang="en-US" altLang="en-US" sz="1400"/>
              <a:pPr/>
              <a:t>35</a:t>
            </a:fld>
            <a:endParaRPr lang="en-US" altLang="en-US" sz="1400"/>
          </a:p>
        </p:txBody>
      </p:sp>
      <p:sp>
        <p:nvSpPr>
          <p:cNvPr id="50179" name="Rectangle 2">
            <a:extLst>
              <a:ext uri="{FF2B5EF4-FFF2-40B4-BE49-F238E27FC236}">
                <a16:creationId xmlns:a16="http://schemas.microsoft.com/office/drawing/2014/main" id="{89D62B38-5767-4C43-ABD3-A3C359309511}"/>
              </a:ext>
            </a:extLst>
          </p:cNvPr>
          <p:cNvSpPr>
            <a:spLocks noGrp="1" noChangeArrowheads="1"/>
          </p:cNvSpPr>
          <p:nvPr>
            <p:ph type="title"/>
          </p:nvPr>
        </p:nvSpPr>
        <p:spPr>
          <a:xfrm>
            <a:off x="685800" y="0"/>
            <a:ext cx="7772400" cy="1143000"/>
          </a:xfrm>
          <a:noFill/>
        </p:spPr>
        <p:txBody>
          <a:bodyPr/>
          <a:lstStyle/>
          <a:p>
            <a:r>
              <a:rPr lang="en-US" altLang="en-US"/>
              <a:t>Operator Associativity</a:t>
            </a:r>
          </a:p>
        </p:txBody>
      </p:sp>
      <p:sp>
        <p:nvSpPr>
          <p:cNvPr id="50180" name="Rectangle 3">
            <a:extLst>
              <a:ext uri="{FF2B5EF4-FFF2-40B4-BE49-F238E27FC236}">
                <a16:creationId xmlns:a16="http://schemas.microsoft.com/office/drawing/2014/main" id="{121D3BFE-9BF5-4F17-9B47-0C2D6959F728}"/>
              </a:ext>
            </a:extLst>
          </p:cNvPr>
          <p:cNvSpPr>
            <a:spLocks noGrp="1" noChangeArrowheads="1"/>
          </p:cNvSpPr>
          <p:nvPr>
            <p:ph type="body" idx="1"/>
          </p:nvPr>
        </p:nvSpPr>
        <p:spPr>
          <a:xfrm>
            <a:off x="152400" y="1219200"/>
            <a:ext cx="8763000" cy="4800600"/>
          </a:xfrm>
          <a:noFill/>
        </p:spPr>
        <p:txBody>
          <a:bodyPr/>
          <a:lstStyle/>
          <a:p>
            <a:pPr algn="just">
              <a:lnSpc>
                <a:spcPct val="90000"/>
              </a:lnSpc>
              <a:buFont typeface="Monotype Sorts" pitchFamily="2" charset="2"/>
              <a:buNone/>
            </a:pPr>
            <a:r>
              <a:rPr lang="en-US" altLang="en-US" sz="2800">
                <a:cs typeface="Times New Roman" panose="02020603050405020304" pitchFamily="18" charset="0"/>
              </a:rPr>
              <a:t>    </a:t>
            </a:r>
            <a:r>
              <a:rPr lang="en-US" altLang="en-US" sz="3300">
                <a:cs typeface="Times New Roman" panose="02020603050405020304" pitchFamily="18" charset="0"/>
              </a:rPr>
              <a:t>When two operators with the same precedence are evaluated, the </a:t>
            </a:r>
            <a:r>
              <a:rPr lang="en-US" altLang="en-US" sz="3300" i="1">
                <a:cs typeface="Times New Roman" panose="02020603050405020304" pitchFamily="18" charset="0"/>
              </a:rPr>
              <a:t>associativity</a:t>
            </a:r>
            <a:r>
              <a:rPr lang="en-US" altLang="en-US" sz="3300">
                <a:cs typeface="Times New Roman" panose="02020603050405020304" pitchFamily="18" charset="0"/>
              </a:rPr>
              <a:t> of the operators determines the order of evaluation. All binary operators except assignment operators are </a:t>
            </a:r>
            <a:r>
              <a:rPr lang="en-US" altLang="en-US" sz="3300" i="1">
                <a:cs typeface="Times New Roman" panose="02020603050405020304" pitchFamily="18" charset="0"/>
              </a:rPr>
              <a:t>left-associative</a:t>
            </a:r>
            <a:r>
              <a:rPr lang="en-US" altLang="en-US" sz="3300">
                <a:cs typeface="Times New Roman" panose="02020603050405020304" pitchFamily="18" charset="0"/>
              </a:rPr>
              <a:t>.</a:t>
            </a:r>
          </a:p>
          <a:p>
            <a:pPr algn="just">
              <a:lnSpc>
                <a:spcPct val="90000"/>
              </a:lnSpc>
              <a:buFont typeface="Monotype Sorts" pitchFamily="2" charset="2"/>
              <a:buNone/>
            </a:pPr>
            <a:endParaRPr lang="en-US" altLang="en-US" sz="3300">
              <a:cs typeface="Times New Roman" panose="02020603050405020304" pitchFamily="18"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A4BADBF4-1842-4A72-B972-48145ED41C88}"/>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F9E8EF5-D8C4-4840-9D26-8B4D36A14036}" type="slidenum">
              <a:rPr lang="en-US" altLang="en-US" sz="1400"/>
              <a:pPr/>
              <a:t>36</a:t>
            </a:fld>
            <a:endParaRPr lang="en-US" altLang="en-US" sz="1400"/>
          </a:p>
        </p:txBody>
      </p:sp>
      <p:sp>
        <p:nvSpPr>
          <p:cNvPr id="51203" name="Rectangle 2">
            <a:extLst>
              <a:ext uri="{FF2B5EF4-FFF2-40B4-BE49-F238E27FC236}">
                <a16:creationId xmlns:a16="http://schemas.microsoft.com/office/drawing/2014/main" id="{C2B959DD-A4E3-4DFF-97DA-5FB60DFF6C67}"/>
              </a:ext>
            </a:extLst>
          </p:cNvPr>
          <p:cNvSpPr>
            <a:spLocks noGrp="1" noChangeArrowheads="1"/>
          </p:cNvSpPr>
          <p:nvPr>
            <p:ph type="title"/>
          </p:nvPr>
        </p:nvSpPr>
        <p:spPr>
          <a:xfrm>
            <a:off x="193675" y="241300"/>
            <a:ext cx="8640763" cy="627063"/>
          </a:xfrm>
        </p:spPr>
        <p:txBody>
          <a:bodyPr/>
          <a:lstStyle/>
          <a:p>
            <a:r>
              <a:rPr lang="en-US" altLang="en-US" sz="4000"/>
              <a:t>Turtle: Location of an Object</a:t>
            </a:r>
            <a:r>
              <a:rPr lang="en-US" altLang="en-US"/>
              <a:t>  </a:t>
            </a:r>
          </a:p>
        </p:txBody>
      </p:sp>
      <p:sp>
        <p:nvSpPr>
          <p:cNvPr id="51204" name="Rectangle 5">
            <a:extLst>
              <a:ext uri="{FF2B5EF4-FFF2-40B4-BE49-F238E27FC236}">
                <a16:creationId xmlns:a16="http://schemas.microsoft.com/office/drawing/2014/main" id="{F30C4B83-9A88-41F7-AB30-4BC3A776CCC6}"/>
              </a:ext>
            </a:extLst>
          </p:cNvPr>
          <p:cNvSpPr>
            <a:spLocks noGrp="1" noChangeArrowheads="1"/>
          </p:cNvSpPr>
          <p:nvPr>
            <p:ph type="body" idx="1"/>
          </p:nvPr>
        </p:nvSpPr>
        <p:spPr>
          <a:xfrm>
            <a:off x="228600" y="1066800"/>
            <a:ext cx="8610600" cy="1593850"/>
          </a:xfrm>
          <a:noFill/>
        </p:spPr>
        <p:txBody>
          <a:bodyPr/>
          <a:lstStyle/>
          <a:p>
            <a:pPr marL="0" indent="0">
              <a:buFont typeface="Monotype Sorts" pitchFamily="2" charset="2"/>
              <a:buNone/>
            </a:pPr>
            <a:r>
              <a:rPr lang="en-US" altLang="en-US"/>
              <a:t>Test whether a point is inside a circle. The program prompts the user to enter the center of a circle, the radius, and a point. </a:t>
            </a:r>
          </a:p>
        </p:txBody>
      </p:sp>
      <p:sp>
        <p:nvSpPr>
          <p:cNvPr id="51205" name="Rectangle 6">
            <a:extLst>
              <a:ext uri="{FF2B5EF4-FFF2-40B4-BE49-F238E27FC236}">
                <a16:creationId xmlns:a16="http://schemas.microsoft.com/office/drawing/2014/main" id="{B0416D21-A014-4C16-943F-5683CDBCDC2A}"/>
              </a:ext>
            </a:extLst>
          </p:cNvPr>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1206" name="Rectangle 7">
            <a:extLst>
              <a:ext uri="{FF2B5EF4-FFF2-40B4-BE49-F238E27FC236}">
                <a16:creationId xmlns:a16="http://schemas.microsoft.com/office/drawing/2014/main" id="{861381C3-56F9-430E-B1FE-298F3785E7A7}"/>
              </a:ext>
            </a:extLst>
          </p:cNvPr>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51207" name="Object 9">
            <a:extLst>
              <a:ext uri="{FF2B5EF4-FFF2-40B4-BE49-F238E27FC236}">
                <a16:creationId xmlns:a16="http://schemas.microsoft.com/office/drawing/2014/main" id="{3D837561-7DF4-437F-AC1E-DB9DFF84DB47}"/>
              </a:ext>
            </a:extLst>
          </p:cNvPr>
          <p:cNvGraphicFramePr>
            <a:graphicFrameLocks noChangeAspect="1"/>
          </p:cNvGraphicFramePr>
          <p:nvPr/>
        </p:nvGraphicFramePr>
        <p:xfrm>
          <a:off x="2281238" y="2814638"/>
          <a:ext cx="4581525" cy="3435350"/>
        </p:xfrm>
        <a:graphic>
          <a:graphicData uri="http://schemas.openxmlformats.org/presentationml/2006/ole">
            <mc:AlternateContent xmlns:mc="http://schemas.openxmlformats.org/markup-compatibility/2006">
              <mc:Choice xmlns:v="urn:schemas-microsoft-com:vml" Requires="v">
                <p:oleObj name="Picture" r:id="rId3" imgW="2168087" imgH="1626445" progId="Word.Picture.8">
                  <p:embed/>
                </p:oleObj>
              </mc:Choice>
              <mc:Fallback>
                <p:oleObj name="Picture" r:id="rId3" imgW="2168087" imgH="1626445"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1238" y="2814638"/>
                        <a:ext cx="4581525" cy="343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8" name="Rectangle 12">
            <a:extLst>
              <a:ext uri="{FF2B5EF4-FFF2-40B4-BE49-F238E27FC236}">
                <a16:creationId xmlns:a16="http://schemas.microsoft.com/office/drawing/2014/main" id="{07092D68-F115-49EA-A422-1AAEF294D9A2}"/>
              </a:ext>
            </a:extLst>
          </p:cNvPr>
          <p:cNvSpPr>
            <a:spLocks noChangeArrowheads="1"/>
          </p:cNvSpPr>
          <p:nvPr/>
        </p:nvSpPr>
        <p:spPr bwMode="auto">
          <a:xfrm>
            <a:off x="0" y="90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1209" name="Rectangle 13">
            <a:extLst>
              <a:ext uri="{FF2B5EF4-FFF2-40B4-BE49-F238E27FC236}">
                <a16:creationId xmlns:a16="http://schemas.microsoft.com/office/drawing/2014/main" id="{CF1B3640-8050-4C00-B3EA-6D241BA1C8B7}"/>
              </a:ext>
            </a:extLst>
          </p:cNvPr>
          <p:cNvSpPr>
            <a:spLocks noChangeArrowheads="1"/>
          </p:cNvSpPr>
          <p:nvPr/>
        </p:nvSpPr>
        <p:spPr bwMode="auto">
          <a:xfrm>
            <a:off x="0" y="2282825"/>
            <a:ext cx="374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a:cs typeface="Times New Roman" panose="02020603050405020304" pitchFamily="18" charset="0"/>
              </a:rPr>
              <a:t>      </a:t>
            </a:r>
            <a:endParaRPr lang="en-US" altLang="en-US"/>
          </a:p>
        </p:txBody>
      </p:sp>
      <p:sp>
        <p:nvSpPr>
          <p:cNvPr id="51210" name="Rectangle 14">
            <a:extLst>
              <a:ext uri="{FF2B5EF4-FFF2-40B4-BE49-F238E27FC236}">
                <a16:creationId xmlns:a16="http://schemas.microsoft.com/office/drawing/2014/main" id="{BADBF0D7-9E1D-430E-B052-B560AE4DEB8B}"/>
              </a:ext>
            </a:extLst>
          </p:cNvPr>
          <p:cNvSpPr>
            <a:spLocks noChangeArrowheads="1"/>
          </p:cNvSpPr>
          <p:nvPr/>
        </p:nvSpPr>
        <p:spPr bwMode="auto">
          <a:xfrm>
            <a:off x="0" y="3898900"/>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a:cs typeface="Times New Roman" panose="02020603050405020304" pitchFamily="18" charset="0"/>
              </a:rPr>
              <a:t> </a:t>
            </a:r>
            <a:endParaRPr lang="en-US" altLang="en-US"/>
          </a:p>
        </p:txBody>
      </p:sp>
      <p:sp>
        <p:nvSpPr>
          <p:cNvPr id="51211" name="Rectangle 15">
            <a:extLst>
              <a:ext uri="{FF2B5EF4-FFF2-40B4-BE49-F238E27FC236}">
                <a16:creationId xmlns:a16="http://schemas.microsoft.com/office/drawing/2014/main" id="{C46C018D-2100-494F-93AC-197A8E71526F}"/>
              </a:ext>
            </a:extLst>
          </p:cNvPr>
          <p:cNvSpPr>
            <a:spLocks noChangeArrowheads="1"/>
          </p:cNvSpPr>
          <p:nvPr/>
        </p:nvSpPr>
        <p:spPr bwMode="auto">
          <a:xfrm>
            <a:off x="0" y="5772150"/>
            <a:ext cx="203200"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600"/>
              <a:t> </a:t>
            </a:r>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a:extLst>
              <a:ext uri="{FF2B5EF4-FFF2-40B4-BE49-F238E27FC236}">
                <a16:creationId xmlns:a16="http://schemas.microsoft.com/office/drawing/2014/main" id="{DEC720CA-A0F1-46EB-94A9-93FF3C6B957D}"/>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8691B02-A26B-41D1-BC3B-2F9A667449ED}" type="slidenum">
              <a:rPr lang="en-US" altLang="en-US" sz="1400"/>
              <a:pPr/>
              <a:t>37</a:t>
            </a:fld>
            <a:endParaRPr lang="en-US" altLang="en-US" sz="1400"/>
          </a:p>
        </p:txBody>
      </p:sp>
      <p:sp>
        <p:nvSpPr>
          <p:cNvPr id="5" name="Rectangle 4">
            <a:extLst>
              <a:ext uri="{FF2B5EF4-FFF2-40B4-BE49-F238E27FC236}">
                <a16:creationId xmlns:a16="http://schemas.microsoft.com/office/drawing/2014/main" id="{82378329-DD7E-4D45-A257-5DE764CA7FC3}"/>
              </a:ext>
            </a:extLst>
          </p:cNvPr>
          <p:cNvSpPr/>
          <p:nvPr/>
        </p:nvSpPr>
        <p:spPr>
          <a:xfrm>
            <a:off x="303213" y="330200"/>
            <a:ext cx="4129087" cy="5940425"/>
          </a:xfrm>
          <a:prstGeom prst="rect">
            <a:avLst/>
          </a:prstGeom>
          <a:solidFill>
            <a:schemeClr val="bg1">
              <a:lumMod val="85000"/>
            </a:schemeClr>
          </a:solidFill>
        </p:spPr>
        <p:txBody>
          <a:bodyPr>
            <a:spAutoFit/>
          </a:bodyPr>
          <a:lstStyle/>
          <a:p>
            <a:pPr>
              <a:defRPr/>
            </a:pPr>
            <a:r>
              <a:rPr lang="en-US" sz="1400" dirty="0"/>
              <a:t>import turtle</a:t>
            </a:r>
          </a:p>
          <a:p>
            <a:pPr>
              <a:defRPr/>
            </a:pPr>
            <a:endParaRPr lang="en-US" sz="1400" dirty="0"/>
          </a:p>
          <a:p>
            <a:pPr>
              <a:defRPr/>
            </a:pPr>
            <a:r>
              <a:rPr lang="en-US" sz="1400" dirty="0"/>
              <a:t>x1 = float(input("Enter the X center of a circle: "))</a:t>
            </a:r>
          </a:p>
          <a:p>
            <a:pPr>
              <a:defRPr/>
            </a:pPr>
            <a:r>
              <a:rPr lang="en-US" sz="1400" dirty="0"/>
              <a:t>y1 = float(input("Enter the Y center of a circle: "))</a:t>
            </a:r>
          </a:p>
          <a:p>
            <a:pPr>
              <a:defRPr/>
            </a:pPr>
            <a:r>
              <a:rPr lang="en-US" sz="1400" dirty="0"/>
              <a:t>radius = float(input("Enter the radius of the circle: "))</a:t>
            </a:r>
          </a:p>
          <a:p>
            <a:pPr>
              <a:defRPr/>
            </a:pPr>
            <a:endParaRPr lang="en-US" sz="1400" dirty="0"/>
          </a:p>
          <a:p>
            <a:pPr>
              <a:defRPr/>
            </a:pPr>
            <a:r>
              <a:rPr lang="en-US" sz="1400" dirty="0"/>
              <a:t>x2 = float(input("Enter the X of a point: "))</a:t>
            </a:r>
          </a:p>
          <a:p>
            <a:pPr>
              <a:defRPr/>
            </a:pPr>
            <a:r>
              <a:rPr lang="en-US" sz="1400" dirty="0"/>
              <a:t>y2 = float(input("Enter the Y of a point: "))</a:t>
            </a:r>
          </a:p>
          <a:p>
            <a:pPr>
              <a:defRPr/>
            </a:pPr>
            <a:endParaRPr lang="en-US" sz="1400" dirty="0"/>
          </a:p>
          <a:p>
            <a:pPr>
              <a:defRPr/>
            </a:pPr>
            <a:endParaRPr lang="en-US" sz="1400" dirty="0"/>
          </a:p>
          <a:p>
            <a:pPr>
              <a:defRPr/>
            </a:pPr>
            <a:r>
              <a:rPr lang="en-US" sz="1400" dirty="0"/>
              <a:t># Draw the circle</a:t>
            </a:r>
          </a:p>
          <a:p>
            <a:pPr>
              <a:defRPr/>
            </a:pPr>
            <a:r>
              <a:rPr lang="en-US" sz="1400" dirty="0"/>
              <a:t>turtle.penup() # Pull the pen up</a:t>
            </a:r>
          </a:p>
          <a:p>
            <a:pPr>
              <a:defRPr/>
            </a:pPr>
            <a:r>
              <a:rPr lang="en-US" sz="1400" dirty="0"/>
              <a:t>turtle.goto(x1, y1 - radius)</a:t>
            </a:r>
          </a:p>
          <a:p>
            <a:pPr>
              <a:defRPr/>
            </a:pPr>
            <a:r>
              <a:rPr lang="en-US" sz="1400" dirty="0"/>
              <a:t>turtle.pendown() # Pull the pen down</a:t>
            </a:r>
          </a:p>
          <a:p>
            <a:pPr>
              <a:defRPr/>
            </a:pPr>
            <a:r>
              <a:rPr lang="en-US" sz="1400" dirty="0"/>
              <a:t>turtle.circle(radius)</a:t>
            </a:r>
          </a:p>
          <a:p>
            <a:pPr>
              <a:defRPr/>
            </a:pPr>
            <a:endParaRPr lang="en-US" sz="1400" dirty="0"/>
          </a:p>
          <a:p>
            <a:pPr>
              <a:defRPr/>
            </a:pPr>
            <a:r>
              <a:rPr lang="en-US" sz="1400" dirty="0"/>
              <a:t># Draw the point</a:t>
            </a:r>
          </a:p>
          <a:p>
            <a:pPr>
              <a:defRPr/>
            </a:pPr>
            <a:r>
              <a:rPr lang="en-US" sz="1400" dirty="0"/>
              <a:t>turtle.penup() # Pull the pen up</a:t>
            </a:r>
          </a:p>
          <a:p>
            <a:pPr>
              <a:defRPr/>
            </a:pPr>
            <a:r>
              <a:rPr lang="en-US" sz="1400" dirty="0"/>
              <a:t>turtle.goto(x2, y2)</a:t>
            </a:r>
          </a:p>
          <a:p>
            <a:pPr>
              <a:defRPr/>
            </a:pPr>
            <a:r>
              <a:rPr lang="en-US" sz="1400" dirty="0"/>
              <a:t>turtle.pendown() # Pull the pen down</a:t>
            </a:r>
          </a:p>
          <a:p>
            <a:pPr>
              <a:defRPr/>
            </a:pPr>
            <a:endParaRPr lang="en-US" sz="1400" dirty="0"/>
          </a:p>
          <a:p>
            <a:pPr>
              <a:defRPr/>
            </a:pPr>
            <a:r>
              <a:rPr lang="en-US" sz="1400" dirty="0"/>
              <a:t>turtle.begin_fill() # Begin to fill color in a shape</a:t>
            </a:r>
          </a:p>
          <a:p>
            <a:pPr>
              <a:defRPr/>
            </a:pPr>
            <a:r>
              <a:rPr lang="en-US" sz="1400" dirty="0"/>
              <a:t>turtle.color("red")</a:t>
            </a:r>
          </a:p>
          <a:p>
            <a:pPr>
              <a:defRPr/>
            </a:pPr>
            <a:r>
              <a:rPr lang="en-US" sz="1400" dirty="0"/>
              <a:t>turtle.circle(5) </a:t>
            </a:r>
          </a:p>
          <a:p>
            <a:pPr>
              <a:defRPr/>
            </a:pPr>
            <a:r>
              <a:rPr lang="en-US" sz="1400" dirty="0"/>
              <a:t>turtle.end_fill() # Fill the shape</a:t>
            </a:r>
          </a:p>
          <a:p>
            <a:pPr>
              <a:defRPr/>
            </a:pPr>
            <a:endParaRPr lang="en-US" sz="1600" dirty="0"/>
          </a:p>
        </p:txBody>
      </p:sp>
      <p:sp>
        <p:nvSpPr>
          <p:cNvPr id="6" name="Rectangle 5">
            <a:extLst>
              <a:ext uri="{FF2B5EF4-FFF2-40B4-BE49-F238E27FC236}">
                <a16:creationId xmlns:a16="http://schemas.microsoft.com/office/drawing/2014/main" id="{C1A3116A-2A9F-40A8-AC6A-B4C70F474721}"/>
              </a:ext>
            </a:extLst>
          </p:cNvPr>
          <p:cNvSpPr/>
          <p:nvPr/>
        </p:nvSpPr>
        <p:spPr>
          <a:xfrm>
            <a:off x="4859338" y="330200"/>
            <a:ext cx="4148137" cy="3754438"/>
          </a:xfrm>
          <a:prstGeom prst="rect">
            <a:avLst/>
          </a:prstGeom>
          <a:solidFill>
            <a:schemeClr val="bg1">
              <a:lumMod val="85000"/>
            </a:schemeClr>
          </a:solidFill>
        </p:spPr>
        <p:txBody>
          <a:bodyPr>
            <a:spAutoFit/>
          </a:bodyPr>
          <a:lstStyle/>
          <a:p>
            <a:pPr>
              <a:defRPr/>
            </a:pPr>
            <a:r>
              <a:rPr lang="en-US" sz="1400" dirty="0"/>
              <a:t># Display the status</a:t>
            </a:r>
          </a:p>
          <a:p>
            <a:pPr>
              <a:defRPr/>
            </a:pPr>
            <a:r>
              <a:rPr lang="en-US" sz="1400" dirty="0"/>
              <a:t>turtle.penup() # Pull the pen up</a:t>
            </a:r>
          </a:p>
          <a:p>
            <a:pPr>
              <a:defRPr/>
            </a:pPr>
            <a:r>
              <a:rPr lang="en-US" sz="1400" dirty="0"/>
              <a:t>turtle.goto</a:t>
            </a:r>
            <a:r>
              <a:rPr lang="en-US" sz="1400"/>
              <a:t>(x1 </a:t>
            </a:r>
            <a:r>
              <a:rPr lang="en-US" sz="1400" dirty="0"/>
              <a:t>, y1 )</a:t>
            </a:r>
          </a:p>
          <a:p>
            <a:pPr>
              <a:defRPr/>
            </a:pPr>
            <a:r>
              <a:rPr lang="en-US" sz="1400" dirty="0"/>
              <a:t>turtle.pendown() </a:t>
            </a:r>
          </a:p>
          <a:p>
            <a:pPr>
              <a:defRPr/>
            </a:pPr>
            <a:endParaRPr lang="en-US" sz="1400" dirty="0"/>
          </a:p>
          <a:p>
            <a:pPr>
              <a:defRPr/>
            </a:pPr>
            <a:r>
              <a:rPr lang="en-US" sz="1400" dirty="0"/>
              <a:t>d = ((x2 - x1) * (x2 - x1) + (y2 - y1) * (y2 - y1)) ** 0.5</a:t>
            </a:r>
          </a:p>
          <a:p>
            <a:pPr>
              <a:defRPr/>
            </a:pPr>
            <a:r>
              <a:rPr lang="en-US" sz="1400" dirty="0"/>
              <a:t>if d &lt;= radius:</a:t>
            </a:r>
          </a:p>
          <a:p>
            <a:pPr>
              <a:defRPr/>
            </a:pPr>
            <a:r>
              <a:rPr lang="en-US" sz="1400" dirty="0"/>
              <a:t>    turtle.write("The point is inside the circle",</a:t>
            </a:r>
          </a:p>
          <a:p>
            <a:pPr>
              <a:defRPr/>
            </a:pPr>
            <a:r>
              <a:rPr lang="en-US" sz="1400" dirty="0"/>
              <a:t>                 font=("Times", 16))  </a:t>
            </a:r>
          </a:p>
          <a:p>
            <a:pPr>
              <a:defRPr/>
            </a:pPr>
            <a:r>
              <a:rPr lang="en-US" sz="1400" dirty="0"/>
              <a:t>else:</a:t>
            </a:r>
          </a:p>
          <a:p>
            <a:pPr>
              <a:defRPr/>
            </a:pPr>
            <a:r>
              <a:rPr lang="en-US" sz="1400" dirty="0"/>
              <a:t>    turtle.write("The point is outside the circle",</a:t>
            </a:r>
          </a:p>
          <a:p>
            <a:pPr>
              <a:defRPr/>
            </a:pPr>
            <a:r>
              <a:rPr lang="en-US" sz="1400" dirty="0"/>
              <a:t>                 font=("Times", 16)) </a:t>
            </a:r>
          </a:p>
          <a:p>
            <a:pPr>
              <a:defRPr/>
            </a:pPr>
            <a:endParaRPr lang="en-US" sz="1400" dirty="0"/>
          </a:p>
          <a:p>
            <a:pPr>
              <a:defRPr/>
            </a:pPr>
            <a:r>
              <a:rPr lang="en-US" sz="1400" dirty="0"/>
              <a:t>turtle.hideturtle()</a:t>
            </a:r>
          </a:p>
          <a:p>
            <a:pPr>
              <a:defRPr/>
            </a:pPr>
            <a:endParaRPr lang="en-US" sz="1400" dirty="0"/>
          </a:p>
          <a:p>
            <a:pPr>
              <a:defRPr/>
            </a:pPr>
            <a:r>
              <a:rPr lang="en-US" sz="1400" dirty="0"/>
              <a:t>turtle.done() </a:t>
            </a:r>
          </a:p>
          <a:p>
            <a:pPr>
              <a:defRPr/>
            </a:pPr>
            <a:endParaRPr lang="en-US" sz="1400" dirty="0"/>
          </a:p>
        </p:txBody>
      </p:sp>
      <p:sp>
        <p:nvSpPr>
          <p:cNvPr id="52229" name="Rectangle 1">
            <a:extLst>
              <a:ext uri="{FF2B5EF4-FFF2-40B4-BE49-F238E27FC236}">
                <a16:creationId xmlns:a16="http://schemas.microsoft.com/office/drawing/2014/main" id="{30A986FD-CAE2-49F2-874D-65427CF22DF7}"/>
              </a:ext>
            </a:extLst>
          </p:cNvPr>
          <p:cNvSpPr>
            <a:spLocks noChangeArrowheads="1"/>
          </p:cNvSpPr>
          <p:nvPr/>
        </p:nvSpPr>
        <p:spPr bwMode="auto">
          <a:xfrm>
            <a:off x="5724525" y="6291263"/>
            <a:ext cx="2125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rgbClr val="FF0000"/>
                </a:solidFill>
              </a:rPr>
              <a:t>Point In Circle</a:t>
            </a:r>
          </a:p>
        </p:txBody>
      </p:sp>
      <p:pic>
        <p:nvPicPr>
          <p:cNvPr id="52230" name="Picture 11">
            <a:extLst>
              <a:ext uri="{FF2B5EF4-FFF2-40B4-BE49-F238E27FC236}">
                <a16:creationId xmlns:a16="http://schemas.microsoft.com/office/drawing/2014/main" id="{9CE57459-C0DF-451A-B70B-343B2BB49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7888" y="4188354"/>
            <a:ext cx="2100262"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1" name="Picture 10">
            <a:extLst>
              <a:ext uri="{FF2B5EF4-FFF2-40B4-BE49-F238E27FC236}">
                <a16:creationId xmlns:a16="http://schemas.microsoft.com/office/drawing/2014/main" id="{F6A903FF-5B05-4BB9-8EC5-A93C38CA34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2613" y="4179888"/>
            <a:ext cx="2074862"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59242B2C-7163-4DF5-B95B-0F1EB0263E5E}"/>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339910E-FCF4-4C5F-87F0-D09B8E670F29}" type="slidenum">
              <a:rPr lang="en-US" altLang="en-US" sz="1400"/>
              <a:pPr/>
              <a:t>4</a:t>
            </a:fld>
            <a:endParaRPr lang="en-US" altLang="en-US" sz="1400"/>
          </a:p>
        </p:txBody>
      </p:sp>
      <p:sp>
        <p:nvSpPr>
          <p:cNvPr id="16387" name="Rectangle 2">
            <a:extLst>
              <a:ext uri="{FF2B5EF4-FFF2-40B4-BE49-F238E27FC236}">
                <a16:creationId xmlns:a16="http://schemas.microsoft.com/office/drawing/2014/main" id="{71583B83-8C7D-4FE2-B5D6-757DCDBA05AC}"/>
              </a:ext>
            </a:extLst>
          </p:cNvPr>
          <p:cNvSpPr>
            <a:spLocks noGrp="1" noChangeArrowheads="1"/>
          </p:cNvSpPr>
          <p:nvPr>
            <p:ph type="title"/>
          </p:nvPr>
        </p:nvSpPr>
        <p:spPr>
          <a:xfrm>
            <a:off x="685800" y="304800"/>
            <a:ext cx="7772400" cy="533400"/>
          </a:xfrm>
          <a:noFill/>
        </p:spPr>
        <p:txBody>
          <a:bodyPr/>
          <a:lstStyle/>
          <a:p>
            <a:r>
              <a:rPr lang="en-US" altLang="en-US"/>
              <a:t>Boolean Data Types </a:t>
            </a:r>
          </a:p>
        </p:txBody>
      </p:sp>
      <p:sp>
        <p:nvSpPr>
          <p:cNvPr id="16388" name="Rectangle 3">
            <a:extLst>
              <a:ext uri="{FF2B5EF4-FFF2-40B4-BE49-F238E27FC236}">
                <a16:creationId xmlns:a16="http://schemas.microsoft.com/office/drawing/2014/main" id="{6BAFB109-B4C8-46CE-A91F-45629A19095A}"/>
              </a:ext>
            </a:extLst>
          </p:cNvPr>
          <p:cNvSpPr>
            <a:spLocks noGrp="1" noChangeArrowheads="1"/>
          </p:cNvSpPr>
          <p:nvPr>
            <p:ph type="body" idx="1"/>
          </p:nvPr>
        </p:nvSpPr>
        <p:spPr>
          <a:xfrm>
            <a:off x="457200" y="1066800"/>
            <a:ext cx="8305800" cy="4051300"/>
          </a:xfrm>
          <a:noFill/>
        </p:spPr>
        <p:txBody>
          <a:bodyPr/>
          <a:lstStyle/>
          <a:p>
            <a:pPr marL="0" indent="0">
              <a:spcBef>
                <a:spcPct val="100000"/>
              </a:spcBef>
              <a:buFont typeface="Monotype Sorts" pitchFamily="2" charset="2"/>
              <a:buNone/>
            </a:pPr>
            <a:r>
              <a:rPr lang="en-US" altLang="en-US"/>
              <a:t>Often in a program you need to compare two values, such as whether i is greater than j. There are six comparison operators (also known as relational operators) that can be used to compare two values. The result of the comparison is a Boolean value: true or false. </a:t>
            </a:r>
          </a:p>
          <a:p>
            <a:pPr marL="0" indent="0">
              <a:spcBef>
                <a:spcPct val="100000"/>
              </a:spcBef>
              <a:buFont typeface="Monotype Sorts" pitchFamily="2" charset="2"/>
              <a:buNone/>
            </a:pPr>
            <a:r>
              <a:rPr lang="en-US" altLang="en-US" sz="3000">
                <a:latin typeface="Courier New" panose="02070309020205020404" pitchFamily="49" charset="0"/>
              </a:rPr>
              <a:t>b = (1 &gt; 2)</a:t>
            </a:r>
            <a:endParaRPr lang="en-US"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0012D5A3-9430-4FD8-A863-BABAA5C471A3}"/>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EDBD831-FC3A-4F99-AC9A-FDB7D01DD7B4}" type="slidenum">
              <a:rPr lang="en-US" altLang="en-US" sz="1400"/>
              <a:pPr/>
              <a:t>5</a:t>
            </a:fld>
            <a:endParaRPr lang="en-US" altLang="en-US" sz="1400"/>
          </a:p>
        </p:txBody>
      </p:sp>
      <p:sp>
        <p:nvSpPr>
          <p:cNvPr id="17411" name="Rectangle 2">
            <a:extLst>
              <a:ext uri="{FF2B5EF4-FFF2-40B4-BE49-F238E27FC236}">
                <a16:creationId xmlns:a16="http://schemas.microsoft.com/office/drawing/2014/main" id="{A9DF2D4C-E8B0-430C-BBE2-CF2120BFFFED}"/>
              </a:ext>
            </a:extLst>
          </p:cNvPr>
          <p:cNvSpPr>
            <a:spLocks noGrp="1" noChangeArrowheads="1"/>
          </p:cNvSpPr>
          <p:nvPr>
            <p:ph type="title"/>
          </p:nvPr>
        </p:nvSpPr>
        <p:spPr>
          <a:xfrm>
            <a:off x="533400" y="0"/>
            <a:ext cx="7772400" cy="1371600"/>
          </a:xfrm>
          <a:noFill/>
        </p:spPr>
        <p:txBody>
          <a:bodyPr/>
          <a:lstStyle/>
          <a:p>
            <a:r>
              <a:rPr lang="en-US" altLang="en-US"/>
              <a:t>Relational Operators</a:t>
            </a:r>
          </a:p>
        </p:txBody>
      </p:sp>
      <p:sp>
        <p:nvSpPr>
          <p:cNvPr id="17412" name="Text Box 3">
            <a:extLst>
              <a:ext uri="{FF2B5EF4-FFF2-40B4-BE49-F238E27FC236}">
                <a16:creationId xmlns:a16="http://schemas.microsoft.com/office/drawing/2014/main" id="{64FBE98F-E1B0-4B7B-8416-F4469C632A0D}"/>
              </a:ext>
            </a:extLst>
          </p:cNvPr>
          <p:cNvSpPr txBox="1">
            <a:spLocks noChangeArrowheads="1"/>
          </p:cNvSpPr>
          <p:nvPr/>
        </p:nvSpPr>
        <p:spPr bwMode="auto">
          <a:xfrm>
            <a:off x="914400" y="1371600"/>
            <a:ext cx="74676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771650" algn="l"/>
                <a:tab pos="3657600" algn="l"/>
              </a:tabLst>
              <a:defRPr sz="2400">
                <a:solidFill>
                  <a:schemeClr val="tx1"/>
                </a:solidFill>
                <a:latin typeface="Times New Roman" panose="02020603050405020304" pitchFamily="18" charset="0"/>
              </a:defRPr>
            </a:lvl1pPr>
            <a:lvl2pPr marL="742950" indent="-285750">
              <a:tabLst>
                <a:tab pos="1771650" algn="l"/>
                <a:tab pos="3657600" algn="l"/>
              </a:tabLst>
              <a:defRPr sz="2400">
                <a:solidFill>
                  <a:schemeClr val="tx1"/>
                </a:solidFill>
                <a:latin typeface="Times New Roman" panose="02020603050405020304" pitchFamily="18" charset="0"/>
              </a:defRPr>
            </a:lvl2pPr>
            <a:lvl3pPr marL="1143000" indent="-228600">
              <a:tabLst>
                <a:tab pos="1771650" algn="l"/>
                <a:tab pos="3657600" algn="l"/>
              </a:tabLst>
              <a:defRPr sz="2400">
                <a:solidFill>
                  <a:schemeClr val="tx1"/>
                </a:solidFill>
                <a:latin typeface="Times New Roman" panose="02020603050405020304" pitchFamily="18" charset="0"/>
              </a:defRPr>
            </a:lvl3pPr>
            <a:lvl4pPr marL="1600200" indent="-228600">
              <a:tabLst>
                <a:tab pos="1771650" algn="l"/>
                <a:tab pos="3657600" algn="l"/>
              </a:tabLst>
              <a:defRPr sz="2400">
                <a:solidFill>
                  <a:schemeClr val="tx1"/>
                </a:solidFill>
                <a:latin typeface="Times New Roman" panose="02020603050405020304" pitchFamily="18" charset="0"/>
              </a:defRPr>
            </a:lvl4pPr>
            <a:lvl5pPr marL="2057400" indent="-228600">
              <a:tabLst>
                <a:tab pos="1771650" algn="l"/>
                <a:tab pos="36576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9pPr>
          </a:lstStyle>
          <a:p>
            <a:pPr>
              <a:spcBef>
                <a:spcPct val="50000"/>
              </a:spcBef>
            </a:pPr>
            <a:r>
              <a:rPr lang="en-US" altLang="en-US" sz="3000" i="1"/>
              <a:t>Operator 	Name	</a:t>
            </a:r>
          </a:p>
          <a:p>
            <a:pPr>
              <a:spcBef>
                <a:spcPct val="50000"/>
              </a:spcBef>
            </a:pPr>
            <a:r>
              <a:rPr lang="en-US" altLang="en-US" sz="3000">
                <a:latin typeface="Courier New" panose="02070309020205020404" pitchFamily="49" charset="0"/>
              </a:rPr>
              <a:t>&lt;</a:t>
            </a:r>
            <a:r>
              <a:rPr lang="en-US" altLang="en-US" sz="3000"/>
              <a:t>	less than	</a:t>
            </a:r>
          </a:p>
          <a:p>
            <a:pPr>
              <a:spcBef>
                <a:spcPct val="50000"/>
              </a:spcBef>
            </a:pPr>
            <a:r>
              <a:rPr lang="en-US" altLang="en-US" sz="3000">
                <a:latin typeface="Courier New" panose="02070309020205020404" pitchFamily="49" charset="0"/>
              </a:rPr>
              <a:t>&lt;=</a:t>
            </a:r>
            <a:r>
              <a:rPr lang="en-US" altLang="en-US" sz="3000"/>
              <a:t>	less than or equal to</a:t>
            </a:r>
          </a:p>
          <a:p>
            <a:pPr>
              <a:spcBef>
                <a:spcPct val="50000"/>
              </a:spcBef>
            </a:pPr>
            <a:r>
              <a:rPr lang="en-US" altLang="en-US" sz="3000">
                <a:latin typeface="Courier New" panose="02070309020205020404" pitchFamily="49" charset="0"/>
              </a:rPr>
              <a:t>&gt;</a:t>
            </a:r>
            <a:r>
              <a:rPr lang="en-US" altLang="en-US" sz="3000"/>
              <a:t>	greater than</a:t>
            </a:r>
          </a:p>
          <a:p>
            <a:pPr>
              <a:spcBef>
                <a:spcPct val="50000"/>
              </a:spcBef>
            </a:pPr>
            <a:r>
              <a:rPr lang="en-US" altLang="en-US" sz="3000">
                <a:latin typeface="Courier New" panose="02070309020205020404" pitchFamily="49" charset="0"/>
              </a:rPr>
              <a:t>&gt;=</a:t>
            </a:r>
            <a:r>
              <a:rPr lang="en-US" altLang="en-US" sz="3000"/>
              <a:t>	greater than or equal to</a:t>
            </a:r>
          </a:p>
          <a:p>
            <a:pPr>
              <a:spcBef>
                <a:spcPct val="50000"/>
              </a:spcBef>
            </a:pPr>
            <a:r>
              <a:rPr lang="en-US" altLang="en-US" sz="3000">
                <a:latin typeface="Courier New" panose="02070309020205020404" pitchFamily="49" charset="0"/>
              </a:rPr>
              <a:t>==</a:t>
            </a:r>
            <a:r>
              <a:rPr lang="en-US" altLang="en-US" sz="3000"/>
              <a:t>	equal to</a:t>
            </a:r>
          </a:p>
          <a:p>
            <a:pPr>
              <a:spcBef>
                <a:spcPct val="50000"/>
              </a:spcBef>
            </a:pPr>
            <a:r>
              <a:rPr lang="en-US" altLang="en-US" sz="3000">
                <a:latin typeface="Courier New" panose="02070309020205020404" pitchFamily="49" charset="0"/>
              </a:rPr>
              <a:t>!=	</a:t>
            </a:r>
            <a:r>
              <a:rPr lang="en-US" altLang="en-US" sz="3000"/>
              <a:t>not equal to</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dirty="0"/>
              <a:t>Relational Operators and Simple Data Types</a:t>
            </a:r>
          </a:p>
        </p:txBody>
      </p:sp>
      <p:sp>
        <p:nvSpPr>
          <p:cNvPr id="23555" name="Rectangle 3"/>
          <p:cNvSpPr>
            <a:spLocks noGrp="1" noChangeArrowheads="1"/>
          </p:cNvSpPr>
          <p:nvPr>
            <p:ph idx="1"/>
          </p:nvPr>
        </p:nvSpPr>
        <p:spPr>
          <a:xfrm>
            <a:off x="365125" y="1538818"/>
            <a:ext cx="8415338" cy="292388"/>
          </a:xfrm>
        </p:spPr>
        <p:txBody>
          <a:bodyPr/>
          <a:lstStyle/>
          <a:p>
            <a:r>
              <a:rPr lang="en-US" dirty="0"/>
              <a:t>You can use the relational operators with all three simple data types</a:t>
            </a:r>
          </a:p>
        </p:txBody>
      </p:sp>
      <p:pic>
        <p:nvPicPr>
          <p:cNvPr id="3" name="Picture 2">
            <a:extLst>
              <a:ext uri="{FF2B5EF4-FFF2-40B4-BE49-F238E27FC236}">
                <a16:creationId xmlns:a16="http://schemas.microsoft.com/office/drawing/2014/main" id="{706F59F7-0C2B-4C02-9D4C-2BF9B3F34F71}"/>
              </a:ext>
            </a:extLst>
          </p:cNvPr>
          <p:cNvPicPr>
            <a:picLocks noChangeAspect="1"/>
          </p:cNvPicPr>
          <p:nvPr/>
        </p:nvPicPr>
        <p:blipFill>
          <a:blip r:embed="rId3"/>
          <a:stretch>
            <a:fillRect/>
          </a:stretch>
        </p:blipFill>
        <p:spPr>
          <a:xfrm>
            <a:off x="1153955" y="3006545"/>
            <a:ext cx="6619875" cy="25812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FD33F901-491E-49FE-92FC-A0B442E7D516}"/>
              </a:ext>
            </a:extLst>
          </p:cNvPr>
          <p:cNvSpPr>
            <a:spLocks noGrp="1"/>
          </p:cNvSpPr>
          <p:nvPr>
            <p:ph type="title"/>
          </p:nvPr>
        </p:nvSpPr>
        <p:spPr/>
        <p:txBody>
          <a:bodyPr/>
          <a:lstStyle/>
          <a:p>
            <a:r>
              <a:rPr lang="en-US" altLang="en-US"/>
              <a:t>Selection Statements</a:t>
            </a:r>
          </a:p>
        </p:txBody>
      </p:sp>
      <p:sp>
        <p:nvSpPr>
          <p:cNvPr id="20483" name="Content Placeholder 2">
            <a:extLst>
              <a:ext uri="{FF2B5EF4-FFF2-40B4-BE49-F238E27FC236}">
                <a16:creationId xmlns:a16="http://schemas.microsoft.com/office/drawing/2014/main" id="{ED79CD45-00E8-4A2D-BAA5-E53934D6FB76}"/>
              </a:ext>
            </a:extLst>
          </p:cNvPr>
          <p:cNvSpPr>
            <a:spLocks noGrp="1"/>
          </p:cNvSpPr>
          <p:nvPr>
            <p:ph idx="1"/>
          </p:nvPr>
        </p:nvSpPr>
        <p:spPr/>
        <p:txBody>
          <a:bodyPr/>
          <a:lstStyle/>
          <a:p>
            <a:r>
              <a:rPr lang="en-US" altLang="en-US" dirty="0"/>
              <a:t>Python has several types of selection statements: one-way </a:t>
            </a:r>
            <a:r>
              <a:rPr lang="en-US" altLang="en-US" b="1" dirty="0"/>
              <a:t>if </a:t>
            </a:r>
            <a:r>
              <a:rPr lang="en-US" altLang="en-US" dirty="0"/>
              <a:t>statements, two-way </a:t>
            </a:r>
            <a:r>
              <a:rPr lang="en-US" altLang="en-US" b="1" dirty="0"/>
              <a:t>if-else </a:t>
            </a:r>
            <a:r>
              <a:rPr lang="en-US" altLang="en-US" dirty="0"/>
              <a:t>statements, and multi-way </a:t>
            </a:r>
            <a:r>
              <a:rPr lang="en-US" altLang="en-US" b="1" dirty="0"/>
              <a:t>if-</a:t>
            </a:r>
            <a:r>
              <a:rPr lang="en-US" altLang="en-US" b="1" dirty="0" err="1"/>
              <a:t>elif</a:t>
            </a:r>
            <a:r>
              <a:rPr lang="en-US" altLang="en-US" b="1" dirty="0"/>
              <a:t>-else </a:t>
            </a:r>
            <a:r>
              <a:rPr lang="en-US" altLang="en-US" dirty="0"/>
              <a:t>statements.  </a:t>
            </a:r>
          </a:p>
        </p:txBody>
      </p:sp>
      <p:sp>
        <p:nvSpPr>
          <p:cNvPr id="20484" name="Slide Number Placeholder 3">
            <a:extLst>
              <a:ext uri="{FF2B5EF4-FFF2-40B4-BE49-F238E27FC236}">
                <a16:creationId xmlns:a16="http://schemas.microsoft.com/office/drawing/2014/main" id="{6749902D-56DF-4CEC-A344-403B9898FE19}"/>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9942502-2D97-4F69-A49B-ABED07C17993}" type="slidenum">
              <a:rPr lang="en-US" altLang="en-US" sz="1400"/>
              <a:pPr/>
              <a:t>7</a:t>
            </a:fld>
            <a:endParaRPr lang="en-US"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6A3E746B-CB6C-4719-BBDB-98122F2385D7}"/>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EA7DAA1-9115-4DC4-85D0-1A1A7CA2BF5F}" type="slidenum">
              <a:rPr lang="en-US" altLang="en-US" sz="1400"/>
              <a:pPr/>
              <a:t>8</a:t>
            </a:fld>
            <a:endParaRPr lang="en-US" altLang="en-US" sz="1400"/>
          </a:p>
        </p:txBody>
      </p:sp>
      <p:sp>
        <p:nvSpPr>
          <p:cNvPr id="21507" name="Rectangle 2">
            <a:extLst>
              <a:ext uri="{FF2B5EF4-FFF2-40B4-BE49-F238E27FC236}">
                <a16:creationId xmlns:a16="http://schemas.microsoft.com/office/drawing/2014/main" id="{7DB6A8D9-CE82-43BE-B901-B4FB1F395933}"/>
              </a:ext>
            </a:extLst>
          </p:cNvPr>
          <p:cNvSpPr>
            <a:spLocks noGrp="1" noChangeArrowheads="1"/>
          </p:cNvSpPr>
          <p:nvPr>
            <p:ph type="title"/>
          </p:nvPr>
        </p:nvSpPr>
        <p:spPr>
          <a:xfrm>
            <a:off x="685800" y="152400"/>
            <a:ext cx="7772400" cy="533400"/>
          </a:xfrm>
        </p:spPr>
        <p:txBody>
          <a:bodyPr/>
          <a:lstStyle/>
          <a:p>
            <a:r>
              <a:rPr lang="en-US" altLang="en-US"/>
              <a:t>One-way </a:t>
            </a:r>
            <a:r>
              <a:rPr lang="en-US" altLang="en-US" sz="4200" b="1">
                <a:latin typeface="Courier New" panose="02070309020205020404" pitchFamily="49" charset="0"/>
              </a:rPr>
              <a:t>if</a:t>
            </a:r>
            <a:r>
              <a:rPr lang="en-US" altLang="en-US"/>
              <a:t> Statements</a:t>
            </a:r>
            <a:endParaRPr lang="en-US" altLang="en-US" sz="5400"/>
          </a:p>
        </p:txBody>
      </p:sp>
      <p:sp>
        <p:nvSpPr>
          <p:cNvPr id="21508" name="Rectangle 6">
            <a:extLst>
              <a:ext uri="{FF2B5EF4-FFF2-40B4-BE49-F238E27FC236}">
                <a16:creationId xmlns:a16="http://schemas.microsoft.com/office/drawing/2014/main" id="{1200B89C-681A-4E86-87B5-342071F24A9E}"/>
              </a:ext>
            </a:extLst>
          </p:cNvPr>
          <p:cNvSpPr>
            <a:spLocks noChangeArrowheads="1"/>
          </p:cNvSpPr>
          <p:nvPr/>
        </p:nvSpPr>
        <p:spPr bwMode="auto">
          <a:xfrm>
            <a:off x="1995488" y="207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09" name="Rectangle 7">
            <a:extLst>
              <a:ext uri="{FF2B5EF4-FFF2-40B4-BE49-F238E27FC236}">
                <a16:creationId xmlns:a16="http://schemas.microsoft.com/office/drawing/2014/main" id="{F67AF2B6-3F02-447D-91C4-29A0E97A2CF9}"/>
              </a:ext>
            </a:extLst>
          </p:cNvPr>
          <p:cNvSpPr>
            <a:spLocks noGrp="1" noChangeArrowheads="1"/>
          </p:cNvSpPr>
          <p:nvPr>
            <p:ph type="body" idx="1"/>
          </p:nvPr>
        </p:nvSpPr>
        <p:spPr>
          <a:xfrm>
            <a:off x="155575" y="1355725"/>
            <a:ext cx="3886200" cy="914400"/>
          </a:xfrm>
          <a:noFill/>
        </p:spPr>
        <p:txBody>
          <a:bodyPr/>
          <a:lstStyle/>
          <a:p>
            <a:pPr>
              <a:lnSpc>
                <a:spcPct val="90000"/>
              </a:lnSpc>
              <a:buFont typeface="Monotype Sorts" pitchFamily="2" charset="2"/>
              <a:buNone/>
            </a:pPr>
            <a:r>
              <a:rPr lang="en-US" altLang="en-US" sz="2400"/>
              <a:t>if boolean-expression: </a:t>
            </a:r>
          </a:p>
          <a:p>
            <a:pPr>
              <a:lnSpc>
                <a:spcPct val="90000"/>
              </a:lnSpc>
              <a:spcBef>
                <a:spcPct val="0"/>
              </a:spcBef>
              <a:buFont typeface="Monotype Sorts" pitchFamily="2" charset="2"/>
              <a:buNone/>
            </a:pPr>
            <a:r>
              <a:rPr lang="en-US" altLang="en-US" sz="2400"/>
              <a:t>    statement(s)</a:t>
            </a:r>
          </a:p>
        </p:txBody>
      </p:sp>
      <p:sp>
        <p:nvSpPr>
          <p:cNvPr id="21510" name="Rectangle 9">
            <a:extLst>
              <a:ext uri="{FF2B5EF4-FFF2-40B4-BE49-F238E27FC236}">
                <a16:creationId xmlns:a16="http://schemas.microsoft.com/office/drawing/2014/main" id="{ACB5F995-18DF-44D4-81C1-EAFF7558CB83}"/>
              </a:ext>
            </a:extLst>
          </p:cNvPr>
          <p:cNvSpPr>
            <a:spLocks noChangeArrowheads="1"/>
          </p:cNvSpPr>
          <p:nvPr/>
        </p:nvSpPr>
        <p:spPr bwMode="auto">
          <a:xfrm>
            <a:off x="3305175" y="1009650"/>
            <a:ext cx="5686425" cy="195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b="1"/>
              <a:t>if</a:t>
            </a:r>
            <a:r>
              <a:rPr lang="en-US" altLang="en-US"/>
              <a:t> radius &gt;= 0:</a:t>
            </a:r>
          </a:p>
          <a:p>
            <a:pPr>
              <a:spcBef>
                <a:spcPct val="20000"/>
              </a:spcBef>
              <a:buClr>
                <a:schemeClr val="tx2"/>
              </a:buClr>
              <a:buSzPct val="75000"/>
              <a:buFont typeface="Monotype Sorts" pitchFamily="2" charset="2"/>
              <a:buNone/>
            </a:pPr>
            <a:r>
              <a:rPr lang="en-US" altLang="en-US"/>
              <a:t>    area = radius * radius * 3.14159</a:t>
            </a:r>
          </a:p>
          <a:p>
            <a:pPr>
              <a:spcBef>
                <a:spcPct val="20000"/>
              </a:spcBef>
              <a:buClr>
                <a:schemeClr val="tx2"/>
              </a:buClr>
              <a:buSzPct val="75000"/>
              <a:buFont typeface="Monotype Sorts" pitchFamily="2" charset="2"/>
              <a:buNone/>
            </a:pPr>
            <a:r>
              <a:rPr lang="en-US" altLang="en-US"/>
              <a:t>    print("The area for the circle of radius“,</a:t>
            </a:r>
          </a:p>
          <a:p>
            <a:pPr>
              <a:spcBef>
                <a:spcPct val="20000"/>
              </a:spcBef>
              <a:buClr>
                <a:schemeClr val="tx2"/>
              </a:buClr>
              <a:buSzPct val="75000"/>
              <a:buFont typeface="Monotype Sorts" pitchFamily="2" charset="2"/>
              <a:buNone/>
            </a:pPr>
            <a:r>
              <a:rPr lang="en-US" altLang="en-US"/>
              <a:t>           radius, "is“, area)</a:t>
            </a:r>
          </a:p>
        </p:txBody>
      </p:sp>
      <p:graphicFrame>
        <p:nvGraphicFramePr>
          <p:cNvPr id="21511" name="Object 14">
            <a:extLst>
              <a:ext uri="{FF2B5EF4-FFF2-40B4-BE49-F238E27FC236}">
                <a16:creationId xmlns:a16="http://schemas.microsoft.com/office/drawing/2014/main" id="{8CF98F19-A68F-494D-9585-CC9E0FF8E826}"/>
              </a:ext>
            </a:extLst>
          </p:cNvPr>
          <p:cNvGraphicFramePr>
            <a:graphicFrameLocks noChangeAspect="1"/>
          </p:cNvGraphicFramePr>
          <p:nvPr/>
        </p:nvGraphicFramePr>
        <p:xfrm>
          <a:off x="639763" y="2968625"/>
          <a:ext cx="6099175" cy="3208338"/>
        </p:xfrm>
        <a:graphic>
          <a:graphicData uri="http://schemas.openxmlformats.org/presentationml/2006/ole">
            <mc:AlternateContent xmlns:mc="http://schemas.openxmlformats.org/markup-compatibility/2006">
              <mc:Choice xmlns:v="urn:schemas-microsoft-com:vml" Requires="v">
                <p:oleObj name="Picture" r:id="rId3" imgW="5148072" imgH="2715006" progId="Word.Picture.8">
                  <p:embed/>
                </p:oleObj>
              </mc:Choice>
              <mc:Fallback>
                <p:oleObj name="Picture" r:id="rId3" imgW="5148072" imgH="2715006" progId="Word.Picture.8">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763" y="2968625"/>
                        <a:ext cx="6099175" cy="320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2" name="Line 10">
            <a:extLst>
              <a:ext uri="{FF2B5EF4-FFF2-40B4-BE49-F238E27FC236}">
                <a16:creationId xmlns:a16="http://schemas.microsoft.com/office/drawing/2014/main" id="{DA966090-B3CD-4552-86E3-EC3C5ECC3EA2}"/>
              </a:ext>
            </a:extLst>
          </p:cNvPr>
          <p:cNvSpPr>
            <a:spLocks noChangeShapeType="1"/>
          </p:cNvSpPr>
          <p:nvPr/>
        </p:nvSpPr>
        <p:spPr bwMode="auto">
          <a:xfrm>
            <a:off x="1268413" y="2122488"/>
            <a:ext cx="500062" cy="99853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3" name="Line 16">
            <a:extLst>
              <a:ext uri="{FF2B5EF4-FFF2-40B4-BE49-F238E27FC236}">
                <a16:creationId xmlns:a16="http://schemas.microsoft.com/office/drawing/2014/main" id="{D013ED36-B52E-419F-87E3-0C506453D500}"/>
              </a:ext>
            </a:extLst>
          </p:cNvPr>
          <p:cNvSpPr>
            <a:spLocks noChangeShapeType="1"/>
          </p:cNvSpPr>
          <p:nvPr/>
        </p:nvSpPr>
        <p:spPr bwMode="auto">
          <a:xfrm>
            <a:off x="3689350" y="2506663"/>
            <a:ext cx="500063" cy="99853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D63FEA39-872F-45D6-B818-81DBB5131AC4}"/>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F05AE83-F253-4DD7-9539-8885B576CD85}" type="slidenum">
              <a:rPr lang="en-US" altLang="en-US" sz="1400"/>
              <a:pPr/>
              <a:t>9</a:t>
            </a:fld>
            <a:endParaRPr lang="en-US" altLang="en-US" sz="1400"/>
          </a:p>
        </p:txBody>
      </p:sp>
      <p:sp>
        <p:nvSpPr>
          <p:cNvPr id="22531" name="Rectangle 2">
            <a:extLst>
              <a:ext uri="{FF2B5EF4-FFF2-40B4-BE49-F238E27FC236}">
                <a16:creationId xmlns:a16="http://schemas.microsoft.com/office/drawing/2014/main" id="{06A9C825-AA00-4EEC-BB34-AF0D0D396126}"/>
              </a:ext>
            </a:extLst>
          </p:cNvPr>
          <p:cNvSpPr>
            <a:spLocks noGrp="1" noChangeArrowheads="1"/>
          </p:cNvSpPr>
          <p:nvPr>
            <p:ph type="title"/>
          </p:nvPr>
        </p:nvSpPr>
        <p:spPr>
          <a:xfrm>
            <a:off x="685800" y="304800"/>
            <a:ext cx="7772400" cy="533400"/>
          </a:xfrm>
        </p:spPr>
        <p:txBody>
          <a:bodyPr/>
          <a:lstStyle/>
          <a:p>
            <a:r>
              <a:rPr lang="en-US" altLang="en-US"/>
              <a:t>Note</a:t>
            </a:r>
            <a:endParaRPr lang="en-US" altLang="en-US" sz="5400"/>
          </a:p>
        </p:txBody>
      </p:sp>
      <p:sp>
        <p:nvSpPr>
          <p:cNvPr id="22532" name="Rectangle 3">
            <a:extLst>
              <a:ext uri="{FF2B5EF4-FFF2-40B4-BE49-F238E27FC236}">
                <a16:creationId xmlns:a16="http://schemas.microsoft.com/office/drawing/2014/main" id="{7B58E679-486D-41ED-8447-11693088EE10}"/>
              </a:ext>
            </a:extLst>
          </p:cNvPr>
          <p:cNvSpPr>
            <a:spLocks noChangeArrowheads="1"/>
          </p:cNvSpPr>
          <p:nvPr/>
        </p:nvSpPr>
        <p:spPr bwMode="auto">
          <a:xfrm>
            <a:off x="1995488" y="207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2533" name="Rectangle 10">
            <a:extLst>
              <a:ext uri="{FF2B5EF4-FFF2-40B4-BE49-F238E27FC236}">
                <a16:creationId xmlns:a16="http://schemas.microsoft.com/office/drawing/2014/main" id="{335DBB65-3391-42B6-94B3-B1AF3155A87C}"/>
              </a:ext>
            </a:extLst>
          </p:cNvPr>
          <p:cNvSpPr>
            <a:spLocks noChangeArrowheads="1"/>
          </p:cNvSpPr>
          <p:nvPr/>
        </p:nvSpPr>
        <p:spPr bwMode="auto">
          <a:xfrm>
            <a:off x="2138363"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2534" name="Rectangle 13">
            <a:extLst>
              <a:ext uri="{FF2B5EF4-FFF2-40B4-BE49-F238E27FC236}">
                <a16:creationId xmlns:a16="http://schemas.microsoft.com/office/drawing/2014/main" id="{0BE42BC7-6657-4603-AD98-F98DE5CF539C}"/>
              </a:ext>
            </a:extLst>
          </p:cNvPr>
          <p:cNvSpPr>
            <a:spLocks noChangeArrowheads="1"/>
          </p:cNvSpPr>
          <p:nvPr/>
        </p:nvSpPr>
        <p:spPr bwMode="auto">
          <a:xfrm>
            <a:off x="0" y="3113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2535" name="Rectangle 15">
            <a:extLst>
              <a:ext uri="{FF2B5EF4-FFF2-40B4-BE49-F238E27FC236}">
                <a16:creationId xmlns:a16="http://schemas.microsoft.com/office/drawing/2014/main" id="{18E86079-01B5-43A8-8E95-3CB52967ADD5}"/>
              </a:ext>
            </a:extLst>
          </p:cNvPr>
          <p:cNvSpPr>
            <a:spLocks noChangeArrowheads="1"/>
          </p:cNvSpPr>
          <p:nvPr/>
        </p:nvSpPr>
        <p:spPr bwMode="auto">
          <a:xfrm>
            <a:off x="0" y="3097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2536" name="Rectangle 17">
            <a:extLst>
              <a:ext uri="{FF2B5EF4-FFF2-40B4-BE49-F238E27FC236}">
                <a16:creationId xmlns:a16="http://schemas.microsoft.com/office/drawing/2014/main" id="{D5E1DD17-48A2-4175-8801-F820E65B7279}"/>
              </a:ext>
            </a:extLst>
          </p:cNvPr>
          <p:cNvSpPr>
            <a:spLocks noChangeArrowheads="1"/>
          </p:cNvSpPr>
          <p:nvPr/>
        </p:nvSpPr>
        <p:spPr bwMode="auto">
          <a:xfrm>
            <a:off x="0" y="3109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2537" name="Object 16">
            <a:extLst>
              <a:ext uri="{FF2B5EF4-FFF2-40B4-BE49-F238E27FC236}">
                <a16:creationId xmlns:a16="http://schemas.microsoft.com/office/drawing/2014/main" id="{2FD6E6C5-24F2-4E34-AA19-259D48631D7C}"/>
              </a:ext>
            </a:extLst>
          </p:cNvPr>
          <p:cNvGraphicFramePr>
            <a:graphicFrameLocks noChangeAspect="1"/>
          </p:cNvGraphicFramePr>
          <p:nvPr/>
        </p:nvGraphicFramePr>
        <p:xfrm>
          <a:off x="174625" y="2541588"/>
          <a:ext cx="8794750" cy="1143000"/>
        </p:xfrm>
        <a:graphic>
          <a:graphicData uri="http://schemas.openxmlformats.org/presentationml/2006/ole">
            <mc:AlternateContent xmlns:mc="http://schemas.openxmlformats.org/markup-compatibility/2006">
              <mc:Choice xmlns:v="urn:schemas-microsoft-com:vml" Requires="v">
                <p:oleObj name="Picture" r:id="rId3" imgW="5080000" imgH="660400" progId="Word.Picture.8">
                  <p:embed/>
                </p:oleObj>
              </mc:Choice>
              <mc:Fallback>
                <p:oleObj name="Picture" r:id="rId3" imgW="5080000" imgH="660400" progId="Word.Picture.8">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25" y="2541588"/>
                        <a:ext cx="8794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8" name="Rectangle 1">
            <a:extLst>
              <a:ext uri="{FF2B5EF4-FFF2-40B4-BE49-F238E27FC236}">
                <a16:creationId xmlns:a16="http://schemas.microsoft.com/office/drawing/2014/main" id="{F1BE4F68-D76A-46B9-B569-BDB705496FB1}"/>
              </a:ext>
            </a:extLst>
          </p:cNvPr>
          <p:cNvSpPr>
            <a:spLocks noChangeArrowheads="1"/>
          </p:cNvSpPr>
          <p:nvPr/>
        </p:nvSpPr>
        <p:spPr bwMode="auto">
          <a:xfrm>
            <a:off x="577850" y="1700213"/>
            <a:ext cx="4316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the statement(s) must be indented</a:t>
            </a:r>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9499</TotalTime>
  <Words>2436</Words>
  <Application>Microsoft Office PowerPoint</Application>
  <PresentationFormat>On-screen Show (4:3)</PresentationFormat>
  <Paragraphs>400</Paragraphs>
  <Slides>37</Slides>
  <Notes>30</Notes>
  <HiddenSlides>0</HiddenSlides>
  <MMClips>0</MMClips>
  <ScaleCrop>false</ScaleCrop>
  <HeadingPairs>
    <vt:vector size="10"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37</vt:i4>
      </vt:variant>
      <vt:variant>
        <vt:lpstr>Custom Shows</vt:lpstr>
      </vt:variant>
      <vt:variant>
        <vt:i4>1</vt:i4>
      </vt:variant>
    </vt:vector>
  </HeadingPairs>
  <TitlesOfParts>
    <vt:vector size="44" baseType="lpstr">
      <vt:lpstr>Arial</vt:lpstr>
      <vt:lpstr>Courier New</vt:lpstr>
      <vt:lpstr>Monotype Sorts</vt:lpstr>
      <vt:lpstr>Times New Roman</vt:lpstr>
      <vt:lpstr>International</vt:lpstr>
      <vt:lpstr>Picture</vt:lpstr>
      <vt:lpstr>Chapter 3 Selections</vt:lpstr>
      <vt:lpstr>Motivations</vt:lpstr>
      <vt:lpstr>Objectives</vt:lpstr>
      <vt:lpstr>Boolean Data Types </vt:lpstr>
      <vt:lpstr>Relational Operators</vt:lpstr>
      <vt:lpstr>Relational Operators and Simple Data Types</vt:lpstr>
      <vt:lpstr>Selection Statements</vt:lpstr>
      <vt:lpstr>One-way if Statements</vt:lpstr>
      <vt:lpstr>Note</vt:lpstr>
      <vt:lpstr>Simple if Demo</vt:lpstr>
      <vt:lpstr>The Two-way if-else Statements</vt:lpstr>
      <vt:lpstr>if...else Example</vt:lpstr>
      <vt:lpstr>Problem: A Math Learning Tool </vt:lpstr>
      <vt:lpstr>Generating Random Numbers</vt:lpstr>
      <vt:lpstr>Generating Random Numbers (cont’d.)</vt:lpstr>
      <vt:lpstr>PowerPoint Presentation</vt:lpstr>
      <vt:lpstr>Multi-Way if-elif-else Statements</vt:lpstr>
      <vt:lpstr>Trace if-else statement</vt:lpstr>
      <vt:lpstr>Trace if-else statement</vt:lpstr>
      <vt:lpstr>Trace if-else statement</vt:lpstr>
      <vt:lpstr>Trace if-else statement</vt:lpstr>
      <vt:lpstr>Trace if-else statement</vt:lpstr>
      <vt:lpstr>Example</vt:lpstr>
      <vt:lpstr>PowerPoint Presentation</vt:lpstr>
      <vt:lpstr>Common Errors</vt:lpstr>
      <vt:lpstr>Problem: Body Mass Index </vt:lpstr>
      <vt:lpstr>PowerPoint Presentation</vt:lpstr>
      <vt:lpstr>Logical Operators</vt:lpstr>
      <vt:lpstr>Truth Table for Operator not</vt:lpstr>
      <vt:lpstr>Truth Table for Operator and</vt:lpstr>
      <vt:lpstr>Truth Table for Operator or</vt:lpstr>
      <vt:lpstr>Problem: Determining Leap Year?</vt:lpstr>
      <vt:lpstr>Operator Precedence</vt:lpstr>
      <vt:lpstr>Operator Precedence and Associativity</vt:lpstr>
      <vt:lpstr>Operator Associativity</vt:lpstr>
      <vt:lpstr>Turtle: Location of an Object  </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Control Methods</dc:title>
  <dc:creator>Y. Daniel Liang</dc:creator>
  <cp:lastModifiedBy>Thaer Jayyousi</cp:lastModifiedBy>
  <cp:revision>288</cp:revision>
  <cp:lastPrinted>1998-02-04T21:16:15Z</cp:lastPrinted>
  <dcterms:created xsi:type="dcterms:W3CDTF">1995-06-10T17:31:50Z</dcterms:created>
  <dcterms:modified xsi:type="dcterms:W3CDTF">2022-09-18T18:11:22Z</dcterms:modified>
</cp:coreProperties>
</file>