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14"/>
  </p:notesMasterIdLst>
  <p:handoutMasterIdLst>
    <p:handoutMasterId r:id="rId115"/>
  </p:handoutMasterIdLst>
  <p:sldIdLst>
    <p:sldId id="257" r:id="rId2"/>
    <p:sldId id="651" r:id="rId3"/>
    <p:sldId id="530" r:id="rId4"/>
    <p:sldId id="690" r:id="rId5"/>
    <p:sldId id="691" r:id="rId6"/>
    <p:sldId id="692" r:id="rId7"/>
    <p:sldId id="693" r:id="rId8"/>
    <p:sldId id="694" r:id="rId9"/>
    <p:sldId id="698" r:id="rId10"/>
    <p:sldId id="699" r:id="rId11"/>
    <p:sldId id="700" r:id="rId12"/>
    <p:sldId id="768" r:id="rId13"/>
    <p:sldId id="701" r:id="rId14"/>
    <p:sldId id="702" r:id="rId15"/>
    <p:sldId id="703" r:id="rId16"/>
    <p:sldId id="704" r:id="rId17"/>
    <p:sldId id="705" r:id="rId18"/>
    <p:sldId id="706" r:id="rId19"/>
    <p:sldId id="707" r:id="rId20"/>
    <p:sldId id="769" r:id="rId21"/>
    <p:sldId id="708" r:id="rId22"/>
    <p:sldId id="709" r:id="rId23"/>
    <p:sldId id="710" r:id="rId24"/>
    <p:sldId id="711" r:id="rId25"/>
    <p:sldId id="712" r:id="rId26"/>
    <p:sldId id="713" r:id="rId27"/>
    <p:sldId id="714" r:id="rId28"/>
    <p:sldId id="715" r:id="rId29"/>
    <p:sldId id="716" r:id="rId30"/>
    <p:sldId id="717" r:id="rId31"/>
    <p:sldId id="718" r:id="rId32"/>
    <p:sldId id="831" r:id="rId33"/>
    <p:sldId id="719" r:id="rId34"/>
    <p:sldId id="720" r:id="rId35"/>
    <p:sldId id="721" r:id="rId36"/>
    <p:sldId id="722" r:id="rId37"/>
    <p:sldId id="723" r:id="rId38"/>
    <p:sldId id="724" r:id="rId39"/>
    <p:sldId id="725" r:id="rId40"/>
    <p:sldId id="785" r:id="rId41"/>
    <p:sldId id="786" r:id="rId42"/>
    <p:sldId id="788" r:id="rId43"/>
    <p:sldId id="789" r:id="rId44"/>
    <p:sldId id="790" r:id="rId45"/>
    <p:sldId id="798" r:id="rId46"/>
    <p:sldId id="767" r:id="rId47"/>
    <p:sldId id="766" r:id="rId48"/>
    <p:sldId id="726" r:id="rId49"/>
    <p:sldId id="727" r:id="rId50"/>
    <p:sldId id="728" r:id="rId51"/>
    <p:sldId id="729" r:id="rId52"/>
    <p:sldId id="730" r:id="rId53"/>
    <p:sldId id="731" r:id="rId54"/>
    <p:sldId id="732" r:id="rId55"/>
    <p:sldId id="733" r:id="rId56"/>
    <p:sldId id="734" r:id="rId57"/>
    <p:sldId id="735" r:id="rId58"/>
    <p:sldId id="736" r:id="rId59"/>
    <p:sldId id="737" r:id="rId60"/>
    <p:sldId id="770" r:id="rId61"/>
    <p:sldId id="771" r:id="rId62"/>
    <p:sldId id="792" r:id="rId63"/>
    <p:sldId id="772" r:id="rId64"/>
    <p:sldId id="773" r:id="rId65"/>
    <p:sldId id="774" r:id="rId66"/>
    <p:sldId id="775" r:id="rId67"/>
    <p:sldId id="776" r:id="rId68"/>
    <p:sldId id="777" r:id="rId69"/>
    <p:sldId id="778" r:id="rId70"/>
    <p:sldId id="779" r:id="rId71"/>
    <p:sldId id="780" r:id="rId72"/>
    <p:sldId id="781" r:id="rId73"/>
    <p:sldId id="782" r:id="rId74"/>
    <p:sldId id="783" r:id="rId75"/>
    <p:sldId id="794" r:id="rId76"/>
    <p:sldId id="795" r:id="rId77"/>
    <p:sldId id="796" r:id="rId78"/>
    <p:sldId id="738" r:id="rId79"/>
    <p:sldId id="739" r:id="rId80"/>
    <p:sldId id="740" r:id="rId81"/>
    <p:sldId id="741" r:id="rId82"/>
    <p:sldId id="742" r:id="rId83"/>
    <p:sldId id="743" r:id="rId84"/>
    <p:sldId id="744" r:id="rId85"/>
    <p:sldId id="745" r:id="rId86"/>
    <p:sldId id="752" r:id="rId87"/>
    <p:sldId id="753" r:id="rId88"/>
    <p:sldId id="797" r:id="rId89"/>
    <p:sldId id="754" r:id="rId90"/>
    <p:sldId id="755" r:id="rId91"/>
    <p:sldId id="756" r:id="rId92"/>
    <p:sldId id="760" r:id="rId93"/>
    <p:sldId id="761" r:id="rId94"/>
    <p:sldId id="762" r:id="rId95"/>
    <p:sldId id="763" r:id="rId96"/>
    <p:sldId id="811" r:id="rId97"/>
    <p:sldId id="812" r:id="rId98"/>
    <p:sldId id="813" r:id="rId99"/>
    <p:sldId id="814" r:id="rId100"/>
    <p:sldId id="816" r:id="rId101"/>
    <p:sldId id="827" r:id="rId102"/>
    <p:sldId id="828" r:id="rId103"/>
    <p:sldId id="817" r:id="rId104"/>
    <p:sldId id="818" r:id="rId105"/>
    <p:sldId id="819" r:id="rId106"/>
    <p:sldId id="820" r:id="rId107"/>
    <p:sldId id="821" r:id="rId108"/>
    <p:sldId id="822" r:id="rId109"/>
    <p:sldId id="823" r:id="rId110"/>
    <p:sldId id="824" r:id="rId111"/>
    <p:sldId id="829" r:id="rId112"/>
    <p:sldId id="830" r:id="rId11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36" autoAdjust="0"/>
  </p:normalViewPr>
  <p:slideViewPr>
    <p:cSldViewPr>
      <p:cViewPr varScale="1">
        <p:scale>
          <a:sx n="80" d="100"/>
          <a:sy n="80" d="100"/>
        </p:scale>
        <p:origin x="712" y="44"/>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7"/>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48CCE6D-DDB6-4886-B336-0D6FB23A9B16}"/>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dirty="0"/>
            </a:lvl1pPr>
          </a:lstStyle>
          <a:p>
            <a:pPr>
              <a:defRPr/>
            </a:pPr>
            <a:endParaRPr lang="en-US"/>
          </a:p>
        </p:txBody>
      </p:sp>
      <p:sp>
        <p:nvSpPr>
          <p:cNvPr id="2051" name="Rectangle 3">
            <a:extLst>
              <a:ext uri="{FF2B5EF4-FFF2-40B4-BE49-F238E27FC236}">
                <a16:creationId xmlns:a16="http://schemas.microsoft.com/office/drawing/2014/main" id="{1A1C4DC9-94D1-410F-AE54-5BC0ABED5E8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dirty="0"/>
            </a:lvl1pPr>
          </a:lstStyle>
          <a:p>
            <a:pPr>
              <a:defRPr/>
            </a:pPr>
            <a:endParaRPr lang="en-US"/>
          </a:p>
        </p:txBody>
      </p:sp>
      <p:sp>
        <p:nvSpPr>
          <p:cNvPr id="117764" name="Rectangle 4">
            <a:extLst>
              <a:ext uri="{FF2B5EF4-FFF2-40B4-BE49-F238E27FC236}">
                <a16:creationId xmlns:a16="http://schemas.microsoft.com/office/drawing/2014/main" id="{C25C5DFD-8FB1-4663-8A09-393887F12566}"/>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723248D0-2DF8-4002-804D-91AC433517C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1FBE63F8-25B3-4122-AE26-CC2394E3800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dirty="0"/>
            </a:lvl1pPr>
          </a:lstStyle>
          <a:p>
            <a:pPr>
              <a:defRPr/>
            </a:pPr>
            <a:endParaRPr lang="en-US"/>
          </a:p>
        </p:txBody>
      </p:sp>
      <p:sp>
        <p:nvSpPr>
          <p:cNvPr id="2055" name="Rectangle 7">
            <a:extLst>
              <a:ext uri="{FF2B5EF4-FFF2-40B4-BE49-F238E27FC236}">
                <a16:creationId xmlns:a16="http://schemas.microsoft.com/office/drawing/2014/main" id="{FFED501D-6904-473B-82BD-E75F716F6EEC}"/>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EE511934-2A15-4032-A360-EC066A3EAB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5853EAAE-CE50-4CD9-97DB-29FC7A9B2E04}"/>
              </a:ext>
            </a:extLst>
          </p:cNvPr>
          <p:cNvSpPr>
            <a:spLocks noGrp="1" noRot="1" noChangeAspect="1" noTextEdit="1"/>
          </p:cNvSpPr>
          <p:nvPr>
            <p:ph type="sldImg"/>
          </p:nvPr>
        </p:nvSpPr>
        <p:spPr>
          <a:xfrm>
            <a:off x="1150938" y="692150"/>
            <a:ext cx="4556125" cy="3416300"/>
          </a:xfrm>
          <a:ln/>
        </p:spPr>
      </p:sp>
      <p:sp>
        <p:nvSpPr>
          <p:cNvPr id="118787" name="Notes Placeholder 2">
            <a:extLst>
              <a:ext uri="{FF2B5EF4-FFF2-40B4-BE49-F238E27FC236}">
                <a16:creationId xmlns:a16="http://schemas.microsoft.com/office/drawing/2014/main" id="{01186081-6B7C-4DC8-ABF1-D72C08AA4AA6}"/>
              </a:ext>
            </a:extLst>
          </p:cNvPr>
          <p:cNvSpPr>
            <a:spLocks noGrp="1"/>
          </p:cNvSpPr>
          <p:nvPr>
            <p:ph type="body" idx="1"/>
          </p:nvPr>
        </p:nvSpPr>
        <p:spPr>
          <a:noFill/>
        </p:spPr>
        <p:txBody>
          <a:bodyPr/>
          <a:lstStyle/>
          <a:p>
            <a:endParaRPr lang="en-US" altLang="en-US"/>
          </a:p>
        </p:txBody>
      </p:sp>
      <p:sp>
        <p:nvSpPr>
          <p:cNvPr id="118788" name="Slide Number Placeholder 3">
            <a:extLst>
              <a:ext uri="{FF2B5EF4-FFF2-40B4-BE49-F238E27FC236}">
                <a16:creationId xmlns:a16="http://schemas.microsoft.com/office/drawing/2014/main" id="{B362394E-50B4-41EB-95F6-792F1C16D1FF}"/>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07DCD4-5E89-4A18-AFC3-8AF7C2A19E93}" type="slidenum">
              <a:rPr lang="en-US" altLang="en-US" sz="1000"/>
              <a:pPr/>
              <a:t>3</a:t>
            </a:fld>
            <a:endParaRPr lang="en-US" altLang="en-US"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03C0F55-90D0-4C7C-8E57-D3EE6BC6D20D}"/>
              </a:ext>
            </a:extLst>
          </p:cNvPr>
          <p:cNvSpPr>
            <a:spLocks noGrp="1" noRot="1" noChangeAspect="1" noChangeArrowheads="1" noTextEdit="1"/>
          </p:cNvSpPr>
          <p:nvPr>
            <p:ph type="sldImg"/>
          </p:nvPr>
        </p:nvSpPr>
        <p:spPr>
          <a:xfrm>
            <a:off x="1150938" y="692150"/>
            <a:ext cx="4556125" cy="3416300"/>
          </a:xfrm>
          <a:ln/>
        </p:spPr>
      </p:sp>
      <p:sp>
        <p:nvSpPr>
          <p:cNvPr id="128003" name="Rectangle 3">
            <a:extLst>
              <a:ext uri="{FF2B5EF4-FFF2-40B4-BE49-F238E27FC236}">
                <a16:creationId xmlns:a16="http://schemas.microsoft.com/office/drawing/2014/main" id="{FB59F4F2-A2F7-4474-A2E4-2D1E01EB3CCC}"/>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2C7DAF2-7EDC-4D22-961F-CC008926E1B1}"/>
              </a:ext>
            </a:extLst>
          </p:cNvPr>
          <p:cNvSpPr>
            <a:spLocks noGrp="1" noRot="1" noChangeAspect="1" noChangeArrowheads="1" noTextEdit="1"/>
          </p:cNvSpPr>
          <p:nvPr>
            <p:ph type="sldImg"/>
          </p:nvPr>
        </p:nvSpPr>
        <p:spPr>
          <a:xfrm>
            <a:off x="1150938" y="692150"/>
            <a:ext cx="4556125" cy="3416300"/>
          </a:xfrm>
          <a:ln/>
        </p:spPr>
      </p:sp>
      <p:sp>
        <p:nvSpPr>
          <p:cNvPr id="129027" name="Rectangle 3">
            <a:extLst>
              <a:ext uri="{FF2B5EF4-FFF2-40B4-BE49-F238E27FC236}">
                <a16:creationId xmlns:a16="http://schemas.microsoft.com/office/drawing/2014/main" id="{C22D3FBD-7310-448F-8A94-7A4A3976BF93}"/>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59C84FD-CBCA-4A0F-BD03-AC1422E605AB}"/>
              </a:ext>
            </a:extLst>
          </p:cNvPr>
          <p:cNvSpPr>
            <a:spLocks noGrp="1" noRot="1" noChangeAspect="1" noChangeArrowheads="1" noTextEdit="1"/>
          </p:cNvSpPr>
          <p:nvPr>
            <p:ph type="sldImg"/>
          </p:nvPr>
        </p:nvSpPr>
        <p:spPr>
          <a:xfrm>
            <a:off x="1150938" y="692150"/>
            <a:ext cx="4556125" cy="3416300"/>
          </a:xfrm>
          <a:ln/>
        </p:spPr>
      </p:sp>
      <p:sp>
        <p:nvSpPr>
          <p:cNvPr id="130051" name="Rectangle 3">
            <a:extLst>
              <a:ext uri="{FF2B5EF4-FFF2-40B4-BE49-F238E27FC236}">
                <a16:creationId xmlns:a16="http://schemas.microsoft.com/office/drawing/2014/main" id="{696EF889-52B9-499F-99E8-BB9BA2F64C60}"/>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C7631FAE-A547-422D-B299-D4B33FADE90B}"/>
              </a:ext>
            </a:extLst>
          </p:cNvPr>
          <p:cNvSpPr>
            <a:spLocks noGrp="1" noRot="1" noChangeAspect="1" noChangeArrowheads="1" noTextEdit="1"/>
          </p:cNvSpPr>
          <p:nvPr>
            <p:ph type="sldImg"/>
          </p:nvPr>
        </p:nvSpPr>
        <p:spPr>
          <a:xfrm>
            <a:off x="1150938" y="692150"/>
            <a:ext cx="4556125" cy="3416300"/>
          </a:xfrm>
          <a:ln/>
        </p:spPr>
      </p:sp>
      <p:sp>
        <p:nvSpPr>
          <p:cNvPr id="131075" name="Rectangle 3">
            <a:extLst>
              <a:ext uri="{FF2B5EF4-FFF2-40B4-BE49-F238E27FC236}">
                <a16:creationId xmlns:a16="http://schemas.microsoft.com/office/drawing/2014/main" id="{9820B33F-7267-4E29-8D8A-1A4689156EF8}"/>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E6EF7934-1573-4E9C-B8FB-96D8271D9101}"/>
              </a:ext>
            </a:extLst>
          </p:cNvPr>
          <p:cNvSpPr>
            <a:spLocks noGrp="1" noRot="1" noChangeAspect="1" noChangeArrowheads="1" noTextEdit="1"/>
          </p:cNvSpPr>
          <p:nvPr>
            <p:ph type="sldImg"/>
          </p:nvPr>
        </p:nvSpPr>
        <p:spPr>
          <a:xfrm>
            <a:off x="1150938" y="692150"/>
            <a:ext cx="4556125" cy="3416300"/>
          </a:xfrm>
          <a:ln/>
        </p:spPr>
      </p:sp>
      <p:sp>
        <p:nvSpPr>
          <p:cNvPr id="132099" name="Rectangle 3">
            <a:extLst>
              <a:ext uri="{FF2B5EF4-FFF2-40B4-BE49-F238E27FC236}">
                <a16:creationId xmlns:a16="http://schemas.microsoft.com/office/drawing/2014/main" id="{EA9B1EDC-169B-48B9-B986-9BFBFB228CFC}"/>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03594CDA-27FF-44F7-A8CF-3D1B5E1592FC}"/>
              </a:ext>
            </a:extLst>
          </p:cNvPr>
          <p:cNvSpPr>
            <a:spLocks noGrp="1" noRot="1" noChangeAspect="1" noChangeArrowheads="1" noTextEdit="1"/>
          </p:cNvSpPr>
          <p:nvPr>
            <p:ph type="sldImg"/>
          </p:nvPr>
        </p:nvSpPr>
        <p:spPr>
          <a:xfrm>
            <a:off x="1150938" y="692150"/>
            <a:ext cx="4556125" cy="3416300"/>
          </a:xfrm>
          <a:ln/>
        </p:spPr>
      </p:sp>
      <p:sp>
        <p:nvSpPr>
          <p:cNvPr id="119811" name="Rectangle 3">
            <a:extLst>
              <a:ext uri="{FF2B5EF4-FFF2-40B4-BE49-F238E27FC236}">
                <a16:creationId xmlns:a16="http://schemas.microsoft.com/office/drawing/2014/main" id="{B93C940C-1DB4-4EB1-8400-C0F76413966C}"/>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79EE58E0-B1F1-4BE0-9BEB-F3DEBF9EA3D5}"/>
              </a:ext>
            </a:extLst>
          </p:cNvPr>
          <p:cNvSpPr>
            <a:spLocks noGrp="1" noRot="1" noChangeAspect="1" noChangeArrowheads="1" noTextEdit="1"/>
          </p:cNvSpPr>
          <p:nvPr>
            <p:ph type="sldImg"/>
          </p:nvPr>
        </p:nvSpPr>
        <p:spPr>
          <a:xfrm>
            <a:off x="1150938" y="692150"/>
            <a:ext cx="4556125" cy="3416300"/>
          </a:xfrm>
          <a:ln/>
        </p:spPr>
      </p:sp>
      <p:sp>
        <p:nvSpPr>
          <p:cNvPr id="120835" name="Rectangle 3">
            <a:extLst>
              <a:ext uri="{FF2B5EF4-FFF2-40B4-BE49-F238E27FC236}">
                <a16:creationId xmlns:a16="http://schemas.microsoft.com/office/drawing/2014/main" id="{440ECFCC-5B93-4E75-BE3A-5EEE3DBE5165}"/>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0E525BE3-587C-4C9A-B5EB-57EBAB0F3CF6}"/>
              </a:ext>
            </a:extLst>
          </p:cNvPr>
          <p:cNvSpPr>
            <a:spLocks noGrp="1" noRot="1" noChangeAspect="1" noChangeArrowheads="1" noTextEdit="1"/>
          </p:cNvSpPr>
          <p:nvPr>
            <p:ph type="sldImg"/>
          </p:nvPr>
        </p:nvSpPr>
        <p:spPr>
          <a:xfrm>
            <a:off x="1150938" y="692150"/>
            <a:ext cx="4556125" cy="3416300"/>
          </a:xfrm>
          <a:ln/>
        </p:spPr>
      </p:sp>
      <p:sp>
        <p:nvSpPr>
          <p:cNvPr id="121859" name="Rectangle 3">
            <a:extLst>
              <a:ext uri="{FF2B5EF4-FFF2-40B4-BE49-F238E27FC236}">
                <a16:creationId xmlns:a16="http://schemas.microsoft.com/office/drawing/2014/main" id="{AD0F03B3-7492-4009-8727-59944212CA5B}"/>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6BBBCA1-2C66-41E9-AE6C-5CA29B0DC09A}"/>
              </a:ext>
            </a:extLst>
          </p:cNvPr>
          <p:cNvSpPr>
            <a:spLocks noGrp="1" noRot="1" noChangeAspect="1" noChangeArrowheads="1" noTextEdit="1"/>
          </p:cNvSpPr>
          <p:nvPr>
            <p:ph type="sldImg"/>
          </p:nvPr>
        </p:nvSpPr>
        <p:spPr>
          <a:xfrm>
            <a:off x="1150938" y="692150"/>
            <a:ext cx="4556125" cy="3416300"/>
          </a:xfrm>
          <a:ln/>
        </p:spPr>
      </p:sp>
      <p:sp>
        <p:nvSpPr>
          <p:cNvPr id="122883" name="Rectangle 3">
            <a:extLst>
              <a:ext uri="{FF2B5EF4-FFF2-40B4-BE49-F238E27FC236}">
                <a16:creationId xmlns:a16="http://schemas.microsoft.com/office/drawing/2014/main" id="{A0BD77E5-AC04-4433-A469-ADC99CF69100}"/>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072DD332-6935-412C-86B8-0865320BAE83}"/>
              </a:ext>
            </a:extLst>
          </p:cNvPr>
          <p:cNvSpPr>
            <a:spLocks noGrp="1" noRot="1" noChangeAspect="1" noChangeArrowheads="1" noTextEdit="1"/>
          </p:cNvSpPr>
          <p:nvPr>
            <p:ph type="sldImg"/>
          </p:nvPr>
        </p:nvSpPr>
        <p:spPr>
          <a:xfrm>
            <a:off x="1150938" y="692150"/>
            <a:ext cx="4556125" cy="3416300"/>
          </a:xfrm>
          <a:ln/>
        </p:spPr>
      </p:sp>
      <p:sp>
        <p:nvSpPr>
          <p:cNvPr id="123907" name="Rectangle 3">
            <a:extLst>
              <a:ext uri="{FF2B5EF4-FFF2-40B4-BE49-F238E27FC236}">
                <a16:creationId xmlns:a16="http://schemas.microsoft.com/office/drawing/2014/main" id="{0FF3133D-F298-4097-8D8E-052D1956189B}"/>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CF09283-5E83-4ABD-A743-DBFD25B72A87}"/>
              </a:ext>
            </a:extLst>
          </p:cNvPr>
          <p:cNvSpPr>
            <a:spLocks noGrp="1" noRot="1" noChangeAspect="1" noChangeArrowheads="1" noTextEdit="1"/>
          </p:cNvSpPr>
          <p:nvPr>
            <p:ph type="sldImg"/>
          </p:nvPr>
        </p:nvSpPr>
        <p:spPr>
          <a:xfrm>
            <a:off x="1150938" y="692150"/>
            <a:ext cx="4556125" cy="3416300"/>
          </a:xfrm>
          <a:ln/>
        </p:spPr>
      </p:sp>
      <p:sp>
        <p:nvSpPr>
          <p:cNvPr id="124931" name="Rectangle 3">
            <a:extLst>
              <a:ext uri="{FF2B5EF4-FFF2-40B4-BE49-F238E27FC236}">
                <a16:creationId xmlns:a16="http://schemas.microsoft.com/office/drawing/2014/main" id="{AA0469C1-08F1-42B4-8242-71FB201EB452}"/>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35B80AF8-C8D1-409A-813C-8739B0264490}"/>
              </a:ext>
            </a:extLst>
          </p:cNvPr>
          <p:cNvSpPr>
            <a:spLocks noGrp="1" noRot="1" noChangeAspect="1" noChangeArrowheads="1" noTextEdit="1"/>
          </p:cNvSpPr>
          <p:nvPr>
            <p:ph type="sldImg"/>
          </p:nvPr>
        </p:nvSpPr>
        <p:spPr>
          <a:xfrm>
            <a:off x="1150938" y="692150"/>
            <a:ext cx="4556125" cy="3416300"/>
          </a:xfrm>
          <a:ln/>
        </p:spPr>
      </p:sp>
      <p:sp>
        <p:nvSpPr>
          <p:cNvPr id="125955" name="Rectangle 3">
            <a:extLst>
              <a:ext uri="{FF2B5EF4-FFF2-40B4-BE49-F238E27FC236}">
                <a16:creationId xmlns:a16="http://schemas.microsoft.com/office/drawing/2014/main" id="{323E0651-9016-403B-B985-92B47C10FF16}"/>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686B0E49-ED37-4101-B86E-5DA693680EF5}"/>
              </a:ext>
            </a:extLst>
          </p:cNvPr>
          <p:cNvSpPr>
            <a:spLocks noGrp="1" noRot="1" noChangeAspect="1" noChangeArrowheads="1" noTextEdit="1"/>
          </p:cNvSpPr>
          <p:nvPr>
            <p:ph type="sldImg"/>
          </p:nvPr>
        </p:nvSpPr>
        <p:spPr>
          <a:xfrm>
            <a:off x="1150938" y="692150"/>
            <a:ext cx="4556125" cy="3416300"/>
          </a:xfrm>
          <a:ln/>
        </p:spPr>
      </p:sp>
      <p:sp>
        <p:nvSpPr>
          <p:cNvPr id="126979" name="Rectangle 3">
            <a:extLst>
              <a:ext uri="{FF2B5EF4-FFF2-40B4-BE49-F238E27FC236}">
                <a16:creationId xmlns:a16="http://schemas.microsoft.com/office/drawing/2014/main" id="{A14DB673-0E0C-43F9-B64F-30E98DBFB055}"/>
              </a:ext>
            </a:extLst>
          </p:cNvPr>
          <p:cNvSpPr>
            <a:spLocks noGrp="1" noChangeArrowheads="1"/>
          </p:cNvSpPr>
          <p:nvPr>
            <p:ph type="body" idx="1"/>
          </p:nvPr>
        </p:nvSpPr>
        <p:spPr>
          <a:noFill/>
        </p:spPr>
        <p:txBody>
          <a:bodyPr/>
          <a:lstStyle/>
          <a:p>
            <a:pPr eaLnBrk="1" hangingPunct="1"/>
            <a:endParaRPr lang="en-US" altLang="en-US">
              <a:latin typeface="Calibri" panose="020F0502020204030204" pitchFamily="34" charset="0"/>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104" name="Rectangle 32"/>
          <p:cNvSpPr>
            <a:spLocks noGrp="1" noChangeArrowheads="1"/>
          </p:cNvSpPr>
          <p:nvPr>
            <p:ph type="ctrTitle" sz="quarter"/>
          </p:nvPr>
        </p:nvSpPr>
        <p:spPr>
          <a:xfrm>
            <a:off x="846715" y="2200040"/>
            <a:ext cx="7772400" cy="1143000"/>
          </a:xfrm>
        </p:spPr>
        <p:txBody>
          <a:bodyPr/>
          <a:lstStyle>
            <a:lvl1pPr>
              <a:defRPr/>
            </a:lvl1pPr>
          </a:lstStyle>
          <a:p>
            <a:pPr lvl="0"/>
            <a:r>
              <a:rPr lang="en-US" noProof="0"/>
              <a:t>Click to edit Master title style</a:t>
            </a:r>
          </a:p>
        </p:txBody>
      </p:sp>
      <p:sp>
        <p:nvSpPr>
          <p:cNvPr id="3" name="Rectangle 36">
            <a:extLst>
              <a:ext uri="{FF2B5EF4-FFF2-40B4-BE49-F238E27FC236}">
                <a16:creationId xmlns:a16="http://schemas.microsoft.com/office/drawing/2014/main" id="{E58750D9-849A-4AE7-9F8E-8CA14C0F89FD}"/>
              </a:ext>
            </a:extLst>
          </p:cNvPr>
          <p:cNvSpPr>
            <a:spLocks noGrp="1" noChangeArrowheads="1"/>
          </p:cNvSpPr>
          <p:nvPr>
            <p:ph type="sldNum" sz="quarter" idx="10"/>
          </p:nvPr>
        </p:nvSpPr>
        <p:spPr>
          <a:xfrm>
            <a:off x="6553200" y="6400800"/>
            <a:ext cx="1905000" cy="457200"/>
          </a:xfrm>
        </p:spPr>
        <p:txBody>
          <a:bodyPr/>
          <a:lstStyle>
            <a:lvl1pPr>
              <a:defRPr/>
            </a:lvl1pPr>
          </a:lstStyle>
          <a:p>
            <a:fld id="{6758FB67-6FAA-4A9F-A208-44147B56933E}" type="slidenum">
              <a:rPr lang="en-US" altLang="en-US"/>
              <a:pPr/>
              <a:t>‹#›</a:t>
            </a:fld>
            <a:endParaRPr lang="en-US" altLang="en-US"/>
          </a:p>
        </p:txBody>
      </p:sp>
    </p:spTree>
    <p:extLst>
      <p:ext uri="{BB962C8B-B14F-4D97-AF65-F5344CB8AC3E}">
        <p14:creationId xmlns:p14="http://schemas.microsoft.com/office/powerpoint/2010/main" val="60952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4">
            <a:extLst>
              <a:ext uri="{FF2B5EF4-FFF2-40B4-BE49-F238E27FC236}">
                <a16:creationId xmlns:a16="http://schemas.microsoft.com/office/drawing/2014/main" id="{9EB2E465-6823-4EB5-AAE9-436A500CF03B}"/>
              </a:ext>
            </a:extLst>
          </p:cNvPr>
          <p:cNvSpPr>
            <a:spLocks noGrp="1" noChangeArrowheads="1"/>
          </p:cNvSpPr>
          <p:nvPr>
            <p:ph type="sldNum" sz="quarter" idx="10"/>
          </p:nvPr>
        </p:nvSpPr>
        <p:spPr>
          <a:ln/>
        </p:spPr>
        <p:txBody>
          <a:bodyPr/>
          <a:lstStyle>
            <a:lvl1pPr>
              <a:defRPr/>
            </a:lvl1pPr>
          </a:lstStyle>
          <a:p>
            <a:fld id="{7350BA59-35D5-4BA0-93EF-E247B59F7238}" type="slidenum">
              <a:rPr lang="en-US" altLang="en-US"/>
              <a:pPr/>
              <a:t>‹#›</a:t>
            </a:fld>
            <a:endParaRPr lang="en-US" altLang="en-US"/>
          </a:p>
        </p:txBody>
      </p:sp>
    </p:spTree>
    <p:extLst>
      <p:ext uri="{BB962C8B-B14F-4D97-AF65-F5344CB8AC3E}">
        <p14:creationId xmlns:p14="http://schemas.microsoft.com/office/powerpoint/2010/main" val="4012067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4">
            <a:extLst>
              <a:ext uri="{FF2B5EF4-FFF2-40B4-BE49-F238E27FC236}">
                <a16:creationId xmlns:a16="http://schemas.microsoft.com/office/drawing/2014/main" id="{C31B8362-FFFE-4FA4-A251-443C80ACA4E0}"/>
              </a:ext>
            </a:extLst>
          </p:cNvPr>
          <p:cNvSpPr>
            <a:spLocks noGrp="1" noChangeArrowheads="1"/>
          </p:cNvSpPr>
          <p:nvPr>
            <p:ph type="sldNum" sz="quarter" idx="10"/>
          </p:nvPr>
        </p:nvSpPr>
        <p:spPr>
          <a:ln/>
        </p:spPr>
        <p:txBody>
          <a:bodyPr/>
          <a:lstStyle>
            <a:lvl1pPr>
              <a:defRPr/>
            </a:lvl1pPr>
          </a:lstStyle>
          <a:p>
            <a:fld id="{BB57D02B-830C-409D-A931-DCB0375F051E}" type="slidenum">
              <a:rPr lang="en-US" altLang="en-US"/>
              <a:pPr/>
              <a:t>‹#›</a:t>
            </a:fld>
            <a:endParaRPr lang="en-US" altLang="en-US"/>
          </a:p>
        </p:txBody>
      </p:sp>
    </p:spTree>
    <p:extLst>
      <p:ext uri="{BB962C8B-B14F-4D97-AF65-F5344CB8AC3E}">
        <p14:creationId xmlns:p14="http://schemas.microsoft.com/office/powerpoint/2010/main" val="1630260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4">
            <a:extLst>
              <a:ext uri="{FF2B5EF4-FFF2-40B4-BE49-F238E27FC236}">
                <a16:creationId xmlns:a16="http://schemas.microsoft.com/office/drawing/2014/main" id="{A38BB9E8-B5A1-4803-ACFE-436779455F9D}"/>
              </a:ext>
            </a:extLst>
          </p:cNvPr>
          <p:cNvSpPr>
            <a:spLocks noGrp="1" noChangeArrowheads="1"/>
          </p:cNvSpPr>
          <p:nvPr>
            <p:ph type="sldNum" sz="quarter" idx="10"/>
          </p:nvPr>
        </p:nvSpPr>
        <p:spPr>
          <a:ln/>
        </p:spPr>
        <p:txBody>
          <a:bodyPr/>
          <a:lstStyle>
            <a:lvl1pPr>
              <a:defRPr/>
            </a:lvl1pPr>
          </a:lstStyle>
          <a:p>
            <a:fld id="{78A4685F-0625-4187-B820-0F9A6A0F4345}" type="slidenum">
              <a:rPr lang="en-US" altLang="en-US"/>
              <a:pPr/>
              <a:t>‹#›</a:t>
            </a:fld>
            <a:endParaRPr lang="en-US" altLang="en-US"/>
          </a:p>
        </p:txBody>
      </p:sp>
    </p:spTree>
    <p:extLst>
      <p:ext uri="{BB962C8B-B14F-4D97-AF65-F5344CB8AC3E}">
        <p14:creationId xmlns:p14="http://schemas.microsoft.com/office/powerpoint/2010/main" val="1031019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08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4">
            <a:extLst>
              <a:ext uri="{FF2B5EF4-FFF2-40B4-BE49-F238E27FC236}">
                <a16:creationId xmlns:a16="http://schemas.microsoft.com/office/drawing/2014/main" id="{BBCD90E5-761E-4CB2-977A-87C19509D01D}"/>
              </a:ext>
            </a:extLst>
          </p:cNvPr>
          <p:cNvSpPr>
            <a:spLocks noGrp="1" noChangeArrowheads="1"/>
          </p:cNvSpPr>
          <p:nvPr>
            <p:ph type="sldNum" sz="quarter" idx="10"/>
          </p:nvPr>
        </p:nvSpPr>
        <p:spPr>
          <a:ln/>
        </p:spPr>
        <p:txBody>
          <a:bodyPr/>
          <a:lstStyle>
            <a:lvl1pPr>
              <a:defRPr/>
            </a:lvl1pPr>
          </a:lstStyle>
          <a:p>
            <a:fld id="{2C5F5D70-CD2B-4877-9670-D7DA0D1936B7}" type="slidenum">
              <a:rPr lang="en-US" altLang="en-US"/>
              <a:pPr/>
              <a:t>‹#›</a:t>
            </a:fld>
            <a:endParaRPr lang="en-US" altLang="en-US"/>
          </a:p>
        </p:txBody>
      </p:sp>
    </p:spTree>
    <p:extLst>
      <p:ext uri="{BB962C8B-B14F-4D97-AF65-F5344CB8AC3E}">
        <p14:creationId xmlns:p14="http://schemas.microsoft.com/office/powerpoint/2010/main" val="77770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4">
            <a:extLst>
              <a:ext uri="{FF2B5EF4-FFF2-40B4-BE49-F238E27FC236}">
                <a16:creationId xmlns:a16="http://schemas.microsoft.com/office/drawing/2014/main" id="{12645548-F9B2-4070-AA1B-FE4DE57CE713}"/>
              </a:ext>
            </a:extLst>
          </p:cNvPr>
          <p:cNvSpPr>
            <a:spLocks noGrp="1" noChangeArrowheads="1"/>
          </p:cNvSpPr>
          <p:nvPr>
            <p:ph type="sldNum" sz="quarter" idx="10"/>
          </p:nvPr>
        </p:nvSpPr>
        <p:spPr>
          <a:ln/>
        </p:spPr>
        <p:txBody>
          <a:bodyPr/>
          <a:lstStyle>
            <a:lvl1pPr>
              <a:defRPr/>
            </a:lvl1pPr>
          </a:lstStyle>
          <a:p>
            <a:fld id="{E95CE972-4E04-44B7-8B69-C940357D974D}" type="slidenum">
              <a:rPr lang="en-US" altLang="en-US"/>
              <a:pPr/>
              <a:t>‹#›</a:t>
            </a:fld>
            <a:endParaRPr lang="en-US" altLang="en-US"/>
          </a:p>
        </p:txBody>
      </p:sp>
    </p:spTree>
    <p:extLst>
      <p:ext uri="{BB962C8B-B14F-4D97-AF65-F5344CB8AC3E}">
        <p14:creationId xmlns:p14="http://schemas.microsoft.com/office/powerpoint/2010/main" val="3699642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4">
            <a:extLst>
              <a:ext uri="{FF2B5EF4-FFF2-40B4-BE49-F238E27FC236}">
                <a16:creationId xmlns:a16="http://schemas.microsoft.com/office/drawing/2014/main" id="{08C48697-EDA0-4A63-A129-EB0F1EBCA2EA}"/>
              </a:ext>
            </a:extLst>
          </p:cNvPr>
          <p:cNvSpPr>
            <a:spLocks noGrp="1" noChangeArrowheads="1"/>
          </p:cNvSpPr>
          <p:nvPr>
            <p:ph type="sldNum" sz="quarter" idx="10"/>
          </p:nvPr>
        </p:nvSpPr>
        <p:spPr>
          <a:ln/>
        </p:spPr>
        <p:txBody>
          <a:bodyPr/>
          <a:lstStyle>
            <a:lvl1pPr>
              <a:defRPr/>
            </a:lvl1pPr>
          </a:lstStyle>
          <a:p>
            <a:fld id="{F4F0FC77-EB94-4600-AEB9-D443850016BF}" type="slidenum">
              <a:rPr lang="en-US" altLang="en-US"/>
              <a:pPr/>
              <a:t>‹#›</a:t>
            </a:fld>
            <a:endParaRPr lang="en-US" altLang="en-US"/>
          </a:p>
        </p:txBody>
      </p:sp>
    </p:spTree>
    <p:extLst>
      <p:ext uri="{BB962C8B-B14F-4D97-AF65-F5344CB8AC3E}">
        <p14:creationId xmlns:p14="http://schemas.microsoft.com/office/powerpoint/2010/main" val="106899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4">
            <a:extLst>
              <a:ext uri="{FF2B5EF4-FFF2-40B4-BE49-F238E27FC236}">
                <a16:creationId xmlns:a16="http://schemas.microsoft.com/office/drawing/2014/main" id="{10B47E57-6430-4F10-B11F-BDAC3F4F1660}"/>
              </a:ext>
            </a:extLst>
          </p:cNvPr>
          <p:cNvSpPr>
            <a:spLocks noGrp="1" noChangeArrowheads="1"/>
          </p:cNvSpPr>
          <p:nvPr>
            <p:ph type="sldNum" sz="quarter" idx="10"/>
          </p:nvPr>
        </p:nvSpPr>
        <p:spPr>
          <a:ln/>
        </p:spPr>
        <p:txBody>
          <a:bodyPr/>
          <a:lstStyle>
            <a:lvl1pPr>
              <a:defRPr/>
            </a:lvl1pPr>
          </a:lstStyle>
          <a:p>
            <a:fld id="{4D74F0F9-3E32-4E28-A2C9-D9FB20FCBC73}" type="slidenum">
              <a:rPr lang="en-US" altLang="en-US"/>
              <a:pPr/>
              <a:t>‹#›</a:t>
            </a:fld>
            <a:endParaRPr lang="en-US" altLang="en-US"/>
          </a:p>
        </p:txBody>
      </p:sp>
    </p:spTree>
    <p:extLst>
      <p:ext uri="{BB962C8B-B14F-4D97-AF65-F5344CB8AC3E}">
        <p14:creationId xmlns:p14="http://schemas.microsoft.com/office/powerpoint/2010/main" val="348922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4">
            <a:extLst>
              <a:ext uri="{FF2B5EF4-FFF2-40B4-BE49-F238E27FC236}">
                <a16:creationId xmlns:a16="http://schemas.microsoft.com/office/drawing/2014/main" id="{29886469-C1C4-419F-8C60-74C66692299C}"/>
              </a:ext>
            </a:extLst>
          </p:cNvPr>
          <p:cNvSpPr>
            <a:spLocks noGrp="1" noChangeArrowheads="1"/>
          </p:cNvSpPr>
          <p:nvPr>
            <p:ph type="sldNum" sz="quarter" idx="10"/>
          </p:nvPr>
        </p:nvSpPr>
        <p:spPr>
          <a:ln/>
        </p:spPr>
        <p:txBody>
          <a:bodyPr/>
          <a:lstStyle>
            <a:lvl1pPr>
              <a:defRPr/>
            </a:lvl1pPr>
          </a:lstStyle>
          <a:p>
            <a:fld id="{7E78B320-FAEC-46F7-ABDF-765C47ADBA92}" type="slidenum">
              <a:rPr lang="en-US" altLang="en-US"/>
              <a:pPr/>
              <a:t>‹#›</a:t>
            </a:fld>
            <a:endParaRPr lang="en-US" altLang="en-US"/>
          </a:p>
        </p:txBody>
      </p:sp>
    </p:spTree>
    <p:extLst>
      <p:ext uri="{BB962C8B-B14F-4D97-AF65-F5344CB8AC3E}">
        <p14:creationId xmlns:p14="http://schemas.microsoft.com/office/powerpoint/2010/main" val="165006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4">
            <a:extLst>
              <a:ext uri="{FF2B5EF4-FFF2-40B4-BE49-F238E27FC236}">
                <a16:creationId xmlns:a16="http://schemas.microsoft.com/office/drawing/2014/main" id="{732C8AE0-3EE5-4D78-919E-B3ACFA381149}"/>
              </a:ext>
            </a:extLst>
          </p:cNvPr>
          <p:cNvSpPr>
            <a:spLocks noGrp="1" noChangeArrowheads="1"/>
          </p:cNvSpPr>
          <p:nvPr>
            <p:ph type="sldNum" sz="quarter" idx="10"/>
          </p:nvPr>
        </p:nvSpPr>
        <p:spPr>
          <a:ln/>
        </p:spPr>
        <p:txBody>
          <a:bodyPr/>
          <a:lstStyle>
            <a:lvl1pPr>
              <a:defRPr/>
            </a:lvl1pPr>
          </a:lstStyle>
          <a:p>
            <a:fld id="{4A42EF60-E4DD-42EC-8583-73D7AF4552C9}" type="slidenum">
              <a:rPr lang="en-US" altLang="en-US"/>
              <a:pPr/>
              <a:t>‹#›</a:t>
            </a:fld>
            <a:endParaRPr lang="en-US" altLang="en-US"/>
          </a:p>
        </p:txBody>
      </p:sp>
    </p:spTree>
    <p:extLst>
      <p:ext uri="{BB962C8B-B14F-4D97-AF65-F5344CB8AC3E}">
        <p14:creationId xmlns:p14="http://schemas.microsoft.com/office/powerpoint/2010/main" val="316834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4">
            <a:extLst>
              <a:ext uri="{FF2B5EF4-FFF2-40B4-BE49-F238E27FC236}">
                <a16:creationId xmlns:a16="http://schemas.microsoft.com/office/drawing/2014/main" id="{91F51488-A5CC-4468-869F-A80686E6C564}"/>
              </a:ext>
            </a:extLst>
          </p:cNvPr>
          <p:cNvSpPr>
            <a:spLocks noGrp="1" noChangeArrowheads="1"/>
          </p:cNvSpPr>
          <p:nvPr>
            <p:ph type="sldNum" sz="quarter" idx="10"/>
          </p:nvPr>
        </p:nvSpPr>
        <p:spPr>
          <a:ln/>
        </p:spPr>
        <p:txBody>
          <a:bodyPr/>
          <a:lstStyle>
            <a:lvl1pPr>
              <a:defRPr/>
            </a:lvl1pPr>
          </a:lstStyle>
          <a:p>
            <a:fld id="{F8F12A87-D2F6-40D5-86B9-41C97DAF4523}" type="slidenum">
              <a:rPr lang="en-US" altLang="en-US"/>
              <a:pPr/>
              <a:t>‹#›</a:t>
            </a:fld>
            <a:endParaRPr lang="en-US" altLang="en-US"/>
          </a:p>
        </p:txBody>
      </p:sp>
    </p:spTree>
    <p:extLst>
      <p:ext uri="{BB962C8B-B14F-4D97-AF65-F5344CB8AC3E}">
        <p14:creationId xmlns:p14="http://schemas.microsoft.com/office/powerpoint/2010/main" val="1549061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4">
            <a:extLst>
              <a:ext uri="{FF2B5EF4-FFF2-40B4-BE49-F238E27FC236}">
                <a16:creationId xmlns:a16="http://schemas.microsoft.com/office/drawing/2014/main" id="{402368C5-3757-44D5-A83A-D770429A454A}"/>
              </a:ext>
            </a:extLst>
          </p:cNvPr>
          <p:cNvSpPr>
            <a:spLocks noGrp="1" noChangeArrowheads="1"/>
          </p:cNvSpPr>
          <p:nvPr>
            <p:ph type="sldNum" sz="quarter" idx="10"/>
          </p:nvPr>
        </p:nvSpPr>
        <p:spPr>
          <a:ln/>
        </p:spPr>
        <p:txBody>
          <a:bodyPr/>
          <a:lstStyle>
            <a:lvl1pPr>
              <a:defRPr/>
            </a:lvl1pPr>
          </a:lstStyle>
          <a:p>
            <a:fld id="{72D13BD9-F1C3-4A89-A482-1CF11C5518FA}" type="slidenum">
              <a:rPr lang="en-US" altLang="en-US"/>
              <a:pPr/>
              <a:t>‹#›</a:t>
            </a:fld>
            <a:endParaRPr lang="en-US" altLang="en-US"/>
          </a:p>
        </p:txBody>
      </p:sp>
    </p:spTree>
    <p:extLst>
      <p:ext uri="{BB962C8B-B14F-4D97-AF65-F5344CB8AC3E}">
        <p14:creationId xmlns:p14="http://schemas.microsoft.com/office/powerpoint/2010/main" val="258909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0">
            <a:extLst>
              <a:ext uri="{FF2B5EF4-FFF2-40B4-BE49-F238E27FC236}">
                <a16:creationId xmlns:a16="http://schemas.microsoft.com/office/drawing/2014/main" id="{D79AF56C-9B97-4CF1-AEA0-D79B4DCD4D4E}"/>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1">
            <a:extLst>
              <a:ext uri="{FF2B5EF4-FFF2-40B4-BE49-F238E27FC236}">
                <a16:creationId xmlns:a16="http://schemas.microsoft.com/office/drawing/2014/main" id="{518A6475-26A2-450E-82BD-29D5A22F978F}"/>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8" name="Rectangle 34">
            <a:extLst>
              <a:ext uri="{FF2B5EF4-FFF2-40B4-BE49-F238E27FC236}">
                <a16:creationId xmlns:a16="http://schemas.microsoft.com/office/drawing/2014/main" id="{B9841E9C-EFA0-433C-B0EA-6C931FE239B9}"/>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200"/>
            </a:lvl1pPr>
          </a:lstStyle>
          <a:p>
            <a:fld id="{FC4AE1EA-A5BC-454C-8D22-A1DF056B5A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48"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9"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51E91118-A419-44EB-91F7-9EDDDACB275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80C870-EE1E-4065-9E7E-058CD31BADF9}" type="slidenum">
              <a:rPr lang="en-US" altLang="en-US" sz="1200"/>
              <a:pPr/>
              <a:t>1</a:t>
            </a:fld>
            <a:endParaRPr lang="en-US" altLang="en-US" sz="1200"/>
          </a:p>
        </p:txBody>
      </p:sp>
      <p:sp>
        <p:nvSpPr>
          <p:cNvPr id="4099" name="Rectangle 2">
            <a:extLst>
              <a:ext uri="{FF2B5EF4-FFF2-40B4-BE49-F238E27FC236}">
                <a16:creationId xmlns:a16="http://schemas.microsoft.com/office/drawing/2014/main" id="{DAB8C723-C7E9-4E4B-8B08-85E560F14246}"/>
              </a:ext>
            </a:extLst>
          </p:cNvPr>
          <p:cNvSpPr>
            <a:spLocks noGrp="1" noChangeArrowheads="1"/>
          </p:cNvSpPr>
          <p:nvPr>
            <p:ph type="title"/>
          </p:nvPr>
        </p:nvSpPr>
        <p:spPr>
          <a:xfrm>
            <a:off x="577850" y="2660650"/>
            <a:ext cx="7772400" cy="1143000"/>
          </a:xfrm>
        </p:spPr>
        <p:txBody>
          <a:bodyPr/>
          <a:lstStyle/>
          <a:p>
            <a:r>
              <a:rPr lang="en-US" altLang="en-US" b="1"/>
              <a:t>Chapter 7 </a:t>
            </a:r>
            <a:br>
              <a:rPr lang="en-US" altLang="en-US" b="1"/>
            </a:br>
            <a:r>
              <a:rPr lang="en-US" altLang="en-US" b="1"/>
              <a:t>Python Collections</a:t>
            </a:r>
            <a:br>
              <a:rPr lang="en-US" altLang="en-US" b="1"/>
            </a:br>
            <a:r>
              <a:rPr lang="en-US" altLang="en-US" b="1"/>
              <a:t>Lists, Tuples, Sets, and Dictionaries</a:t>
            </a:r>
          </a:p>
        </p:txBody>
      </p:sp>
      <p:sp>
        <p:nvSpPr>
          <p:cNvPr id="4100" name="Rectangle 12">
            <a:extLst>
              <a:ext uri="{FF2B5EF4-FFF2-40B4-BE49-F238E27FC236}">
                <a16:creationId xmlns:a16="http://schemas.microsoft.com/office/drawing/2014/main" id="{6420A836-78E8-47AA-8350-19B730DE701B}"/>
              </a:ext>
            </a:extLst>
          </p:cNvPr>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E2DBC80-A65A-4069-81A4-3DBCD179D275}"/>
              </a:ext>
            </a:extLst>
          </p:cNvPr>
          <p:cNvSpPr>
            <a:spLocks noGrp="1"/>
          </p:cNvSpPr>
          <p:nvPr>
            <p:ph type="title"/>
          </p:nvPr>
        </p:nvSpPr>
        <p:spPr/>
        <p:txBody>
          <a:bodyPr/>
          <a:lstStyle/>
          <a:p>
            <a:r>
              <a:rPr lang="en-US" altLang="en-US"/>
              <a:t>Lists (cont’d.)</a:t>
            </a:r>
          </a:p>
        </p:txBody>
      </p:sp>
      <p:sp>
        <p:nvSpPr>
          <p:cNvPr id="13315" name="Slide Number Placeholder 4">
            <a:extLst>
              <a:ext uri="{FF2B5EF4-FFF2-40B4-BE49-F238E27FC236}">
                <a16:creationId xmlns:a16="http://schemas.microsoft.com/office/drawing/2014/main" id="{4C411E86-B96E-44E0-8E4E-FE2977718F0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EEDC60-9BA8-49AB-82EA-8958A6BAE898}" type="slidenum">
              <a:rPr lang="en-US" altLang="en-US" sz="1200"/>
              <a:pPr/>
              <a:t>10</a:t>
            </a:fld>
            <a:endParaRPr lang="en-US" altLang="en-US" sz="1200"/>
          </a:p>
        </p:txBody>
      </p:sp>
      <p:pic>
        <p:nvPicPr>
          <p:cNvPr id="13316" name="Picture 2">
            <a:extLst>
              <a:ext uri="{FF2B5EF4-FFF2-40B4-BE49-F238E27FC236}">
                <a16:creationId xmlns:a16="http://schemas.microsoft.com/office/drawing/2014/main" id="{DDF33C34-97DB-4BB4-9CE2-114614536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33800"/>
            <a:ext cx="4343400" cy="25622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13317" name="Picture 3">
            <a:extLst>
              <a:ext uri="{FF2B5EF4-FFF2-40B4-BE49-F238E27FC236}">
                <a16:creationId xmlns:a16="http://schemas.microsoft.com/office/drawing/2014/main" id="{818BC709-AFA7-44E3-A9FA-484FF8D6E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76400"/>
            <a:ext cx="3886200" cy="155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FBAB-060C-40A6-A9EB-73A1AD8AF532}"/>
              </a:ext>
            </a:extLst>
          </p:cNvPr>
          <p:cNvSpPr>
            <a:spLocks noGrp="1"/>
          </p:cNvSpPr>
          <p:nvPr>
            <p:ph type="title"/>
          </p:nvPr>
        </p:nvSpPr>
        <p:spPr/>
        <p:txBody>
          <a:bodyPr>
            <a:normAutofit fontScale="90000"/>
          </a:bodyPr>
          <a:lstStyle/>
          <a:p>
            <a:pPr>
              <a:defRPr/>
            </a:pPr>
            <a:br>
              <a:rPr lang="en-US" dirty="0"/>
            </a:br>
            <a:r>
              <a:rPr lang="en-US" dirty="0"/>
              <a:t>Python Sets Are Mutable</a:t>
            </a:r>
            <a:br>
              <a:rPr lang="en-US" dirty="0"/>
            </a:br>
            <a:endParaRPr lang="en-US" dirty="0"/>
          </a:p>
        </p:txBody>
      </p:sp>
      <p:sp>
        <p:nvSpPr>
          <p:cNvPr id="104451" name="Content Placeholder 2">
            <a:extLst>
              <a:ext uri="{FF2B5EF4-FFF2-40B4-BE49-F238E27FC236}">
                <a16:creationId xmlns:a16="http://schemas.microsoft.com/office/drawing/2014/main" id="{74825302-6589-46EA-BE4E-9D0765EAB960}"/>
              </a:ext>
            </a:extLst>
          </p:cNvPr>
          <p:cNvSpPr>
            <a:spLocks noGrp="1"/>
          </p:cNvSpPr>
          <p:nvPr>
            <p:ph idx="1"/>
          </p:nvPr>
        </p:nvSpPr>
        <p:spPr/>
        <p:txBody>
          <a:bodyPr/>
          <a:lstStyle/>
          <a:p>
            <a:pPr>
              <a:buFont typeface="Wingdings" panose="05000000000000000000" pitchFamily="2" charset="2"/>
              <a:buChar char="q"/>
            </a:pPr>
            <a:r>
              <a:rPr lang="en-US" altLang="en-US" dirty="0"/>
              <a:t>Like lists and dictionaries, sets are mutable data structures. </a:t>
            </a:r>
          </a:p>
          <a:p>
            <a:pPr>
              <a:buFont typeface="Wingdings" panose="05000000000000000000" pitchFamily="2" charset="2"/>
              <a:buChar char="q"/>
            </a:pPr>
            <a:r>
              <a:rPr lang="en-US" altLang="en-US" dirty="0"/>
              <a:t>Though index assignment is not possible on a set (it isn’t a sequence), various methods of the set (such as add or remove) change the elements of a set.</a:t>
            </a:r>
          </a:p>
        </p:txBody>
      </p:sp>
      <p:sp>
        <p:nvSpPr>
          <p:cNvPr id="104452" name="Slide Number Placeholder 3">
            <a:extLst>
              <a:ext uri="{FF2B5EF4-FFF2-40B4-BE49-F238E27FC236}">
                <a16:creationId xmlns:a16="http://schemas.microsoft.com/office/drawing/2014/main" id="{A8A64A7E-B758-4F12-8BCB-A8823CD0351B}"/>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8523E6-D96D-4826-832D-E37E3E275B45}" type="slidenum">
              <a:rPr lang="en-US" altLang="en-US" sz="1200"/>
              <a:pPr/>
              <a:t>100</a:t>
            </a:fld>
            <a:endParaRPr lang="en-US" altLang="en-US" sz="12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47822575-C452-47C5-A3AA-6B3C34E34D02}"/>
              </a:ext>
            </a:extLst>
          </p:cNvPr>
          <p:cNvSpPr>
            <a:spLocks noGrp="1" noChangeArrowheads="1"/>
          </p:cNvSpPr>
          <p:nvPr>
            <p:ph type="title"/>
          </p:nvPr>
        </p:nvSpPr>
        <p:spPr>
          <a:xfrm>
            <a:off x="501650" y="395288"/>
            <a:ext cx="8180388" cy="933450"/>
          </a:xfrm>
        </p:spPr>
        <p:txBody>
          <a:bodyPr/>
          <a:lstStyle/>
          <a:p>
            <a:pPr eaLnBrk="1" hangingPunct="1"/>
            <a:r>
              <a:rPr lang="en-US" altLang="en-US">
                <a:ea typeface="MS PGothic" panose="020B0600070205080204" pitchFamily="34" charset="-128"/>
              </a:rPr>
              <a:t>Set Methods</a:t>
            </a:r>
          </a:p>
        </p:txBody>
      </p:sp>
      <p:sp>
        <p:nvSpPr>
          <p:cNvPr id="71684" name="Rectangle 3">
            <a:extLst>
              <a:ext uri="{FF2B5EF4-FFF2-40B4-BE49-F238E27FC236}">
                <a16:creationId xmlns:a16="http://schemas.microsoft.com/office/drawing/2014/main" id="{C4948F84-53D1-4D38-B41D-0EB3001D4B98}"/>
              </a:ext>
            </a:extLst>
          </p:cNvPr>
          <p:cNvSpPr>
            <a:spLocks noGrp="1" noChangeArrowheads="1"/>
          </p:cNvSpPr>
          <p:nvPr>
            <p:ph type="body" idx="1"/>
          </p:nvPr>
        </p:nvSpPr>
        <p:spPr>
          <a:xfrm>
            <a:off x="501650" y="1239915"/>
            <a:ext cx="8140700" cy="5116435"/>
          </a:xfrm>
        </p:spPr>
        <p:txBody>
          <a:bodyPr>
            <a:normAutofit lnSpcReduction="10000"/>
          </a:bodyPr>
          <a:lstStyle/>
          <a:p>
            <a:pPr eaLnBrk="1" hangingPunct="1">
              <a:buFont typeface="Wingdings" panose="05000000000000000000" pitchFamily="2" charset="2"/>
              <a:buChar char="q"/>
              <a:defRPr/>
            </a:pPr>
            <a:r>
              <a:rPr lang="en-US" dirty="0">
                <a:latin typeface="Courier New" pitchFamily="-107" charset="0"/>
                <a:ea typeface="ＭＳ Ｐゴシック" pitchFamily="-107" charset="-128"/>
                <a:cs typeface="ＭＳ Ｐゴシック" pitchFamily="-107" charset="-128"/>
              </a:rPr>
              <a:t>my_set.add("g")</a:t>
            </a:r>
            <a:r>
              <a:rPr lang="en-US" dirty="0">
                <a:ea typeface="ＭＳ Ｐゴシック" pitchFamily="-107" charset="-128"/>
                <a:cs typeface="ＭＳ Ｐゴシック" pitchFamily="-107" charset="-128"/>
              </a:rPr>
              <a:t> </a:t>
            </a:r>
          </a:p>
          <a:p>
            <a:pPr lvl="2" eaLnBrk="1" hangingPunct="1">
              <a:buFont typeface="Wingdings" panose="05000000000000000000" pitchFamily="2" charset="2"/>
              <a:buChar char="q"/>
              <a:defRPr/>
            </a:pPr>
            <a:r>
              <a:rPr lang="en-US" dirty="0"/>
              <a:t>adds to the set, no effect if item is in set already</a:t>
            </a:r>
          </a:p>
          <a:p>
            <a:pPr eaLnBrk="1" hangingPunct="1">
              <a:buFont typeface="Wingdings" panose="05000000000000000000" pitchFamily="2" charset="2"/>
              <a:buChar char="q"/>
              <a:defRPr/>
            </a:pPr>
            <a:r>
              <a:rPr lang="en-US" dirty="0">
                <a:latin typeface="Courier New" pitchFamily="-107" charset="0"/>
                <a:ea typeface="ＭＳ Ｐゴシック" pitchFamily="-107" charset="-128"/>
                <a:cs typeface="ＭＳ Ｐゴシック" pitchFamily="-107" charset="-128"/>
              </a:rPr>
              <a:t>my_set.clear()</a:t>
            </a:r>
          </a:p>
          <a:p>
            <a:pPr lvl="2" eaLnBrk="1" hangingPunct="1">
              <a:buFont typeface="Wingdings" panose="05000000000000000000" pitchFamily="2" charset="2"/>
              <a:buChar char="q"/>
              <a:defRPr/>
            </a:pPr>
            <a:r>
              <a:rPr lang="en-US" dirty="0"/>
              <a:t>emptys the set</a:t>
            </a:r>
          </a:p>
          <a:p>
            <a:pPr eaLnBrk="1" hangingPunct="1">
              <a:buFont typeface="Wingdings" panose="05000000000000000000" pitchFamily="2" charset="2"/>
              <a:buChar char="q"/>
              <a:defRPr/>
            </a:pPr>
            <a:r>
              <a:rPr lang="en-US" dirty="0">
                <a:latin typeface="Courier New" pitchFamily="-107" charset="0"/>
                <a:ea typeface="ＭＳ Ｐゴシック" pitchFamily="-107" charset="-128"/>
                <a:cs typeface="ＭＳ Ｐゴシック" pitchFamily="-107" charset="-128"/>
              </a:rPr>
              <a:t>my_set.remove("g")</a:t>
            </a:r>
            <a:r>
              <a:rPr lang="en-US" dirty="0">
                <a:ea typeface="ＭＳ Ｐゴシック" pitchFamily="-107" charset="-128"/>
                <a:cs typeface="ＭＳ Ｐゴシック" pitchFamily="-107" charset="-128"/>
              </a:rPr>
              <a:t> versus </a:t>
            </a:r>
            <a:r>
              <a:rPr lang="en-US" dirty="0">
                <a:latin typeface="Courier New" pitchFamily="-107" charset="0"/>
                <a:ea typeface="ＭＳ Ｐゴシック" pitchFamily="-107" charset="-128"/>
                <a:cs typeface="ＭＳ Ｐゴシック" pitchFamily="-107" charset="-128"/>
              </a:rPr>
              <a:t>my_set.discard("g")</a:t>
            </a:r>
            <a:endParaRPr lang="en-US" dirty="0">
              <a:ea typeface="ＭＳ Ｐゴシック" pitchFamily="-107" charset="-128"/>
              <a:cs typeface="ＭＳ Ｐゴシック" pitchFamily="-107" charset="-128"/>
            </a:endParaRPr>
          </a:p>
          <a:p>
            <a:pPr lvl="2" eaLnBrk="1" hangingPunct="1">
              <a:buFont typeface="Wingdings" panose="05000000000000000000" pitchFamily="2" charset="2"/>
              <a:buChar char="q"/>
              <a:defRPr/>
            </a:pPr>
            <a:r>
              <a:rPr lang="en-US" dirty="0">
                <a:latin typeface="Courier New" pitchFamily="-107" charset="0"/>
              </a:rPr>
              <a:t>remove</a:t>
            </a:r>
            <a:r>
              <a:rPr lang="en-US" dirty="0"/>
              <a:t> throws an error if "</a:t>
            </a:r>
            <a:r>
              <a:rPr lang="en-US" dirty="0">
                <a:latin typeface="Courier New" pitchFamily="-107" charset="0"/>
              </a:rPr>
              <a:t>g</a:t>
            </a:r>
            <a:r>
              <a:rPr lang="en-US" dirty="0"/>
              <a:t>" </a:t>
            </a:r>
            <a:r>
              <a:rPr lang="en-US" dirty="0" err="1"/>
              <a:t>isn</a:t>
            </a:r>
            <a:r>
              <a:rPr lang="fr-FR" dirty="0"/>
              <a:t>'</a:t>
            </a:r>
            <a:r>
              <a:rPr lang="en-US" dirty="0"/>
              <a:t>t there. </a:t>
            </a:r>
          </a:p>
          <a:p>
            <a:pPr lvl="2" eaLnBrk="1" hangingPunct="1">
              <a:buFont typeface="Wingdings" panose="05000000000000000000" pitchFamily="2" charset="2"/>
              <a:buChar char="q"/>
              <a:defRPr/>
            </a:pPr>
            <a:r>
              <a:rPr lang="en-US" dirty="0">
                <a:latin typeface="Courier New" pitchFamily="-107" charset="0"/>
              </a:rPr>
              <a:t>discard</a:t>
            </a:r>
            <a:r>
              <a:rPr lang="en-US" dirty="0"/>
              <a:t> </a:t>
            </a:r>
            <a:r>
              <a:rPr lang="en-US" dirty="0" err="1"/>
              <a:t>doesn</a:t>
            </a:r>
            <a:r>
              <a:rPr lang="fr-FR" dirty="0"/>
              <a:t>'</a:t>
            </a:r>
            <a:r>
              <a:rPr lang="en-US" dirty="0"/>
              <a:t>t care. </a:t>
            </a:r>
          </a:p>
          <a:p>
            <a:pPr lvl="2" eaLnBrk="1" hangingPunct="1">
              <a:buFont typeface="Wingdings" panose="05000000000000000000" pitchFamily="2" charset="2"/>
              <a:buChar char="q"/>
              <a:defRPr/>
            </a:pPr>
            <a:r>
              <a:rPr lang="en-US" dirty="0"/>
              <a:t>Both remove "</a:t>
            </a:r>
            <a:r>
              <a:rPr lang="en-US" dirty="0">
                <a:latin typeface="Courier New" pitchFamily="-107" charset="0"/>
              </a:rPr>
              <a:t>g</a:t>
            </a:r>
            <a:r>
              <a:rPr lang="en-US" dirty="0"/>
              <a:t>" from the set</a:t>
            </a:r>
          </a:p>
          <a:p>
            <a:pPr eaLnBrk="1" hangingPunct="1">
              <a:buFont typeface="Wingdings" panose="05000000000000000000" pitchFamily="2" charset="2"/>
              <a:buChar char="q"/>
              <a:defRPr/>
            </a:pPr>
            <a:r>
              <a:rPr lang="en-US" dirty="0" err="1">
                <a:latin typeface="Courier New" pitchFamily="-107" charset="0"/>
                <a:ea typeface="ＭＳ Ｐゴシック" pitchFamily="-107" charset="-128"/>
                <a:cs typeface="ＭＳ Ｐゴシック" pitchFamily="-107" charset="-128"/>
              </a:rPr>
              <a:t>my_set.copy</a:t>
            </a:r>
            <a:r>
              <a:rPr lang="en-US" dirty="0">
                <a:latin typeface="Courier New" pitchFamily="-107" charset="0"/>
                <a:ea typeface="ＭＳ Ｐゴシック" pitchFamily="-107" charset="-128"/>
                <a:cs typeface="ＭＳ Ｐゴシック" pitchFamily="-107" charset="-128"/>
              </a:rPr>
              <a:t>()</a:t>
            </a:r>
          </a:p>
          <a:p>
            <a:pPr lvl="2" eaLnBrk="1" hangingPunct="1">
              <a:buFont typeface="Wingdings" panose="05000000000000000000" pitchFamily="2" charset="2"/>
              <a:buChar char="q"/>
              <a:defRPr/>
            </a:pPr>
            <a:r>
              <a:rPr lang="en-US" dirty="0"/>
              <a:t>returns a copy of </a:t>
            </a:r>
            <a:r>
              <a:rPr lang="en-US" dirty="0">
                <a:latin typeface="Courier New" pitchFamily="-107" charset="0"/>
              </a:rPr>
              <a:t>my_set</a:t>
            </a:r>
            <a:endParaRPr lang="en-US" dirty="0"/>
          </a:p>
        </p:txBody>
      </p:sp>
      <p:sp>
        <p:nvSpPr>
          <p:cNvPr id="105476" name="Slide Number Placeholder 1">
            <a:extLst>
              <a:ext uri="{FF2B5EF4-FFF2-40B4-BE49-F238E27FC236}">
                <a16:creationId xmlns:a16="http://schemas.microsoft.com/office/drawing/2014/main" id="{3E2B2BF8-C9D8-4B2A-B6DC-6DBFCA5D7BB6}"/>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FC7AAD-4275-4E68-BA5A-1EC7B0994398}" type="slidenum">
              <a:rPr lang="en-US" altLang="en-US" sz="1200"/>
              <a:pPr/>
              <a:t>101</a:t>
            </a:fld>
            <a:endParaRPr lang="en-US" altLang="en-US" sz="12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7F1E3E0D-2A96-4B1D-B54A-786620318A4C}"/>
              </a:ext>
            </a:extLst>
          </p:cNvPr>
          <p:cNvSpPr>
            <a:spLocks noChangeArrowheads="1"/>
          </p:cNvSpPr>
          <p:nvPr/>
        </p:nvSpPr>
        <p:spPr bwMode="auto">
          <a:xfrm>
            <a:off x="960438" y="395288"/>
            <a:ext cx="7489825" cy="933450"/>
          </a:xfrm>
          <a:prstGeom prst="rect">
            <a:avLst/>
          </a:prstGeom>
          <a:noFill/>
          <a:ln w="9525">
            <a:noFill/>
            <a:miter lim="800000"/>
            <a:headEnd/>
            <a:tailEnd/>
          </a:ln>
        </p:spPr>
        <p:txBody>
          <a:bodyPr anchor="ctr"/>
          <a:lstStyle/>
          <a:p>
            <a:pPr algn="ctr" eaLnBrk="1" hangingPunct="1">
              <a:defRPr/>
            </a:pPr>
            <a:r>
              <a:rPr lang="en-US" sz="4400" dirty="0">
                <a:latin typeface="+mj-lt"/>
                <a:ea typeface="ＭＳ Ｐゴシック" pitchFamily="-107" charset="-128"/>
                <a:cs typeface="ＭＳ Ｐゴシック" pitchFamily="-107" charset="-128"/>
              </a:rPr>
              <a:t>Copy vs. Assignment</a:t>
            </a:r>
          </a:p>
        </p:txBody>
      </p:sp>
      <p:sp>
        <p:nvSpPr>
          <p:cNvPr id="106499" name="Text Box 3">
            <a:extLst>
              <a:ext uri="{FF2B5EF4-FFF2-40B4-BE49-F238E27FC236}">
                <a16:creationId xmlns:a16="http://schemas.microsoft.com/office/drawing/2014/main" id="{81F0F1D0-7D75-4EFA-9CCE-D5706E137F5E}"/>
              </a:ext>
            </a:extLst>
          </p:cNvPr>
          <p:cNvSpPr txBox="1">
            <a:spLocks noChangeArrowheads="1"/>
          </p:cNvSpPr>
          <p:nvPr/>
        </p:nvSpPr>
        <p:spPr bwMode="auto">
          <a:xfrm>
            <a:off x="1543050" y="2057400"/>
            <a:ext cx="394335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60000"/>
              </a:lnSpc>
              <a:spcBef>
                <a:spcPct val="50000"/>
              </a:spcBef>
            </a:pPr>
            <a:r>
              <a:rPr lang="en-US" altLang="en-US" sz="1500">
                <a:latin typeface="Courier New" panose="02070309020205020404" pitchFamily="49" charset="0"/>
              </a:rPr>
              <a:t>my_set=set (['a', 'b', 'c‘])</a:t>
            </a:r>
          </a:p>
          <a:p>
            <a:pPr>
              <a:lnSpc>
                <a:spcPct val="60000"/>
              </a:lnSpc>
              <a:spcBef>
                <a:spcPct val="50000"/>
              </a:spcBef>
            </a:pPr>
            <a:r>
              <a:rPr lang="en-US" altLang="en-US" sz="1500">
                <a:latin typeface="Courier New" panose="02070309020205020404" pitchFamily="49" charset="0"/>
              </a:rPr>
              <a:t>my_copy = my_set.copy()</a:t>
            </a:r>
          </a:p>
          <a:p>
            <a:pPr>
              <a:lnSpc>
                <a:spcPct val="60000"/>
              </a:lnSpc>
              <a:spcBef>
                <a:spcPct val="50000"/>
              </a:spcBef>
            </a:pPr>
            <a:r>
              <a:rPr lang="en-US" altLang="en-US" sz="1500">
                <a:latin typeface="Courier New" panose="02070309020205020404" pitchFamily="49" charset="0"/>
              </a:rPr>
              <a:t>my_ref_copy = my_set</a:t>
            </a:r>
          </a:p>
          <a:p>
            <a:pPr>
              <a:lnSpc>
                <a:spcPct val="60000"/>
              </a:lnSpc>
              <a:spcBef>
                <a:spcPct val="50000"/>
              </a:spcBef>
            </a:pPr>
            <a:r>
              <a:rPr lang="en-US" altLang="en-US" sz="1500">
                <a:solidFill>
                  <a:srgbClr val="FF0000"/>
                </a:solidFill>
                <a:latin typeface="Courier New" panose="02070309020205020404" pitchFamily="49" charset="0"/>
              </a:rPr>
              <a:t>my_set.remove(</a:t>
            </a:r>
            <a:r>
              <a:rPr lang="fr-FR" altLang="en-US" sz="1500">
                <a:solidFill>
                  <a:srgbClr val="FF0000"/>
                </a:solidFill>
                <a:latin typeface="Courier New" panose="02070309020205020404" pitchFamily="49" charset="0"/>
              </a:rPr>
              <a:t>'</a:t>
            </a:r>
            <a:r>
              <a:rPr lang="en-US" altLang="en-US" sz="1500">
                <a:solidFill>
                  <a:srgbClr val="FF0000"/>
                </a:solidFill>
                <a:latin typeface="Courier New" panose="02070309020205020404" pitchFamily="49" charset="0"/>
              </a:rPr>
              <a:t>b</a:t>
            </a:r>
            <a:r>
              <a:rPr lang="fr-FR" altLang="en-US" sz="1500">
                <a:solidFill>
                  <a:srgbClr val="FF0000"/>
                </a:solidFill>
                <a:latin typeface="Courier New" panose="02070309020205020404" pitchFamily="49" charset="0"/>
              </a:rPr>
              <a:t>'</a:t>
            </a:r>
            <a:r>
              <a:rPr lang="en-US" altLang="en-US" sz="1500">
                <a:solidFill>
                  <a:srgbClr val="FF0000"/>
                </a:solidFill>
                <a:latin typeface="Courier New" panose="02070309020205020404" pitchFamily="49" charset="0"/>
              </a:rPr>
              <a:t>)</a:t>
            </a:r>
          </a:p>
        </p:txBody>
      </p:sp>
      <p:sp>
        <p:nvSpPr>
          <p:cNvPr id="106500" name="Text Box 4">
            <a:extLst>
              <a:ext uri="{FF2B5EF4-FFF2-40B4-BE49-F238E27FC236}">
                <a16:creationId xmlns:a16="http://schemas.microsoft.com/office/drawing/2014/main" id="{C1DC7003-201D-4A94-8CA6-1AA7471EFC57}"/>
              </a:ext>
            </a:extLst>
          </p:cNvPr>
          <p:cNvSpPr txBox="1">
            <a:spLocks noChangeArrowheads="1"/>
          </p:cNvSpPr>
          <p:nvPr/>
        </p:nvSpPr>
        <p:spPr bwMode="auto">
          <a:xfrm>
            <a:off x="4191000" y="3486150"/>
            <a:ext cx="1371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my_set</a:t>
            </a:r>
          </a:p>
        </p:txBody>
      </p:sp>
      <p:sp>
        <p:nvSpPr>
          <p:cNvPr id="106501" name="Text Box 5">
            <a:extLst>
              <a:ext uri="{FF2B5EF4-FFF2-40B4-BE49-F238E27FC236}">
                <a16:creationId xmlns:a16="http://schemas.microsoft.com/office/drawing/2014/main" id="{B6DCB344-ECE4-44F9-9E18-1C63FBCDEF6C}"/>
              </a:ext>
            </a:extLst>
          </p:cNvPr>
          <p:cNvSpPr txBox="1">
            <a:spLocks noChangeArrowheads="1"/>
          </p:cNvSpPr>
          <p:nvPr/>
        </p:nvSpPr>
        <p:spPr bwMode="auto">
          <a:xfrm>
            <a:off x="3848100" y="5200650"/>
            <a:ext cx="1714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myCopy</a:t>
            </a:r>
          </a:p>
        </p:txBody>
      </p:sp>
      <p:sp>
        <p:nvSpPr>
          <p:cNvPr id="106502" name="Text Box 6">
            <a:extLst>
              <a:ext uri="{FF2B5EF4-FFF2-40B4-BE49-F238E27FC236}">
                <a16:creationId xmlns:a16="http://schemas.microsoft.com/office/drawing/2014/main" id="{C0669E7D-C9D6-440C-ADE1-418F4D69B21D}"/>
              </a:ext>
            </a:extLst>
          </p:cNvPr>
          <p:cNvSpPr txBox="1">
            <a:spLocks noChangeArrowheads="1"/>
          </p:cNvSpPr>
          <p:nvPr/>
        </p:nvSpPr>
        <p:spPr bwMode="auto">
          <a:xfrm>
            <a:off x="4310063" y="4229100"/>
            <a:ext cx="1371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myRefCopy</a:t>
            </a:r>
          </a:p>
        </p:txBody>
      </p:sp>
      <p:sp>
        <p:nvSpPr>
          <p:cNvPr id="106503" name="Text Box 7">
            <a:extLst>
              <a:ext uri="{FF2B5EF4-FFF2-40B4-BE49-F238E27FC236}">
                <a16:creationId xmlns:a16="http://schemas.microsoft.com/office/drawing/2014/main" id="{429F7220-C70F-49B4-86E2-21AAC7B0982A}"/>
              </a:ext>
            </a:extLst>
          </p:cNvPr>
          <p:cNvSpPr txBox="1">
            <a:spLocks noChangeArrowheads="1"/>
          </p:cNvSpPr>
          <p:nvPr/>
        </p:nvSpPr>
        <p:spPr bwMode="auto">
          <a:xfrm>
            <a:off x="6419850" y="3875088"/>
            <a:ext cx="22288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Courier New" panose="02070309020205020404" pitchFamily="49" charset="0"/>
              </a:rPr>
              <a:t>set([</a:t>
            </a:r>
            <a:r>
              <a:rPr lang="fr-FR" altLang="en-US" sz="1500">
                <a:latin typeface="Courier New" panose="02070309020205020404" pitchFamily="49" charset="0"/>
              </a:rPr>
              <a:t>'</a:t>
            </a:r>
            <a:r>
              <a:rPr lang="en-US" altLang="en-US" sz="1500">
                <a:latin typeface="Courier New" panose="02070309020205020404" pitchFamily="49" charset="0"/>
              </a:rPr>
              <a:t>a</a:t>
            </a:r>
            <a:r>
              <a:rPr lang="fr-FR" altLang="en-US" sz="1500">
                <a:latin typeface="Courier New" panose="02070309020205020404" pitchFamily="49" charset="0"/>
              </a:rPr>
              <a:t>'</a:t>
            </a:r>
            <a:r>
              <a:rPr lang="en-US" altLang="en-US" sz="1500">
                <a:latin typeface="Courier New" panose="02070309020205020404" pitchFamily="49" charset="0"/>
              </a:rPr>
              <a:t>,</a:t>
            </a:r>
            <a:r>
              <a:rPr lang="fr-FR" altLang="en-US" sz="1500">
                <a:latin typeface="Courier New" panose="02070309020205020404" pitchFamily="49" charset="0"/>
              </a:rPr>
              <a:t>'</a:t>
            </a:r>
            <a:r>
              <a:rPr lang="en-US" altLang="en-US" sz="1500">
                <a:latin typeface="Courier New" panose="02070309020205020404" pitchFamily="49" charset="0"/>
              </a:rPr>
              <a:t>c</a:t>
            </a:r>
            <a:r>
              <a:rPr lang="fr-FR" altLang="en-US" sz="1500">
                <a:latin typeface="Courier New" panose="02070309020205020404" pitchFamily="49" charset="0"/>
              </a:rPr>
              <a:t>'</a:t>
            </a:r>
            <a:r>
              <a:rPr lang="en-US" altLang="en-US" sz="1500">
                <a:latin typeface="Courier New" panose="02070309020205020404" pitchFamily="49" charset="0"/>
              </a:rPr>
              <a:t>])</a:t>
            </a:r>
          </a:p>
        </p:txBody>
      </p:sp>
      <p:sp>
        <p:nvSpPr>
          <p:cNvPr id="106504" name="Text Box 8">
            <a:extLst>
              <a:ext uri="{FF2B5EF4-FFF2-40B4-BE49-F238E27FC236}">
                <a16:creationId xmlns:a16="http://schemas.microsoft.com/office/drawing/2014/main" id="{068FA3B7-B5FF-40EB-A90C-3F0D67161F0D}"/>
              </a:ext>
            </a:extLst>
          </p:cNvPr>
          <p:cNvSpPr txBox="1">
            <a:spLocks noChangeArrowheads="1"/>
          </p:cNvSpPr>
          <p:nvPr/>
        </p:nvSpPr>
        <p:spPr bwMode="auto">
          <a:xfrm>
            <a:off x="6419850" y="4732338"/>
            <a:ext cx="234315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Courier New" panose="02070309020205020404" pitchFamily="49" charset="0"/>
              </a:rPr>
              <a:t>set([</a:t>
            </a:r>
            <a:r>
              <a:rPr lang="fr-FR" altLang="en-US" sz="1500">
                <a:latin typeface="Courier New" panose="02070309020205020404" pitchFamily="49" charset="0"/>
              </a:rPr>
              <a:t>'</a:t>
            </a:r>
            <a:r>
              <a:rPr lang="en-US" altLang="en-US" sz="1500">
                <a:latin typeface="Courier New" panose="02070309020205020404" pitchFamily="49" charset="0"/>
              </a:rPr>
              <a:t>a</a:t>
            </a:r>
            <a:r>
              <a:rPr lang="fr-FR" altLang="en-US" sz="1500">
                <a:latin typeface="Courier New" panose="02070309020205020404" pitchFamily="49" charset="0"/>
              </a:rPr>
              <a:t>'</a:t>
            </a:r>
            <a:r>
              <a:rPr lang="en-US" altLang="en-US" sz="1500">
                <a:latin typeface="Courier New" panose="02070309020205020404" pitchFamily="49" charset="0"/>
              </a:rPr>
              <a:t>,</a:t>
            </a:r>
            <a:r>
              <a:rPr lang="fr-FR" altLang="en-US" sz="1500">
                <a:latin typeface="Courier New" panose="02070309020205020404" pitchFamily="49" charset="0"/>
              </a:rPr>
              <a:t>'</a:t>
            </a:r>
            <a:r>
              <a:rPr lang="en-US" altLang="en-US" sz="1500">
                <a:latin typeface="Courier New" panose="02070309020205020404" pitchFamily="49" charset="0"/>
              </a:rPr>
              <a:t>b</a:t>
            </a:r>
            <a:r>
              <a:rPr lang="fr-FR" altLang="en-US" sz="1500">
                <a:latin typeface="Courier New" panose="02070309020205020404" pitchFamily="49" charset="0"/>
              </a:rPr>
              <a:t>'</a:t>
            </a:r>
            <a:r>
              <a:rPr lang="en-US" altLang="en-US" sz="1500">
                <a:latin typeface="Courier New" panose="02070309020205020404" pitchFamily="49" charset="0"/>
              </a:rPr>
              <a:t>,</a:t>
            </a:r>
            <a:r>
              <a:rPr lang="fr-FR" altLang="en-US" sz="1500">
                <a:latin typeface="Courier New" panose="02070309020205020404" pitchFamily="49" charset="0"/>
              </a:rPr>
              <a:t>'</a:t>
            </a:r>
            <a:r>
              <a:rPr lang="en-US" altLang="en-US" sz="1500">
                <a:latin typeface="Courier New" panose="02070309020205020404" pitchFamily="49" charset="0"/>
              </a:rPr>
              <a:t>c</a:t>
            </a:r>
            <a:r>
              <a:rPr lang="fr-FR" altLang="en-US" sz="1500">
                <a:latin typeface="Courier New" panose="02070309020205020404" pitchFamily="49" charset="0"/>
              </a:rPr>
              <a:t>‘]</a:t>
            </a:r>
            <a:r>
              <a:rPr lang="en-US" altLang="en-US" sz="1500">
                <a:latin typeface="Courier New" panose="02070309020205020404" pitchFamily="49" charset="0"/>
              </a:rPr>
              <a:t>)</a:t>
            </a:r>
          </a:p>
        </p:txBody>
      </p:sp>
      <p:sp>
        <p:nvSpPr>
          <p:cNvPr id="73737" name="Line 9">
            <a:extLst>
              <a:ext uri="{FF2B5EF4-FFF2-40B4-BE49-F238E27FC236}">
                <a16:creationId xmlns:a16="http://schemas.microsoft.com/office/drawing/2014/main" id="{328D1122-94ED-42C1-9E8C-794D30A7CE96}"/>
              </a:ext>
            </a:extLst>
          </p:cNvPr>
          <p:cNvSpPr>
            <a:spLocks noChangeShapeType="1"/>
          </p:cNvSpPr>
          <p:nvPr/>
        </p:nvSpPr>
        <p:spPr bwMode="auto">
          <a:xfrm>
            <a:off x="5619750" y="3657600"/>
            <a:ext cx="800100" cy="34290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73738" name="Line 10">
            <a:extLst>
              <a:ext uri="{FF2B5EF4-FFF2-40B4-BE49-F238E27FC236}">
                <a16:creationId xmlns:a16="http://schemas.microsoft.com/office/drawing/2014/main" id="{1AA25A91-7251-480D-BF60-D64C6E3B1A83}"/>
              </a:ext>
            </a:extLst>
          </p:cNvPr>
          <p:cNvSpPr>
            <a:spLocks noChangeShapeType="1"/>
          </p:cNvSpPr>
          <p:nvPr/>
        </p:nvSpPr>
        <p:spPr bwMode="auto">
          <a:xfrm flipV="1">
            <a:off x="5562600" y="4114800"/>
            <a:ext cx="800100" cy="40005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73739" name="Line 11">
            <a:extLst>
              <a:ext uri="{FF2B5EF4-FFF2-40B4-BE49-F238E27FC236}">
                <a16:creationId xmlns:a16="http://schemas.microsoft.com/office/drawing/2014/main" id="{A38AE380-F945-44C2-9793-FE4D1591DFE6}"/>
              </a:ext>
            </a:extLst>
          </p:cNvPr>
          <p:cNvSpPr>
            <a:spLocks noChangeShapeType="1"/>
          </p:cNvSpPr>
          <p:nvPr/>
        </p:nvSpPr>
        <p:spPr bwMode="auto">
          <a:xfrm flipV="1">
            <a:off x="5562600" y="4914900"/>
            <a:ext cx="857250" cy="45720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73740" name="Oval 12">
            <a:extLst>
              <a:ext uri="{FF2B5EF4-FFF2-40B4-BE49-F238E27FC236}">
                <a16:creationId xmlns:a16="http://schemas.microsoft.com/office/drawing/2014/main" id="{8031E75E-549B-40C6-ACEC-9C1C6E02B436}"/>
              </a:ext>
            </a:extLst>
          </p:cNvPr>
          <p:cNvSpPr>
            <a:spLocks noChangeArrowheads="1"/>
          </p:cNvSpPr>
          <p:nvPr/>
        </p:nvSpPr>
        <p:spPr bwMode="auto">
          <a:xfrm>
            <a:off x="6019800" y="3200400"/>
            <a:ext cx="2857500" cy="2400300"/>
          </a:xfrm>
          <a:prstGeom prst="ellipse">
            <a:avLst/>
          </a:prstGeom>
          <a:noFill/>
          <a:ln w="12700">
            <a:solidFill>
              <a:schemeClr val="tx1"/>
            </a:solidFill>
            <a:round/>
            <a:headEnd type="none" w="sm" len="sm"/>
            <a:tailEnd type="none" w="sm" len="sm"/>
          </a:ln>
        </p:spPr>
        <p:txBody>
          <a:bodyPr wrap="none" anchor="ctr"/>
          <a:lstStyle/>
          <a:p>
            <a:pPr>
              <a:defRPr/>
            </a:pPr>
            <a:endParaRPr lang="en-US" sz="1350" dirty="0"/>
          </a:p>
        </p:txBody>
      </p:sp>
      <p:sp>
        <p:nvSpPr>
          <p:cNvPr id="106509" name="Slide Number Placeholder 1">
            <a:extLst>
              <a:ext uri="{FF2B5EF4-FFF2-40B4-BE49-F238E27FC236}">
                <a16:creationId xmlns:a16="http://schemas.microsoft.com/office/drawing/2014/main" id="{40AECA32-6455-43F5-8AFD-ACB3F9F3F89B}"/>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9B0FE8C-6CF4-429D-A75A-35DDD78101B9}" type="slidenum">
              <a:rPr lang="en-US" altLang="en-US" sz="1200"/>
              <a:pPr/>
              <a:t>102</a:t>
            </a:fld>
            <a:endParaRPr lang="en-US" altLang="en-US" sz="1200"/>
          </a:p>
        </p:txBody>
      </p:sp>
      <p:sp>
        <p:nvSpPr>
          <p:cNvPr id="106510" name="Text Box 4">
            <a:extLst>
              <a:ext uri="{FF2B5EF4-FFF2-40B4-BE49-F238E27FC236}">
                <a16:creationId xmlns:a16="http://schemas.microsoft.com/office/drawing/2014/main" id="{D5AC1C52-402C-438E-9C52-BE4FD17FBB12}"/>
              </a:ext>
            </a:extLst>
          </p:cNvPr>
          <p:cNvSpPr txBox="1">
            <a:spLocks noChangeArrowheads="1"/>
          </p:cNvSpPr>
          <p:nvPr/>
        </p:nvSpPr>
        <p:spPr bwMode="auto">
          <a:xfrm>
            <a:off x="-209550" y="3638550"/>
            <a:ext cx="1371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my_set</a:t>
            </a:r>
          </a:p>
        </p:txBody>
      </p:sp>
      <p:sp>
        <p:nvSpPr>
          <p:cNvPr id="106511" name="Text Box 5">
            <a:extLst>
              <a:ext uri="{FF2B5EF4-FFF2-40B4-BE49-F238E27FC236}">
                <a16:creationId xmlns:a16="http://schemas.microsoft.com/office/drawing/2014/main" id="{3A93646A-31E8-4A6D-B336-93E1CD3300AE}"/>
              </a:ext>
            </a:extLst>
          </p:cNvPr>
          <p:cNvSpPr txBox="1">
            <a:spLocks noChangeArrowheads="1"/>
          </p:cNvSpPr>
          <p:nvPr/>
        </p:nvSpPr>
        <p:spPr bwMode="auto">
          <a:xfrm>
            <a:off x="-552450" y="5353050"/>
            <a:ext cx="17145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myCopy</a:t>
            </a:r>
          </a:p>
        </p:txBody>
      </p:sp>
      <p:sp>
        <p:nvSpPr>
          <p:cNvPr id="106512" name="Text Box 6">
            <a:extLst>
              <a:ext uri="{FF2B5EF4-FFF2-40B4-BE49-F238E27FC236}">
                <a16:creationId xmlns:a16="http://schemas.microsoft.com/office/drawing/2014/main" id="{2948FA63-A5E1-4CA8-B387-E75B440DDBAB}"/>
              </a:ext>
            </a:extLst>
          </p:cNvPr>
          <p:cNvSpPr txBox="1">
            <a:spLocks noChangeArrowheads="1"/>
          </p:cNvSpPr>
          <p:nvPr/>
        </p:nvSpPr>
        <p:spPr bwMode="auto">
          <a:xfrm>
            <a:off x="-209550" y="4495800"/>
            <a:ext cx="13716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500">
                <a:latin typeface="Courier New" panose="02070309020205020404" pitchFamily="49" charset="0"/>
              </a:rPr>
              <a:t>myRefCopy</a:t>
            </a:r>
          </a:p>
        </p:txBody>
      </p:sp>
      <p:sp>
        <p:nvSpPr>
          <p:cNvPr id="106513" name="Text Box 7">
            <a:extLst>
              <a:ext uri="{FF2B5EF4-FFF2-40B4-BE49-F238E27FC236}">
                <a16:creationId xmlns:a16="http://schemas.microsoft.com/office/drawing/2014/main" id="{93242A64-2813-4DBF-B294-85CD7C7931B1}"/>
              </a:ext>
            </a:extLst>
          </p:cNvPr>
          <p:cNvSpPr txBox="1">
            <a:spLocks noChangeArrowheads="1"/>
          </p:cNvSpPr>
          <p:nvPr/>
        </p:nvSpPr>
        <p:spPr bwMode="auto">
          <a:xfrm>
            <a:off x="2019300" y="4027488"/>
            <a:ext cx="23241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Courier New" panose="02070309020205020404" pitchFamily="49" charset="0"/>
              </a:rPr>
              <a:t>set([</a:t>
            </a:r>
            <a:r>
              <a:rPr lang="fr-FR" altLang="en-US" sz="1500">
                <a:latin typeface="Courier New" panose="02070309020205020404" pitchFamily="49" charset="0"/>
              </a:rPr>
              <a:t>'</a:t>
            </a:r>
            <a:r>
              <a:rPr lang="en-US" altLang="en-US" sz="1500">
                <a:latin typeface="Courier New" panose="02070309020205020404" pitchFamily="49" charset="0"/>
              </a:rPr>
              <a:t>a</a:t>
            </a:r>
            <a:r>
              <a:rPr lang="fr-FR" altLang="en-US" sz="1500">
                <a:latin typeface="Courier New" panose="02070309020205020404" pitchFamily="49" charset="0"/>
              </a:rPr>
              <a:t>'</a:t>
            </a:r>
            <a:r>
              <a:rPr lang="en-US" altLang="en-US" sz="1500">
                <a:latin typeface="Courier New" panose="02070309020205020404" pitchFamily="49" charset="0"/>
              </a:rPr>
              <a:t>,’b’,</a:t>
            </a:r>
            <a:r>
              <a:rPr lang="fr-FR" altLang="en-US" sz="1500">
                <a:latin typeface="Courier New" panose="02070309020205020404" pitchFamily="49" charset="0"/>
              </a:rPr>
              <a:t>'</a:t>
            </a:r>
            <a:r>
              <a:rPr lang="en-US" altLang="en-US" sz="1500">
                <a:latin typeface="Courier New" panose="02070309020205020404" pitchFamily="49" charset="0"/>
              </a:rPr>
              <a:t>c</a:t>
            </a:r>
            <a:r>
              <a:rPr lang="fr-FR" altLang="en-US" sz="1500">
                <a:latin typeface="Courier New" panose="02070309020205020404" pitchFamily="49" charset="0"/>
              </a:rPr>
              <a:t>‘]</a:t>
            </a:r>
            <a:r>
              <a:rPr lang="en-US" altLang="en-US" sz="1500">
                <a:latin typeface="Courier New" panose="02070309020205020404" pitchFamily="49" charset="0"/>
              </a:rPr>
              <a:t>)</a:t>
            </a:r>
          </a:p>
        </p:txBody>
      </p:sp>
      <p:sp>
        <p:nvSpPr>
          <p:cNvPr id="106514" name="Text Box 8">
            <a:extLst>
              <a:ext uri="{FF2B5EF4-FFF2-40B4-BE49-F238E27FC236}">
                <a16:creationId xmlns:a16="http://schemas.microsoft.com/office/drawing/2014/main" id="{32B86B4C-CDB9-45AB-B1C3-14E539683553}"/>
              </a:ext>
            </a:extLst>
          </p:cNvPr>
          <p:cNvSpPr txBox="1">
            <a:spLocks noChangeArrowheads="1"/>
          </p:cNvSpPr>
          <p:nvPr/>
        </p:nvSpPr>
        <p:spPr bwMode="auto">
          <a:xfrm>
            <a:off x="2019300" y="4884738"/>
            <a:ext cx="23241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500">
                <a:latin typeface="Courier New" panose="02070309020205020404" pitchFamily="49" charset="0"/>
              </a:rPr>
              <a:t>set([</a:t>
            </a:r>
            <a:r>
              <a:rPr lang="fr-FR" altLang="en-US" sz="1500">
                <a:latin typeface="Courier New" panose="02070309020205020404" pitchFamily="49" charset="0"/>
              </a:rPr>
              <a:t>'</a:t>
            </a:r>
            <a:r>
              <a:rPr lang="en-US" altLang="en-US" sz="1500">
                <a:latin typeface="Courier New" panose="02070309020205020404" pitchFamily="49" charset="0"/>
              </a:rPr>
              <a:t>a</a:t>
            </a:r>
            <a:r>
              <a:rPr lang="fr-FR" altLang="en-US" sz="1500">
                <a:latin typeface="Courier New" panose="02070309020205020404" pitchFamily="49" charset="0"/>
              </a:rPr>
              <a:t>'</a:t>
            </a:r>
            <a:r>
              <a:rPr lang="en-US" altLang="en-US" sz="1500">
                <a:latin typeface="Courier New" panose="02070309020205020404" pitchFamily="49" charset="0"/>
              </a:rPr>
              <a:t>,</a:t>
            </a:r>
            <a:r>
              <a:rPr lang="fr-FR" altLang="en-US" sz="1500">
                <a:latin typeface="Courier New" panose="02070309020205020404" pitchFamily="49" charset="0"/>
              </a:rPr>
              <a:t>'</a:t>
            </a:r>
            <a:r>
              <a:rPr lang="en-US" altLang="en-US" sz="1500">
                <a:latin typeface="Courier New" panose="02070309020205020404" pitchFamily="49" charset="0"/>
              </a:rPr>
              <a:t>b</a:t>
            </a:r>
            <a:r>
              <a:rPr lang="fr-FR" altLang="en-US" sz="1500">
                <a:latin typeface="Courier New" panose="02070309020205020404" pitchFamily="49" charset="0"/>
              </a:rPr>
              <a:t>'</a:t>
            </a:r>
            <a:r>
              <a:rPr lang="en-US" altLang="en-US" sz="1500">
                <a:latin typeface="Courier New" panose="02070309020205020404" pitchFamily="49" charset="0"/>
              </a:rPr>
              <a:t>,</a:t>
            </a:r>
            <a:r>
              <a:rPr lang="fr-FR" altLang="en-US" sz="1500">
                <a:latin typeface="Courier New" panose="02070309020205020404" pitchFamily="49" charset="0"/>
              </a:rPr>
              <a:t>'</a:t>
            </a:r>
            <a:r>
              <a:rPr lang="en-US" altLang="en-US" sz="1500">
                <a:latin typeface="Courier New" panose="02070309020205020404" pitchFamily="49" charset="0"/>
              </a:rPr>
              <a:t>c</a:t>
            </a:r>
            <a:r>
              <a:rPr lang="fr-FR" altLang="en-US" sz="1500">
                <a:latin typeface="Courier New" panose="02070309020205020404" pitchFamily="49" charset="0"/>
              </a:rPr>
              <a:t>‘]</a:t>
            </a:r>
            <a:r>
              <a:rPr lang="en-US" altLang="en-US" sz="1500">
                <a:latin typeface="Courier New" panose="02070309020205020404" pitchFamily="49" charset="0"/>
              </a:rPr>
              <a:t>)</a:t>
            </a:r>
          </a:p>
        </p:txBody>
      </p:sp>
      <p:sp>
        <p:nvSpPr>
          <p:cNvPr id="19" name="Line 9">
            <a:extLst>
              <a:ext uri="{FF2B5EF4-FFF2-40B4-BE49-F238E27FC236}">
                <a16:creationId xmlns:a16="http://schemas.microsoft.com/office/drawing/2014/main" id="{54489424-AEC9-40B8-9C55-F3A46ECAA2FC}"/>
              </a:ext>
            </a:extLst>
          </p:cNvPr>
          <p:cNvSpPr>
            <a:spLocks noChangeShapeType="1"/>
          </p:cNvSpPr>
          <p:nvPr/>
        </p:nvSpPr>
        <p:spPr bwMode="auto">
          <a:xfrm>
            <a:off x="1219200" y="3810000"/>
            <a:ext cx="800100" cy="34290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20" name="Line 10">
            <a:extLst>
              <a:ext uri="{FF2B5EF4-FFF2-40B4-BE49-F238E27FC236}">
                <a16:creationId xmlns:a16="http://schemas.microsoft.com/office/drawing/2014/main" id="{16EF4916-7B76-4264-A758-3C986E60C497}"/>
              </a:ext>
            </a:extLst>
          </p:cNvPr>
          <p:cNvSpPr>
            <a:spLocks noChangeShapeType="1"/>
          </p:cNvSpPr>
          <p:nvPr/>
        </p:nvSpPr>
        <p:spPr bwMode="auto">
          <a:xfrm flipV="1">
            <a:off x="1162050" y="4267200"/>
            <a:ext cx="800100" cy="40005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21" name="Line 11">
            <a:extLst>
              <a:ext uri="{FF2B5EF4-FFF2-40B4-BE49-F238E27FC236}">
                <a16:creationId xmlns:a16="http://schemas.microsoft.com/office/drawing/2014/main" id="{579AA613-E6FD-446D-B7B8-BAF6FCB1355B}"/>
              </a:ext>
            </a:extLst>
          </p:cNvPr>
          <p:cNvSpPr>
            <a:spLocks noChangeShapeType="1"/>
          </p:cNvSpPr>
          <p:nvPr/>
        </p:nvSpPr>
        <p:spPr bwMode="auto">
          <a:xfrm flipV="1">
            <a:off x="1162050" y="5067300"/>
            <a:ext cx="857250" cy="457200"/>
          </a:xfrm>
          <a:prstGeom prst="line">
            <a:avLst/>
          </a:prstGeom>
          <a:noFill/>
          <a:ln w="12700">
            <a:solidFill>
              <a:schemeClr val="tx1"/>
            </a:solidFill>
            <a:round/>
            <a:headEnd type="none" w="sm" len="sm"/>
            <a:tailEnd type="triangle" w="med" len="med"/>
          </a:ln>
        </p:spPr>
        <p:txBody>
          <a:bodyPr wrap="none" anchor="ctr"/>
          <a:lstStyle/>
          <a:p>
            <a:pPr>
              <a:defRPr/>
            </a:pPr>
            <a:endParaRPr lang="en-US" sz="1350" dirty="0"/>
          </a:p>
        </p:txBody>
      </p:sp>
      <p:sp>
        <p:nvSpPr>
          <p:cNvPr id="22" name="Oval 12">
            <a:extLst>
              <a:ext uri="{FF2B5EF4-FFF2-40B4-BE49-F238E27FC236}">
                <a16:creationId xmlns:a16="http://schemas.microsoft.com/office/drawing/2014/main" id="{9614D731-9063-4674-A542-89FDA64F32DF}"/>
              </a:ext>
            </a:extLst>
          </p:cNvPr>
          <p:cNvSpPr>
            <a:spLocks noChangeArrowheads="1"/>
          </p:cNvSpPr>
          <p:nvPr/>
        </p:nvSpPr>
        <p:spPr bwMode="auto">
          <a:xfrm>
            <a:off x="1543050" y="3352800"/>
            <a:ext cx="2933700" cy="2400300"/>
          </a:xfrm>
          <a:prstGeom prst="ellipse">
            <a:avLst/>
          </a:prstGeom>
          <a:noFill/>
          <a:ln w="12700">
            <a:solidFill>
              <a:schemeClr val="tx1"/>
            </a:solidFill>
            <a:round/>
            <a:headEnd type="none" w="sm" len="sm"/>
            <a:tailEnd type="none" w="sm" len="sm"/>
          </a:ln>
        </p:spPr>
        <p:txBody>
          <a:bodyPr wrap="none" anchor="ctr"/>
          <a:lstStyle/>
          <a:p>
            <a:pPr>
              <a:defRPr/>
            </a:pPr>
            <a:endParaRPr lang="en-US" sz="135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8E5B48A-1326-4AC5-A629-51F3AAD644B6}"/>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Common Operators</a:t>
            </a:r>
          </a:p>
        </p:txBody>
      </p:sp>
      <p:sp>
        <p:nvSpPr>
          <p:cNvPr id="107523" name="Rectangle 3">
            <a:extLst>
              <a:ext uri="{FF2B5EF4-FFF2-40B4-BE49-F238E27FC236}">
                <a16:creationId xmlns:a16="http://schemas.microsoft.com/office/drawing/2014/main" id="{23BACABC-4F67-4E62-BD15-570638B16BD3}"/>
              </a:ext>
            </a:extLst>
          </p:cNvPr>
          <p:cNvSpPr>
            <a:spLocks noGrp="1" noChangeArrowheads="1"/>
          </p:cNvSpPr>
          <p:nvPr>
            <p:ph type="body" idx="1"/>
          </p:nvPr>
        </p:nvSpPr>
        <p:spPr>
          <a:xfrm>
            <a:off x="846138" y="1662113"/>
            <a:ext cx="7796212" cy="4340225"/>
          </a:xfrm>
        </p:spPr>
        <p:txBody>
          <a:bodyPr/>
          <a:lstStyle/>
          <a:p>
            <a:pPr eaLnBrk="1" hangingPunct="1">
              <a:lnSpc>
                <a:spcPct val="90000"/>
              </a:lnSpc>
              <a:buFont typeface="Wingdings" panose="05000000000000000000" pitchFamily="2" charset="2"/>
              <a:buNone/>
            </a:pPr>
            <a:r>
              <a:rPr lang="en-US" altLang="en-US" dirty="0">
                <a:ea typeface="MS PGothic" panose="020B0600070205080204" pitchFamily="34" charset="-128"/>
              </a:rPr>
              <a:t>Most data structures respond to these:</a:t>
            </a:r>
          </a:p>
          <a:p>
            <a:pPr eaLnBrk="1" hangingPunct="1">
              <a:lnSpc>
                <a:spcPct val="90000"/>
              </a:lnSpc>
              <a:buFont typeface="Wingdings" panose="05000000000000000000" pitchFamily="2" charset="2"/>
              <a:buChar char="q"/>
            </a:pPr>
            <a:r>
              <a:rPr lang="en-US" altLang="en-US" dirty="0" err="1">
                <a:latin typeface="Courier New" panose="02070309020205020404" pitchFamily="49" charset="0"/>
                <a:ea typeface="MS PGothic" panose="020B0600070205080204" pitchFamily="34" charset="-128"/>
              </a:rPr>
              <a:t>len</a:t>
            </a:r>
            <a:r>
              <a:rPr lang="en-US" altLang="en-US" dirty="0">
                <a:latin typeface="Courier New" panose="02070309020205020404" pitchFamily="49" charset="0"/>
                <a:ea typeface="MS PGothic" panose="020B0600070205080204" pitchFamily="34" charset="-128"/>
              </a:rPr>
              <a:t>(</a:t>
            </a:r>
            <a:r>
              <a:rPr lang="en-US" altLang="en-US" dirty="0" err="1">
                <a:latin typeface="Courier New" panose="02070309020205020404" pitchFamily="49" charset="0"/>
                <a:ea typeface="MS PGothic" panose="020B0600070205080204" pitchFamily="34" charset="-128"/>
              </a:rPr>
              <a:t>my_set</a:t>
            </a:r>
            <a:r>
              <a:rPr lang="en-US" altLang="en-US" dirty="0">
                <a:latin typeface="Courier New" panose="02070309020205020404" pitchFamily="49" charset="0"/>
                <a:ea typeface="MS PGothic" panose="020B0600070205080204" pitchFamily="34" charset="-128"/>
              </a:rPr>
              <a:t>)</a:t>
            </a:r>
            <a:endParaRPr lang="en-US" altLang="en-US" dirty="0">
              <a:ea typeface="MS PGothic" panose="020B0600070205080204" pitchFamily="34" charset="-128"/>
            </a:endParaRPr>
          </a:p>
          <a:p>
            <a:pPr lvl="2" eaLnBrk="1" hangingPunct="1">
              <a:lnSpc>
                <a:spcPct val="90000"/>
              </a:lnSpc>
              <a:buFont typeface="Wingdings" panose="05000000000000000000" pitchFamily="2" charset="2"/>
              <a:buChar char="q"/>
            </a:pPr>
            <a:r>
              <a:rPr lang="en-US" altLang="en-US" dirty="0"/>
              <a:t>the number of elements in a set</a:t>
            </a:r>
          </a:p>
          <a:p>
            <a:pPr eaLnBrk="1" hangingPunct="1">
              <a:lnSpc>
                <a:spcPct val="90000"/>
              </a:lnSpc>
              <a:buFont typeface="Wingdings" panose="05000000000000000000" pitchFamily="2" charset="2"/>
              <a:buChar char="q"/>
            </a:pPr>
            <a:r>
              <a:rPr lang="en-US" altLang="en-US" dirty="0">
                <a:latin typeface="Courier New" panose="02070309020205020404" pitchFamily="49" charset="0"/>
                <a:ea typeface="MS PGothic" panose="020B0600070205080204" pitchFamily="34" charset="-128"/>
              </a:rPr>
              <a:t>element in </a:t>
            </a:r>
            <a:r>
              <a:rPr lang="en-US" altLang="en-US" dirty="0" err="1">
                <a:latin typeface="Courier New" panose="02070309020205020404" pitchFamily="49" charset="0"/>
                <a:ea typeface="MS PGothic" panose="020B0600070205080204" pitchFamily="34" charset="-128"/>
              </a:rPr>
              <a:t>my_set</a:t>
            </a:r>
            <a:r>
              <a:rPr lang="en-US" altLang="en-US" dirty="0">
                <a:latin typeface="Courier New" panose="02070309020205020404" pitchFamily="49" charset="0"/>
                <a:ea typeface="MS PGothic" panose="020B0600070205080204" pitchFamily="34" charset="-128"/>
              </a:rPr>
              <a:t>	</a:t>
            </a:r>
            <a:endParaRPr lang="en-US" altLang="en-US" dirty="0">
              <a:ea typeface="MS PGothic" panose="020B0600070205080204" pitchFamily="34" charset="-128"/>
            </a:endParaRPr>
          </a:p>
          <a:p>
            <a:pPr lvl="2" eaLnBrk="1" hangingPunct="1">
              <a:lnSpc>
                <a:spcPct val="90000"/>
              </a:lnSpc>
              <a:buFont typeface="Wingdings" panose="05000000000000000000" pitchFamily="2" charset="2"/>
              <a:buChar char="q"/>
            </a:pPr>
            <a:r>
              <a:rPr lang="en-US" altLang="en-US" dirty="0" err="1"/>
              <a:t>boolean</a:t>
            </a:r>
            <a:r>
              <a:rPr lang="en-US" altLang="en-US" dirty="0"/>
              <a:t> indicating whether element is in the set</a:t>
            </a:r>
          </a:p>
          <a:p>
            <a:pPr eaLnBrk="1" hangingPunct="1">
              <a:lnSpc>
                <a:spcPct val="90000"/>
              </a:lnSpc>
              <a:buFont typeface="Wingdings" panose="05000000000000000000" pitchFamily="2" charset="2"/>
              <a:buChar char="q"/>
            </a:pPr>
            <a:r>
              <a:rPr lang="en-US" altLang="en-US" dirty="0">
                <a:latin typeface="Courier New" panose="02070309020205020404" pitchFamily="49" charset="0"/>
                <a:ea typeface="MS PGothic" panose="020B0600070205080204" pitchFamily="34" charset="-128"/>
              </a:rPr>
              <a:t>for element in </a:t>
            </a:r>
            <a:r>
              <a:rPr lang="en-US" altLang="en-US" dirty="0" err="1">
                <a:latin typeface="Courier New" panose="02070309020205020404" pitchFamily="49" charset="0"/>
                <a:ea typeface="MS PGothic" panose="020B0600070205080204" pitchFamily="34" charset="-128"/>
              </a:rPr>
              <a:t>my_set</a:t>
            </a:r>
            <a:r>
              <a:rPr lang="en-US" altLang="en-US" dirty="0">
                <a:latin typeface="Courier New" panose="02070309020205020404" pitchFamily="49" charset="0"/>
                <a:ea typeface="MS PGothic" panose="020B0600070205080204" pitchFamily="34" charset="-128"/>
              </a:rPr>
              <a:t>:</a:t>
            </a:r>
          </a:p>
          <a:p>
            <a:pPr lvl="2" eaLnBrk="1" hangingPunct="1">
              <a:lnSpc>
                <a:spcPct val="90000"/>
              </a:lnSpc>
              <a:buFont typeface="Wingdings" panose="05000000000000000000" pitchFamily="2" charset="2"/>
              <a:buChar char="q"/>
            </a:pPr>
            <a:r>
              <a:rPr lang="en-US" altLang="en-US" dirty="0"/>
              <a:t>iterate through the elements in </a:t>
            </a:r>
            <a:r>
              <a:rPr lang="en-US" altLang="en-US" dirty="0" err="1">
                <a:latin typeface="Courier New" panose="02070309020205020404" pitchFamily="49" charset="0"/>
              </a:rPr>
              <a:t>my_set</a:t>
            </a:r>
            <a:endParaRPr lang="en-US" altLang="en-US" dirty="0"/>
          </a:p>
        </p:txBody>
      </p:sp>
      <p:sp>
        <p:nvSpPr>
          <p:cNvPr id="107524" name="Slide Number Placeholder 1">
            <a:extLst>
              <a:ext uri="{FF2B5EF4-FFF2-40B4-BE49-F238E27FC236}">
                <a16:creationId xmlns:a16="http://schemas.microsoft.com/office/drawing/2014/main" id="{3D4BC5F5-C6A0-47AE-A5D2-771532A66BD0}"/>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084800-2CA7-4EE7-8D14-26BAAD1A1E61}" type="slidenum">
              <a:rPr lang="en-US" altLang="en-US" sz="1200"/>
              <a:pPr/>
              <a:t>103</a:t>
            </a:fld>
            <a:endParaRPr lang="en-US" altLang="en-US" sz="12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3503DF4F-8950-43D7-9F2A-F2E1824DFF44}"/>
              </a:ext>
            </a:extLst>
          </p:cNvPr>
          <p:cNvSpPr>
            <a:spLocks noGrp="1"/>
          </p:cNvSpPr>
          <p:nvPr>
            <p:ph type="title"/>
          </p:nvPr>
        </p:nvSpPr>
        <p:spPr/>
        <p:txBody>
          <a:bodyPr/>
          <a:lstStyle/>
          <a:p>
            <a:r>
              <a:rPr lang="en-US" altLang="en-US">
                <a:ea typeface="MS PGothic" panose="020B0600070205080204" pitchFamily="34" charset="-128"/>
              </a:rPr>
              <a:t>Common Operators</a:t>
            </a:r>
            <a:r>
              <a:rPr lang="en-US" altLang="en-US"/>
              <a:t> (cont’d.)</a:t>
            </a:r>
          </a:p>
        </p:txBody>
      </p:sp>
      <p:sp>
        <p:nvSpPr>
          <p:cNvPr id="108547" name="Slide Number Placeholder 3">
            <a:extLst>
              <a:ext uri="{FF2B5EF4-FFF2-40B4-BE49-F238E27FC236}">
                <a16:creationId xmlns:a16="http://schemas.microsoft.com/office/drawing/2014/main" id="{EAD6CEEE-901E-4BAB-9DD5-9C62765D22B8}"/>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D48A76-02A2-4EDF-9306-D259D27925E0}" type="slidenum">
              <a:rPr lang="en-US" altLang="en-US" sz="1200"/>
              <a:pPr/>
              <a:t>104</a:t>
            </a:fld>
            <a:endParaRPr lang="en-US" altLang="en-US" sz="1200"/>
          </a:p>
        </p:txBody>
      </p:sp>
      <p:pic>
        <p:nvPicPr>
          <p:cNvPr id="108548" name="Picture 2">
            <a:extLst>
              <a:ext uri="{FF2B5EF4-FFF2-40B4-BE49-F238E27FC236}">
                <a16:creationId xmlns:a16="http://schemas.microsoft.com/office/drawing/2014/main" id="{F912AAD0-207C-4A66-ABAF-E5DCF099D3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46138" y="1470025"/>
            <a:ext cx="7467600" cy="4930775"/>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BCC4F23F-7D2B-4CD0-B1F5-599EA659D15E}"/>
              </a:ext>
            </a:extLst>
          </p:cNvPr>
          <p:cNvSpPr>
            <a:spLocks noGrp="1"/>
          </p:cNvSpPr>
          <p:nvPr>
            <p:ph type="title"/>
          </p:nvPr>
        </p:nvSpPr>
        <p:spPr/>
        <p:txBody>
          <a:bodyPr/>
          <a:lstStyle/>
          <a:p>
            <a:r>
              <a:rPr lang="en-US" altLang="en-US"/>
              <a:t>Set Operators</a:t>
            </a:r>
          </a:p>
        </p:txBody>
      </p:sp>
      <p:sp>
        <p:nvSpPr>
          <p:cNvPr id="109571" name="Content Placeholder 2">
            <a:extLst>
              <a:ext uri="{FF2B5EF4-FFF2-40B4-BE49-F238E27FC236}">
                <a16:creationId xmlns:a16="http://schemas.microsoft.com/office/drawing/2014/main" id="{B7B53258-EEE5-4C0B-A7A9-FF813394C37D}"/>
              </a:ext>
            </a:extLst>
          </p:cNvPr>
          <p:cNvSpPr>
            <a:spLocks noGrp="1"/>
          </p:cNvSpPr>
          <p:nvPr>
            <p:ph idx="1"/>
          </p:nvPr>
        </p:nvSpPr>
        <p:spPr/>
        <p:txBody>
          <a:bodyPr/>
          <a:lstStyle/>
          <a:p>
            <a:pPr>
              <a:buFont typeface="Wingdings" panose="05000000000000000000" pitchFamily="2" charset="2"/>
              <a:buChar char="q"/>
            </a:pPr>
            <a:r>
              <a:rPr lang="en-US" altLang="en-US" dirty="0"/>
              <a:t>The set data structure provides some special operators that correspond to the operators you learned in middle school.</a:t>
            </a:r>
          </a:p>
          <a:p>
            <a:pPr>
              <a:buFont typeface="Wingdings" panose="05000000000000000000" pitchFamily="2" charset="2"/>
              <a:buChar char="q"/>
            </a:pPr>
            <a:r>
              <a:rPr lang="en-US" altLang="en-US" dirty="0"/>
              <a:t>These are various combinations of set contents</a:t>
            </a:r>
          </a:p>
          <a:p>
            <a:pPr>
              <a:buFont typeface="Wingdings" panose="05000000000000000000" pitchFamily="2" charset="2"/>
              <a:buChar char="q"/>
            </a:pPr>
            <a:r>
              <a:rPr lang="en-US" altLang="en-US" dirty="0"/>
              <a:t>These operations have both a method name and a shortcut binary operator</a:t>
            </a:r>
          </a:p>
        </p:txBody>
      </p:sp>
      <p:sp>
        <p:nvSpPr>
          <p:cNvPr id="109572" name="Slide Number Placeholder 3">
            <a:extLst>
              <a:ext uri="{FF2B5EF4-FFF2-40B4-BE49-F238E27FC236}">
                <a16:creationId xmlns:a16="http://schemas.microsoft.com/office/drawing/2014/main" id="{43730CA1-813E-4F4C-8E57-9A2B012924B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B0E9BE-8D8D-4D17-BDED-2BE76B680C13}" type="slidenum">
              <a:rPr lang="en-US" altLang="en-US" sz="1200"/>
              <a:pPr/>
              <a:t>105</a:t>
            </a:fld>
            <a:endParaRPr lang="en-US" altLang="en-US" sz="12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983B5C96-07CA-4454-BEF9-27910401E4B6}"/>
              </a:ext>
            </a:extLst>
          </p:cNvPr>
          <p:cNvSpPr>
            <a:spLocks noGrp="1" noChangeArrowheads="1"/>
          </p:cNvSpPr>
          <p:nvPr>
            <p:ph type="title"/>
          </p:nvPr>
        </p:nvSpPr>
        <p:spPr/>
        <p:txBody>
          <a:bodyPr/>
          <a:lstStyle/>
          <a:p>
            <a:r>
              <a:rPr lang="en-US" altLang="en-US"/>
              <a:t>Method: Intersection, op: </a:t>
            </a:r>
            <a:r>
              <a:rPr lang="en-US" altLang="en-US" b="1"/>
              <a:t>&amp;</a:t>
            </a:r>
          </a:p>
        </p:txBody>
      </p:sp>
      <p:sp>
        <p:nvSpPr>
          <p:cNvPr id="110595" name="Rectangle 3">
            <a:extLst>
              <a:ext uri="{FF2B5EF4-FFF2-40B4-BE49-F238E27FC236}">
                <a16:creationId xmlns:a16="http://schemas.microsoft.com/office/drawing/2014/main" id="{42EE0C33-B9D1-4708-A6F0-55EE435DDB75}"/>
              </a:ext>
            </a:extLst>
          </p:cNvPr>
          <p:cNvSpPr>
            <a:spLocks noGrp="1" noChangeArrowheads="1"/>
          </p:cNvSpPr>
          <p:nvPr>
            <p:ph type="body" idx="1"/>
          </p:nvPr>
        </p:nvSpPr>
        <p:spPr>
          <a:xfrm>
            <a:off x="819150" y="1143000"/>
            <a:ext cx="7334250" cy="5334000"/>
          </a:xfrm>
        </p:spPr>
        <p:txBody>
          <a:bodyPr/>
          <a:lstStyle/>
          <a:p>
            <a:pPr>
              <a:buFont typeface="Monotype Sorts"/>
              <a:buNone/>
            </a:pPr>
            <a:r>
              <a:rPr lang="en-US" altLang="en-US"/>
              <a:t>			                      			 a_set=set("abcd") 	   b_set=set("cdef")</a:t>
            </a:r>
          </a:p>
        </p:txBody>
      </p:sp>
      <p:sp>
        <p:nvSpPr>
          <p:cNvPr id="110596" name="Text Box 5">
            <a:extLst>
              <a:ext uri="{FF2B5EF4-FFF2-40B4-BE49-F238E27FC236}">
                <a16:creationId xmlns:a16="http://schemas.microsoft.com/office/drawing/2014/main" id="{288D5179-2676-4ED7-ADFB-289A7193B8EE}"/>
              </a:ext>
            </a:extLst>
          </p:cNvPr>
          <p:cNvSpPr txBox="1">
            <a:spLocks noChangeArrowheads="1"/>
          </p:cNvSpPr>
          <p:nvPr/>
        </p:nvSpPr>
        <p:spPr bwMode="auto">
          <a:xfrm>
            <a:off x="1143000" y="4343400"/>
            <a:ext cx="68580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latin typeface="Courier New" panose="02070309020205020404" pitchFamily="49" charset="0"/>
                <a:cs typeface="Courier New" panose="02070309020205020404" pitchFamily="49" charset="0"/>
              </a:rPr>
              <a:t>a_set &amp; b_set </a:t>
            </a:r>
            <a:r>
              <a:rPr lang="en-US" altLang="en-US" sz="2100">
                <a:latin typeface="Courier New" panose="02070309020205020404" pitchFamily="49" charset="0"/>
                <a:cs typeface="Courier New" panose="02070309020205020404" pitchFamily="49" charset="0"/>
                <a:sym typeface="Wingdings" panose="05000000000000000000" pitchFamily="2" charset="2"/>
              </a:rPr>
              <a:t> {'c', 'd'}</a:t>
            </a:r>
          </a:p>
          <a:p>
            <a:r>
              <a:rPr lang="en-US" altLang="en-US" sz="2100">
                <a:latin typeface="Courier New" panose="02070309020205020404" pitchFamily="49" charset="0"/>
                <a:cs typeface="Courier New" panose="02070309020205020404" pitchFamily="49" charset="0"/>
              </a:rPr>
              <a:t>b_set &amp; a_set </a:t>
            </a:r>
            <a:r>
              <a:rPr lang="en-US" altLang="en-US" sz="2100">
                <a:latin typeface="Courier New" panose="02070309020205020404" pitchFamily="49" charset="0"/>
                <a:cs typeface="Courier New" panose="02070309020205020404" pitchFamily="49" charset="0"/>
                <a:sym typeface="Wingdings" panose="05000000000000000000" pitchFamily="2" charset="2"/>
              </a:rPr>
              <a:t> {'c', 'd'}</a:t>
            </a:r>
          </a:p>
          <a:p>
            <a:endParaRPr lang="en-US" altLang="en-US" sz="2100">
              <a:latin typeface="Courier New" panose="02070309020205020404" pitchFamily="49" charset="0"/>
              <a:cs typeface="Courier New" panose="02070309020205020404" pitchFamily="49" charset="0"/>
              <a:sym typeface="Wingdings" panose="05000000000000000000" pitchFamily="2" charset="2"/>
            </a:endParaRPr>
          </a:p>
          <a:p>
            <a:r>
              <a:rPr lang="en-US" altLang="en-US" sz="2100">
                <a:latin typeface="Courier New" panose="02070309020205020404" pitchFamily="49" charset="0"/>
                <a:cs typeface="Courier New" panose="02070309020205020404" pitchFamily="49" charset="0"/>
                <a:sym typeface="Wingdings" panose="05000000000000000000" pitchFamily="2" charset="2"/>
              </a:rPr>
              <a:t>b_set.intersection(a_set)  {'c', 'd'}</a:t>
            </a:r>
            <a:endParaRPr lang="en-US" altLang="en-US" sz="2100">
              <a:latin typeface="Courier New" panose="02070309020205020404" pitchFamily="49" charset="0"/>
              <a:cs typeface="Courier New" panose="02070309020205020404" pitchFamily="49" charset="0"/>
            </a:endParaRPr>
          </a:p>
          <a:p>
            <a:endParaRPr lang="en-US" altLang="en-US" sz="2100">
              <a:latin typeface="Courier New" panose="02070309020205020404" pitchFamily="49" charset="0"/>
              <a:cs typeface="Courier New" panose="02070309020205020404" pitchFamily="49" charset="0"/>
            </a:endParaRPr>
          </a:p>
        </p:txBody>
      </p:sp>
      <p:sp>
        <p:nvSpPr>
          <p:cNvPr id="110597" name="Oval 9" descr="Dark vertical">
            <a:extLst>
              <a:ext uri="{FF2B5EF4-FFF2-40B4-BE49-F238E27FC236}">
                <a16:creationId xmlns:a16="http://schemas.microsoft.com/office/drawing/2014/main" id="{53B29169-2AAD-4288-9A3F-90E725A5439C}"/>
              </a:ext>
            </a:extLst>
          </p:cNvPr>
          <p:cNvSpPr>
            <a:spLocks noChangeArrowheads="1"/>
          </p:cNvSpPr>
          <p:nvPr/>
        </p:nvSpPr>
        <p:spPr bwMode="auto">
          <a:xfrm>
            <a:off x="3543300" y="2400300"/>
            <a:ext cx="1943100" cy="18288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100"/>
              <a:t>        e f</a:t>
            </a:r>
          </a:p>
        </p:txBody>
      </p:sp>
      <p:sp>
        <p:nvSpPr>
          <p:cNvPr id="14342" name="Oval 6" descr="Dark downward diagonal">
            <a:extLst>
              <a:ext uri="{FF2B5EF4-FFF2-40B4-BE49-F238E27FC236}">
                <a16:creationId xmlns:a16="http://schemas.microsoft.com/office/drawing/2014/main" id="{767038F2-4742-427B-8DCF-0210AF775DD7}"/>
              </a:ext>
            </a:extLst>
          </p:cNvPr>
          <p:cNvSpPr>
            <a:spLocks noChangeArrowheads="1"/>
          </p:cNvSpPr>
          <p:nvPr/>
        </p:nvSpPr>
        <p:spPr bwMode="auto">
          <a:xfrm>
            <a:off x="2571750" y="2400300"/>
            <a:ext cx="1943100" cy="1828800"/>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sz="2100" dirty="0">
                <a:latin typeface="Times New Roman" pitchFamily="-108" charset="0"/>
              </a:rPr>
              <a:t>a b       </a:t>
            </a:r>
            <a:r>
              <a:rPr lang="en-US" sz="3300" dirty="0">
                <a:solidFill>
                  <a:srgbClr val="0000FF"/>
                </a:solidFill>
                <a:effectLst>
                  <a:outerShdw blurRad="38100" dist="38100" dir="2700000" algn="tl">
                    <a:srgbClr val="DDDDDD"/>
                  </a:outerShdw>
                </a:effectLst>
                <a:latin typeface="Times New Roman" pitchFamily="-108" charset="0"/>
              </a:rPr>
              <a:t>c d</a:t>
            </a:r>
          </a:p>
        </p:txBody>
      </p:sp>
      <p:sp>
        <p:nvSpPr>
          <p:cNvPr id="110599" name="Slide Number Placeholder 1">
            <a:extLst>
              <a:ext uri="{FF2B5EF4-FFF2-40B4-BE49-F238E27FC236}">
                <a16:creationId xmlns:a16="http://schemas.microsoft.com/office/drawing/2014/main" id="{0F7C427D-2EBF-405A-A973-968A833FE50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1AD32D-B169-4B77-AB03-E2B805561C80}" type="slidenum">
              <a:rPr lang="en-US" altLang="en-US" sz="1200"/>
              <a:pPr/>
              <a:t>106</a:t>
            </a:fld>
            <a:endParaRPr lang="en-US" altLang="en-US" sz="12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AE40D3CF-3387-4C5E-A031-356B4B2171BF}"/>
              </a:ext>
            </a:extLst>
          </p:cNvPr>
          <p:cNvSpPr>
            <a:spLocks noGrp="1" noChangeArrowheads="1"/>
          </p:cNvSpPr>
          <p:nvPr>
            <p:ph type="title"/>
          </p:nvPr>
        </p:nvSpPr>
        <p:spPr/>
        <p:txBody>
          <a:bodyPr>
            <a:normAutofit fontScale="90000"/>
          </a:bodyPr>
          <a:lstStyle/>
          <a:p>
            <a:pPr>
              <a:defRPr/>
            </a:pPr>
            <a:br>
              <a:rPr lang="en-US" dirty="0"/>
            </a:br>
            <a:r>
              <a:rPr lang="en-US" dirty="0"/>
              <a:t>Method: Difference, op: </a:t>
            </a:r>
            <a:r>
              <a:rPr lang="en-US" b="1" dirty="0"/>
              <a:t>-</a:t>
            </a:r>
            <a:br>
              <a:rPr lang="en-US" b="1" dirty="0"/>
            </a:br>
            <a:endParaRPr lang="en-US" b="1" dirty="0"/>
          </a:p>
        </p:txBody>
      </p:sp>
      <p:sp>
        <p:nvSpPr>
          <p:cNvPr id="111619" name="Rectangle 3">
            <a:extLst>
              <a:ext uri="{FF2B5EF4-FFF2-40B4-BE49-F238E27FC236}">
                <a16:creationId xmlns:a16="http://schemas.microsoft.com/office/drawing/2014/main" id="{9E8887FF-B4FE-4753-ACF9-3EEC4FF7A226}"/>
              </a:ext>
            </a:extLst>
          </p:cNvPr>
          <p:cNvSpPr>
            <a:spLocks noGrp="1" noChangeArrowheads="1"/>
          </p:cNvSpPr>
          <p:nvPr>
            <p:ph type="body" idx="1"/>
          </p:nvPr>
        </p:nvSpPr>
        <p:spPr>
          <a:xfrm>
            <a:off x="755650" y="914400"/>
            <a:ext cx="7550150" cy="5257800"/>
          </a:xfrm>
        </p:spPr>
        <p:txBody>
          <a:bodyPr/>
          <a:lstStyle/>
          <a:p>
            <a:pPr>
              <a:buFont typeface="Monotype Sorts"/>
              <a:buNone/>
            </a:pPr>
            <a:endParaRPr lang="en-US" altLang="en-US"/>
          </a:p>
          <a:p>
            <a:pPr>
              <a:buFont typeface="Monotype Sorts"/>
              <a:buNone/>
            </a:pPr>
            <a:r>
              <a:rPr lang="en-US" altLang="en-US"/>
              <a:t>a_set=set("abcd")        b_set=set("cdef")</a:t>
            </a:r>
          </a:p>
        </p:txBody>
      </p:sp>
      <p:sp>
        <p:nvSpPr>
          <p:cNvPr id="111620" name="Text Box 4">
            <a:extLst>
              <a:ext uri="{FF2B5EF4-FFF2-40B4-BE49-F238E27FC236}">
                <a16:creationId xmlns:a16="http://schemas.microsoft.com/office/drawing/2014/main" id="{AF970DC4-6228-4F8D-98C6-71AE55AE9E4B}"/>
              </a:ext>
            </a:extLst>
          </p:cNvPr>
          <p:cNvSpPr txBox="1">
            <a:spLocks noChangeArrowheads="1"/>
          </p:cNvSpPr>
          <p:nvPr/>
        </p:nvSpPr>
        <p:spPr bwMode="auto">
          <a:xfrm>
            <a:off x="1143000" y="4343400"/>
            <a:ext cx="6858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100">
                <a:latin typeface="Courier New" panose="02070309020205020404" pitchFamily="49" charset="0"/>
                <a:cs typeface="Courier New" panose="02070309020205020404" pitchFamily="49" charset="0"/>
              </a:rPr>
              <a:t>a_set – b_set </a:t>
            </a:r>
            <a:r>
              <a:rPr lang="en-US" altLang="en-US" sz="2100">
                <a:latin typeface="Courier New" panose="02070309020205020404" pitchFamily="49" charset="0"/>
                <a:cs typeface="Courier New" panose="02070309020205020404" pitchFamily="49" charset="0"/>
                <a:sym typeface="Wingdings" panose="05000000000000000000" pitchFamily="2" charset="2"/>
              </a:rPr>
              <a:t> {'a', 'b'}</a:t>
            </a:r>
          </a:p>
          <a:p>
            <a:r>
              <a:rPr lang="en-US" altLang="en-US" sz="2100">
                <a:latin typeface="Courier New" panose="02070309020205020404" pitchFamily="49" charset="0"/>
                <a:cs typeface="Courier New" panose="02070309020205020404" pitchFamily="49" charset="0"/>
                <a:sym typeface="Wingdings" panose="05000000000000000000" pitchFamily="2" charset="2"/>
              </a:rPr>
              <a:t>a_set.difference(b_set)  {‘a', ‘b'}</a:t>
            </a:r>
            <a:endParaRPr lang="en-US" altLang="en-US" sz="2100">
              <a:latin typeface="Courier New" panose="02070309020205020404" pitchFamily="49" charset="0"/>
              <a:cs typeface="Courier New" panose="02070309020205020404" pitchFamily="49" charset="0"/>
            </a:endParaRPr>
          </a:p>
          <a:p>
            <a:endParaRPr lang="en-US" altLang="en-US" sz="2100">
              <a:latin typeface="Courier New" panose="02070309020205020404" pitchFamily="49" charset="0"/>
              <a:cs typeface="Courier New" panose="02070309020205020404" pitchFamily="49" charset="0"/>
              <a:sym typeface="Wingdings" panose="05000000000000000000" pitchFamily="2" charset="2"/>
            </a:endParaRPr>
          </a:p>
          <a:p>
            <a:r>
              <a:rPr lang="en-US" altLang="en-US" sz="2100">
                <a:latin typeface="Courier New" panose="02070309020205020404" pitchFamily="49" charset="0"/>
                <a:cs typeface="Courier New" panose="02070309020205020404" pitchFamily="49" charset="0"/>
              </a:rPr>
              <a:t>b_set – a_set </a:t>
            </a:r>
            <a:r>
              <a:rPr lang="en-US" altLang="en-US" sz="2100">
                <a:latin typeface="Courier New" panose="02070309020205020404" pitchFamily="49" charset="0"/>
                <a:cs typeface="Courier New" panose="02070309020205020404" pitchFamily="49" charset="0"/>
                <a:sym typeface="Wingdings" panose="05000000000000000000" pitchFamily="2" charset="2"/>
              </a:rPr>
              <a:t> {‘e', ‘f'}</a:t>
            </a:r>
          </a:p>
          <a:p>
            <a:r>
              <a:rPr lang="en-US" altLang="en-US" sz="2100">
                <a:latin typeface="Courier New" panose="02070309020205020404" pitchFamily="49" charset="0"/>
                <a:cs typeface="Courier New" panose="02070309020205020404" pitchFamily="49" charset="0"/>
                <a:sym typeface="Wingdings" panose="05000000000000000000" pitchFamily="2" charset="2"/>
              </a:rPr>
              <a:t>b_set.difference(a_set)  {'e', 'f'}</a:t>
            </a:r>
            <a:endParaRPr lang="en-US" altLang="en-US" sz="2100">
              <a:latin typeface="Courier New" panose="02070309020205020404" pitchFamily="49" charset="0"/>
              <a:cs typeface="Courier New" panose="02070309020205020404" pitchFamily="49" charset="0"/>
            </a:endParaRPr>
          </a:p>
          <a:p>
            <a:endParaRPr lang="en-US" altLang="en-US" sz="2100">
              <a:latin typeface="Courier New" panose="02070309020205020404" pitchFamily="49" charset="0"/>
              <a:cs typeface="Courier New" panose="02070309020205020404" pitchFamily="49" charset="0"/>
            </a:endParaRPr>
          </a:p>
        </p:txBody>
      </p:sp>
      <p:sp>
        <p:nvSpPr>
          <p:cNvPr id="111621" name="Oval 5" descr="Dark vertical">
            <a:extLst>
              <a:ext uri="{FF2B5EF4-FFF2-40B4-BE49-F238E27FC236}">
                <a16:creationId xmlns:a16="http://schemas.microsoft.com/office/drawing/2014/main" id="{B8E9B076-522E-4E91-9ECE-BA9613A831E9}"/>
              </a:ext>
            </a:extLst>
          </p:cNvPr>
          <p:cNvSpPr>
            <a:spLocks noChangeArrowheads="1"/>
          </p:cNvSpPr>
          <p:nvPr/>
        </p:nvSpPr>
        <p:spPr bwMode="auto">
          <a:xfrm>
            <a:off x="3543300" y="2400300"/>
            <a:ext cx="1943100" cy="18288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        </a:t>
            </a:r>
            <a:r>
              <a:rPr lang="en-US" altLang="en-US">
                <a:solidFill>
                  <a:srgbClr val="0000FF"/>
                </a:solidFill>
              </a:rPr>
              <a:t>e f</a:t>
            </a:r>
          </a:p>
        </p:txBody>
      </p:sp>
      <p:sp>
        <p:nvSpPr>
          <p:cNvPr id="16390" name="Oval 6" descr="Dark downward diagonal">
            <a:extLst>
              <a:ext uri="{FF2B5EF4-FFF2-40B4-BE49-F238E27FC236}">
                <a16:creationId xmlns:a16="http://schemas.microsoft.com/office/drawing/2014/main" id="{1138250E-4A15-43CD-84C9-BC62D5923327}"/>
              </a:ext>
            </a:extLst>
          </p:cNvPr>
          <p:cNvSpPr>
            <a:spLocks noChangeArrowheads="1"/>
          </p:cNvSpPr>
          <p:nvPr/>
        </p:nvSpPr>
        <p:spPr bwMode="auto">
          <a:xfrm>
            <a:off x="2571750" y="2400300"/>
            <a:ext cx="1943100" cy="1828800"/>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dirty="0">
                <a:solidFill>
                  <a:srgbClr val="0000FF"/>
                </a:solidFill>
                <a:effectLst>
                  <a:outerShdw blurRad="38100" dist="38100" dir="2700000" algn="tl">
                    <a:srgbClr val="DDDDDD"/>
                  </a:outerShdw>
                </a:effectLst>
                <a:ea typeface="Arial" pitchFamily="-108" charset="0"/>
                <a:cs typeface="Arial" pitchFamily="-108" charset="0"/>
              </a:rPr>
              <a:t>a b</a:t>
            </a:r>
            <a:r>
              <a:rPr lang="en-US" dirty="0"/>
              <a:t>       </a:t>
            </a:r>
            <a:r>
              <a:rPr lang="en-US" dirty="0">
                <a:ea typeface="Times New Roman" pitchFamily="-108" charset="0"/>
                <a:cs typeface="Times New Roman" pitchFamily="-108" charset="0"/>
              </a:rPr>
              <a:t>c d</a:t>
            </a:r>
          </a:p>
        </p:txBody>
      </p:sp>
      <p:sp>
        <p:nvSpPr>
          <p:cNvPr id="111623" name="Slide Number Placeholder 1">
            <a:extLst>
              <a:ext uri="{FF2B5EF4-FFF2-40B4-BE49-F238E27FC236}">
                <a16:creationId xmlns:a16="http://schemas.microsoft.com/office/drawing/2014/main" id="{94D0E793-CE30-4724-89C9-C32DC496D303}"/>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41E09E-4A90-44B4-995D-B0709CB71C80}" type="slidenum">
              <a:rPr lang="en-US" altLang="en-US" sz="1200"/>
              <a:pPr/>
              <a:t>107</a:t>
            </a:fld>
            <a:endParaRPr lang="en-US" altLang="en-US" sz="12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4DAD5B7E-93F7-4D75-A2DD-DF302F2C897B}"/>
              </a:ext>
            </a:extLst>
          </p:cNvPr>
          <p:cNvSpPr>
            <a:spLocks noGrp="1" noChangeArrowheads="1"/>
          </p:cNvSpPr>
          <p:nvPr>
            <p:ph type="title"/>
          </p:nvPr>
        </p:nvSpPr>
        <p:spPr/>
        <p:txBody>
          <a:bodyPr>
            <a:normAutofit fontScale="90000"/>
          </a:bodyPr>
          <a:lstStyle/>
          <a:p>
            <a:pPr>
              <a:defRPr/>
            </a:pPr>
            <a:r>
              <a:rPr lang="en-US" dirty="0"/>
              <a:t>Method: Union,  op: </a:t>
            </a:r>
            <a:r>
              <a:rPr lang="en-US" b="1" dirty="0"/>
              <a:t>|</a:t>
            </a:r>
            <a:br>
              <a:rPr lang="en-US" b="1" dirty="0"/>
            </a:br>
            <a:endParaRPr lang="en-US" b="1" dirty="0"/>
          </a:p>
        </p:txBody>
      </p:sp>
      <p:sp>
        <p:nvSpPr>
          <p:cNvPr id="112643" name="Rectangle 3">
            <a:extLst>
              <a:ext uri="{FF2B5EF4-FFF2-40B4-BE49-F238E27FC236}">
                <a16:creationId xmlns:a16="http://schemas.microsoft.com/office/drawing/2014/main" id="{C1D07C55-7509-4EEC-A10A-B624BD383870}"/>
              </a:ext>
            </a:extLst>
          </p:cNvPr>
          <p:cNvSpPr>
            <a:spLocks noGrp="1" noChangeArrowheads="1"/>
          </p:cNvSpPr>
          <p:nvPr>
            <p:ph type="body" idx="1"/>
          </p:nvPr>
        </p:nvSpPr>
        <p:spPr>
          <a:xfrm>
            <a:off x="1143000" y="990600"/>
            <a:ext cx="7086600" cy="4953000"/>
          </a:xfrm>
        </p:spPr>
        <p:txBody>
          <a:bodyPr/>
          <a:lstStyle/>
          <a:p>
            <a:pPr>
              <a:buFont typeface="Monotype Sorts"/>
              <a:buNone/>
            </a:pPr>
            <a:endParaRPr lang="en-US" altLang="en-US"/>
          </a:p>
          <a:p>
            <a:pPr>
              <a:buFont typeface="Monotype Sorts"/>
              <a:buNone/>
            </a:pPr>
            <a:r>
              <a:rPr lang="en-US" altLang="en-US"/>
              <a:t>a_set=set("abcd")      b_set=set("cdef")</a:t>
            </a:r>
          </a:p>
        </p:txBody>
      </p:sp>
      <p:sp>
        <p:nvSpPr>
          <p:cNvPr id="65541" name="Text Box 4">
            <a:extLst>
              <a:ext uri="{FF2B5EF4-FFF2-40B4-BE49-F238E27FC236}">
                <a16:creationId xmlns:a16="http://schemas.microsoft.com/office/drawing/2014/main" id="{D5F57BCF-33C9-40DE-946F-CB486E17D63E}"/>
              </a:ext>
            </a:extLst>
          </p:cNvPr>
          <p:cNvSpPr txBox="1">
            <a:spLocks noChangeArrowheads="1"/>
          </p:cNvSpPr>
          <p:nvPr/>
        </p:nvSpPr>
        <p:spPr bwMode="auto">
          <a:xfrm>
            <a:off x="1143000" y="4171950"/>
            <a:ext cx="6858000" cy="1454150"/>
          </a:xfrm>
          <a:prstGeom prst="rect">
            <a:avLst/>
          </a:prstGeom>
          <a:noFill/>
          <a:ln w="12700">
            <a:noFill/>
            <a:miter lim="800000"/>
            <a:headEnd type="none" w="sm" len="sm"/>
            <a:tailEnd type="none" w="sm" len="sm"/>
          </a:ln>
        </p:spPr>
        <p:txBody>
          <a:bodyPr>
            <a:spAutoFit/>
          </a:bodyPr>
          <a:lstStyle/>
          <a:p>
            <a:pPr>
              <a:defRPr/>
            </a:pPr>
            <a:r>
              <a:rPr lang="en-US" dirty="0">
                <a:latin typeface="Courier New" pitchFamily="-107" charset="0"/>
                <a:ea typeface="Courier New" pitchFamily="-107" charset="0"/>
                <a:cs typeface="Courier New" pitchFamily="-107" charset="0"/>
              </a:rPr>
              <a:t>a_set | b_set </a:t>
            </a:r>
            <a:r>
              <a:rPr lang="en-US" dirty="0">
                <a:latin typeface="Courier New" pitchFamily="-107" charset="0"/>
                <a:ea typeface="Courier New" pitchFamily="-107" charset="0"/>
                <a:cs typeface="Courier New" pitchFamily="-107" charset="0"/>
                <a:sym typeface="Wingdings"/>
              </a:rPr>
              <a:t> {'a', 'b', 'c', 'd', 'e', 'f'}</a:t>
            </a:r>
          </a:p>
          <a:p>
            <a:pPr>
              <a:defRPr/>
            </a:pPr>
            <a:r>
              <a:rPr lang="en-US" dirty="0">
                <a:latin typeface="Courier New" pitchFamily="-107" charset="0"/>
                <a:ea typeface="Courier New" pitchFamily="-107" charset="0"/>
                <a:cs typeface="Courier New" pitchFamily="-107" charset="0"/>
                <a:sym typeface="Wingdings"/>
              </a:rPr>
              <a:t>b_set.union(a_set)  {'a', 'b', 'c', 'd', 'e', 'f'}</a:t>
            </a:r>
          </a:p>
          <a:p>
            <a:pPr>
              <a:defRPr/>
            </a:pPr>
            <a:endParaRPr lang="en-US" sz="1350" dirty="0">
              <a:latin typeface="Courier New" pitchFamily="-107" charset="0"/>
              <a:ea typeface="Courier New" pitchFamily="-107" charset="0"/>
              <a:cs typeface="Courier New" pitchFamily="-107" charset="0"/>
            </a:endParaRPr>
          </a:p>
          <a:p>
            <a:pPr>
              <a:defRPr/>
            </a:pPr>
            <a:endParaRPr lang="en-US" sz="2100" dirty="0">
              <a:latin typeface="Courier New" pitchFamily="-107" charset="0"/>
              <a:ea typeface="Courier New" pitchFamily="-107" charset="0"/>
              <a:cs typeface="Courier New" pitchFamily="-107" charset="0"/>
            </a:endParaRPr>
          </a:p>
        </p:txBody>
      </p:sp>
      <p:sp>
        <p:nvSpPr>
          <p:cNvPr id="112645" name="Oval 5" descr="Dark vertical">
            <a:extLst>
              <a:ext uri="{FF2B5EF4-FFF2-40B4-BE49-F238E27FC236}">
                <a16:creationId xmlns:a16="http://schemas.microsoft.com/office/drawing/2014/main" id="{A5B5EA54-187F-42C6-B6A7-3A01313B4D42}"/>
              </a:ext>
            </a:extLst>
          </p:cNvPr>
          <p:cNvSpPr>
            <a:spLocks noChangeArrowheads="1"/>
          </p:cNvSpPr>
          <p:nvPr/>
        </p:nvSpPr>
        <p:spPr bwMode="auto">
          <a:xfrm>
            <a:off x="3543300" y="2400300"/>
            <a:ext cx="1943100" cy="18288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100"/>
              <a:t>        </a:t>
            </a:r>
          </a:p>
        </p:txBody>
      </p:sp>
      <p:sp>
        <p:nvSpPr>
          <p:cNvPr id="112646" name="Oval 6" descr="Dark downward diagonal">
            <a:extLst>
              <a:ext uri="{FF2B5EF4-FFF2-40B4-BE49-F238E27FC236}">
                <a16:creationId xmlns:a16="http://schemas.microsoft.com/office/drawing/2014/main" id="{8A75372E-28E5-447F-A80B-CD53F4DB6A93}"/>
              </a:ext>
            </a:extLst>
          </p:cNvPr>
          <p:cNvSpPr>
            <a:spLocks noChangeArrowheads="1"/>
          </p:cNvSpPr>
          <p:nvPr/>
        </p:nvSpPr>
        <p:spPr bwMode="auto">
          <a:xfrm>
            <a:off x="2571750" y="2400300"/>
            <a:ext cx="1943100" cy="1828800"/>
          </a:xfrm>
          <a:prstGeom prst="ellipse">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sz="2100">
              <a:cs typeface="Times New Roman" panose="02020603050405020304" pitchFamily="18" charset="0"/>
            </a:endParaRPr>
          </a:p>
        </p:txBody>
      </p:sp>
      <p:sp>
        <p:nvSpPr>
          <p:cNvPr id="17418" name="Text Box 10">
            <a:extLst>
              <a:ext uri="{FF2B5EF4-FFF2-40B4-BE49-F238E27FC236}">
                <a16:creationId xmlns:a16="http://schemas.microsoft.com/office/drawing/2014/main" id="{6839D8EE-CF84-491E-A603-8689F5E07629}"/>
              </a:ext>
            </a:extLst>
          </p:cNvPr>
          <p:cNvSpPr txBox="1">
            <a:spLocks noChangeArrowheads="1"/>
          </p:cNvSpPr>
          <p:nvPr/>
        </p:nvSpPr>
        <p:spPr bwMode="auto">
          <a:xfrm>
            <a:off x="2743200" y="2971800"/>
            <a:ext cx="2235200" cy="508000"/>
          </a:xfrm>
          <a:prstGeom prst="rect">
            <a:avLst/>
          </a:prstGeom>
          <a:noFill/>
          <a:ln w="12700">
            <a:noFill/>
            <a:miter lim="800000"/>
            <a:headEnd type="none" w="sm" len="sm"/>
            <a:tailEnd type="none" w="sm" len="sm"/>
          </a:ln>
          <a:effectLst/>
        </p:spPr>
        <p:txBody>
          <a:bodyPr wrap="none">
            <a:spAutoFit/>
          </a:bodyPr>
          <a:lstStyle/>
          <a:p>
            <a:pPr>
              <a:defRPr/>
            </a:pPr>
            <a:r>
              <a:rPr lang="en-US" sz="2700" dirty="0">
                <a:solidFill>
                  <a:srgbClr val="0000FF"/>
                </a:solidFill>
                <a:effectLst>
                  <a:outerShdw blurRad="38100" dist="38100" dir="2700000" algn="tl">
                    <a:srgbClr val="DDDDDD"/>
                  </a:outerShdw>
                </a:effectLst>
              </a:rPr>
              <a:t>a b    c d       e f</a:t>
            </a:r>
          </a:p>
        </p:txBody>
      </p:sp>
      <p:sp>
        <p:nvSpPr>
          <p:cNvPr id="112648" name="Slide Number Placeholder 1">
            <a:extLst>
              <a:ext uri="{FF2B5EF4-FFF2-40B4-BE49-F238E27FC236}">
                <a16:creationId xmlns:a16="http://schemas.microsoft.com/office/drawing/2014/main" id="{805B2463-C480-41D2-B3A6-7CDE6B9C4817}"/>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2C83A6-FDAE-463B-8210-5FE356430243}" type="slidenum">
              <a:rPr lang="en-US" altLang="en-US" sz="1200"/>
              <a:pPr/>
              <a:t>108</a:t>
            </a:fld>
            <a:endParaRPr lang="en-US" altLang="en-US" sz="12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3EF97DEC-2ED2-4E67-9B4C-3AA6DAD3DBA0}"/>
              </a:ext>
            </a:extLst>
          </p:cNvPr>
          <p:cNvSpPr>
            <a:spLocks noGrp="1" noChangeArrowheads="1"/>
          </p:cNvSpPr>
          <p:nvPr>
            <p:ph type="title"/>
          </p:nvPr>
        </p:nvSpPr>
        <p:spPr>
          <a:xfrm>
            <a:off x="231775" y="285750"/>
            <a:ext cx="8642350" cy="1143000"/>
          </a:xfrm>
        </p:spPr>
        <p:txBody>
          <a:bodyPr>
            <a:normAutofit fontScale="90000"/>
          </a:bodyPr>
          <a:lstStyle/>
          <a:p>
            <a:pPr>
              <a:defRPr/>
            </a:pPr>
            <a:br>
              <a:rPr lang="en-US" dirty="0"/>
            </a:br>
            <a:r>
              <a:rPr lang="en-US" dirty="0"/>
              <a:t>Method: Symmetric_Difference, op: </a:t>
            </a:r>
            <a:r>
              <a:rPr lang="en-US" b="1" dirty="0"/>
              <a:t>^</a:t>
            </a:r>
            <a:br>
              <a:rPr lang="en-US" dirty="0"/>
            </a:br>
            <a:endParaRPr lang="en-US" dirty="0"/>
          </a:p>
        </p:txBody>
      </p:sp>
      <p:sp>
        <p:nvSpPr>
          <p:cNvPr id="113667" name="Rectangle 3">
            <a:extLst>
              <a:ext uri="{FF2B5EF4-FFF2-40B4-BE49-F238E27FC236}">
                <a16:creationId xmlns:a16="http://schemas.microsoft.com/office/drawing/2014/main" id="{CEE4BD6F-AEDC-4A01-9FA9-836E4AECEFF7}"/>
              </a:ext>
            </a:extLst>
          </p:cNvPr>
          <p:cNvSpPr>
            <a:spLocks noGrp="1" noChangeArrowheads="1"/>
          </p:cNvSpPr>
          <p:nvPr>
            <p:ph type="body" idx="1"/>
          </p:nvPr>
        </p:nvSpPr>
        <p:spPr>
          <a:xfrm>
            <a:off x="608013" y="1585913"/>
            <a:ext cx="8001000" cy="4722812"/>
          </a:xfrm>
        </p:spPr>
        <p:txBody>
          <a:bodyPr/>
          <a:lstStyle/>
          <a:p>
            <a:pPr>
              <a:buFont typeface="Monotype Sorts"/>
              <a:buNone/>
            </a:pPr>
            <a:r>
              <a:rPr lang="en-US" altLang="en-US"/>
              <a:t>    a_set=set("abcd")          b_set=set("cdef")</a:t>
            </a:r>
          </a:p>
        </p:txBody>
      </p:sp>
      <p:sp>
        <p:nvSpPr>
          <p:cNvPr id="67589" name="Text Box 4">
            <a:extLst>
              <a:ext uri="{FF2B5EF4-FFF2-40B4-BE49-F238E27FC236}">
                <a16:creationId xmlns:a16="http://schemas.microsoft.com/office/drawing/2014/main" id="{9F724A10-E3BC-44C9-AB5C-830057AB7245}"/>
              </a:ext>
            </a:extLst>
          </p:cNvPr>
          <p:cNvSpPr txBox="1">
            <a:spLocks noChangeArrowheads="1"/>
          </p:cNvSpPr>
          <p:nvPr/>
        </p:nvSpPr>
        <p:spPr bwMode="auto">
          <a:xfrm>
            <a:off x="803275" y="4619625"/>
            <a:ext cx="7608888" cy="1408113"/>
          </a:xfrm>
          <a:prstGeom prst="rect">
            <a:avLst/>
          </a:prstGeom>
          <a:noFill/>
          <a:ln w="12700">
            <a:noFill/>
            <a:miter lim="800000"/>
            <a:headEnd type="none" w="sm" len="sm"/>
            <a:tailEnd type="none" w="sm" len="sm"/>
          </a:ln>
        </p:spPr>
        <p:txBody>
          <a:bodyPr>
            <a:spAutoFit/>
          </a:bodyPr>
          <a:lstStyle/>
          <a:p>
            <a:pPr>
              <a:defRPr/>
            </a:pPr>
            <a:r>
              <a:rPr lang="en-US" dirty="0">
                <a:latin typeface="Courier New" pitchFamily="-107" charset="0"/>
                <a:ea typeface="Courier New" pitchFamily="-107" charset="0"/>
                <a:cs typeface="Courier New" pitchFamily="-107" charset="0"/>
              </a:rPr>
              <a:t>a_set ^ b_set </a:t>
            </a:r>
            <a:r>
              <a:rPr lang="en-US" dirty="0">
                <a:latin typeface="Courier New" pitchFamily="-107" charset="0"/>
                <a:ea typeface="Courier New" pitchFamily="-107" charset="0"/>
                <a:cs typeface="Courier New" pitchFamily="-107" charset="0"/>
                <a:sym typeface="Wingdings"/>
              </a:rPr>
              <a:t> {'a', 'b', 'e', 'f'}</a:t>
            </a:r>
          </a:p>
          <a:p>
            <a:pPr>
              <a:defRPr/>
            </a:pPr>
            <a:r>
              <a:rPr lang="en-US" dirty="0">
                <a:latin typeface="Courier New" pitchFamily="-107" charset="0"/>
                <a:ea typeface="Courier New" pitchFamily="-107" charset="0"/>
                <a:cs typeface="Courier New" pitchFamily="-107" charset="0"/>
                <a:sym typeface="Wingdings"/>
              </a:rPr>
              <a:t>b_set.symmetric_difference(a_set)  {'a', 'b', 'e', 'f'}</a:t>
            </a:r>
          </a:p>
          <a:p>
            <a:pPr>
              <a:defRPr/>
            </a:pPr>
            <a:endParaRPr lang="en-US" sz="1350" dirty="0">
              <a:latin typeface="Courier New" pitchFamily="-107" charset="0"/>
              <a:ea typeface="Courier New" pitchFamily="-107" charset="0"/>
              <a:cs typeface="Courier New" pitchFamily="-107" charset="0"/>
            </a:endParaRPr>
          </a:p>
        </p:txBody>
      </p:sp>
      <p:sp>
        <p:nvSpPr>
          <p:cNvPr id="18437" name="Oval 5" descr="Dark vertical">
            <a:extLst>
              <a:ext uri="{FF2B5EF4-FFF2-40B4-BE49-F238E27FC236}">
                <a16:creationId xmlns:a16="http://schemas.microsoft.com/office/drawing/2014/main" id="{28130253-24CA-4042-B900-AAC07DC50955}"/>
              </a:ext>
            </a:extLst>
          </p:cNvPr>
          <p:cNvSpPr>
            <a:spLocks noChangeArrowheads="1"/>
          </p:cNvSpPr>
          <p:nvPr/>
        </p:nvSpPr>
        <p:spPr bwMode="auto">
          <a:xfrm>
            <a:off x="3543300" y="2400300"/>
            <a:ext cx="1943100" cy="1828800"/>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dirty="0">
                <a:solidFill>
                  <a:srgbClr val="000000"/>
                </a:solidFill>
              </a:rPr>
              <a:t>        </a:t>
            </a:r>
            <a:r>
              <a:rPr lang="en-US" dirty="0">
                <a:solidFill>
                  <a:srgbClr val="000000"/>
                </a:solidFill>
                <a:effectLst>
                  <a:outerShdw blurRad="38100" dist="38100" dir="2700000" algn="tl">
                    <a:srgbClr val="DDDDDD"/>
                  </a:outerShdw>
                </a:effectLst>
              </a:rPr>
              <a:t>e f</a:t>
            </a:r>
          </a:p>
        </p:txBody>
      </p:sp>
      <p:sp>
        <p:nvSpPr>
          <p:cNvPr id="18438" name="Oval 6" descr="Dark downward diagonal">
            <a:extLst>
              <a:ext uri="{FF2B5EF4-FFF2-40B4-BE49-F238E27FC236}">
                <a16:creationId xmlns:a16="http://schemas.microsoft.com/office/drawing/2014/main" id="{1A36B3CB-3265-4084-B475-7B7B8023D3B6}"/>
              </a:ext>
            </a:extLst>
          </p:cNvPr>
          <p:cNvSpPr>
            <a:spLocks noChangeArrowheads="1"/>
          </p:cNvSpPr>
          <p:nvPr/>
        </p:nvSpPr>
        <p:spPr bwMode="auto">
          <a:xfrm>
            <a:off x="2571750" y="2400300"/>
            <a:ext cx="1943100" cy="1828800"/>
          </a:xfrm>
          <a:prstGeom prst="ellipse">
            <a:avLst/>
          </a:prstGeom>
          <a:noFill/>
          <a:ln w="12700">
            <a:solidFill>
              <a:schemeClr val="tx1"/>
            </a:solidFill>
            <a:round/>
            <a:headEnd type="none" w="sm" len="sm"/>
            <a:tailEnd type="none" w="sm" len="sm"/>
          </a:ln>
          <a:effectLst/>
        </p:spPr>
        <p:txBody>
          <a:bodyPr wrap="none" anchor="ctr"/>
          <a:lstStyle/>
          <a:p>
            <a:pPr algn="ctr">
              <a:defRPr/>
            </a:pPr>
            <a:r>
              <a:rPr lang="en-US" dirty="0">
                <a:solidFill>
                  <a:srgbClr val="000000"/>
                </a:solidFill>
                <a:effectLst>
                  <a:outerShdw blurRad="38100" dist="38100" dir="2700000" algn="tl">
                    <a:srgbClr val="DDDDDD"/>
                  </a:outerShdw>
                </a:effectLst>
                <a:ea typeface="Arial" pitchFamily="-108" charset="0"/>
                <a:cs typeface="Arial" pitchFamily="-108" charset="0"/>
              </a:rPr>
              <a:t>a b</a:t>
            </a:r>
            <a:r>
              <a:rPr lang="en-US" dirty="0">
                <a:solidFill>
                  <a:srgbClr val="000000"/>
                </a:solidFill>
              </a:rPr>
              <a:t>       </a:t>
            </a:r>
            <a:r>
              <a:rPr lang="en-US" dirty="0">
                <a:solidFill>
                  <a:srgbClr val="000000"/>
                </a:solidFill>
                <a:ea typeface="Times New Roman" pitchFamily="-108" charset="0"/>
                <a:cs typeface="Times New Roman" pitchFamily="-108" charset="0"/>
              </a:rPr>
              <a:t>c d</a:t>
            </a:r>
          </a:p>
        </p:txBody>
      </p:sp>
      <p:sp>
        <p:nvSpPr>
          <p:cNvPr id="113671" name="Slide Number Placeholder 1">
            <a:extLst>
              <a:ext uri="{FF2B5EF4-FFF2-40B4-BE49-F238E27FC236}">
                <a16:creationId xmlns:a16="http://schemas.microsoft.com/office/drawing/2014/main" id="{51F63D63-A4BF-469A-B9D3-221B3FDBF20B}"/>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21229C5-D8E1-4690-922C-19B5AA58A7CF}" type="slidenum">
              <a:rPr lang="en-US" altLang="en-US" sz="1200"/>
              <a:pPr/>
              <a:t>109</a:t>
            </a:fld>
            <a:endParaRPr lang="en-US" altLang="en-US"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72BE-D766-49AC-B9C2-15FBE7331D35}"/>
              </a:ext>
            </a:extLst>
          </p:cNvPr>
          <p:cNvSpPr>
            <a:spLocks noGrp="1"/>
          </p:cNvSpPr>
          <p:nvPr>
            <p:ph type="title"/>
          </p:nvPr>
        </p:nvSpPr>
        <p:spPr/>
        <p:txBody>
          <a:bodyPr>
            <a:normAutofit fontScale="90000"/>
          </a:bodyPr>
          <a:lstStyle/>
          <a:p>
            <a:pPr>
              <a:defRPr/>
            </a:pPr>
            <a:r>
              <a:rPr lang="en-US" dirty="0"/>
              <a:t>Using Sequence Operators with Lists</a:t>
            </a:r>
          </a:p>
        </p:txBody>
      </p:sp>
      <p:sp>
        <p:nvSpPr>
          <p:cNvPr id="14339" name="Slide Number Placeholder 3">
            <a:extLst>
              <a:ext uri="{FF2B5EF4-FFF2-40B4-BE49-F238E27FC236}">
                <a16:creationId xmlns:a16="http://schemas.microsoft.com/office/drawing/2014/main" id="{AAAD4CF0-EEA2-46F2-972F-4101F533B58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B89D66-9B5E-4B03-AB82-D3998C03390E}" type="slidenum">
              <a:rPr lang="en-US" altLang="en-US" sz="1200"/>
              <a:pPr/>
              <a:t>11</a:t>
            </a:fld>
            <a:endParaRPr lang="en-US" altLang="en-US" sz="1200"/>
          </a:p>
        </p:txBody>
      </p:sp>
      <p:sp>
        <p:nvSpPr>
          <p:cNvPr id="14340" name="Content Placeholder 2">
            <a:extLst>
              <a:ext uri="{FF2B5EF4-FFF2-40B4-BE49-F238E27FC236}">
                <a16:creationId xmlns:a16="http://schemas.microsoft.com/office/drawing/2014/main" id="{2056FCEB-8BE2-4951-A80F-E5B1E7071BA0}"/>
              </a:ext>
            </a:extLst>
          </p:cNvPr>
          <p:cNvSpPr>
            <a:spLocks noGrp="1"/>
          </p:cNvSpPr>
          <p:nvPr>
            <p:ph idx="1"/>
          </p:nvPr>
        </p:nvSpPr>
        <p:spPr>
          <a:xfrm>
            <a:off x="731838" y="1739900"/>
            <a:ext cx="7753350" cy="1295400"/>
          </a:xfrm>
        </p:spPr>
        <p:txBody>
          <a:bodyPr/>
          <a:lstStyle/>
          <a:p>
            <a:pPr>
              <a:buFont typeface="Wingdings" panose="05000000000000000000" pitchFamily="2" charset="2"/>
              <a:buChar char="q"/>
            </a:pPr>
            <a:r>
              <a:rPr lang="en-US" altLang="en-US" sz="2800" dirty="0"/>
              <a:t>Since lists are considered to be sequential, they support a number of operations that can be applied to any Python sequence.</a:t>
            </a:r>
          </a:p>
          <a:p>
            <a:pPr>
              <a:buFont typeface="Wingdings" panose="05000000000000000000" pitchFamily="2" charset="2"/>
              <a:buChar char="q"/>
            </a:pPr>
            <a:r>
              <a:rPr lang="en-US" altLang="en-US" sz="2800" dirty="0"/>
              <a:t>These are the same operations that we used with strings since both are composed of a sequential collection of items.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C853947E-86D1-4A9E-A522-092571CCAC53}"/>
              </a:ext>
            </a:extLst>
          </p:cNvPr>
          <p:cNvSpPr>
            <a:spLocks noGrp="1" noChangeArrowheads="1"/>
          </p:cNvSpPr>
          <p:nvPr>
            <p:ph type="title"/>
          </p:nvPr>
        </p:nvSpPr>
        <p:spPr/>
        <p:txBody>
          <a:bodyPr>
            <a:normAutofit fontScale="90000"/>
          </a:bodyPr>
          <a:lstStyle/>
          <a:p>
            <a:pPr>
              <a:defRPr/>
            </a:pPr>
            <a:r>
              <a:rPr lang="en-US" dirty="0"/>
              <a:t>Method: Issubset, op: </a:t>
            </a:r>
            <a:r>
              <a:rPr lang="en-US" b="1" dirty="0"/>
              <a:t>&lt;=</a:t>
            </a:r>
            <a:br>
              <a:rPr lang="en-US" dirty="0"/>
            </a:br>
            <a:r>
              <a:rPr lang="en-US" dirty="0"/>
              <a:t>Method: Issuperset, op: </a:t>
            </a:r>
            <a:r>
              <a:rPr lang="en-US" b="1" dirty="0"/>
              <a:t>&gt;=</a:t>
            </a:r>
          </a:p>
        </p:txBody>
      </p:sp>
      <p:sp>
        <p:nvSpPr>
          <p:cNvPr id="114691" name="Rectangle 3">
            <a:extLst>
              <a:ext uri="{FF2B5EF4-FFF2-40B4-BE49-F238E27FC236}">
                <a16:creationId xmlns:a16="http://schemas.microsoft.com/office/drawing/2014/main" id="{30EBFE09-9F52-485C-9C1B-645AAF3900DA}"/>
              </a:ext>
            </a:extLst>
          </p:cNvPr>
          <p:cNvSpPr>
            <a:spLocks noGrp="1" noChangeArrowheads="1"/>
          </p:cNvSpPr>
          <p:nvPr>
            <p:ph type="body" idx="1"/>
          </p:nvPr>
        </p:nvSpPr>
        <p:spPr>
          <a:xfrm>
            <a:off x="461963" y="1892300"/>
            <a:ext cx="8296275" cy="4929188"/>
          </a:xfrm>
        </p:spPr>
        <p:txBody>
          <a:bodyPr/>
          <a:lstStyle/>
          <a:p>
            <a:pPr>
              <a:buFont typeface="Monotype Sorts"/>
              <a:buNone/>
            </a:pPr>
            <a:r>
              <a:rPr lang="en-US" altLang="en-US" sz="2800"/>
              <a:t>   </a:t>
            </a:r>
            <a:r>
              <a:rPr lang="en-US" altLang="en-US"/>
              <a:t>small_set=set("abc")       big_set=set("abcdef")    </a:t>
            </a:r>
            <a:r>
              <a:rPr lang="en-US" altLang="en-US" sz="2800"/>
              <a:t>			</a:t>
            </a:r>
          </a:p>
        </p:txBody>
      </p:sp>
      <p:sp>
        <p:nvSpPr>
          <p:cNvPr id="114692" name="Text Box 4">
            <a:extLst>
              <a:ext uri="{FF2B5EF4-FFF2-40B4-BE49-F238E27FC236}">
                <a16:creationId xmlns:a16="http://schemas.microsoft.com/office/drawing/2014/main" id="{3CC28685-4BF6-470C-A8F1-63CBC6CC7F51}"/>
              </a:ext>
            </a:extLst>
          </p:cNvPr>
          <p:cNvSpPr txBox="1">
            <a:spLocks noChangeArrowheads="1"/>
          </p:cNvSpPr>
          <p:nvPr/>
        </p:nvSpPr>
        <p:spPr bwMode="auto">
          <a:xfrm>
            <a:off x="1538288" y="4811713"/>
            <a:ext cx="6343650"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Courier New" panose="02070309020205020404" pitchFamily="49" charset="0"/>
                <a:cs typeface="Courier New" panose="02070309020205020404" pitchFamily="49" charset="0"/>
              </a:rPr>
              <a:t>small_set &lt;= big_set </a:t>
            </a:r>
            <a:r>
              <a:rPr lang="en-US" altLang="en-US">
                <a:latin typeface="Courier New" panose="02070309020205020404" pitchFamily="49" charset="0"/>
                <a:cs typeface="Courier New" panose="02070309020205020404" pitchFamily="49" charset="0"/>
                <a:sym typeface="Wingdings" panose="05000000000000000000" pitchFamily="2" charset="2"/>
              </a:rPr>
              <a:t> True</a:t>
            </a:r>
          </a:p>
          <a:p>
            <a:r>
              <a:rPr lang="en-US" altLang="en-US">
                <a:latin typeface="Courier New" panose="02070309020205020404" pitchFamily="49" charset="0"/>
                <a:cs typeface="Courier New" panose="02070309020205020404" pitchFamily="49" charset="0"/>
                <a:sym typeface="Wingdings" panose="05000000000000000000" pitchFamily="2" charset="2"/>
              </a:rPr>
              <a:t>big_set &gt;= small_set  True</a:t>
            </a:r>
            <a:endParaRPr lang="en-US" altLang="en-US">
              <a:latin typeface="Courier New" panose="02070309020205020404" pitchFamily="49" charset="0"/>
              <a:cs typeface="Courier New" panose="02070309020205020404" pitchFamily="49" charset="0"/>
            </a:endParaRPr>
          </a:p>
          <a:p>
            <a:endParaRPr lang="en-US" altLang="en-US" sz="2100">
              <a:latin typeface="Courier New" panose="02070309020205020404" pitchFamily="49" charset="0"/>
              <a:cs typeface="Courier New" panose="02070309020205020404" pitchFamily="49" charset="0"/>
            </a:endParaRPr>
          </a:p>
        </p:txBody>
      </p:sp>
      <p:sp>
        <p:nvSpPr>
          <p:cNvPr id="69640" name="Oval 11">
            <a:extLst>
              <a:ext uri="{FF2B5EF4-FFF2-40B4-BE49-F238E27FC236}">
                <a16:creationId xmlns:a16="http://schemas.microsoft.com/office/drawing/2014/main" id="{74D2A4CD-078C-41D2-9946-B6E977632CC5}"/>
              </a:ext>
            </a:extLst>
          </p:cNvPr>
          <p:cNvSpPr>
            <a:spLocks noChangeArrowheads="1"/>
          </p:cNvSpPr>
          <p:nvPr/>
        </p:nvSpPr>
        <p:spPr bwMode="auto">
          <a:xfrm>
            <a:off x="2971800" y="2743200"/>
            <a:ext cx="2800350" cy="1828800"/>
          </a:xfrm>
          <a:prstGeom prst="ellipse">
            <a:avLst/>
          </a:prstGeom>
          <a:noFill/>
          <a:ln w="12700">
            <a:solidFill>
              <a:schemeClr val="tx1"/>
            </a:solidFill>
            <a:round/>
            <a:headEnd type="none" w="sm" len="sm"/>
            <a:tailEnd type="none" w="sm" len="sm"/>
          </a:ln>
        </p:spPr>
        <p:txBody>
          <a:bodyPr wrap="none" anchor="ctr"/>
          <a:lstStyle/>
          <a:p>
            <a:pPr>
              <a:defRPr/>
            </a:pPr>
            <a:endParaRPr lang="en-US" sz="1350" dirty="0"/>
          </a:p>
        </p:txBody>
      </p:sp>
      <p:sp>
        <p:nvSpPr>
          <p:cNvPr id="69641" name="Oval 12">
            <a:extLst>
              <a:ext uri="{FF2B5EF4-FFF2-40B4-BE49-F238E27FC236}">
                <a16:creationId xmlns:a16="http://schemas.microsoft.com/office/drawing/2014/main" id="{3E10E29D-E7EB-4025-8BDC-6EAAC89AAE9D}"/>
              </a:ext>
            </a:extLst>
          </p:cNvPr>
          <p:cNvSpPr>
            <a:spLocks noChangeArrowheads="1"/>
          </p:cNvSpPr>
          <p:nvPr/>
        </p:nvSpPr>
        <p:spPr bwMode="auto">
          <a:xfrm>
            <a:off x="3200400" y="3143250"/>
            <a:ext cx="1257300" cy="857250"/>
          </a:xfrm>
          <a:prstGeom prst="ellipse">
            <a:avLst/>
          </a:prstGeom>
          <a:noFill/>
          <a:ln w="12700">
            <a:solidFill>
              <a:schemeClr val="tx1"/>
            </a:solidFill>
            <a:round/>
            <a:headEnd type="none" w="sm" len="sm"/>
            <a:tailEnd type="none" w="sm" len="sm"/>
          </a:ln>
        </p:spPr>
        <p:txBody>
          <a:bodyPr wrap="none" anchor="ctr"/>
          <a:lstStyle/>
          <a:p>
            <a:pPr>
              <a:defRPr/>
            </a:pPr>
            <a:endParaRPr lang="en-US" sz="1350" dirty="0"/>
          </a:p>
        </p:txBody>
      </p:sp>
      <p:sp>
        <p:nvSpPr>
          <p:cNvPr id="114695" name="Text Box 13">
            <a:extLst>
              <a:ext uri="{FF2B5EF4-FFF2-40B4-BE49-F238E27FC236}">
                <a16:creationId xmlns:a16="http://schemas.microsoft.com/office/drawing/2014/main" id="{4B97A8B6-1566-417C-BAB7-392E4C26236F}"/>
              </a:ext>
            </a:extLst>
          </p:cNvPr>
          <p:cNvSpPr txBox="1">
            <a:spLocks noChangeArrowheads="1"/>
          </p:cNvSpPr>
          <p:nvPr/>
        </p:nvSpPr>
        <p:spPr bwMode="auto">
          <a:xfrm>
            <a:off x="3543300" y="3314700"/>
            <a:ext cx="17637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700"/>
              <a:t>a b c    d e f</a:t>
            </a:r>
          </a:p>
        </p:txBody>
      </p:sp>
      <p:sp>
        <p:nvSpPr>
          <p:cNvPr id="114696" name="Slide Number Placeholder 1">
            <a:extLst>
              <a:ext uri="{FF2B5EF4-FFF2-40B4-BE49-F238E27FC236}">
                <a16:creationId xmlns:a16="http://schemas.microsoft.com/office/drawing/2014/main" id="{C5687287-A3C3-4FF1-B6F0-9334A3663646}"/>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51CDAA-00BC-46B4-AC74-C797E5AF9387}" type="slidenum">
              <a:rPr lang="en-US" altLang="en-US" sz="1200"/>
              <a:pPr/>
              <a:t>110</a:t>
            </a:fld>
            <a:endParaRPr lang="en-US" altLang="en-US" sz="12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E045FEDC-0A2E-43ED-8B1A-51E078CE1963}"/>
              </a:ext>
            </a:extLst>
          </p:cNvPr>
          <p:cNvSpPr>
            <a:spLocks noGrp="1"/>
          </p:cNvSpPr>
          <p:nvPr>
            <p:ph type="title"/>
          </p:nvPr>
        </p:nvSpPr>
        <p:spPr>
          <a:xfrm>
            <a:off x="693738" y="236538"/>
            <a:ext cx="7772400" cy="1143000"/>
          </a:xfrm>
        </p:spPr>
        <p:txBody>
          <a:bodyPr/>
          <a:lstStyle/>
          <a:p>
            <a:r>
              <a:rPr lang="en-US" altLang="en-US"/>
              <a:t>Tuple Demo</a:t>
            </a:r>
          </a:p>
        </p:txBody>
      </p:sp>
      <p:sp>
        <p:nvSpPr>
          <p:cNvPr id="115715" name="Slide Number Placeholder 3">
            <a:extLst>
              <a:ext uri="{FF2B5EF4-FFF2-40B4-BE49-F238E27FC236}">
                <a16:creationId xmlns:a16="http://schemas.microsoft.com/office/drawing/2014/main" id="{3EA5A792-0D4D-4AD4-8233-2827ED5669D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E86FC9-1E9C-4776-A1ED-47901924E60A}" type="slidenum">
              <a:rPr lang="en-US" altLang="en-US" sz="1200"/>
              <a:pPr/>
              <a:t>111</a:t>
            </a:fld>
            <a:endParaRPr lang="en-US" altLang="en-US" sz="1200"/>
          </a:p>
        </p:txBody>
      </p:sp>
      <p:sp>
        <p:nvSpPr>
          <p:cNvPr id="5" name="Rectangle 4">
            <a:extLst>
              <a:ext uri="{FF2B5EF4-FFF2-40B4-BE49-F238E27FC236}">
                <a16:creationId xmlns:a16="http://schemas.microsoft.com/office/drawing/2014/main" id="{1C8CB4CD-64D7-490B-8A2B-B4CDE750972C}"/>
              </a:ext>
            </a:extLst>
          </p:cNvPr>
          <p:cNvSpPr/>
          <p:nvPr/>
        </p:nvSpPr>
        <p:spPr>
          <a:xfrm>
            <a:off x="117475" y="1273175"/>
            <a:ext cx="3763963" cy="5262563"/>
          </a:xfrm>
          <a:prstGeom prst="rect">
            <a:avLst/>
          </a:prstGeom>
          <a:solidFill>
            <a:schemeClr val="bg1">
              <a:lumMod val="85000"/>
            </a:schemeClr>
          </a:solidFill>
        </p:spPr>
        <p:txBody>
          <a:bodyPr>
            <a:spAutoFit/>
          </a:bodyPr>
          <a:lstStyle/>
          <a:p>
            <a:pPr>
              <a:defRPr/>
            </a:pPr>
            <a:r>
              <a:rPr lang="en-US" sz="1600" dirty="0"/>
              <a:t># Create a set</a:t>
            </a:r>
          </a:p>
          <a:p>
            <a:pPr>
              <a:defRPr/>
            </a:pPr>
            <a:r>
              <a:rPr lang="en-US" sz="1600" dirty="0"/>
              <a:t>set1 = {"green", "red", "blue", "red"} </a:t>
            </a:r>
          </a:p>
          <a:p>
            <a:pPr>
              <a:defRPr/>
            </a:pPr>
            <a:r>
              <a:rPr lang="en-US" sz="1600" dirty="0"/>
              <a:t>print(set1)</a:t>
            </a:r>
          </a:p>
          <a:p>
            <a:pPr>
              <a:defRPr/>
            </a:pPr>
            <a:endParaRPr lang="en-US" sz="1600" dirty="0"/>
          </a:p>
          <a:p>
            <a:pPr>
              <a:defRPr/>
            </a:pPr>
            <a:r>
              <a:rPr lang="en-US" sz="1600" dirty="0"/>
              <a:t># Create a set from a list</a:t>
            </a:r>
          </a:p>
          <a:p>
            <a:pPr>
              <a:defRPr/>
            </a:pPr>
            <a:r>
              <a:rPr lang="en-US" sz="1600" dirty="0"/>
              <a:t>set2 = set([7, 1, 2, 23, 2, 4, 5])</a:t>
            </a:r>
          </a:p>
          <a:p>
            <a:pPr>
              <a:defRPr/>
            </a:pPr>
            <a:r>
              <a:rPr lang="en-US" sz="1600" dirty="0"/>
              <a:t>print(set2)</a:t>
            </a:r>
          </a:p>
          <a:p>
            <a:pPr>
              <a:defRPr/>
            </a:pPr>
            <a:endParaRPr lang="en-US" sz="1600" dirty="0"/>
          </a:p>
          <a:p>
            <a:pPr>
              <a:defRPr/>
            </a:pPr>
            <a:r>
              <a:rPr lang="en-US" sz="1600" dirty="0"/>
              <a:t>print("Is red in set1?", "red" in set1)</a:t>
            </a:r>
          </a:p>
          <a:p>
            <a:pPr>
              <a:defRPr/>
            </a:pPr>
            <a:endParaRPr lang="en-US" sz="1600" dirty="0"/>
          </a:p>
          <a:p>
            <a:pPr>
              <a:defRPr/>
            </a:pPr>
            <a:r>
              <a:rPr lang="en-US" sz="1600" dirty="0"/>
              <a:t>print("length is", len(set2)) # Use len</a:t>
            </a:r>
          </a:p>
          <a:p>
            <a:pPr>
              <a:defRPr/>
            </a:pPr>
            <a:r>
              <a:rPr lang="en-US" sz="1600" dirty="0"/>
              <a:t>print("max is", max(set2)) # Use max</a:t>
            </a:r>
          </a:p>
          <a:p>
            <a:pPr>
              <a:defRPr/>
            </a:pPr>
            <a:r>
              <a:rPr lang="en-US" sz="1600" dirty="0"/>
              <a:t>print("min is", min(set2)) # Use min</a:t>
            </a:r>
          </a:p>
          <a:p>
            <a:pPr>
              <a:defRPr/>
            </a:pPr>
            <a:r>
              <a:rPr lang="en-US" sz="1600" dirty="0"/>
              <a:t>print("sum is", sum(set2)) # Use sum</a:t>
            </a:r>
          </a:p>
          <a:p>
            <a:pPr>
              <a:defRPr/>
            </a:pPr>
            <a:endParaRPr lang="en-US" sz="1600" dirty="0"/>
          </a:p>
          <a:p>
            <a:pPr>
              <a:defRPr/>
            </a:pPr>
            <a:r>
              <a:rPr lang="en-US" sz="1600" dirty="0"/>
              <a:t># Set union</a:t>
            </a:r>
          </a:p>
          <a:p>
            <a:pPr>
              <a:defRPr/>
            </a:pPr>
            <a:r>
              <a:rPr lang="en-US" sz="1600" dirty="0"/>
              <a:t>set3 = set1 | {"green", "yellow"}</a:t>
            </a:r>
          </a:p>
          <a:p>
            <a:pPr>
              <a:defRPr/>
            </a:pPr>
            <a:r>
              <a:rPr lang="en-US" sz="1600" dirty="0"/>
              <a:t>print(set3)</a:t>
            </a:r>
          </a:p>
          <a:p>
            <a:pPr>
              <a:defRPr/>
            </a:pPr>
            <a:endParaRPr lang="en-US" sz="1600" dirty="0"/>
          </a:p>
          <a:p>
            <a:pPr>
              <a:defRPr/>
            </a:pPr>
            <a:endParaRPr lang="en-US" sz="1600" dirty="0"/>
          </a:p>
          <a:p>
            <a:pPr>
              <a:defRPr/>
            </a:pPr>
            <a:endParaRPr lang="en-US" sz="1600" dirty="0"/>
          </a:p>
        </p:txBody>
      </p:sp>
      <p:sp>
        <p:nvSpPr>
          <p:cNvPr id="6" name="Rectangle 5">
            <a:extLst>
              <a:ext uri="{FF2B5EF4-FFF2-40B4-BE49-F238E27FC236}">
                <a16:creationId xmlns:a16="http://schemas.microsoft.com/office/drawing/2014/main" id="{4A8F9F58-9BED-46DF-B570-E8663A22F442}"/>
              </a:ext>
            </a:extLst>
          </p:cNvPr>
          <p:cNvSpPr/>
          <p:nvPr/>
        </p:nvSpPr>
        <p:spPr>
          <a:xfrm>
            <a:off x="3992563" y="1273175"/>
            <a:ext cx="5151437" cy="5262563"/>
          </a:xfrm>
          <a:prstGeom prst="rect">
            <a:avLst/>
          </a:prstGeom>
          <a:solidFill>
            <a:schemeClr val="bg1">
              <a:lumMod val="85000"/>
            </a:schemeClr>
          </a:solidFill>
        </p:spPr>
        <p:txBody>
          <a:bodyPr>
            <a:spAutoFit/>
          </a:bodyPr>
          <a:lstStyle/>
          <a:p>
            <a:pPr>
              <a:defRPr/>
            </a:pPr>
            <a:r>
              <a:rPr lang="en-US" sz="1600" dirty="0"/>
              <a:t># Set difference</a:t>
            </a:r>
          </a:p>
          <a:p>
            <a:pPr>
              <a:defRPr/>
            </a:pPr>
            <a:r>
              <a:rPr lang="en-US" sz="1600" dirty="0"/>
              <a:t>set3 = set1 - {"green", "yellow"}</a:t>
            </a:r>
          </a:p>
          <a:p>
            <a:pPr>
              <a:defRPr/>
            </a:pPr>
            <a:r>
              <a:rPr lang="en-US" sz="1600" dirty="0"/>
              <a:t>print(set3)</a:t>
            </a:r>
          </a:p>
          <a:p>
            <a:pPr>
              <a:defRPr/>
            </a:pPr>
            <a:endParaRPr lang="en-US" sz="1600" dirty="0"/>
          </a:p>
          <a:p>
            <a:pPr>
              <a:defRPr/>
            </a:pPr>
            <a:r>
              <a:rPr lang="en-US" sz="1600" dirty="0"/>
              <a:t># Set intersection</a:t>
            </a:r>
          </a:p>
          <a:p>
            <a:pPr>
              <a:defRPr/>
            </a:pPr>
            <a:r>
              <a:rPr lang="en-US" sz="1600" dirty="0"/>
              <a:t>set3 = set1 &amp; {"green", "yellow"}</a:t>
            </a:r>
          </a:p>
          <a:p>
            <a:pPr>
              <a:defRPr/>
            </a:pPr>
            <a:r>
              <a:rPr lang="en-US" sz="1600" dirty="0"/>
              <a:t>print(set3)</a:t>
            </a:r>
          </a:p>
          <a:p>
            <a:pPr>
              <a:defRPr/>
            </a:pPr>
            <a:endParaRPr lang="en-US" sz="1600" dirty="0"/>
          </a:p>
          <a:p>
            <a:pPr>
              <a:defRPr/>
            </a:pPr>
            <a:r>
              <a:rPr lang="en-US" sz="1600" dirty="0"/>
              <a:t># Set exclusive or</a:t>
            </a:r>
          </a:p>
          <a:p>
            <a:pPr>
              <a:defRPr/>
            </a:pPr>
            <a:r>
              <a:rPr lang="en-US" sz="1600" dirty="0"/>
              <a:t>set3 = set1 ^ {"green", "yellow"}</a:t>
            </a:r>
          </a:p>
          <a:p>
            <a:pPr>
              <a:defRPr/>
            </a:pPr>
            <a:r>
              <a:rPr lang="en-US" sz="1600" dirty="0"/>
              <a:t>print(set3)</a:t>
            </a:r>
          </a:p>
          <a:p>
            <a:pPr>
              <a:defRPr/>
            </a:pPr>
            <a:endParaRPr lang="en-US" sz="1600" dirty="0"/>
          </a:p>
          <a:p>
            <a:pPr>
              <a:defRPr/>
            </a:pPr>
            <a:r>
              <a:rPr lang="en-US" sz="1600" dirty="0"/>
              <a:t># Obtain a list from a set</a:t>
            </a:r>
          </a:p>
          <a:p>
            <a:pPr>
              <a:defRPr/>
            </a:pPr>
            <a:r>
              <a:rPr lang="en-US" sz="1600" dirty="0"/>
              <a:t>list1 = list(set2) </a:t>
            </a:r>
          </a:p>
          <a:p>
            <a:pPr>
              <a:defRPr/>
            </a:pPr>
            <a:r>
              <a:rPr lang="en-US" sz="1600" dirty="0"/>
              <a:t>Print(list1)</a:t>
            </a:r>
          </a:p>
          <a:p>
            <a:pPr>
              <a:defRPr/>
            </a:pPr>
            <a:endParaRPr lang="en-US" sz="1600" dirty="0"/>
          </a:p>
          <a:p>
            <a:pPr>
              <a:defRPr/>
            </a:pPr>
            <a:r>
              <a:rPr lang="en-US" sz="1600" dirty="0"/>
              <a:t>set1.add("yellow")</a:t>
            </a:r>
          </a:p>
          <a:p>
            <a:pPr>
              <a:defRPr/>
            </a:pPr>
            <a:r>
              <a:rPr lang="en-US" sz="1600" dirty="0"/>
              <a:t>print(set1)</a:t>
            </a:r>
          </a:p>
          <a:p>
            <a:pPr>
              <a:defRPr/>
            </a:pPr>
            <a:endParaRPr lang="en-US" sz="1600" dirty="0"/>
          </a:p>
          <a:p>
            <a:pPr>
              <a:defRPr/>
            </a:pPr>
            <a:r>
              <a:rPr lang="en-US" sz="1600" dirty="0"/>
              <a:t>set1.remove("yellow")</a:t>
            </a:r>
          </a:p>
          <a:p>
            <a:pPr>
              <a:defRPr/>
            </a:pPr>
            <a:r>
              <a:rPr lang="en-US" sz="1600" dirty="0"/>
              <a:t>print(set1)</a:t>
            </a:r>
          </a:p>
        </p:txBody>
      </p:sp>
      <p:sp>
        <p:nvSpPr>
          <p:cNvPr id="7" name="Rectangle 6">
            <a:extLst>
              <a:ext uri="{FF2B5EF4-FFF2-40B4-BE49-F238E27FC236}">
                <a16:creationId xmlns:a16="http://schemas.microsoft.com/office/drawing/2014/main" id="{4C39E44B-2631-4636-BCEF-A411A6B6BECC}"/>
              </a:ext>
            </a:extLst>
          </p:cNvPr>
          <p:cNvSpPr/>
          <p:nvPr/>
        </p:nvSpPr>
        <p:spPr>
          <a:xfrm>
            <a:off x="6727825" y="3309938"/>
            <a:ext cx="2357438" cy="3108325"/>
          </a:xfrm>
          <a:prstGeom prst="rect">
            <a:avLst/>
          </a:prstGeom>
          <a:solidFill>
            <a:schemeClr val="bg1">
              <a:lumMod val="85000"/>
            </a:schemeClr>
          </a:solidFill>
        </p:spPr>
        <p:txBody>
          <a:bodyPr>
            <a:spAutoFit/>
          </a:bodyPr>
          <a:lstStyle/>
          <a:p>
            <a:pPr>
              <a:defRPr/>
            </a:pPr>
            <a:r>
              <a:rPr lang="en-US" sz="1400" dirty="0">
                <a:solidFill>
                  <a:srgbClr val="FF0000"/>
                </a:solidFill>
              </a:rPr>
              <a:t>{'red', 'green', 'blue'}</a:t>
            </a:r>
          </a:p>
          <a:p>
            <a:pPr>
              <a:defRPr/>
            </a:pPr>
            <a:r>
              <a:rPr lang="en-US" sz="1400" dirty="0">
                <a:solidFill>
                  <a:srgbClr val="FF0000"/>
                </a:solidFill>
              </a:rPr>
              <a:t>{1, 2, 4, 5, 7, 23}</a:t>
            </a:r>
          </a:p>
          <a:p>
            <a:pPr>
              <a:defRPr/>
            </a:pPr>
            <a:r>
              <a:rPr lang="en-US" sz="1400" dirty="0">
                <a:solidFill>
                  <a:srgbClr val="FF0000"/>
                </a:solidFill>
              </a:rPr>
              <a:t>Is red in set1? True</a:t>
            </a:r>
          </a:p>
          <a:p>
            <a:pPr>
              <a:defRPr/>
            </a:pPr>
            <a:r>
              <a:rPr lang="en-US" sz="1400" dirty="0">
                <a:solidFill>
                  <a:srgbClr val="FF0000"/>
                </a:solidFill>
              </a:rPr>
              <a:t>length is 6</a:t>
            </a:r>
          </a:p>
          <a:p>
            <a:pPr>
              <a:defRPr/>
            </a:pPr>
            <a:r>
              <a:rPr lang="en-US" sz="1400" dirty="0">
                <a:solidFill>
                  <a:srgbClr val="FF0000"/>
                </a:solidFill>
              </a:rPr>
              <a:t>max is 23</a:t>
            </a:r>
          </a:p>
          <a:p>
            <a:pPr>
              <a:defRPr/>
            </a:pPr>
            <a:r>
              <a:rPr lang="en-US" sz="1400" dirty="0">
                <a:solidFill>
                  <a:srgbClr val="FF0000"/>
                </a:solidFill>
              </a:rPr>
              <a:t>min is 1</a:t>
            </a:r>
          </a:p>
          <a:p>
            <a:pPr>
              <a:defRPr/>
            </a:pPr>
            <a:r>
              <a:rPr lang="en-US" sz="1400" dirty="0">
                <a:solidFill>
                  <a:srgbClr val="FF0000"/>
                </a:solidFill>
              </a:rPr>
              <a:t>sum is 42</a:t>
            </a:r>
          </a:p>
          <a:p>
            <a:pPr>
              <a:defRPr/>
            </a:pPr>
            <a:r>
              <a:rPr lang="en-US" sz="1400" dirty="0">
                <a:solidFill>
                  <a:srgbClr val="FF0000"/>
                </a:solidFill>
              </a:rPr>
              <a:t>{'green', 'yellow', 'red', 'blue'}</a:t>
            </a:r>
          </a:p>
          <a:p>
            <a:pPr>
              <a:defRPr/>
            </a:pPr>
            <a:r>
              <a:rPr lang="en-US" sz="1400" dirty="0">
                <a:solidFill>
                  <a:srgbClr val="FF0000"/>
                </a:solidFill>
              </a:rPr>
              <a:t>{'red', 'blue'}</a:t>
            </a:r>
          </a:p>
          <a:p>
            <a:pPr>
              <a:defRPr/>
            </a:pPr>
            <a:r>
              <a:rPr lang="en-US" sz="1400" dirty="0">
                <a:solidFill>
                  <a:srgbClr val="FF0000"/>
                </a:solidFill>
              </a:rPr>
              <a:t>{'green'}</a:t>
            </a:r>
          </a:p>
          <a:p>
            <a:pPr>
              <a:defRPr/>
            </a:pPr>
            <a:r>
              <a:rPr lang="en-US" sz="1400" dirty="0">
                <a:solidFill>
                  <a:srgbClr val="FF0000"/>
                </a:solidFill>
              </a:rPr>
              <a:t>{'yellow', 'red', 'blue'}</a:t>
            </a:r>
          </a:p>
          <a:p>
            <a:pPr>
              <a:defRPr/>
            </a:pPr>
            <a:r>
              <a:rPr lang="en-US" sz="1400" dirty="0">
                <a:solidFill>
                  <a:srgbClr val="FF0000"/>
                </a:solidFill>
              </a:rPr>
              <a:t>[1, 2, 4, 5, 7, 23]</a:t>
            </a:r>
          </a:p>
          <a:p>
            <a:pPr>
              <a:defRPr/>
            </a:pPr>
            <a:r>
              <a:rPr lang="en-US" sz="1400" dirty="0">
                <a:solidFill>
                  <a:srgbClr val="FF0000"/>
                </a:solidFill>
              </a:rPr>
              <a:t>{'yellow', 'red', 'green', 'blue'}</a:t>
            </a:r>
          </a:p>
          <a:p>
            <a:pPr>
              <a:defRPr/>
            </a:pPr>
            <a:r>
              <a:rPr lang="en-US" sz="1400" dirty="0">
                <a:solidFill>
                  <a:srgbClr val="FF0000"/>
                </a:solidFill>
              </a:rPr>
              <a:t>{'red', 'green', 'blue'}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CE129E5A-F6CD-4079-9A6D-56CC3DBFC6D6}"/>
              </a:ext>
            </a:extLst>
          </p:cNvPr>
          <p:cNvSpPr>
            <a:spLocks noGrp="1"/>
          </p:cNvSpPr>
          <p:nvPr>
            <p:ph type="title"/>
          </p:nvPr>
        </p:nvSpPr>
        <p:spPr>
          <a:xfrm>
            <a:off x="5014913" y="119063"/>
            <a:ext cx="3540125" cy="493712"/>
          </a:xfrm>
        </p:spPr>
        <p:txBody>
          <a:bodyPr/>
          <a:lstStyle/>
          <a:p>
            <a:r>
              <a:rPr lang="en-US" altLang="en-US" sz="2000" b="1"/>
              <a:t>Set and List Performance Test</a:t>
            </a:r>
          </a:p>
        </p:txBody>
      </p:sp>
      <p:sp>
        <p:nvSpPr>
          <p:cNvPr id="116739" name="Slide Number Placeholder 3">
            <a:extLst>
              <a:ext uri="{FF2B5EF4-FFF2-40B4-BE49-F238E27FC236}">
                <a16:creationId xmlns:a16="http://schemas.microsoft.com/office/drawing/2014/main" id="{324BEB78-455C-4EC5-A47E-358D7D22080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00CC32-92FE-45A3-BA0D-33BBFC1126BA}" type="slidenum">
              <a:rPr lang="en-US" altLang="en-US" sz="1200"/>
              <a:pPr/>
              <a:t>112</a:t>
            </a:fld>
            <a:endParaRPr lang="en-US" altLang="en-US" sz="1200"/>
          </a:p>
        </p:txBody>
      </p:sp>
      <p:sp>
        <p:nvSpPr>
          <p:cNvPr id="5" name="Rectangle 4">
            <a:extLst>
              <a:ext uri="{FF2B5EF4-FFF2-40B4-BE49-F238E27FC236}">
                <a16:creationId xmlns:a16="http://schemas.microsoft.com/office/drawing/2014/main" id="{87E06A28-9A64-45F5-8AFF-121B56073C75}"/>
              </a:ext>
            </a:extLst>
          </p:cNvPr>
          <p:cNvSpPr/>
          <p:nvPr/>
        </p:nvSpPr>
        <p:spPr>
          <a:xfrm>
            <a:off x="260350" y="471488"/>
            <a:ext cx="4311650" cy="6002337"/>
          </a:xfrm>
          <a:prstGeom prst="rect">
            <a:avLst/>
          </a:prstGeom>
          <a:solidFill>
            <a:schemeClr val="bg1">
              <a:lumMod val="85000"/>
            </a:schemeClr>
          </a:solidFill>
        </p:spPr>
        <p:txBody>
          <a:bodyPr>
            <a:spAutoFit/>
          </a:bodyPr>
          <a:lstStyle/>
          <a:p>
            <a:pPr>
              <a:defRPr/>
            </a:pPr>
            <a:r>
              <a:rPr lang="en-US" sz="1200" dirty="0"/>
              <a:t>import random</a:t>
            </a:r>
          </a:p>
          <a:p>
            <a:pPr>
              <a:defRPr/>
            </a:pPr>
            <a:r>
              <a:rPr lang="en-US" sz="1200" dirty="0"/>
              <a:t>import time</a:t>
            </a:r>
          </a:p>
          <a:p>
            <a:pPr>
              <a:defRPr/>
            </a:pPr>
            <a:endParaRPr lang="en-US" sz="1200" dirty="0"/>
          </a:p>
          <a:p>
            <a:pPr>
              <a:defRPr/>
            </a:pPr>
            <a:r>
              <a:rPr lang="en-US" sz="1200" dirty="0"/>
              <a:t>NUMBER_OF_ELEMENTS = 10000</a:t>
            </a:r>
          </a:p>
          <a:p>
            <a:pPr>
              <a:defRPr/>
            </a:pPr>
            <a:endParaRPr lang="en-US" sz="1200" dirty="0"/>
          </a:p>
          <a:p>
            <a:pPr>
              <a:defRPr/>
            </a:pPr>
            <a:r>
              <a:rPr lang="en-US" sz="1200" dirty="0"/>
              <a:t># Create a list</a:t>
            </a:r>
          </a:p>
          <a:p>
            <a:pPr>
              <a:defRPr/>
            </a:pPr>
            <a:r>
              <a:rPr lang="en-US" sz="1200" dirty="0"/>
              <a:t>lst = list(range(NUMBER_OF_ELEMENTS))</a:t>
            </a:r>
          </a:p>
          <a:p>
            <a:pPr>
              <a:defRPr/>
            </a:pPr>
            <a:r>
              <a:rPr lang="en-US" sz="1200" dirty="0"/>
              <a:t>random.shuffle(lst)</a:t>
            </a:r>
          </a:p>
          <a:p>
            <a:pPr>
              <a:defRPr/>
            </a:pPr>
            <a:endParaRPr lang="en-US" sz="1200" dirty="0"/>
          </a:p>
          <a:p>
            <a:pPr>
              <a:defRPr/>
            </a:pPr>
            <a:r>
              <a:rPr lang="en-US" sz="1200" dirty="0"/>
              <a:t># Create a set from the list</a:t>
            </a:r>
          </a:p>
          <a:p>
            <a:pPr>
              <a:defRPr/>
            </a:pPr>
            <a:r>
              <a:rPr lang="en-US" sz="1200" dirty="0"/>
              <a:t>s = set(lst)</a:t>
            </a:r>
          </a:p>
          <a:p>
            <a:pPr>
              <a:defRPr/>
            </a:pPr>
            <a:endParaRPr lang="en-US" sz="1200" dirty="0"/>
          </a:p>
          <a:p>
            <a:pPr>
              <a:defRPr/>
            </a:pPr>
            <a:r>
              <a:rPr lang="en-US" sz="1200" dirty="0"/>
              <a:t># Test if an element is in the set</a:t>
            </a:r>
          </a:p>
          <a:p>
            <a:pPr>
              <a:defRPr/>
            </a:pPr>
            <a:r>
              <a:rPr lang="en-US" sz="1200" dirty="0"/>
              <a:t>startTime = time.time() # Get start time</a:t>
            </a:r>
          </a:p>
          <a:p>
            <a:pPr>
              <a:defRPr/>
            </a:pPr>
            <a:r>
              <a:rPr lang="en-US" sz="1200" dirty="0"/>
              <a:t>for i in range(NUMBER_OF_ELEMENTS):</a:t>
            </a:r>
          </a:p>
          <a:p>
            <a:pPr>
              <a:defRPr/>
            </a:pPr>
            <a:r>
              <a:rPr lang="en-US" sz="1200" dirty="0"/>
              <a:t>    i in s</a:t>
            </a:r>
          </a:p>
          <a:p>
            <a:pPr>
              <a:defRPr/>
            </a:pPr>
            <a:r>
              <a:rPr lang="en-US" sz="1200" dirty="0"/>
              <a:t>endTime = time.time() # Get end time</a:t>
            </a:r>
          </a:p>
          <a:p>
            <a:pPr>
              <a:defRPr/>
            </a:pPr>
            <a:r>
              <a:rPr lang="en-US" sz="1200" dirty="0"/>
              <a:t>runTime = int((endTime - startTime) * 1000) # Get test time</a:t>
            </a:r>
          </a:p>
          <a:p>
            <a:pPr>
              <a:defRPr/>
            </a:pPr>
            <a:r>
              <a:rPr lang="en-US" sz="1200" dirty="0"/>
              <a:t>print("To test if", NUMBER_OF_ELEMENTS, </a:t>
            </a:r>
          </a:p>
          <a:p>
            <a:pPr>
              <a:defRPr/>
            </a:pPr>
            <a:r>
              <a:rPr lang="en-US" sz="1200" dirty="0"/>
              <a:t>    "elements are in the set\n",</a:t>
            </a:r>
          </a:p>
          <a:p>
            <a:pPr>
              <a:defRPr/>
            </a:pPr>
            <a:r>
              <a:rPr lang="en-US" sz="1200" dirty="0"/>
              <a:t>    "The runtime is", runTime, "milliseconds")</a:t>
            </a:r>
          </a:p>
          <a:p>
            <a:pPr>
              <a:defRPr/>
            </a:pPr>
            <a:endParaRPr lang="en-US" sz="1200" dirty="0"/>
          </a:p>
          <a:p>
            <a:pPr>
              <a:defRPr/>
            </a:pPr>
            <a:r>
              <a:rPr lang="en-US" sz="1200" dirty="0"/>
              <a:t># Test if an element is in the list</a:t>
            </a:r>
          </a:p>
          <a:p>
            <a:pPr>
              <a:defRPr/>
            </a:pPr>
            <a:r>
              <a:rPr lang="en-US" sz="1200" dirty="0"/>
              <a:t>startTime = time.time() # Get start time</a:t>
            </a:r>
          </a:p>
          <a:p>
            <a:pPr>
              <a:defRPr/>
            </a:pPr>
            <a:r>
              <a:rPr lang="en-US" sz="1200" dirty="0"/>
              <a:t>for i in range(NUMBER_OF_ELEMENTS):</a:t>
            </a:r>
          </a:p>
          <a:p>
            <a:pPr>
              <a:defRPr/>
            </a:pPr>
            <a:r>
              <a:rPr lang="en-US" sz="1200" dirty="0"/>
              <a:t>    i in lst</a:t>
            </a:r>
          </a:p>
          <a:p>
            <a:pPr>
              <a:defRPr/>
            </a:pPr>
            <a:r>
              <a:rPr lang="en-US" sz="1200" dirty="0"/>
              <a:t>endTime = time.time() # Get end time</a:t>
            </a:r>
          </a:p>
          <a:p>
            <a:pPr>
              <a:defRPr/>
            </a:pPr>
            <a:r>
              <a:rPr lang="en-US" sz="1200" dirty="0"/>
              <a:t>runTime = int((endTime - startTime) * 1000) # Get test time</a:t>
            </a:r>
          </a:p>
          <a:p>
            <a:pPr>
              <a:defRPr/>
            </a:pPr>
            <a:r>
              <a:rPr lang="en-US" sz="1200" dirty="0"/>
              <a:t>print("\nTo test if", NUMBER_OF_ELEMENTS, </a:t>
            </a:r>
          </a:p>
          <a:p>
            <a:pPr>
              <a:defRPr/>
            </a:pPr>
            <a:r>
              <a:rPr lang="en-US" sz="1200" dirty="0"/>
              <a:t>    "elements are in the list\n",</a:t>
            </a:r>
          </a:p>
          <a:p>
            <a:pPr>
              <a:defRPr/>
            </a:pPr>
            <a:r>
              <a:rPr lang="en-US" sz="1200" dirty="0"/>
              <a:t>    "The runtime is", runTime, "milliseconds")</a:t>
            </a:r>
          </a:p>
        </p:txBody>
      </p:sp>
      <p:sp>
        <p:nvSpPr>
          <p:cNvPr id="6" name="Rectangle 5">
            <a:extLst>
              <a:ext uri="{FF2B5EF4-FFF2-40B4-BE49-F238E27FC236}">
                <a16:creationId xmlns:a16="http://schemas.microsoft.com/office/drawing/2014/main" id="{62D717EF-8E12-4B82-BCD1-38837A5902EE}"/>
              </a:ext>
            </a:extLst>
          </p:cNvPr>
          <p:cNvSpPr/>
          <p:nvPr/>
        </p:nvSpPr>
        <p:spPr>
          <a:xfrm>
            <a:off x="4764088" y="2871788"/>
            <a:ext cx="4070350" cy="3602037"/>
          </a:xfrm>
          <a:prstGeom prst="rect">
            <a:avLst/>
          </a:prstGeom>
          <a:solidFill>
            <a:schemeClr val="bg1">
              <a:lumMod val="85000"/>
            </a:schemeClr>
          </a:solidFill>
        </p:spPr>
        <p:txBody>
          <a:bodyPr>
            <a:spAutoFit/>
          </a:bodyPr>
          <a:lstStyle/>
          <a:p>
            <a:pPr>
              <a:defRPr/>
            </a:pPr>
            <a:r>
              <a:rPr lang="en-US" sz="1200" dirty="0"/>
              <a:t># Remove elements from a set one at a time</a:t>
            </a:r>
          </a:p>
          <a:p>
            <a:pPr>
              <a:defRPr/>
            </a:pPr>
            <a:r>
              <a:rPr lang="en-US" sz="1200" dirty="0"/>
              <a:t>startTime = time.time() # Get start time</a:t>
            </a:r>
          </a:p>
          <a:p>
            <a:pPr>
              <a:defRPr/>
            </a:pPr>
            <a:r>
              <a:rPr lang="en-US" sz="1200" dirty="0"/>
              <a:t>for i in range(NUMBER_OF_ELEMENTS):</a:t>
            </a:r>
          </a:p>
          <a:p>
            <a:pPr>
              <a:defRPr/>
            </a:pPr>
            <a:r>
              <a:rPr lang="en-US" sz="1200" dirty="0"/>
              <a:t>    s.remove(i)</a:t>
            </a:r>
          </a:p>
          <a:p>
            <a:pPr>
              <a:defRPr/>
            </a:pPr>
            <a:r>
              <a:rPr lang="en-US" sz="1200" dirty="0"/>
              <a:t>endTime = time.time() # Get end time</a:t>
            </a:r>
          </a:p>
          <a:p>
            <a:pPr>
              <a:defRPr/>
            </a:pPr>
            <a:r>
              <a:rPr lang="en-US" sz="1200" dirty="0"/>
              <a:t>runTime = int((endTime - startTime) * 1000) # Get test time</a:t>
            </a:r>
          </a:p>
          <a:p>
            <a:pPr>
              <a:defRPr/>
            </a:pPr>
            <a:r>
              <a:rPr lang="en-US" sz="1200" dirty="0"/>
              <a:t>print("\nTo remove", NUMBER_OF_ELEMENTS, </a:t>
            </a:r>
          </a:p>
          <a:p>
            <a:pPr>
              <a:defRPr/>
            </a:pPr>
            <a:r>
              <a:rPr lang="en-US" sz="1200" dirty="0"/>
              <a:t>    "elements from the set\n",</a:t>
            </a:r>
          </a:p>
          <a:p>
            <a:pPr>
              <a:defRPr/>
            </a:pPr>
            <a:r>
              <a:rPr lang="en-US" sz="1200" dirty="0"/>
              <a:t>    "The runtime is", runTime, "milliseconds")</a:t>
            </a:r>
          </a:p>
          <a:p>
            <a:pPr>
              <a:defRPr/>
            </a:pPr>
            <a:endParaRPr lang="en-US" sz="1200" dirty="0"/>
          </a:p>
          <a:p>
            <a:pPr>
              <a:defRPr/>
            </a:pPr>
            <a:r>
              <a:rPr lang="en-US" sz="1200" dirty="0"/>
              <a:t># Remove elements from a list one at a time</a:t>
            </a:r>
          </a:p>
          <a:p>
            <a:pPr>
              <a:defRPr/>
            </a:pPr>
            <a:r>
              <a:rPr lang="en-US" sz="1200" dirty="0"/>
              <a:t>startTime = time.time() # Get start time</a:t>
            </a:r>
          </a:p>
          <a:p>
            <a:pPr>
              <a:defRPr/>
            </a:pPr>
            <a:r>
              <a:rPr lang="en-US" sz="1200" dirty="0"/>
              <a:t>for i in range(NUMBER_OF_ELEMENTS):</a:t>
            </a:r>
          </a:p>
          <a:p>
            <a:pPr>
              <a:defRPr/>
            </a:pPr>
            <a:r>
              <a:rPr lang="en-US" sz="1200" dirty="0"/>
              <a:t>    lst.remove(i)</a:t>
            </a:r>
          </a:p>
          <a:p>
            <a:pPr>
              <a:defRPr/>
            </a:pPr>
            <a:r>
              <a:rPr lang="en-US" sz="1200" dirty="0"/>
              <a:t>endTime = time.time() # Get end time</a:t>
            </a:r>
          </a:p>
          <a:p>
            <a:pPr>
              <a:defRPr/>
            </a:pPr>
            <a:r>
              <a:rPr lang="en-US" sz="1200" dirty="0"/>
              <a:t>runTime = int((endTime - startTime) * 1000) # Get test time</a:t>
            </a:r>
          </a:p>
          <a:p>
            <a:pPr>
              <a:defRPr/>
            </a:pPr>
            <a:r>
              <a:rPr lang="en-US" sz="1200" dirty="0"/>
              <a:t>print("\nTo remove", NUMBER_OF_ELEMENTS, </a:t>
            </a:r>
          </a:p>
          <a:p>
            <a:pPr>
              <a:defRPr/>
            </a:pPr>
            <a:r>
              <a:rPr lang="en-US" sz="1200" dirty="0"/>
              <a:t>    "elements from the list\n",</a:t>
            </a:r>
          </a:p>
          <a:p>
            <a:pPr>
              <a:defRPr/>
            </a:pPr>
            <a:r>
              <a:rPr lang="en-US" sz="1200" dirty="0"/>
              <a:t>    "The runtime is", runTime, "milliseconds")</a:t>
            </a:r>
          </a:p>
        </p:txBody>
      </p:sp>
      <p:sp>
        <p:nvSpPr>
          <p:cNvPr id="7" name="Rectangle 6">
            <a:extLst>
              <a:ext uri="{FF2B5EF4-FFF2-40B4-BE49-F238E27FC236}">
                <a16:creationId xmlns:a16="http://schemas.microsoft.com/office/drawing/2014/main" id="{8ABE5210-E6E2-49D7-9684-1C68B69E8142}"/>
              </a:ext>
            </a:extLst>
          </p:cNvPr>
          <p:cNvSpPr/>
          <p:nvPr/>
        </p:nvSpPr>
        <p:spPr>
          <a:xfrm>
            <a:off x="4764088" y="625475"/>
            <a:ext cx="4070350" cy="2124075"/>
          </a:xfrm>
          <a:prstGeom prst="rect">
            <a:avLst/>
          </a:prstGeom>
          <a:solidFill>
            <a:schemeClr val="bg1">
              <a:lumMod val="85000"/>
            </a:schemeClr>
          </a:solidFill>
        </p:spPr>
        <p:txBody>
          <a:bodyPr>
            <a:spAutoFit/>
          </a:bodyPr>
          <a:lstStyle/>
          <a:p>
            <a:pPr>
              <a:defRPr/>
            </a:pPr>
            <a:r>
              <a:rPr lang="en-US" sz="1200" dirty="0">
                <a:solidFill>
                  <a:srgbClr val="FF0000"/>
                </a:solidFill>
              </a:rPr>
              <a:t>To test if 10000 elements are in the set</a:t>
            </a:r>
          </a:p>
          <a:p>
            <a:pPr>
              <a:defRPr/>
            </a:pPr>
            <a:r>
              <a:rPr lang="en-US" sz="1200" dirty="0">
                <a:solidFill>
                  <a:srgbClr val="FF0000"/>
                </a:solidFill>
              </a:rPr>
              <a:t> The runtime is 1 milliseconds</a:t>
            </a:r>
          </a:p>
          <a:p>
            <a:pPr>
              <a:defRPr/>
            </a:pPr>
            <a:endParaRPr lang="en-US" sz="1200" dirty="0">
              <a:solidFill>
                <a:srgbClr val="FF0000"/>
              </a:solidFill>
            </a:endParaRPr>
          </a:p>
          <a:p>
            <a:pPr>
              <a:defRPr/>
            </a:pPr>
            <a:r>
              <a:rPr lang="en-US" sz="1200" dirty="0">
                <a:solidFill>
                  <a:srgbClr val="FF0000"/>
                </a:solidFill>
              </a:rPr>
              <a:t>To test if 10000 elements are in the list</a:t>
            </a:r>
          </a:p>
          <a:p>
            <a:pPr>
              <a:defRPr/>
            </a:pPr>
            <a:r>
              <a:rPr lang="en-US" sz="1200" dirty="0">
                <a:solidFill>
                  <a:srgbClr val="FF0000"/>
                </a:solidFill>
              </a:rPr>
              <a:t> The runtime is 1057 milliseconds</a:t>
            </a:r>
          </a:p>
          <a:p>
            <a:pPr>
              <a:defRPr/>
            </a:pPr>
            <a:endParaRPr lang="en-US" sz="1200" dirty="0">
              <a:solidFill>
                <a:srgbClr val="FF0000"/>
              </a:solidFill>
            </a:endParaRPr>
          </a:p>
          <a:p>
            <a:pPr>
              <a:defRPr/>
            </a:pPr>
            <a:r>
              <a:rPr lang="en-US" sz="1200" dirty="0">
                <a:solidFill>
                  <a:srgbClr val="FF0000"/>
                </a:solidFill>
              </a:rPr>
              <a:t>To remove 10000 elements from the set</a:t>
            </a:r>
          </a:p>
          <a:p>
            <a:pPr>
              <a:defRPr/>
            </a:pPr>
            <a:r>
              <a:rPr lang="en-US" sz="1200" dirty="0">
                <a:solidFill>
                  <a:srgbClr val="FF0000"/>
                </a:solidFill>
              </a:rPr>
              <a:t> The runtime is 1 milliseconds</a:t>
            </a:r>
          </a:p>
          <a:p>
            <a:pPr>
              <a:defRPr/>
            </a:pPr>
            <a:endParaRPr lang="en-US" sz="1200" dirty="0">
              <a:solidFill>
                <a:srgbClr val="FF0000"/>
              </a:solidFill>
            </a:endParaRPr>
          </a:p>
          <a:p>
            <a:pPr>
              <a:defRPr/>
            </a:pPr>
            <a:r>
              <a:rPr lang="en-US" sz="1200" dirty="0">
                <a:solidFill>
                  <a:srgbClr val="FF0000"/>
                </a:solidFill>
              </a:rPr>
              <a:t>To remove 10000 elements from the list</a:t>
            </a:r>
          </a:p>
          <a:p>
            <a:pPr>
              <a:defRPr/>
            </a:pPr>
            <a:r>
              <a:rPr lang="en-US" sz="1200" dirty="0">
                <a:solidFill>
                  <a:srgbClr val="FF0000"/>
                </a:solidFill>
              </a:rPr>
              <a:t> The runtime is 501 milliseconds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45D62F1-9999-4F1D-AA06-6FDB21E7190F}"/>
              </a:ext>
            </a:extLst>
          </p:cNvPr>
          <p:cNvSpPr>
            <a:spLocks noGrp="1"/>
          </p:cNvSpPr>
          <p:nvPr>
            <p:ph type="title"/>
          </p:nvPr>
        </p:nvSpPr>
        <p:spPr/>
        <p:txBody>
          <a:bodyPr/>
          <a:lstStyle/>
          <a:p>
            <a:r>
              <a:rPr lang="en-US" altLang="en-US"/>
              <a:t>Using Sequence Operators with Lists (cont’d.)</a:t>
            </a:r>
          </a:p>
        </p:txBody>
      </p:sp>
      <p:sp>
        <p:nvSpPr>
          <p:cNvPr id="15363" name="Slide Number Placeholder 3">
            <a:extLst>
              <a:ext uri="{FF2B5EF4-FFF2-40B4-BE49-F238E27FC236}">
                <a16:creationId xmlns:a16="http://schemas.microsoft.com/office/drawing/2014/main" id="{A07CE010-8F07-4F15-AE27-0F0F44B88E4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A93446-D697-47F7-9E8B-1CB82215A37D}" type="slidenum">
              <a:rPr lang="en-US" altLang="en-US" sz="1200"/>
              <a:pPr/>
              <a:t>12</a:t>
            </a:fld>
            <a:endParaRPr lang="en-US" altLang="en-US" sz="1200"/>
          </a:p>
        </p:txBody>
      </p:sp>
      <p:pic>
        <p:nvPicPr>
          <p:cNvPr id="15364" name="Picture 2">
            <a:extLst>
              <a:ext uri="{FF2B5EF4-FFF2-40B4-BE49-F238E27FC236}">
                <a16:creationId xmlns:a16="http://schemas.microsoft.com/office/drawing/2014/main" id="{45D672E8-8EE4-46C4-9535-B1BC2AAB7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54200"/>
            <a:ext cx="8058150" cy="407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10F4-01D0-4644-AD18-325AD8F6CE8E}"/>
              </a:ext>
            </a:extLst>
          </p:cNvPr>
          <p:cNvSpPr>
            <a:spLocks noGrp="1"/>
          </p:cNvSpPr>
          <p:nvPr>
            <p:ph type="title"/>
          </p:nvPr>
        </p:nvSpPr>
        <p:spPr/>
        <p:txBody>
          <a:bodyPr>
            <a:normAutofit fontScale="90000"/>
          </a:bodyPr>
          <a:lstStyle/>
          <a:p>
            <a:pPr>
              <a:defRPr/>
            </a:pPr>
            <a:r>
              <a:rPr lang="en-US" dirty="0"/>
              <a:t>Using Sequence Operators with Lists (cont’d.)</a:t>
            </a:r>
          </a:p>
        </p:txBody>
      </p:sp>
      <p:sp>
        <p:nvSpPr>
          <p:cNvPr id="16387" name="Slide Number Placeholder 3">
            <a:extLst>
              <a:ext uri="{FF2B5EF4-FFF2-40B4-BE49-F238E27FC236}">
                <a16:creationId xmlns:a16="http://schemas.microsoft.com/office/drawing/2014/main" id="{68AA1CDC-6D75-418B-8B8C-B34EB27BEAE2}"/>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345AC9-EEE8-4198-B60A-BA9510FCC840}" type="slidenum">
              <a:rPr lang="en-US" altLang="en-US" sz="1200"/>
              <a:pPr/>
              <a:t>13</a:t>
            </a:fld>
            <a:endParaRPr lang="en-US" altLang="en-US" sz="1200"/>
          </a:p>
        </p:txBody>
      </p:sp>
      <p:pic>
        <p:nvPicPr>
          <p:cNvPr id="16388" name="Picture 2">
            <a:extLst>
              <a:ext uri="{FF2B5EF4-FFF2-40B4-BE49-F238E27FC236}">
                <a16:creationId xmlns:a16="http://schemas.microsoft.com/office/drawing/2014/main" id="{0522E1B5-EA56-419A-B180-B3974E1BD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305800" cy="44196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5D8F-28B1-4A14-8E42-9E52CF8527BB}"/>
              </a:ext>
            </a:extLst>
          </p:cNvPr>
          <p:cNvSpPr>
            <a:spLocks noGrp="1"/>
          </p:cNvSpPr>
          <p:nvPr>
            <p:ph type="title"/>
          </p:nvPr>
        </p:nvSpPr>
        <p:spPr/>
        <p:txBody>
          <a:bodyPr>
            <a:normAutofit fontScale="90000"/>
          </a:bodyPr>
          <a:lstStyle/>
          <a:p>
            <a:pPr>
              <a:defRPr/>
            </a:pPr>
            <a:r>
              <a:rPr lang="en-US" dirty="0"/>
              <a:t>Using Sequence Operators with Lists (cont’d.)</a:t>
            </a:r>
          </a:p>
        </p:txBody>
      </p:sp>
      <p:sp>
        <p:nvSpPr>
          <p:cNvPr id="17411" name="Content Placeholder 2">
            <a:extLst>
              <a:ext uri="{FF2B5EF4-FFF2-40B4-BE49-F238E27FC236}">
                <a16:creationId xmlns:a16="http://schemas.microsoft.com/office/drawing/2014/main" id="{8C84B6DE-51D4-44B7-A273-713D13BBCC9C}"/>
              </a:ext>
            </a:extLst>
          </p:cNvPr>
          <p:cNvSpPr>
            <a:spLocks noGrp="1"/>
          </p:cNvSpPr>
          <p:nvPr>
            <p:ph idx="1"/>
          </p:nvPr>
        </p:nvSpPr>
        <p:spPr/>
        <p:txBody>
          <a:bodyPr/>
          <a:lstStyle/>
          <a:p>
            <a:pPr>
              <a:buFont typeface="Wingdings" panose="05000000000000000000" pitchFamily="2" charset="2"/>
              <a:buChar char="q"/>
            </a:pPr>
            <a:r>
              <a:rPr lang="en-US" altLang="en-US" dirty="0"/>
              <a:t>Indices for lists, </a:t>
            </a:r>
            <a:r>
              <a:rPr lang="en-US" altLang="en-US" i="1" dirty="0"/>
              <a:t>as with strings, start with 0.</a:t>
            </a:r>
          </a:p>
          <a:p>
            <a:pPr>
              <a:buFont typeface="Wingdings" panose="05000000000000000000" pitchFamily="2" charset="2"/>
              <a:buChar char="q"/>
            </a:pPr>
            <a:r>
              <a:rPr lang="en-US" altLang="en-US" i="1" dirty="0"/>
              <a:t>The slice operation </a:t>
            </a:r>
            <a:r>
              <a:rPr lang="en-US" altLang="en-US" i="1" dirty="0" err="1"/>
              <a:t>mylist</a:t>
            </a:r>
            <a:r>
              <a:rPr lang="en-US" altLang="en-US" i="1" dirty="0"/>
              <a:t> [1: 3] </a:t>
            </a:r>
            <a:r>
              <a:rPr lang="en-US" altLang="en-US" dirty="0"/>
              <a:t>returns a list of items starting with the item indexed by 1 up to but not including the item indexed by 3.</a:t>
            </a:r>
          </a:p>
        </p:txBody>
      </p:sp>
      <p:sp>
        <p:nvSpPr>
          <p:cNvPr id="17412" name="Slide Number Placeholder 3">
            <a:extLst>
              <a:ext uri="{FF2B5EF4-FFF2-40B4-BE49-F238E27FC236}">
                <a16:creationId xmlns:a16="http://schemas.microsoft.com/office/drawing/2014/main" id="{73918563-ECE1-44F0-9C82-73BAD374A17A}"/>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DDCA4B-BDDF-478B-A396-247FDD4007D2}" type="slidenum">
              <a:rPr lang="en-US" altLang="en-US" sz="1200"/>
              <a:pPr/>
              <a:t>14</a:t>
            </a:fld>
            <a:endParaRPr lang="en-US" altLang="en-US" sz="1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87E88037-864E-4136-BCF7-22C214BD9348}"/>
              </a:ext>
            </a:extLst>
          </p:cNvPr>
          <p:cNvSpPr>
            <a:spLocks noGrp="1"/>
          </p:cNvSpPr>
          <p:nvPr>
            <p:ph type="title"/>
          </p:nvPr>
        </p:nvSpPr>
        <p:spPr/>
        <p:txBody>
          <a:bodyPr/>
          <a:lstStyle/>
          <a:p>
            <a:r>
              <a:rPr lang="en-US" altLang="en-US"/>
              <a:t>Using the List Function</a:t>
            </a:r>
          </a:p>
        </p:txBody>
      </p:sp>
      <p:sp>
        <p:nvSpPr>
          <p:cNvPr id="3" name="Content Placeholder 2">
            <a:extLst>
              <a:ext uri="{FF2B5EF4-FFF2-40B4-BE49-F238E27FC236}">
                <a16:creationId xmlns:a16="http://schemas.microsoft.com/office/drawing/2014/main" id="{88E8ED32-2D1A-4B95-9F9B-78AEEF53E8FE}"/>
              </a:ext>
            </a:extLst>
          </p:cNvPr>
          <p:cNvSpPr>
            <a:spLocks noGrp="1"/>
          </p:cNvSpPr>
          <p:nvPr>
            <p:ph idx="1"/>
          </p:nvPr>
        </p:nvSpPr>
        <p:spPr>
          <a:xfrm>
            <a:off x="522288" y="1470025"/>
            <a:ext cx="8229600" cy="2133600"/>
          </a:xfrm>
        </p:spPr>
        <p:txBody>
          <a:bodyPr>
            <a:normAutofit fontScale="92500" lnSpcReduction="20000"/>
          </a:bodyPr>
          <a:lstStyle/>
          <a:p>
            <a:pPr>
              <a:buFont typeface="Wingdings" panose="05000000000000000000" pitchFamily="2" charset="2"/>
              <a:buChar char="q"/>
              <a:defRPr/>
            </a:pPr>
            <a:r>
              <a:rPr lang="en-US" dirty="0"/>
              <a:t>A useful function for creating lists is the </a:t>
            </a:r>
            <a:r>
              <a:rPr lang="en-US" i="1" dirty="0">
                <a:solidFill>
                  <a:srgbClr val="FF0000"/>
                </a:solidFill>
              </a:rPr>
              <a:t>list</a:t>
            </a:r>
            <a:r>
              <a:rPr lang="en-US" dirty="0"/>
              <a:t> function. </a:t>
            </a:r>
          </a:p>
          <a:p>
            <a:pPr>
              <a:buFont typeface="Wingdings" panose="05000000000000000000" pitchFamily="2" charset="2"/>
              <a:buChar char="q"/>
              <a:defRPr/>
            </a:pPr>
            <a:r>
              <a:rPr lang="en-US" dirty="0"/>
              <a:t>The list function converts other sequences to lists. </a:t>
            </a:r>
          </a:p>
          <a:p>
            <a:pPr>
              <a:buFont typeface="Wingdings" panose="05000000000000000000" pitchFamily="2" charset="2"/>
              <a:buChar char="q"/>
              <a:defRPr/>
            </a:pPr>
            <a:r>
              <a:rPr lang="en-US" dirty="0"/>
              <a:t>We have seen two such sequences: strings and ranges.</a:t>
            </a:r>
          </a:p>
        </p:txBody>
      </p:sp>
      <p:sp>
        <p:nvSpPr>
          <p:cNvPr id="18436" name="Slide Number Placeholder 4">
            <a:extLst>
              <a:ext uri="{FF2B5EF4-FFF2-40B4-BE49-F238E27FC236}">
                <a16:creationId xmlns:a16="http://schemas.microsoft.com/office/drawing/2014/main" id="{17838859-2D36-4F09-B289-9DB036701D5F}"/>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3129A4-C863-4F7C-A01B-202A26603E13}" type="slidenum">
              <a:rPr lang="en-US" altLang="en-US" sz="1200"/>
              <a:pPr/>
              <a:t>15</a:t>
            </a:fld>
            <a:endParaRPr lang="en-US" altLang="en-US" sz="1200"/>
          </a:p>
        </p:txBody>
      </p:sp>
      <p:pic>
        <p:nvPicPr>
          <p:cNvPr id="18437" name="Picture 2">
            <a:extLst>
              <a:ext uri="{FF2B5EF4-FFF2-40B4-BE49-F238E27FC236}">
                <a16:creationId xmlns:a16="http://schemas.microsoft.com/office/drawing/2014/main" id="{695C1F4C-ECB3-494B-9BD1-719EA41A7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3582988"/>
            <a:ext cx="844867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6D478-F00E-4CA2-9171-1E10A974B3D0}"/>
              </a:ext>
            </a:extLst>
          </p:cNvPr>
          <p:cNvSpPr>
            <a:spLocks noGrp="1"/>
          </p:cNvSpPr>
          <p:nvPr>
            <p:ph type="title"/>
          </p:nvPr>
        </p:nvSpPr>
        <p:spPr>
          <a:xfrm>
            <a:off x="457200" y="0"/>
            <a:ext cx="8229600" cy="1417638"/>
          </a:xfrm>
        </p:spPr>
        <p:txBody>
          <a:bodyPr>
            <a:normAutofit fontScale="90000"/>
          </a:bodyPr>
          <a:lstStyle/>
          <a:p>
            <a:pPr>
              <a:defRPr/>
            </a:pPr>
            <a:r>
              <a:rPr lang="en-US" dirty="0"/>
              <a:t>Methods Provided by Lists in Python</a:t>
            </a:r>
          </a:p>
        </p:txBody>
      </p:sp>
      <p:sp>
        <p:nvSpPr>
          <p:cNvPr id="19459" name="Slide Number Placeholder 4">
            <a:extLst>
              <a:ext uri="{FF2B5EF4-FFF2-40B4-BE49-F238E27FC236}">
                <a16:creationId xmlns:a16="http://schemas.microsoft.com/office/drawing/2014/main" id="{1B648BD6-1C4C-4DD4-AD56-822857CD1A5C}"/>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61B225-0C52-4E1E-8FAB-5C88A9F27E2B}" type="slidenum">
              <a:rPr lang="en-US" altLang="en-US" sz="1200"/>
              <a:pPr/>
              <a:t>16</a:t>
            </a:fld>
            <a:endParaRPr lang="en-US" altLang="en-US" sz="1200"/>
          </a:p>
        </p:txBody>
      </p:sp>
      <p:pic>
        <p:nvPicPr>
          <p:cNvPr id="19460" name="Picture 2">
            <a:extLst>
              <a:ext uri="{FF2B5EF4-FFF2-40B4-BE49-F238E27FC236}">
                <a16:creationId xmlns:a16="http://schemas.microsoft.com/office/drawing/2014/main" id="{4B410763-8426-47CB-8B66-57F318975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852"/>
            <a:ext cx="7315200" cy="539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62CFB-F786-4ECF-9144-9FE690E8E3BA}"/>
              </a:ext>
            </a:extLst>
          </p:cNvPr>
          <p:cNvSpPr>
            <a:spLocks noGrp="1"/>
          </p:cNvSpPr>
          <p:nvPr>
            <p:ph type="title"/>
          </p:nvPr>
        </p:nvSpPr>
        <p:spPr/>
        <p:txBody>
          <a:bodyPr>
            <a:normAutofit fontScale="90000"/>
          </a:bodyPr>
          <a:lstStyle/>
          <a:p>
            <a:pPr>
              <a:defRPr/>
            </a:pPr>
            <a:r>
              <a:rPr lang="en-US" dirty="0"/>
              <a:t>Methods Provided by Lists in Python (cont’d.)</a:t>
            </a:r>
          </a:p>
        </p:txBody>
      </p:sp>
      <p:sp>
        <p:nvSpPr>
          <p:cNvPr id="20483" name="Slide Number Placeholder 4">
            <a:extLst>
              <a:ext uri="{FF2B5EF4-FFF2-40B4-BE49-F238E27FC236}">
                <a16:creationId xmlns:a16="http://schemas.microsoft.com/office/drawing/2014/main" id="{7E7788BB-8BA9-4E51-8D52-E8C931675E94}"/>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EE3ADC-8144-4C68-AC4E-FCECE52E1B78}" type="slidenum">
              <a:rPr lang="en-US" altLang="en-US" sz="1200"/>
              <a:pPr/>
              <a:t>17</a:t>
            </a:fld>
            <a:endParaRPr lang="en-US" altLang="en-US" sz="1200"/>
          </a:p>
        </p:txBody>
      </p:sp>
      <p:pic>
        <p:nvPicPr>
          <p:cNvPr id="20484" name="Picture 3">
            <a:extLst>
              <a:ext uri="{FF2B5EF4-FFF2-40B4-BE49-F238E27FC236}">
                <a16:creationId xmlns:a16="http://schemas.microsoft.com/office/drawing/2014/main" id="{48A17789-51C2-4725-A753-FAA731135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4495800" cy="4876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20485" name="Picture 4">
            <a:extLst>
              <a:ext uri="{FF2B5EF4-FFF2-40B4-BE49-F238E27FC236}">
                <a16:creationId xmlns:a16="http://schemas.microsoft.com/office/drawing/2014/main" id="{90A7E733-C6AF-4E99-BA1B-63C871384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447800"/>
            <a:ext cx="3867150" cy="4876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DC55847-F7C6-40B1-A5E0-FF422E9BB311}"/>
              </a:ext>
            </a:extLst>
          </p:cNvPr>
          <p:cNvSpPr>
            <a:spLocks noGrp="1"/>
          </p:cNvSpPr>
          <p:nvPr>
            <p:ph type="title"/>
          </p:nvPr>
        </p:nvSpPr>
        <p:spPr/>
        <p:txBody>
          <a:bodyPr/>
          <a:lstStyle/>
          <a:p>
            <a:r>
              <a:rPr lang="en-US" altLang="en-US"/>
              <a:t>Using the Split Method</a:t>
            </a:r>
          </a:p>
        </p:txBody>
      </p:sp>
      <p:sp>
        <p:nvSpPr>
          <p:cNvPr id="3" name="Content Placeholder 2">
            <a:extLst>
              <a:ext uri="{FF2B5EF4-FFF2-40B4-BE49-F238E27FC236}">
                <a16:creationId xmlns:a16="http://schemas.microsoft.com/office/drawing/2014/main" id="{1D7D9E82-D513-4B12-B8C2-188490BC6F67}"/>
              </a:ext>
            </a:extLst>
          </p:cNvPr>
          <p:cNvSpPr>
            <a:spLocks noGrp="1"/>
          </p:cNvSpPr>
          <p:nvPr>
            <p:ph idx="1"/>
          </p:nvPr>
        </p:nvSpPr>
        <p:spPr>
          <a:xfrm>
            <a:off x="457200" y="1600200"/>
            <a:ext cx="8229600" cy="2286000"/>
          </a:xfrm>
        </p:spPr>
        <p:txBody>
          <a:bodyPr>
            <a:normAutofit fontScale="85000" lnSpcReduction="20000"/>
          </a:bodyPr>
          <a:lstStyle/>
          <a:p>
            <a:pPr>
              <a:buFont typeface="Wingdings" panose="05000000000000000000" pitchFamily="2" charset="2"/>
              <a:buChar char="q"/>
              <a:defRPr/>
            </a:pPr>
            <a:r>
              <a:rPr lang="en-US" dirty="0">
                <a:solidFill>
                  <a:srgbClr val="FF0000"/>
                </a:solidFill>
              </a:rPr>
              <a:t>split</a:t>
            </a:r>
            <a:r>
              <a:rPr lang="en-US" dirty="0"/>
              <a:t> takes a string as a parameter that indicates the places to break the string into substrings. </a:t>
            </a:r>
          </a:p>
          <a:p>
            <a:pPr>
              <a:buFont typeface="Wingdings" panose="05000000000000000000" pitchFamily="2" charset="2"/>
              <a:buChar char="q"/>
              <a:defRPr/>
            </a:pPr>
            <a:r>
              <a:rPr lang="en-US" dirty="0"/>
              <a:t>The substrings are returned in a list. </a:t>
            </a:r>
          </a:p>
          <a:p>
            <a:pPr>
              <a:buFont typeface="Wingdings" panose="05000000000000000000" pitchFamily="2" charset="2"/>
              <a:buChar char="q"/>
              <a:defRPr/>
            </a:pPr>
            <a:r>
              <a:rPr lang="en-US" dirty="0"/>
              <a:t>By default, if no parameter is passed to split, it will break the string using one or more spaces as the delimiter.</a:t>
            </a:r>
          </a:p>
        </p:txBody>
      </p:sp>
      <p:sp>
        <p:nvSpPr>
          <p:cNvPr id="21508" name="Slide Number Placeholder 4">
            <a:extLst>
              <a:ext uri="{FF2B5EF4-FFF2-40B4-BE49-F238E27FC236}">
                <a16:creationId xmlns:a16="http://schemas.microsoft.com/office/drawing/2014/main" id="{60BD812A-2081-4351-939B-D5789B64C466}"/>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E1D1A8-F77C-4816-95E9-66F940DE7057}" type="slidenum">
              <a:rPr lang="en-US" altLang="en-US" sz="1200"/>
              <a:pPr/>
              <a:t>18</a:t>
            </a:fld>
            <a:endParaRPr lang="en-US" altLang="en-US" sz="1200"/>
          </a:p>
        </p:txBody>
      </p:sp>
      <p:pic>
        <p:nvPicPr>
          <p:cNvPr id="21509" name="Picture 2">
            <a:extLst>
              <a:ext uri="{FF2B5EF4-FFF2-40B4-BE49-F238E27FC236}">
                <a16:creationId xmlns:a16="http://schemas.microsoft.com/office/drawing/2014/main" id="{71427B2D-8A35-4994-A180-52925D023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962400"/>
            <a:ext cx="4095750" cy="2314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B9A96909-D250-4DCA-BEF5-C100FCAD8EF2}"/>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CA5129-30A4-47EF-9DB9-2826ECDA9D2C}" type="slidenum">
              <a:rPr lang="en-US" altLang="en-US" sz="1200"/>
              <a:pPr/>
              <a:t>19</a:t>
            </a:fld>
            <a:endParaRPr lang="en-US" altLang="en-US" sz="1200"/>
          </a:p>
        </p:txBody>
      </p:sp>
      <p:pic>
        <p:nvPicPr>
          <p:cNvPr id="22531" name="Picture 2">
            <a:extLst>
              <a:ext uri="{FF2B5EF4-FFF2-40B4-BE49-F238E27FC236}">
                <a16:creationId xmlns:a16="http://schemas.microsoft.com/office/drawing/2014/main" id="{56F9CFE1-85AF-498B-A54D-069AAA1D12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762000"/>
            <a:ext cx="6143625" cy="47958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7FCF4E9A-53BD-478D-BAF5-CBE1B63D4D18}"/>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1E3DD4-9CDB-47EB-B0B0-8190B44D70BA}" type="slidenum">
              <a:rPr lang="en-US" altLang="en-US" sz="1200"/>
              <a:pPr/>
              <a:t>2</a:t>
            </a:fld>
            <a:endParaRPr lang="en-US" altLang="en-US" sz="1200"/>
          </a:p>
        </p:txBody>
      </p:sp>
      <p:sp>
        <p:nvSpPr>
          <p:cNvPr id="5123" name="Rectangle 2">
            <a:extLst>
              <a:ext uri="{FF2B5EF4-FFF2-40B4-BE49-F238E27FC236}">
                <a16:creationId xmlns:a16="http://schemas.microsoft.com/office/drawing/2014/main" id="{5EB0F751-E015-4A15-A0D8-96CB6BB6F706}"/>
              </a:ext>
            </a:extLst>
          </p:cNvPr>
          <p:cNvSpPr>
            <a:spLocks noGrp="1" noChangeArrowheads="1"/>
          </p:cNvSpPr>
          <p:nvPr>
            <p:ph type="title"/>
          </p:nvPr>
        </p:nvSpPr>
        <p:spPr>
          <a:xfrm>
            <a:off x="152400" y="228600"/>
            <a:ext cx="8763000" cy="473075"/>
          </a:xfrm>
        </p:spPr>
        <p:txBody>
          <a:bodyPr/>
          <a:lstStyle/>
          <a:p>
            <a:r>
              <a:rPr lang="en-US" altLang="en-US" sz="4000"/>
              <a:t>Opening Problem</a:t>
            </a:r>
          </a:p>
        </p:txBody>
      </p:sp>
      <p:sp>
        <p:nvSpPr>
          <p:cNvPr id="5124" name="Rectangle 3">
            <a:extLst>
              <a:ext uri="{FF2B5EF4-FFF2-40B4-BE49-F238E27FC236}">
                <a16:creationId xmlns:a16="http://schemas.microsoft.com/office/drawing/2014/main" id="{C1D47282-D870-4B47-AC6E-B31989899FB3}"/>
              </a:ext>
            </a:extLst>
          </p:cNvPr>
          <p:cNvSpPr>
            <a:spLocks noGrp="1" noChangeArrowheads="1"/>
          </p:cNvSpPr>
          <p:nvPr>
            <p:ph type="body" idx="1"/>
          </p:nvPr>
        </p:nvSpPr>
        <p:spPr>
          <a:xfrm>
            <a:off x="231775" y="971550"/>
            <a:ext cx="8642350" cy="5106988"/>
          </a:xfrm>
        </p:spPr>
        <p:txBody>
          <a:bodyPr/>
          <a:lstStyle/>
          <a:p>
            <a:pPr marL="0" indent="0">
              <a:buFont typeface="Monotype Sorts"/>
              <a:buNone/>
            </a:pPr>
            <a:r>
              <a:rPr lang="en-US" altLang="en-US" sz="3500"/>
              <a:t>Read one hundred numbers, compute their average, and find out how many numbers are above the average.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51DD00C-0573-4A3D-A26D-0881CBDC01BF}"/>
              </a:ext>
            </a:extLst>
          </p:cNvPr>
          <p:cNvSpPr>
            <a:spLocks noGrp="1"/>
          </p:cNvSpPr>
          <p:nvPr>
            <p:ph type="title"/>
          </p:nvPr>
        </p:nvSpPr>
        <p:spPr/>
        <p:txBody>
          <a:bodyPr/>
          <a:lstStyle/>
          <a:p>
            <a:r>
              <a:rPr lang="en-US" altLang="en-US"/>
              <a:t>Problem: Analyze Numbers</a:t>
            </a:r>
          </a:p>
        </p:txBody>
      </p:sp>
      <p:sp>
        <p:nvSpPr>
          <p:cNvPr id="23555" name="Slide Number Placeholder 3">
            <a:extLst>
              <a:ext uri="{FF2B5EF4-FFF2-40B4-BE49-F238E27FC236}">
                <a16:creationId xmlns:a16="http://schemas.microsoft.com/office/drawing/2014/main" id="{D30625C2-D436-428C-92F3-3A48CB3C0947}"/>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62D7950-BD3D-4C64-A4B1-F087A8E115A6}" type="slidenum">
              <a:rPr lang="en-US" altLang="en-US" sz="1200"/>
              <a:pPr/>
              <a:t>20</a:t>
            </a:fld>
            <a:endParaRPr lang="en-US" altLang="en-US" sz="1200"/>
          </a:p>
        </p:txBody>
      </p:sp>
      <p:sp>
        <p:nvSpPr>
          <p:cNvPr id="6" name="Rectangle 5">
            <a:extLst>
              <a:ext uri="{FF2B5EF4-FFF2-40B4-BE49-F238E27FC236}">
                <a16:creationId xmlns:a16="http://schemas.microsoft.com/office/drawing/2014/main" id="{4553E32D-DC69-45D0-80FB-6A4F41D41801}"/>
              </a:ext>
            </a:extLst>
          </p:cNvPr>
          <p:cNvSpPr/>
          <p:nvPr/>
        </p:nvSpPr>
        <p:spPr>
          <a:xfrm>
            <a:off x="650875" y="1393825"/>
            <a:ext cx="7799388" cy="5355312"/>
          </a:xfrm>
          <a:prstGeom prst="rect">
            <a:avLst/>
          </a:prstGeom>
          <a:solidFill>
            <a:schemeClr val="bg1">
              <a:lumMod val="85000"/>
            </a:schemeClr>
          </a:solidFill>
        </p:spPr>
        <p:txBody>
          <a:bodyPr>
            <a:spAutoFit/>
          </a:bodyPr>
          <a:lstStyle/>
          <a:p>
            <a:pPr>
              <a:defRPr/>
            </a:pPr>
            <a:r>
              <a:rPr lang="en-US" sz="1800" dirty="0"/>
              <a:t># Number of elements above the average </a:t>
            </a:r>
          </a:p>
          <a:p>
            <a:pPr>
              <a:defRPr/>
            </a:pPr>
            <a:r>
              <a:rPr lang="en-US" sz="1800" dirty="0"/>
              <a:t>NUMBER_OF_ELEMENTS = 5 </a:t>
            </a:r>
          </a:p>
          <a:p>
            <a:pPr>
              <a:defRPr/>
            </a:pPr>
            <a:r>
              <a:rPr lang="en-US" sz="1800" dirty="0"/>
              <a:t>numbers = [] # Create an empty list</a:t>
            </a:r>
          </a:p>
          <a:p>
            <a:pPr>
              <a:defRPr/>
            </a:pPr>
            <a:r>
              <a:rPr lang="en-US" sz="1800" dirty="0"/>
              <a:t>sum = 0</a:t>
            </a:r>
          </a:p>
          <a:p>
            <a:pPr>
              <a:defRPr/>
            </a:pPr>
            <a:endParaRPr lang="en-US" sz="1800" dirty="0"/>
          </a:p>
          <a:p>
            <a:pPr>
              <a:defRPr/>
            </a:pPr>
            <a:r>
              <a:rPr lang="en-US" sz="1800" dirty="0"/>
              <a:t>for i in range(NUMBER_OF_ELEMENTS): </a:t>
            </a:r>
          </a:p>
          <a:p>
            <a:pPr>
              <a:defRPr/>
            </a:pPr>
            <a:r>
              <a:rPr lang="en-US" sz="1800" dirty="0"/>
              <a:t>    value = float(input("Enter a new number: "))</a:t>
            </a:r>
          </a:p>
          <a:p>
            <a:pPr>
              <a:defRPr/>
            </a:pPr>
            <a:r>
              <a:rPr lang="en-US" sz="1800" dirty="0"/>
              <a:t>    numbers.append(value) # Append value to numbers list</a:t>
            </a:r>
          </a:p>
          <a:p>
            <a:pPr>
              <a:defRPr/>
            </a:pPr>
            <a:r>
              <a:rPr lang="en-US" sz="1800" dirty="0"/>
              <a:t>    sum += value</a:t>
            </a:r>
          </a:p>
          <a:p>
            <a:pPr>
              <a:defRPr/>
            </a:pPr>
            <a:r>
              <a:rPr lang="en-US" sz="1800" dirty="0"/>
              <a:t>    </a:t>
            </a:r>
          </a:p>
          <a:p>
            <a:pPr>
              <a:defRPr/>
            </a:pPr>
            <a:r>
              <a:rPr lang="en-US" sz="1800" dirty="0"/>
              <a:t>average = sum / NUMBER_OF_ELEMENTS</a:t>
            </a:r>
          </a:p>
          <a:p>
            <a:pPr>
              <a:defRPr/>
            </a:pPr>
            <a:endParaRPr lang="en-US" sz="1800" dirty="0"/>
          </a:p>
          <a:p>
            <a:pPr>
              <a:defRPr/>
            </a:pPr>
            <a:r>
              <a:rPr lang="en-US" sz="1800" dirty="0"/>
              <a:t>count = 0 # The number of elements above average</a:t>
            </a:r>
          </a:p>
          <a:p>
            <a:pPr>
              <a:defRPr/>
            </a:pPr>
            <a:r>
              <a:rPr lang="en-US" sz="1800" dirty="0"/>
              <a:t>for i in range(NUMBER_OF_ELEMENTS): </a:t>
            </a:r>
          </a:p>
          <a:p>
            <a:pPr>
              <a:defRPr/>
            </a:pPr>
            <a:r>
              <a:rPr lang="en-US" sz="1800" dirty="0"/>
              <a:t>    if numbers[i] &gt; average:</a:t>
            </a:r>
          </a:p>
          <a:p>
            <a:pPr>
              <a:defRPr/>
            </a:pPr>
            <a:r>
              <a:rPr lang="en-US" sz="1800" dirty="0"/>
              <a:t>        count += 1</a:t>
            </a:r>
          </a:p>
          <a:p>
            <a:pPr>
              <a:defRPr/>
            </a:pPr>
            <a:endParaRPr lang="en-US" sz="1800" dirty="0"/>
          </a:p>
          <a:p>
            <a:pPr>
              <a:defRPr/>
            </a:pPr>
            <a:r>
              <a:rPr lang="en-US" sz="1800" dirty="0"/>
              <a:t>print("Average is", average)</a:t>
            </a:r>
          </a:p>
          <a:p>
            <a:pPr>
              <a:defRPr/>
            </a:pPr>
            <a:r>
              <a:rPr lang="en-US" sz="1800" dirty="0"/>
              <a:t>print("Number of elements above the average is", count)</a:t>
            </a:r>
          </a:p>
        </p:txBody>
      </p:sp>
      <p:sp>
        <p:nvSpPr>
          <p:cNvPr id="23557" name="Rectangle 6">
            <a:extLst>
              <a:ext uri="{FF2B5EF4-FFF2-40B4-BE49-F238E27FC236}">
                <a16:creationId xmlns:a16="http://schemas.microsoft.com/office/drawing/2014/main" id="{634D0DAE-7330-49E2-81C5-91010703289A}"/>
              </a:ext>
            </a:extLst>
          </p:cNvPr>
          <p:cNvSpPr>
            <a:spLocks noChangeArrowheads="1"/>
          </p:cNvSpPr>
          <p:nvPr/>
        </p:nvSpPr>
        <p:spPr bwMode="auto">
          <a:xfrm>
            <a:off x="5186363" y="1470025"/>
            <a:ext cx="32639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solidFill>
                  <a:srgbClr val="FF0000"/>
                </a:solidFill>
              </a:rPr>
              <a:t>Enter a new number: 3</a:t>
            </a:r>
          </a:p>
          <a:p>
            <a:r>
              <a:rPr lang="en-US" altLang="en-US" sz="1400">
                <a:solidFill>
                  <a:srgbClr val="FF0000"/>
                </a:solidFill>
              </a:rPr>
              <a:t>Enter a new number: 6</a:t>
            </a:r>
          </a:p>
          <a:p>
            <a:r>
              <a:rPr lang="en-US" altLang="en-US" sz="1400">
                <a:solidFill>
                  <a:srgbClr val="FF0000"/>
                </a:solidFill>
              </a:rPr>
              <a:t>Enter a new number: 9</a:t>
            </a:r>
          </a:p>
          <a:p>
            <a:r>
              <a:rPr lang="en-US" altLang="en-US" sz="1400">
                <a:solidFill>
                  <a:srgbClr val="FF0000"/>
                </a:solidFill>
              </a:rPr>
              <a:t>Enter a new number: 3</a:t>
            </a:r>
          </a:p>
          <a:p>
            <a:r>
              <a:rPr lang="en-US" altLang="en-US" sz="1400">
                <a:solidFill>
                  <a:srgbClr val="FF0000"/>
                </a:solidFill>
              </a:rPr>
              <a:t>Enter a new number: 4</a:t>
            </a:r>
          </a:p>
          <a:p>
            <a:r>
              <a:rPr lang="en-US" altLang="en-US" sz="1400">
                <a:solidFill>
                  <a:srgbClr val="FF0000"/>
                </a:solidFill>
              </a:rPr>
              <a:t>Average is 5.0</a:t>
            </a:r>
          </a:p>
          <a:p>
            <a:r>
              <a:rPr lang="en-US" altLang="en-US" sz="1400">
                <a:solidFill>
                  <a:srgbClr val="FF0000"/>
                </a:solidFill>
              </a:rPr>
              <a:t>Number of elements above the average is 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B2B2EAD-08A1-4F57-BFEF-09DA0D37B169}"/>
              </a:ext>
            </a:extLst>
          </p:cNvPr>
          <p:cNvSpPr>
            <a:spLocks noGrp="1" noChangeArrowheads="1"/>
          </p:cNvSpPr>
          <p:nvPr>
            <p:ph type="title"/>
          </p:nvPr>
        </p:nvSpPr>
        <p:spPr>
          <a:xfrm>
            <a:off x="0" y="274638"/>
            <a:ext cx="8991600" cy="1143000"/>
          </a:xfrm>
        </p:spPr>
        <p:txBody>
          <a:bodyPr/>
          <a:lstStyle/>
          <a:p>
            <a:pPr eaLnBrk="1" hangingPunct="1"/>
            <a:r>
              <a:rPr lang="en-US" altLang="en-US" sz="4000">
                <a:ea typeface="MS PGothic" panose="020B0600070205080204" pitchFamily="34" charset="-128"/>
              </a:rPr>
              <a:t>Differences between Lists and Strings</a:t>
            </a:r>
          </a:p>
        </p:txBody>
      </p:sp>
      <p:sp>
        <p:nvSpPr>
          <p:cNvPr id="24579" name="Rectangle 3">
            <a:extLst>
              <a:ext uri="{FF2B5EF4-FFF2-40B4-BE49-F238E27FC236}">
                <a16:creationId xmlns:a16="http://schemas.microsoft.com/office/drawing/2014/main" id="{382D4D18-A9F1-45A2-8A56-893F10CE3541}"/>
              </a:ext>
            </a:extLst>
          </p:cNvPr>
          <p:cNvSpPr>
            <a:spLocks noGrp="1" noChangeArrowheads="1"/>
          </p:cNvSpPr>
          <p:nvPr>
            <p:ph idx="1"/>
          </p:nvPr>
        </p:nvSpPr>
        <p:spPr/>
        <p:txBody>
          <a:bodyPr/>
          <a:lstStyle/>
          <a:p>
            <a:pPr eaLnBrk="1" hangingPunct="1">
              <a:buFont typeface="Wingdings" panose="05000000000000000000" pitchFamily="2" charset="2"/>
              <a:buChar char="q"/>
            </a:pPr>
            <a:r>
              <a:rPr lang="en-US" altLang="en-US" dirty="0">
                <a:ea typeface="MS PGothic" panose="020B0600070205080204" pitchFamily="34" charset="-128"/>
              </a:rPr>
              <a:t>lists can contain a mixture of any python object, strings can only hold characters</a:t>
            </a:r>
          </a:p>
          <a:p>
            <a:pPr eaLnBrk="1" hangingPunct="1">
              <a:buFont typeface="Wingdings" panose="05000000000000000000" pitchFamily="2" charset="2"/>
              <a:buChar char="q"/>
            </a:pPr>
            <a:r>
              <a:rPr lang="en-US" altLang="en-US" dirty="0">
                <a:ea typeface="MS PGothic" panose="020B0600070205080204" pitchFamily="34" charset="-128"/>
              </a:rPr>
              <a:t>lists are mutable, their values can be changed, while strings are immutable</a:t>
            </a:r>
          </a:p>
          <a:p>
            <a:pPr eaLnBrk="1" hangingPunct="1">
              <a:buFont typeface="Wingdings" panose="05000000000000000000" pitchFamily="2" charset="2"/>
              <a:buChar char="q"/>
            </a:pPr>
            <a:r>
              <a:rPr lang="en-US" altLang="en-US" dirty="0">
                <a:ea typeface="MS PGothic" panose="020B0600070205080204" pitchFamily="34" charset="-128"/>
              </a:rPr>
              <a:t>lists are designated with [ ], with elements separated by commas, strings use " " or </a:t>
            </a:r>
            <a:r>
              <a:rPr lang="fr-FR" altLang="en-US" dirty="0">
                <a:ea typeface="MS PGothic" panose="020B0600070205080204" pitchFamily="34" charset="-128"/>
              </a:rPr>
              <a:t>'</a:t>
            </a:r>
            <a:r>
              <a:rPr lang="en-US" altLang="en-US" dirty="0">
                <a:ea typeface="MS PGothic" panose="020B0600070205080204" pitchFamily="34" charset="-128"/>
              </a:rPr>
              <a:t> </a:t>
            </a:r>
            <a:r>
              <a:rPr lang="fr-FR" altLang="en-US" dirty="0">
                <a:ea typeface="MS PGothic" panose="020B0600070205080204" pitchFamily="34" charset="-128"/>
              </a:rPr>
              <a:t>'</a:t>
            </a:r>
            <a:endParaRPr lang="en-US" altLang="en-US" dirty="0">
              <a:ea typeface="MS PGothic" panose="020B0600070205080204" pitchFamily="34" charset="-128"/>
            </a:endParaRPr>
          </a:p>
        </p:txBody>
      </p:sp>
      <p:sp>
        <p:nvSpPr>
          <p:cNvPr id="24580" name="Slide Number Placeholder 1">
            <a:extLst>
              <a:ext uri="{FF2B5EF4-FFF2-40B4-BE49-F238E27FC236}">
                <a16:creationId xmlns:a16="http://schemas.microsoft.com/office/drawing/2014/main" id="{DB32ED69-0A2A-4ABE-9656-5C117E3021E9}"/>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6C0778-4AA3-4210-B4F1-B917DD79AD76}" type="slidenum">
              <a:rPr lang="en-US" altLang="en-US" sz="1200"/>
              <a:pPr/>
              <a:t>21</a:t>
            </a:fld>
            <a:endParaRPr lang="en-US"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5DB9B81-ED3F-4CC8-88A8-6EB873710323}"/>
              </a:ext>
            </a:extLst>
          </p:cNvPr>
          <p:cNvSpPr>
            <a:spLocks noGrp="1"/>
          </p:cNvSpPr>
          <p:nvPr>
            <p:ph type="title"/>
          </p:nvPr>
        </p:nvSpPr>
        <p:spPr/>
        <p:txBody>
          <a:bodyPr/>
          <a:lstStyle/>
          <a:p>
            <a:r>
              <a:rPr lang="en-US" altLang="en-US"/>
              <a:t>Mutating a List</a:t>
            </a:r>
          </a:p>
        </p:txBody>
      </p:sp>
      <p:sp>
        <p:nvSpPr>
          <p:cNvPr id="25603" name="Content Placeholder 2">
            <a:extLst>
              <a:ext uri="{FF2B5EF4-FFF2-40B4-BE49-F238E27FC236}">
                <a16:creationId xmlns:a16="http://schemas.microsoft.com/office/drawing/2014/main" id="{34FC1AAB-3C44-462E-8B80-7047629BB03A}"/>
              </a:ext>
            </a:extLst>
          </p:cNvPr>
          <p:cNvSpPr>
            <a:spLocks noGrp="1"/>
          </p:cNvSpPr>
          <p:nvPr>
            <p:ph idx="1"/>
          </p:nvPr>
        </p:nvSpPr>
        <p:spPr/>
        <p:txBody>
          <a:bodyPr/>
          <a:lstStyle/>
          <a:p>
            <a:pPr>
              <a:buFont typeface="Wingdings" panose="05000000000000000000" pitchFamily="2" charset="2"/>
              <a:buChar char="q"/>
            </a:pPr>
            <a:r>
              <a:rPr lang="en-US" altLang="en-US" dirty="0"/>
              <a:t>Strings are </a:t>
            </a:r>
            <a:r>
              <a:rPr lang="en-US" altLang="en-US" i="1" dirty="0">
                <a:solidFill>
                  <a:srgbClr val="FF0000"/>
                </a:solidFill>
              </a:rPr>
              <a:t>immutable</a:t>
            </a:r>
            <a:r>
              <a:rPr lang="en-US" altLang="en-US" dirty="0"/>
              <a:t> collections of data where individual items within the string cannot be changed, however, lists are </a:t>
            </a:r>
            <a:r>
              <a:rPr lang="en-US" altLang="en-US" i="1" dirty="0">
                <a:solidFill>
                  <a:srgbClr val="FF0000"/>
                </a:solidFill>
              </a:rPr>
              <a:t>mutable</a:t>
            </a:r>
            <a:r>
              <a:rPr lang="en-US" altLang="en-US" dirty="0"/>
              <a:t> collections of data that can be modified.</a:t>
            </a:r>
          </a:p>
          <a:p>
            <a:endParaRPr lang="en-US" altLang="en-US" dirty="0"/>
          </a:p>
        </p:txBody>
      </p:sp>
      <p:sp>
        <p:nvSpPr>
          <p:cNvPr id="25604" name="Slide Number Placeholder 4">
            <a:extLst>
              <a:ext uri="{FF2B5EF4-FFF2-40B4-BE49-F238E27FC236}">
                <a16:creationId xmlns:a16="http://schemas.microsoft.com/office/drawing/2014/main" id="{F917ECF5-2137-420B-A841-481B6DB454DB}"/>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2A7204-AFD5-431E-B9E0-BB15D90220F7}" type="slidenum">
              <a:rPr lang="en-US" altLang="en-US" sz="1200"/>
              <a:pPr/>
              <a:t>22</a:t>
            </a:fld>
            <a:endParaRPr lang="en-US" altLang="en-US" sz="1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7581F09-8822-499F-9745-C387FBC374EC}"/>
              </a:ext>
            </a:extLst>
          </p:cNvPr>
          <p:cNvSpPr>
            <a:spLocks noGrp="1"/>
          </p:cNvSpPr>
          <p:nvPr>
            <p:ph type="title"/>
          </p:nvPr>
        </p:nvSpPr>
        <p:spPr/>
        <p:txBody>
          <a:bodyPr/>
          <a:lstStyle/>
          <a:p>
            <a:r>
              <a:rPr lang="en-US" altLang="en-US"/>
              <a:t>Mutating a List (cont’d.)</a:t>
            </a:r>
          </a:p>
        </p:txBody>
      </p:sp>
      <p:sp>
        <p:nvSpPr>
          <p:cNvPr id="26627" name="Slide Number Placeholder 4">
            <a:extLst>
              <a:ext uri="{FF2B5EF4-FFF2-40B4-BE49-F238E27FC236}">
                <a16:creationId xmlns:a16="http://schemas.microsoft.com/office/drawing/2014/main" id="{4A452F12-E92E-4698-BC58-70827978F735}"/>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938D1D-3157-4808-BD2B-374134A89908}" type="slidenum">
              <a:rPr lang="en-US" altLang="en-US" sz="1200"/>
              <a:pPr/>
              <a:t>23</a:t>
            </a:fld>
            <a:endParaRPr lang="en-US" altLang="en-US" sz="1200"/>
          </a:p>
        </p:txBody>
      </p:sp>
      <p:pic>
        <p:nvPicPr>
          <p:cNvPr id="26628" name="Picture 2">
            <a:extLst>
              <a:ext uri="{FF2B5EF4-FFF2-40B4-BE49-F238E27FC236}">
                <a16:creationId xmlns:a16="http://schemas.microsoft.com/office/drawing/2014/main" id="{E21DF911-C21C-4C44-A1FE-244A28499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667625" cy="46386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2">
            <a:extLst>
              <a:ext uri="{FF2B5EF4-FFF2-40B4-BE49-F238E27FC236}">
                <a16:creationId xmlns:a16="http://schemas.microsoft.com/office/drawing/2014/main" id="{9A6A6BD2-D39F-408E-B426-8DCC5A79D75F}"/>
              </a:ext>
            </a:extLst>
          </p:cNvPr>
          <p:cNvSpPr>
            <a:spLocks noGrp="1"/>
          </p:cNvSpPr>
          <p:nvPr>
            <p:ph type="title"/>
          </p:nvPr>
        </p:nvSpPr>
        <p:spPr/>
        <p:txBody>
          <a:bodyPr/>
          <a:lstStyle/>
          <a:p>
            <a:r>
              <a:rPr lang="en-US" altLang="en-US"/>
              <a:t>Immutable</a:t>
            </a:r>
            <a:endParaRPr lang="en-US" altLang="en-US" b="1"/>
          </a:p>
        </p:txBody>
      </p:sp>
      <p:sp>
        <p:nvSpPr>
          <p:cNvPr id="4" name="Content Placeholder 3">
            <a:extLst>
              <a:ext uri="{FF2B5EF4-FFF2-40B4-BE49-F238E27FC236}">
                <a16:creationId xmlns:a16="http://schemas.microsoft.com/office/drawing/2014/main" id="{C74640D9-772F-48F8-A486-3FF8DC97DFF2}"/>
              </a:ext>
            </a:extLst>
          </p:cNvPr>
          <p:cNvSpPr>
            <a:spLocks noGrp="1"/>
          </p:cNvSpPr>
          <p:nvPr>
            <p:ph idx="1"/>
          </p:nvPr>
        </p:nvSpPr>
        <p:spPr/>
        <p:txBody>
          <a:bodyPr>
            <a:normAutofit fontScale="92500" lnSpcReduction="10000"/>
          </a:bodyPr>
          <a:lstStyle/>
          <a:p>
            <a:pPr>
              <a:buFont typeface="Wingdings" panose="05000000000000000000" pitchFamily="2" charset="2"/>
              <a:buChar char="q"/>
              <a:defRPr/>
            </a:pPr>
            <a:r>
              <a:rPr lang="en-US" dirty="0"/>
              <a:t>Assignment takes an object from the RHS and associates it with a variable on the left hand side</a:t>
            </a:r>
          </a:p>
          <a:p>
            <a:pPr>
              <a:buFont typeface="Wingdings" panose="05000000000000000000" pitchFamily="2" charset="2"/>
              <a:buChar char="q"/>
              <a:defRPr/>
            </a:pPr>
            <a:r>
              <a:rPr lang="en-US" dirty="0"/>
              <a:t>When you assign one variable to another, you </a:t>
            </a:r>
            <a:r>
              <a:rPr lang="en-US" b="1" i="1" dirty="0"/>
              <a:t>share the association</a:t>
            </a:r>
            <a:r>
              <a:rPr lang="en-US" i="1" dirty="0"/>
              <a:t> </a:t>
            </a:r>
            <a:r>
              <a:rPr lang="en-US" dirty="0"/>
              <a:t>with the same object</a:t>
            </a:r>
          </a:p>
          <a:p>
            <a:pPr>
              <a:buFont typeface="Wingdings" panose="05000000000000000000" pitchFamily="2" charset="2"/>
              <a:buChar char="q"/>
              <a:defRPr/>
            </a:pPr>
            <a:r>
              <a:rPr lang="en-US" dirty="0"/>
              <a:t>Object sharing, two variables associated with the same object, is not a problem since the object cannot be changed</a:t>
            </a:r>
          </a:p>
          <a:p>
            <a:pPr>
              <a:buFont typeface="Wingdings" panose="05000000000000000000" pitchFamily="2" charset="2"/>
              <a:buChar char="q"/>
              <a:defRPr/>
            </a:pPr>
            <a:r>
              <a:rPr lang="en-US" dirty="0"/>
              <a:t>Any changes that occur generate a </a:t>
            </a:r>
            <a:r>
              <a:rPr lang="en-US" b="1" i="1" dirty="0"/>
              <a:t>new</a:t>
            </a:r>
            <a:r>
              <a:rPr lang="en-US" b="1" u="sng" dirty="0"/>
              <a:t> </a:t>
            </a:r>
            <a:r>
              <a:rPr lang="en-US" dirty="0"/>
              <a:t>object.</a:t>
            </a:r>
          </a:p>
        </p:txBody>
      </p:sp>
      <p:sp>
        <p:nvSpPr>
          <p:cNvPr id="27652" name="Slide Number Placeholder 1">
            <a:extLst>
              <a:ext uri="{FF2B5EF4-FFF2-40B4-BE49-F238E27FC236}">
                <a16:creationId xmlns:a16="http://schemas.microsoft.com/office/drawing/2014/main" id="{02D288CC-0689-4FED-A34A-918297F52615}"/>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914ADC5-E936-409E-8FD7-C88CCB693BE0}" type="slidenum">
              <a:rPr lang="en-US" altLang="en-US" sz="1200"/>
              <a:pPr/>
              <a:t>24</a:t>
            </a:fld>
            <a:endParaRPr lang="en-US" alt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itle 2">
            <a:extLst>
              <a:ext uri="{FF2B5EF4-FFF2-40B4-BE49-F238E27FC236}">
                <a16:creationId xmlns:a16="http://schemas.microsoft.com/office/drawing/2014/main" id="{A1DD4654-6523-4851-8F61-0F6CB5005A64}"/>
              </a:ext>
            </a:extLst>
          </p:cNvPr>
          <p:cNvSpPr txBox="1">
            <a:spLocks/>
          </p:cNvSpPr>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Immutable (cont’d.)</a:t>
            </a:r>
          </a:p>
        </p:txBody>
      </p:sp>
      <p:pic>
        <p:nvPicPr>
          <p:cNvPr id="5" name="Picture 4">
            <a:extLst>
              <a:ext uri="{FF2B5EF4-FFF2-40B4-BE49-F238E27FC236}">
                <a16:creationId xmlns:a16="http://schemas.microsoft.com/office/drawing/2014/main" id="{1945296E-D762-3635-6F98-8D5B60F0599A}"/>
              </a:ext>
            </a:extLst>
          </p:cNvPr>
          <p:cNvPicPr>
            <a:picLocks noChangeAspect="1"/>
          </p:cNvPicPr>
          <p:nvPr/>
        </p:nvPicPr>
        <p:blipFill>
          <a:blip r:embed="rId2"/>
          <a:stretch>
            <a:fillRect/>
          </a:stretch>
        </p:blipFill>
        <p:spPr>
          <a:xfrm>
            <a:off x="866775" y="1163105"/>
            <a:ext cx="7410450" cy="55054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itle 2">
            <a:extLst>
              <a:ext uri="{FF2B5EF4-FFF2-40B4-BE49-F238E27FC236}">
                <a16:creationId xmlns:a16="http://schemas.microsoft.com/office/drawing/2014/main" id="{B2508B57-89E4-4E2B-9669-59E5B63EC3E5}"/>
              </a:ext>
            </a:extLst>
          </p:cNvPr>
          <p:cNvSpPr txBox="1">
            <a:spLocks/>
          </p:cNvSpPr>
          <p:nvPr/>
        </p:nvSpPr>
        <p:spPr bwMode="auto">
          <a:xfrm>
            <a:off x="685800" y="1714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Immutable (cont’d.)</a:t>
            </a:r>
          </a:p>
        </p:txBody>
      </p:sp>
      <p:pic>
        <p:nvPicPr>
          <p:cNvPr id="5" name="Picture 4">
            <a:extLst>
              <a:ext uri="{FF2B5EF4-FFF2-40B4-BE49-F238E27FC236}">
                <a16:creationId xmlns:a16="http://schemas.microsoft.com/office/drawing/2014/main" id="{E0FB7959-A034-D715-987C-F75DB9348089}"/>
              </a:ext>
            </a:extLst>
          </p:cNvPr>
          <p:cNvPicPr>
            <a:picLocks noChangeAspect="1"/>
          </p:cNvPicPr>
          <p:nvPr/>
        </p:nvPicPr>
        <p:blipFill>
          <a:blip r:embed="rId2"/>
          <a:stretch>
            <a:fillRect/>
          </a:stretch>
        </p:blipFill>
        <p:spPr>
          <a:xfrm>
            <a:off x="1147762" y="1104900"/>
            <a:ext cx="6848475" cy="5753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C3C4A7D7-AE76-41D1-8476-56B4601EA2B1}"/>
              </a:ext>
            </a:extLst>
          </p:cNvPr>
          <p:cNvSpPr>
            <a:spLocks noGrp="1"/>
          </p:cNvSpPr>
          <p:nvPr>
            <p:ph type="title"/>
          </p:nvPr>
        </p:nvSpPr>
        <p:spPr/>
        <p:txBody>
          <a:bodyPr/>
          <a:lstStyle/>
          <a:p>
            <a:r>
              <a:rPr lang="en-US" altLang="en-US"/>
              <a:t>Mutability </a:t>
            </a:r>
          </a:p>
        </p:txBody>
      </p:sp>
      <p:sp>
        <p:nvSpPr>
          <p:cNvPr id="30723" name="Content Placeholder 3">
            <a:extLst>
              <a:ext uri="{FF2B5EF4-FFF2-40B4-BE49-F238E27FC236}">
                <a16:creationId xmlns:a16="http://schemas.microsoft.com/office/drawing/2014/main" id="{57740C69-7C9D-457F-92E4-4629CF9F1D44}"/>
              </a:ext>
            </a:extLst>
          </p:cNvPr>
          <p:cNvSpPr>
            <a:spLocks noGrp="1"/>
          </p:cNvSpPr>
          <p:nvPr>
            <p:ph idx="1"/>
          </p:nvPr>
        </p:nvSpPr>
        <p:spPr/>
        <p:txBody>
          <a:bodyPr/>
          <a:lstStyle/>
          <a:p>
            <a:pPr>
              <a:buFont typeface="Wingdings" panose="05000000000000000000" pitchFamily="2" charset="2"/>
              <a:buChar char="q"/>
            </a:pPr>
            <a:r>
              <a:rPr lang="en-US" altLang="en-US" dirty="0"/>
              <a:t>If two variables associate with the same object, then </a:t>
            </a:r>
            <a:r>
              <a:rPr lang="en-US" altLang="en-US" i="1" dirty="0"/>
              <a:t>both reflect </a:t>
            </a:r>
            <a:r>
              <a:rPr lang="en-US" altLang="en-US" dirty="0"/>
              <a:t>any change to that object</a:t>
            </a:r>
          </a:p>
          <a:p>
            <a:pPr>
              <a:buFont typeface="Monotype Sorts"/>
              <a:buNone/>
            </a:pPr>
            <a:endParaRPr lang="en-US" altLang="en-US" dirty="0"/>
          </a:p>
        </p:txBody>
      </p:sp>
      <p:sp>
        <p:nvSpPr>
          <p:cNvPr id="30724" name="Slide Number Placeholder 1">
            <a:extLst>
              <a:ext uri="{FF2B5EF4-FFF2-40B4-BE49-F238E27FC236}">
                <a16:creationId xmlns:a16="http://schemas.microsoft.com/office/drawing/2014/main" id="{958A3BE3-9C67-498C-AD06-D6E95F4A8A20}"/>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242155-1CF3-4A83-8CB9-8863773E257E}" type="slidenum">
              <a:rPr lang="en-US" altLang="en-US" sz="1200"/>
              <a:pPr/>
              <a:t>27</a:t>
            </a:fld>
            <a:endParaRPr lang="en-US" alt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itle 2">
            <a:extLst>
              <a:ext uri="{FF2B5EF4-FFF2-40B4-BE49-F238E27FC236}">
                <a16:creationId xmlns:a16="http://schemas.microsoft.com/office/drawing/2014/main" id="{C611C528-50A3-45DC-A7D4-58E177C9E5D1}"/>
              </a:ext>
            </a:extLst>
          </p:cNvPr>
          <p:cNvSpPr txBox="1">
            <a:spLocks/>
          </p:cNvSpPr>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Mutability (cont’d.)</a:t>
            </a:r>
          </a:p>
          <a:p>
            <a:pPr algn="ctr"/>
            <a:endParaRPr lang="en-US" altLang="en-US" sz="4400">
              <a:solidFill>
                <a:schemeClr val="tx2"/>
              </a:solidFill>
            </a:endParaRPr>
          </a:p>
        </p:txBody>
      </p:sp>
      <p:pic>
        <p:nvPicPr>
          <p:cNvPr id="3" name="Picture 2">
            <a:extLst>
              <a:ext uri="{FF2B5EF4-FFF2-40B4-BE49-F238E27FC236}">
                <a16:creationId xmlns:a16="http://schemas.microsoft.com/office/drawing/2014/main" id="{ACECCCBD-A911-9DC3-7B92-587E398D7D7C}"/>
              </a:ext>
            </a:extLst>
          </p:cNvPr>
          <p:cNvPicPr>
            <a:picLocks noChangeAspect="1"/>
          </p:cNvPicPr>
          <p:nvPr/>
        </p:nvPicPr>
        <p:blipFill>
          <a:blip r:embed="rId2"/>
          <a:stretch>
            <a:fillRect/>
          </a:stretch>
        </p:blipFill>
        <p:spPr>
          <a:xfrm>
            <a:off x="1000335" y="1201510"/>
            <a:ext cx="7658100" cy="54768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itle 2">
            <a:extLst>
              <a:ext uri="{FF2B5EF4-FFF2-40B4-BE49-F238E27FC236}">
                <a16:creationId xmlns:a16="http://schemas.microsoft.com/office/drawing/2014/main" id="{A570F39A-234D-4D26-A6E1-C86C75828DE3}"/>
              </a:ext>
            </a:extLst>
          </p:cNvPr>
          <p:cNvSpPr txBox="1">
            <a:spLocks/>
          </p:cNvSpPr>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dirty="0">
                <a:solidFill>
                  <a:schemeClr val="tx2"/>
                </a:solidFill>
              </a:rPr>
              <a:t>Mutability (cont’d.)</a:t>
            </a:r>
          </a:p>
          <a:p>
            <a:pPr algn="ctr"/>
            <a:endParaRPr lang="en-US" altLang="en-US" sz="4400" dirty="0">
              <a:solidFill>
                <a:schemeClr val="tx2"/>
              </a:solidFill>
            </a:endParaRPr>
          </a:p>
        </p:txBody>
      </p:sp>
      <p:pic>
        <p:nvPicPr>
          <p:cNvPr id="3" name="Picture 2">
            <a:extLst>
              <a:ext uri="{FF2B5EF4-FFF2-40B4-BE49-F238E27FC236}">
                <a16:creationId xmlns:a16="http://schemas.microsoft.com/office/drawing/2014/main" id="{B4FBE47E-64D4-2837-CA25-864B96EDA8B1}"/>
              </a:ext>
            </a:extLst>
          </p:cNvPr>
          <p:cNvPicPr>
            <a:picLocks noChangeAspect="1"/>
          </p:cNvPicPr>
          <p:nvPr/>
        </p:nvPicPr>
        <p:blipFill>
          <a:blip r:embed="rId2"/>
          <a:stretch>
            <a:fillRect/>
          </a:stretch>
        </p:blipFill>
        <p:spPr>
          <a:xfrm>
            <a:off x="883760" y="1395365"/>
            <a:ext cx="7581900" cy="5467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44D9C297-0A78-4A1C-84BE-8AC59C584E4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FB04BAB-9F2F-4B07-AE86-18BB30C8309B}" type="slidenum">
              <a:rPr lang="en-US" altLang="en-US" sz="1200"/>
              <a:pPr/>
              <a:t>3</a:t>
            </a:fld>
            <a:endParaRPr lang="en-US" altLang="en-US" sz="1200"/>
          </a:p>
        </p:txBody>
      </p:sp>
      <p:sp>
        <p:nvSpPr>
          <p:cNvPr id="6147" name="Rectangle 2">
            <a:extLst>
              <a:ext uri="{FF2B5EF4-FFF2-40B4-BE49-F238E27FC236}">
                <a16:creationId xmlns:a16="http://schemas.microsoft.com/office/drawing/2014/main" id="{A30718E9-CFA9-48E8-9612-961D5CC8E579}"/>
              </a:ext>
            </a:extLst>
          </p:cNvPr>
          <p:cNvSpPr>
            <a:spLocks noGrp="1" noChangeArrowheads="1"/>
          </p:cNvSpPr>
          <p:nvPr>
            <p:ph type="title"/>
          </p:nvPr>
        </p:nvSpPr>
        <p:spPr>
          <a:xfrm>
            <a:off x="685800" y="228600"/>
            <a:ext cx="7772400" cy="473075"/>
          </a:xfrm>
        </p:spPr>
        <p:txBody>
          <a:bodyPr/>
          <a:lstStyle/>
          <a:p>
            <a:r>
              <a:rPr lang="en-US" altLang="en-US"/>
              <a:t>Objectives</a:t>
            </a:r>
          </a:p>
        </p:txBody>
      </p:sp>
      <p:sp>
        <p:nvSpPr>
          <p:cNvPr id="6148" name="Rectangle 3">
            <a:extLst>
              <a:ext uri="{FF2B5EF4-FFF2-40B4-BE49-F238E27FC236}">
                <a16:creationId xmlns:a16="http://schemas.microsoft.com/office/drawing/2014/main" id="{7015ECB0-EDE4-41B6-BFFE-1F7D3C9F920C}"/>
              </a:ext>
            </a:extLst>
          </p:cNvPr>
          <p:cNvSpPr>
            <a:spLocks noGrp="1" noChangeArrowheads="1"/>
          </p:cNvSpPr>
          <p:nvPr>
            <p:ph type="body" idx="1"/>
          </p:nvPr>
        </p:nvSpPr>
        <p:spPr>
          <a:xfrm>
            <a:off x="0" y="779463"/>
            <a:ext cx="8991600" cy="5545137"/>
          </a:xfrm>
        </p:spPr>
        <p:txBody>
          <a:bodyPr/>
          <a:lstStyle/>
          <a:p>
            <a:pPr>
              <a:lnSpc>
                <a:spcPct val="80000"/>
              </a:lnSpc>
              <a:buFont typeface="Wingdings" panose="05000000000000000000" pitchFamily="2" charset="2"/>
              <a:buChar char="§"/>
            </a:pPr>
            <a:r>
              <a:rPr lang="en-US" altLang="en-US" sz="1800" dirty="0"/>
              <a:t>To describe why lists are useful in programming.</a:t>
            </a:r>
          </a:p>
          <a:p>
            <a:pPr>
              <a:lnSpc>
                <a:spcPct val="80000"/>
              </a:lnSpc>
              <a:buFont typeface="Wingdings" panose="05000000000000000000" pitchFamily="2" charset="2"/>
              <a:buChar char="§"/>
            </a:pPr>
            <a:r>
              <a:rPr lang="en-US" altLang="en-US" sz="1800" dirty="0"/>
              <a:t>To invoke list’s methods.</a:t>
            </a:r>
          </a:p>
          <a:p>
            <a:pPr>
              <a:lnSpc>
                <a:spcPct val="80000"/>
              </a:lnSpc>
              <a:buFont typeface="Wingdings" panose="05000000000000000000" pitchFamily="2" charset="2"/>
              <a:buChar char="§"/>
            </a:pPr>
            <a:r>
              <a:rPr lang="en-US" altLang="en-US" sz="1800" dirty="0"/>
              <a:t>To use the </a:t>
            </a:r>
            <a:r>
              <a:rPr lang="en-US" altLang="en-US" sz="1800" dirty="0" err="1"/>
              <a:t>len</a:t>
            </a:r>
            <a:r>
              <a:rPr lang="en-US" altLang="en-US" sz="1800" dirty="0"/>
              <a:t>, min/max and  sum for a list.</a:t>
            </a:r>
          </a:p>
          <a:p>
            <a:pPr>
              <a:lnSpc>
                <a:spcPct val="80000"/>
              </a:lnSpc>
              <a:buFont typeface="Wingdings" panose="05000000000000000000" pitchFamily="2" charset="2"/>
              <a:buChar char="§"/>
            </a:pPr>
            <a:r>
              <a:rPr lang="en-US" altLang="en-US" sz="1800" dirty="0"/>
              <a:t>To access list elements using indexing operator.</a:t>
            </a:r>
          </a:p>
          <a:p>
            <a:pPr>
              <a:lnSpc>
                <a:spcPct val="80000"/>
              </a:lnSpc>
              <a:buFont typeface="Wingdings" panose="05000000000000000000" pitchFamily="2" charset="2"/>
              <a:buChar char="§"/>
            </a:pPr>
            <a:r>
              <a:rPr lang="en-US" altLang="en-US" sz="1800" dirty="0"/>
              <a:t>To obtain a </a:t>
            </a:r>
            <a:r>
              <a:rPr lang="en-US" altLang="en-US" sz="1800" dirty="0" err="1"/>
              <a:t>sublist</a:t>
            </a:r>
            <a:r>
              <a:rPr lang="en-US" altLang="en-US" sz="1800" dirty="0"/>
              <a:t> using the slicing operator.</a:t>
            </a:r>
          </a:p>
          <a:p>
            <a:pPr>
              <a:lnSpc>
                <a:spcPct val="80000"/>
              </a:lnSpc>
              <a:buFont typeface="Wingdings" panose="05000000000000000000" pitchFamily="2" charset="2"/>
              <a:buChar char="§"/>
            </a:pPr>
            <a:r>
              <a:rPr lang="en-US" altLang="en-US" sz="1800" dirty="0"/>
              <a:t>To use +, *, and in/not in operators on lists. </a:t>
            </a:r>
          </a:p>
          <a:p>
            <a:pPr>
              <a:lnSpc>
                <a:spcPct val="80000"/>
              </a:lnSpc>
              <a:buFont typeface="Wingdings" panose="05000000000000000000" pitchFamily="2" charset="2"/>
              <a:buChar char="§"/>
            </a:pPr>
            <a:r>
              <a:rPr lang="en-US" altLang="en-US" sz="1800" dirty="0"/>
              <a:t>To traverse elements in a list using a loop.</a:t>
            </a:r>
          </a:p>
          <a:p>
            <a:pPr>
              <a:lnSpc>
                <a:spcPct val="80000"/>
              </a:lnSpc>
              <a:buFont typeface="Wingdings" panose="05000000000000000000" pitchFamily="2" charset="2"/>
              <a:buChar char="§"/>
            </a:pPr>
            <a:r>
              <a:rPr lang="en-US" altLang="en-US" sz="1800" dirty="0"/>
              <a:t>To split a string to a list using the str’s split method.</a:t>
            </a:r>
          </a:p>
          <a:p>
            <a:pPr>
              <a:lnSpc>
                <a:spcPct val="80000"/>
              </a:lnSpc>
              <a:buFont typeface="Wingdings" panose="05000000000000000000" pitchFamily="2" charset="2"/>
              <a:buChar char="§"/>
            </a:pPr>
            <a:r>
              <a:rPr lang="en-US" altLang="en-US" sz="1800" dirty="0"/>
              <a:t>To copy contents from one list to another.</a:t>
            </a:r>
          </a:p>
          <a:p>
            <a:pPr>
              <a:lnSpc>
                <a:spcPct val="80000"/>
              </a:lnSpc>
              <a:buFont typeface="Wingdings" panose="05000000000000000000" pitchFamily="2" charset="2"/>
              <a:buChar char="§"/>
            </a:pPr>
            <a:r>
              <a:rPr lang="en-US" altLang="en-US" sz="1800" dirty="0"/>
              <a:t>To learn the difference between mutable and immutable data structure.</a:t>
            </a:r>
          </a:p>
          <a:p>
            <a:pPr>
              <a:buFont typeface="Wingdings" panose="05000000000000000000" pitchFamily="2" charset="2"/>
              <a:buChar char="§"/>
            </a:pPr>
            <a:r>
              <a:rPr lang="en-US" altLang="en-US" sz="1800" dirty="0"/>
              <a:t>To use tuples as immutable lists </a:t>
            </a:r>
          </a:p>
          <a:p>
            <a:pPr>
              <a:buFont typeface="Wingdings" panose="05000000000000000000" pitchFamily="2" charset="2"/>
              <a:buChar char="§"/>
            </a:pPr>
            <a:r>
              <a:rPr lang="en-US" altLang="en-US" sz="1800" dirty="0"/>
              <a:t>To use Python dictionaries to store associative data</a:t>
            </a:r>
          </a:p>
          <a:p>
            <a:pPr>
              <a:buFont typeface="Wingdings" panose="05000000000000000000" pitchFamily="2" charset="2"/>
              <a:buChar char="§"/>
            </a:pPr>
            <a:r>
              <a:rPr lang="en-US" altLang="en-US" sz="1800" dirty="0"/>
              <a:t>To store key/value pairs in a dictionary and access value using the key.</a:t>
            </a:r>
          </a:p>
          <a:p>
            <a:pPr>
              <a:buFont typeface="Wingdings" panose="05000000000000000000" pitchFamily="2" charset="2"/>
              <a:buChar char="§"/>
            </a:pPr>
            <a:r>
              <a:rPr lang="en-US" altLang="en-US" sz="1800" dirty="0"/>
              <a:t>To implement algorithms to compute elementary statistics.</a:t>
            </a:r>
          </a:p>
          <a:p>
            <a:pPr>
              <a:buFont typeface="Wingdings" panose="05000000000000000000" pitchFamily="2" charset="2"/>
              <a:buChar char="§"/>
            </a:pPr>
            <a:r>
              <a:rPr lang="en-US" altLang="en-US" sz="1800" dirty="0"/>
              <a:t>To learn how to create frequency table.</a:t>
            </a:r>
          </a:p>
          <a:p>
            <a:pPr>
              <a:buFont typeface="Wingdings" panose="05000000000000000000" pitchFamily="2" charset="2"/>
              <a:buChar char="§"/>
            </a:pPr>
            <a:r>
              <a:rPr lang="en-US" altLang="en-US" sz="1800" dirty="0"/>
              <a:t>To use methods from the Python statistics module</a:t>
            </a:r>
          </a:p>
          <a:p>
            <a:pPr>
              <a:buFont typeface="Wingdings" panose="05000000000000000000" pitchFamily="2" charset="2"/>
              <a:buChar char="§"/>
            </a:pPr>
            <a:r>
              <a:rPr lang="en-US" altLang="en-US" sz="1800" dirty="0"/>
              <a:t>To use sets for storing and fast accessing non-duplicate elements.</a:t>
            </a:r>
          </a:p>
          <a:p>
            <a:pPr>
              <a:buFont typeface="Wingdings" panose="05000000000000000000" pitchFamily="2" charset="2"/>
              <a:buChar char="§"/>
            </a:pPr>
            <a:r>
              <a:rPr lang="en-US" altLang="en-US" sz="1800" dirty="0"/>
              <a:t>To understand the performance differences between sets and lists.</a:t>
            </a:r>
          </a:p>
          <a:p>
            <a:pPr>
              <a:lnSpc>
                <a:spcPct val="80000"/>
              </a:lnSpc>
            </a:pPr>
            <a:endParaRPr lang="en-US" altLang="en-US" sz="1800" dirty="0"/>
          </a:p>
          <a:p>
            <a:pPr>
              <a:lnSpc>
                <a:spcPct val="80000"/>
              </a:lnSpc>
            </a:pPr>
            <a:endParaRPr lang="en-US" alt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2">
            <a:extLst>
              <a:ext uri="{FF2B5EF4-FFF2-40B4-BE49-F238E27FC236}">
                <a16:creationId xmlns:a16="http://schemas.microsoft.com/office/drawing/2014/main" id="{F441BD34-FAEE-42E1-8F63-A83C5B29A39A}"/>
              </a:ext>
            </a:extLst>
          </p:cNvPr>
          <p:cNvSpPr>
            <a:spLocks noGrp="1"/>
          </p:cNvSpPr>
          <p:nvPr>
            <p:ph type="title"/>
          </p:nvPr>
        </p:nvSpPr>
        <p:spPr/>
        <p:txBody>
          <a:bodyPr/>
          <a:lstStyle/>
          <a:p>
            <a:r>
              <a:rPr lang="en-US" altLang="en-US"/>
              <a:t>Deep Copy</a:t>
            </a:r>
          </a:p>
        </p:txBody>
      </p:sp>
      <p:sp>
        <p:nvSpPr>
          <p:cNvPr id="33795" name="Content Placeholder 3">
            <a:extLst>
              <a:ext uri="{FF2B5EF4-FFF2-40B4-BE49-F238E27FC236}">
                <a16:creationId xmlns:a16="http://schemas.microsoft.com/office/drawing/2014/main" id="{E960C043-BCEF-44ED-A7FB-80591C4CAC04}"/>
              </a:ext>
            </a:extLst>
          </p:cNvPr>
          <p:cNvSpPr>
            <a:spLocks noGrp="1"/>
          </p:cNvSpPr>
          <p:nvPr>
            <p:ph idx="1"/>
          </p:nvPr>
        </p:nvSpPr>
        <p:spPr>
          <a:xfrm>
            <a:off x="685800" y="1470025"/>
            <a:ext cx="7772400" cy="4302125"/>
          </a:xfrm>
        </p:spPr>
        <p:txBody>
          <a:bodyPr/>
          <a:lstStyle/>
          <a:p>
            <a:pPr>
              <a:buFont typeface="Wingdings" panose="05000000000000000000" pitchFamily="2" charset="2"/>
              <a:buChar char="q"/>
            </a:pPr>
            <a:r>
              <a:rPr lang="en-US" altLang="en-US" sz="2800" dirty="0"/>
              <a:t>To copy the data in one list to another list, you have to copy individual elements from the source list to the target list.</a:t>
            </a:r>
          </a:p>
          <a:p>
            <a:pPr>
              <a:buFont typeface="Monotype Sorts"/>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 = [1, 2, 3]</a:t>
            </a:r>
          </a:p>
          <a:p>
            <a:pPr>
              <a:buFont typeface="Monotype Sorts"/>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your_list</a:t>
            </a:r>
            <a:r>
              <a:rPr lang="en-US" altLang="en-US" sz="2400" dirty="0">
                <a:latin typeface="Courier New" panose="02070309020205020404" pitchFamily="49" charset="0"/>
                <a:cs typeface="Courier New" panose="02070309020205020404" pitchFamily="49" charset="0"/>
              </a:rPr>
              <a:t> = []</a:t>
            </a:r>
          </a:p>
          <a:p>
            <a:pPr>
              <a:buFont typeface="Monotype Sorts"/>
              <a:buNone/>
            </a:pPr>
            <a:r>
              <a:rPr lang="en-US" altLang="en-US" sz="2400" dirty="0">
                <a:latin typeface="Courier New" panose="02070309020205020404" pitchFamily="49" charset="0"/>
                <a:cs typeface="Courier New" panose="02070309020205020404" pitchFamily="49" charset="0"/>
              </a:rPr>
              <a:t>		for element in </a:t>
            </a:r>
            <a:r>
              <a:rPr lang="en-US" altLang="en-US" sz="2400"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a:t>
            </a:r>
          </a:p>
          <a:p>
            <a:pPr>
              <a:buFont typeface="Monotype Sorts"/>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your_list.append</a:t>
            </a:r>
            <a:r>
              <a:rPr lang="en-US" altLang="en-US" sz="2400" dirty="0">
                <a:latin typeface="Courier New" panose="02070309020205020404" pitchFamily="49" charset="0"/>
                <a:cs typeface="Courier New" panose="02070309020205020404" pitchFamily="49" charset="0"/>
              </a:rPr>
              <a:t>(element)</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Char char="q"/>
            </a:pPr>
            <a:r>
              <a:rPr lang="en-US" altLang="en-US" sz="2800" dirty="0"/>
              <a:t>You can use the </a:t>
            </a:r>
            <a:r>
              <a:rPr lang="en-US" altLang="en-US" sz="2800" dirty="0" err="1"/>
              <a:t>sclicer</a:t>
            </a:r>
            <a:r>
              <a:rPr lang="en-US" altLang="en-US" sz="2800" dirty="0"/>
              <a:t>. </a:t>
            </a:r>
          </a:p>
          <a:p>
            <a:pPr>
              <a:buFont typeface="Monotype Sorts"/>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 = [1, 2, 3]</a:t>
            </a:r>
          </a:p>
          <a:p>
            <a:pPr>
              <a:buFont typeface="Monotype Sorts"/>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newLst</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my_list</a:t>
            </a:r>
            <a:r>
              <a:rPr lang="en-US" altLang="en-US" sz="2400" dirty="0">
                <a:latin typeface="Courier New" panose="02070309020205020404" pitchFamily="49" charset="0"/>
                <a:cs typeface="Courier New" panose="02070309020205020404" pitchFamily="49" charset="0"/>
              </a:rPr>
              <a:t>[:]</a:t>
            </a:r>
          </a:p>
        </p:txBody>
      </p:sp>
      <p:sp>
        <p:nvSpPr>
          <p:cNvPr id="33796" name="Slide Number Placeholder 1">
            <a:extLst>
              <a:ext uri="{FF2B5EF4-FFF2-40B4-BE49-F238E27FC236}">
                <a16:creationId xmlns:a16="http://schemas.microsoft.com/office/drawing/2014/main" id="{003C61ED-2AB9-4F0D-8430-102787D3840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C5F7BC-CF5B-420F-963D-EB5BBAFB0BDB}" type="slidenum">
              <a:rPr lang="en-US" altLang="en-US" sz="1200"/>
              <a:pPr/>
              <a:t>30</a:t>
            </a:fld>
            <a:endParaRPr lang="en-US" alt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Title 2">
            <a:extLst>
              <a:ext uri="{FF2B5EF4-FFF2-40B4-BE49-F238E27FC236}">
                <a16:creationId xmlns:a16="http://schemas.microsoft.com/office/drawing/2014/main" id="{3FAD3855-26CA-4814-9E95-287FB4C34B6B}"/>
              </a:ext>
            </a:extLst>
          </p:cNvPr>
          <p:cNvSpPr txBox="1">
            <a:spLocks/>
          </p:cNvSpPr>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Deep Copy</a:t>
            </a:r>
          </a:p>
        </p:txBody>
      </p:sp>
      <p:pic>
        <p:nvPicPr>
          <p:cNvPr id="4" name="Picture 3">
            <a:extLst>
              <a:ext uri="{FF2B5EF4-FFF2-40B4-BE49-F238E27FC236}">
                <a16:creationId xmlns:a16="http://schemas.microsoft.com/office/drawing/2014/main" id="{9BA26EDB-4632-DD28-F914-C4F05B5E5E18}"/>
              </a:ext>
            </a:extLst>
          </p:cNvPr>
          <p:cNvPicPr>
            <a:picLocks noChangeAspect="1"/>
          </p:cNvPicPr>
          <p:nvPr/>
        </p:nvPicPr>
        <p:blipFill>
          <a:blip r:embed="rId2"/>
          <a:stretch>
            <a:fillRect/>
          </a:stretch>
        </p:blipFill>
        <p:spPr>
          <a:xfrm>
            <a:off x="1123950" y="1239915"/>
            <a:ext cx="7334250" cy="5400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FEA67-A0BA-490E-F67D-418E7B93AF0A}"/>
              </a:ext>
            </a:extLst>
          </p:cNvPr>
          <p:cNvSpPr txBox="1">
            <a:spLocks/>
          </p:cNvSpPr>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dirty="0">
                <a:solidFill>
                  <a:schemeClr val="tx2"/>
                </a:solidFill>
              </a:rPr>
              <a:t>Deep Copy (cont’d.)</a:t>
            </a:r>
          </a:p>
        </p:txBody>
      </p:sp>
      <p:pic>
        <p:nvPicPr>
          <p:cNvPr id="5" name="Picture 4">
            <a:extLst>
              <a:ext uri="{FF2B5EF4-FFF2-40B4-BE49-F238E27FC236}">
                <a16:creationId xmlns:a16="http://schemas.microsoft.com/office/drawing/2014/main" id="{D90D5B83-5B1F-A9B1-9E36-00BF9B56ED23}"/>
              </a:ext>
            </a:extLst>
          </p:cNvPr>
          <p:cNvPicPr>
            <a:picLocks noChangeAspect="1"/>
          </p:cNvPicPr>
          <p:nvPr/>
        </p:nvPicPr>
        <p:blipFill>
          <a:blip r:embed="rId2"/>
          <a:stretch>
            <a:fillRect/>
          </a:stretch>
        </p:blipFill>
        <p:spPr>
          <a:xfrm>
            <a:off x="866775" y="1239915"/>
            <a:ext cx="7410450" cy="5495925"/>
          </a:xfrm>
          <a:prstGeom prst="rect">
            <a:avLst/>
          </a:prstGeom>
        </p:spPr>
      </p:pic>
    </p:spTree>
    <p:extLst>
      <p:ext uri="{BB962C8B-B14F-4D97-AF65-F5344CB8AC3E}">
        <p14:creationId xmlns:p14="http://schemas.microsoft.com/office/powerpoint/2010/main" val="822089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7BE485AA-D7A6-415A-9CFA-B19F8302D45A}"/>
              </a:ext>
            </a:extLst>
          </p:cNvPr>
          <p:cNvSpPr txBox="1">
            <a:spLocks/>
          </p:cNvSpPr>
          <p:nvPr/>
        </p:nvSpPr>
        <p:spPr>
          <a:xfrm>
            <a:off x="609600" y="304800"/>
            <a:ext cx="7772400" cy="1470025"/>
          </a:xfrm>
          <a:prstGeom prst="rect">
            <a:avLst/>
          </a:prstGeom>
        </p:spPr>
        <p:txBody>
          <a:bodyPr/>
          <a:lstStyle/>
          <a:p>
            <a:pPr algn="ctr" eaLnBrk="1" fontAlgn="auto" hangingPunct="1">
              <a:spcAft>
                <a:spcPts val="0"/>
              </a:spcAft>
              <a:defRPr/>
            </a:pPr>
            <a:r>
              <a:rPr lang="en-US" sz="4400" dirty="0">
                <a:latin typeface="+mj-lt"/>
                <a:ea typeface="+mj-ea"/>
                <a:cs typeface="+mj-cs"/>
              </a:rPr>
              <a:t>Passing immutable objects</a:t>
            </a:r>
          </a:p>
        </p:txBody>
      </p:sp>
      <p:pic>
        <p:nvPicPr>
          <p:cNvPr id="3" name="Picture 2">
            <a:extLst>
              <a:ext uri="{FF2B5EF4-FFF2-40B4-BE49-F238E27FC236}">
                <a16:creationId xmlns:a16="http://schemas.microsoft.com/office/drawing/2014/main" id="{828E5C59-B60F-D47A-604B-FF6FB0A5A027}"/>
              </a:ext>
            </a:extLst>
          </p:cNvPr>
          <p:cNvPicPr>
            <a:picLocks noChangeAspect="1"/>
          </p:cNvPicPr>
          <p:nvPr/>
        </p:nvPicPr>
        <p:blipFill>
          <a:blip r:embed="rId2"/>
          <a:stretch>
            <a:fillRect/>
          </a:stretch>
        </p:blipFill>
        <p:spPr>
          <a:xfrm>
            <a:off x="193830" y="1662370"/>
            <a:ext cx="8950170" cy="44750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188684E-8BDE-4C45-A57E-220B52C6AD32}"/>
              </a:ext>
            </a:extLst>
          </p:cNvPr>
          <p:cNvSpPr>
            <a:spLocks noGrp="1"/>
          </p:cNvSpPr>
          <p:nvPr>
            <p:ph type="title"/>
          </p:nvPr>
        </p:nvSpPr>
        <p:spPr/>
        <p:txBody>
          <a:bodyPr/>
          <a:lstStyle/>
          <a:p>
            <a:pPr eaLnBrk="1" hangingPunct="1"/>
            <a:br>
              <a:rPr lang="en-US" altLang="en-US">
                <a:solidFill>
                  <a:schemeClr val="tx1"/>
                </a:solidFill>
              </a:rPr>
            </a:br>
            <a:r>
              <a:rPr lang="en-US" altLang="en-US">
                <a:solidFill>
                  <a:schemeClr val="tx1"/>
                </a:solidFill>
              </a:rPr>
              <a:t>Passing immutable objects </a:t>
            </a:r>
            <a:r>
              <a:rPr lang="en-US" altLang="en-US"/>
              <a:t>(cont’d.)</a:t>
            </a:r>
            <a:br>
              <a:rPr lang="en-US" altLang="en-US"/>
            </a:br>
            <a:endParaRPr lang="en-US" altLang="en-US" b="1">
              <a:solidFill>
                <a:schemeClr val="tx1"/>
              </a:solidFill>
            </a:endParaRPr>
          </a:p>
        </p:txBody>
      </p:sp>
      <p:sp>
        <p:nvSpPr>
          <p:cNvPr id="36867" name="Content Placeholder 2">
            <a:extLst>
              <a:ext uri="{FF2B5EF4-FFF2-40B4-BE49-F238E27FC236}">
                <a16:creationId xmlns:a16="http://schemas.microsoft.com/office/drawing/2014/main" id="{AAA04243-5339-461F-8C17-6976BFA11564}"/>
              </a:ext>
            </a:extLst>
          </p:cNvPr>
          <p:cNvSpPr>
            <a:spLocks noGrp="1"/>
          </p:cNvSpPr>
          <p:nvPr>
            <p:ph idx="1"/>
          </p:nvPr>
        </p:nvSpPr>
        <p:spPr/>
        <p:txBody>
          <a:bodyPr/>
          <a:lstStyle/>
          <a:p>
            <a:pPr>
              <a:buFont typeface="Wingdings" panose="05000000000000000000" pitchFamily="2" charset="2"/>
              <a:buChar char="q"/>
            </a:pPr>
            <a:r>
              <a:rPr lang="en-US" altLang="en-US" dirty="0"/>
              <a:t>The diagram should make it clear that the parameter name is local to the function. Passing means that the argument and the parameter, named in two different memories, share an association with the same object.</a:t>
            </a:r>
          </a:p>
          <a:p>
            <a:pPr>
              <a:buFont typeface="Wingdings" panose="05000000000000000000" pitchFamily="2" charset="2"/>
              <a:buChar char="q"/>
            </a:pPr>
            <a:r>
              <a:rPr lang="en-US" altLang="en-US" dirty="0"/>
              <a:t>So “passing” means “sharing” in Python</a:t>
            </a:r>
          </a:p>
        </p:txBody>
      </p:sp>
      <p:sp>
        <p:nvSpPr>
          <p:cNvPr id="36868" name="Slide Number Placeholder 3">
            <a:extLst>
              <a:ext uri="{FF2B5EF4-FFF2-40B4-BE49-F238E27FC236}">
                <a16:creationId xmlns:a16="http://schemas.microsoft.com/office/drawing/2014/main" id="{9F27D489-10A5-418D-BE23-634668332B5F}"/>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C33C6FA-196D-4A24-BDD2-CF692C0F4F13}" type="slidenum">
              <a:rPr lang="en-US" altLang="en-US" sz="1200"/>
              <a:pPr/>
              <a:t>34</a:t>
            </a:fld>
            <a:endParaRPr lang="en-US" altLang="en-US" sz="1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433E541-70AE-43A9-A8A1-9F4544B31409}"/>
              </a:ext>
            </a:extLst>
          </p:cNvPr>
          <p:cNvSpPr>
            <a:spLocks noGrp="1"/>
          </p:cNvSpPr>
          <p:nvPr>
            <p:ph type="title"/>
          </p:nvPr>
        </p:nvSpPr>
        <p:spPr>
          <a:xfrm>
            <a:off x="457200" y="274638"/>
            <a:ext cx="8458200" cy="1143000"/>
          </a:xfrm>
        </p:spPr>
        <p:txBody>
          <a:bodyPr/>
          <a:lstStyle/>
          <a:p>
            <a:r>
              <a:rPr lang="en-US" altLang="en-US">
                <a:solidFill>
                  <a:schemeClr val="tx1"/>
                </a:solidFill>
              </a:rPr>
              <a:t>Passing immutable objects </a:t>
            </a:r>
            <a:r>
              <a:rPr lang="en-US" altLang="en-US"/>
              <a:t>(cont’d.)</a:t>
            </a:r>
            <a:endParaRPr lang="en-US" altLang="en-US" b="1"/>
          </a:p>
        </p:txBody>
      </p:sp>
      <p:sp>
        <p:nvSpPr>
          <p:cNvPr id="37891" name="Content Placeholder 2">
            <a:extLst>
              <a:ext uri="{FF2B5EF4-FFF2-40B4-BE49-F238E27FC236}">
                <a16:creationId xmlns:a16="http://schemas.microsoft.com/office/drawing/2014/main" id="{16CF14AF-E580-43A5-BEBC-CB5F2BDF3B0E}"/>
              </a:ext>
            </a:extLst>
          </p:cNvPr>
          <p:cNvSpPr>
            <a:spLocks noGrp="1"/>
          </p:cNvSpPr>
          <p:nvPr>
            <p:ph idx="1"/>
          </p:nvPr>
        </p:nvSpPr>
        <p:spPr/>
        <p:txBody>
          <a:bodyPr/>
          <a:lstStyle/>
          <a:p>
            <a:pPr>
              <a:buFont typeface="Wingdings" panose="05000000000000000000" pitchFamily="2" charset="2"/>
              <a:buChar char="q"/>
            </a:pPr>
            <a:r>
              <a:rPr lang="en-US" altLang="en-US" dirty="0"/>
              <a:t>If a parameter is assigned to a new value, then just like any other assignment, a new association is created</a:t>
            </a:r>
          </a:p>
          <a:p>
            <a:pPr>
              <a:buFont typeface="Wingdings" panose="05000000000000000000" pitchFamily="2" charset="2"/>
              <a:buChar char="q"/>
            </a:pPr>
            <a:r>
              <a:rPr lang="en-US" altLang="en-US" dirty="0"/>
              <a:t>This assignment does not affect the object associated with the argument, as a new association was made with the parameter</a:t>
            </a:r>
          </a:p>
        </p:txBody>
      </p:sp>
      <p:sp>
        <p:nvSpPr>
          <p:cNvPr id="37892" name="Slide Number Placeholder 3">
            <a:extLst>
              <a:ext uri="{FF2B5EF4-FFF2-40B4-BE49-F238E27FC236}">
                <a16:creationId xmlns:a16="http://schemas.microsoft.com/office/drawing/2014/main" id="{E739ED49-DF66-42D6-9A86-FA5C43D4DD1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0A7C4EF-5475-4645-8B48-0740F3F41745}" type="slidenum">
              <a:rPr lang="en-US" altLang="en-US" sz="1200"/>
              <a:pPr/>
              <a:t>35</a:t>
            </a:fld>
            <a:endParaRPr lang="en-US"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Title 1">
            <a:extLst>
              <a:ext uri="{FF2B5EF4-FFF2-40B4-BE49-F238E27FC236}">
                <a16:creationId xmlns:a16="http://schemas.microsoft.com/office/drawing/2014/main" id="{B050EDDC-A4CC-4E14-B99B-AAB5A2AF5AF7}"/>
              </a:ext>
            </a:extLst>
          </p:cNvPr>
          <p:cNvSpPr txBox="1">
            <a:spLocks/>
          </p:cNvSpPr>
          <p:nvPr/>
        </p:nvSpPr>
        <p:spPr bwMode="auto">
          <a:xfrm>
            <a:off x="457200" y="274638"/>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t>Passing immutable objects </a:t>
            </a:r>
            <a:r>
              <a:rPr lang="en-US" altLang="en-US" sz="4400">
                <a:solidFill>
                  <a:schemeClr val="tx2"/>
                </a:solidFill>
              </a:rPr>
              <a:t>(cont’d.)</a:t>
            </a:r>
            <a:endParaRPr lang="en-US" altLang="en-US" sz="4400" b="1">
              <a:solidFill>
                <a:schemeClr val="tx2"/>
              </a:solidFill>
            </a:endParaRPr>
          </a:p>
        </p:txBody>
      </p:sp>
      <p:pic>
        <p:nvPicPr>
          <p:cNvPr id="3" name="Picture 2">
            <a:extLst>
              <a:ext uri="{FF2B5EF4-FFF2-40B4-BE49-F238E27FC236}">
                <a16:creationId xmlns:a16="http://schemas.microsoft.com/office/drawing/2014/main" id="{BFD4CC73-C6EF-E3AE-F60A-19E18065589B}"/>
              </a:ext>
            </a:extLst>
          </p:cNvPr>
          <p:cNvPicPr>
            <a:picLocks noChangeAspect="1"/>
          </p:cNvPicPr>
          <p:nvPr/>
        </p:nvPicPr>
        <p:blipFill>
          <a:blip r:embed="rId2"/>
          <a:stretch>
            <a:fillRect/>
          </a:stretch>
        </p:blipFill>
        <p:spPr>
          <a:xfrm>
            <a:off x="657225" y="1417638"/>
            <a:ext cx="7829550" cy="46672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2">
            <a:extLst>
              <a:ext uri="{FF2B5EF4-FFF2-40B4-BE49-F238E27FC236}">
                <a16:creationId xmlns:a16="http://schemas.microsoft.com/office/drawing/2014/main" id="{9E2B6E8D-FC8F-44A0-8A15-F833A52874D7}"/>
              </a:ext>
            </a:extLst>
          </p:cNvPr>
          <p:cNvSpPr>
            <a:spLocks noGrp="1"/>
          </p:cNvSpPr>
          <p:nvPr>
            <p:ph type="title"/>
          </p:nvPr>
        </p:nvSpPr>
        <p:spPr/>
        <p:txBody>
          <a:bodyPr/>
          <a:lstStyle/>
          <a:p>
            <a:r>
              <a:rPr lang="en-US" altLang="en-US"/>
              <a:t>Passing Mutable Objects</a:t>
            </a:r>
          </a:p>
        </p:txBody>
      </p:sp>
      <p:sp>
        <p:nvSpPr>
          <p:cNvPr id="39939" name="Content Placeholder 4">
            <a:extLst>
              <a:ext uri="{FF2B5EF4-FFF2-40B4-BE49-F238E27FC236}">
                <a16:creationId xmlns:a16="http://schemas.microsoft.com/office/drawing/2014/main" id="{6466925D-9225-4D10-8652-9414B7411CCB}"/>
              </a:ext>
            </a:extLst>
          </p:cNvPr>
          <p:cNvSpPr>
            <a:spLocks noGrp="1"/>
          </p:cNvSpPr>
          <p:nvPr>
            <p:ph idx="1"/>
          </p:nvPr>
        </p:nvSpPr>
        <p:spPr/>
        <p:txBody>
          <a:bodyPr/>
          <a:lstStyle/>
          <a:p>
            <a:pPr>
              <a:buFont typeface="Wingdings" panose="05000000000000000000" pitchFamily="2" charset="2"/>
              <a:buChar char="q"/>
            </a:pPr>
            <a:r>
              <a:rPr lang="en-US" altLang="en-US" dirty="0"/>
              <a:t>When passing mutable data structures, it is possible that if the shared object is directly modified, both the parameter and the argument reflect that change</a:t>
            </a:r>
          </a:p>
        </p:txBody>
      </p:sp>
      <p:sp>
        <p:nvSpPr>
          <p:cNvPr id="39940" name="Slide Number Placeholder 1">
            <a:extLst>
              <a:ext uri="{FF2B5EF4-FFF2-40B4-BE49-F238E27FC236}">
                <a16:creationId xmlns:a16="http://schemas.microsoft.com/office/drawing/2014/main" id="{9BDD66ED-9149-4CC2-AD99-85A9978CC45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F32BF1-1587-4F15-9C3E-4220A82D5DD7}" type="slidenum">
              <a:rPr lang="en-US" altLang="en-US" sz="1200"/>
              <a:pPr/>
              <a:t>37</a:t>
            </a:fld>
            <a:endParaRPr lang="en-US" altLang="en-US" sz="1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Title 2">
            <a:extLst>
              <a:ext uri="{FF2B5EF4-FFF2-40B4-BE49-F238E27FC236}">
                <a16:creationId xmlns:a16="http://schemas.microsoft.com/office/drawing/2014/main" id="{4C2302BE-61E6-4C1D-A79B-3BBA6C5BDE7E}"/>
              </a:ext>
            </a:extLst>
          </p:cNvPr>
          <p:cNvSpPr txBox="1">
            <a:spLocks/>
          </p:cNvSpPr>
          <p:nvPr/>
        </p:nvSpPr>
        <p:spPr bwMode="auto">
          <a:xfrm>
            <a:off x="577850" y="285750"/>
            <a:ext cx="7988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Passing Mutable Objects (cont’d.)</a:t>
            </a:r>
            <a:endParaRPr lang="en-US" altLang="en-US" sz="4400" b="1">
              <a:solidFill>
                <a:schemeClr val="tx2"/>
              </a:solidFill>
            </a:endParaRPr>
          </a:p>
          <a:p>
            <a:pPr algn="ctr"/>
            <a:endParaRPr lang="en-US" altLang="en-US" sz="4400">
              <a:solidFill>
                <a:schemeClr val="tx2"/>
              </a:solidFill>
            </a:endParaRPr>
          </a:p>
        </p:txBody>
      </p:sp>
      <p:pic>
        <p:nvPicPr>
          <p:cNvPr id="3" name="Picture 2">
            <a:extLst>
              <a:ext uri="{FF2B5EF4-FFF2-40B4-BE49-F238E27FC236}">
                <a16:creationId xmlns:a16="http://schemas.microsoft.com/office/drawing/2014/main" id="{82FEB337-F597-A488-D04E-348A63548046}"/>
              </a:ext>
            </a:extLst>
          </p:cNvPr>
          <p:cNvPicPr>
            <a:picLocks noChangeAspect="1"/>
          </p:cNvPicPr>
          <p:nvPr/>
        </p:nvPicPr>
        <p:blipFill>
          <a:blip r:embed="rId2"/>
          <a:stretch>
            <a:fillRect/>
          </a:stretch>
        </p:blipFill>
        <p:spPr>
          <a:xfrm>
            <a:off x="654690" y="1201510"/>
            <a:ext cx="8353425" cy="50673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Title 2">
            <a:extLst>
              <a:ext uri="{FF2B5EF4-FFF2-40B4-BE49-F238E27FC236}">
                <a16:creationId xmlns:a16="http://schemas.microsoft.com/office/drawing/2014/main" id="{DD7DE272-F15A-40B3-980E-6CCCC2634006}"/>
              </a:ext>
            </a:extLst>
          </p:cNvPr>
          <p:cNvSpPr txBox="1">
            <a:spLocks/>
          </p:cNvSpPr>
          <p:nvPr/>
        </p:nvSpPr>
        <p:spPr bwMode="auto">
          <a:xfrm>
            <a:off x="687388" y="165100"/>
            <a:ext cx="79883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4400">
                <a:solidFill>
                  <a:schemeClr val="tx2"/>
                </a:solidFill>
              </a:rPr>
              <a:t>Passing Mutable Objects (cont’d.)</a:t>
            </a:r>
            <a:endParaRPr lang="en-US" altLang="en-US" sz="4400" b="1">
              <a:solidFill>
                <a:schemeClr val="tx2"/>
              </a:solidFill>
            </a:endParaRPr>
          </a:p>
          <a:p>
            <a:pPr algn="ctr"/>
            <a:endParaRPr lang="en-US" altLang="en-US" sz="4400">
              <a:solidFill>
                <a:schemeClr val="tx2"/>
              </a:solidFill>
            </a:endParaRPr>
          </a:p>
        </p:txBody>
      </p:sp>
      <p:pic>
        <p:nvPicPr>
          <p:cNvPr id="3" name="Picture 2">
            <a:extLst>
              <a:ext uri="{FF2B5EF4-FFF2-40B4-BE49-F238E27FC236}">
                <a16:creationId xmlns:a16="http://schemas.microsoft.com/office/drawing/2014/main" id="{26144FA4-4BA9-F211-63C3-59606CFCF729}"/>
              </a:ext>
            </a:extLst>
          </p:cNvPr>
          <p:cNvPicPr>
            <a:picLocks noChangeAspect="1"/>
          </p:cNvPicPr>
          <p:nvPr/>
        </p:nvPicPr>
        <p:blipFill>
          <a:blip r:embed="rId2"/>
          <a:stretch>
            <a:fillRect/>
          </a:stretch>
        </p:blipFill>
        <p:spPr>
          <a:xfrm>
            <a:off x="471988" y="1289395"/>
            <a:ext cx="8220075" cy="4981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DF27E70-5636-4E8E-947D-2416B67472FF}"/>
              </a:ext>
            </a:extLst>
          </p:cNvPr>
          <p:cNvSpPr>
            <a:spLocks noGrp="1"/>
          </p:cNvSpPr>
          <p:nvPr>
            <p:ph type="title"/>
          </p:nvPr>
        </p:nvSpPr>
        <p:spPr/>
        <p:txBody>
          <a:bodyPr/>
          <a:lstStyle/>
          <a:p>
            <a:r>
              <a:rPr lang="en-US" altLang="en-US"/>
              <a:t>Storing Data for Processing</a:t>
            </a:r>
          </a:p>
        </p:txBody>
      </p:sp>
      <p:sp>
        <p:nvSpPr>
          <p:cNvPr id="7171" name="Content Placeholder 2">
            <a:extLst>
              <a:ext uri="{FF2B5EF4-FFF2-40B4-BE49-F238E27FC236}">
                <a16:creationId xmlns:a16="http://schemas.microsoft.com/office/drawing/2014/main" id="{E13184E6-27CC-4E4A-B302-EFE5742FD130}"/>
              </a:ext>
            </a:extLst>
          </p:cNvPr>
          <p:cNvSpPr>
            <a:spLocks noGrp="1"/>
          </p:cNvSpPr>
          <p:nvPr>
            <p:ph idx="1"/>
          </p:nvPr>
        </p:nvSpPr>
        <p:spPr/>
        <p:txBody>
          <a:bodyPr/>
          <a:lstStyle/>
          <a:p>
            <a:pPr>
              <a:buFont typeface="Wingdings" panose="05000000000000000000" pitchFamily="2" charset="2"/>
              <a:buChar char="q"/>
            </a:pPr>
            <a:r>
              <a:rPr lang="en-US" altLang="en-US" dirty="0"/>
              <a:t>Anytime that we work with large amounts of data it is necessary to have some means of organized storage so that processing of the data can take place in an orderly and efficient manner. </a:t>
            </a:r>
          </a:p>
        </p:txBody>
      </p:sp>
      <p:sp>
        <p:nvSpPr>
          <p:cNvPr id="7172" name="Slide Number Placeholder 3">
            <a:extLst>
              <a:ext uri="{FF2B5EF4-FFF2-40B4-BE49-F238E27FC236}">
                <a16:creationId xmlns:a16="http://schemas.microsoft.com/office/drawing/2014/main" id="{EB367234-F9CA-4597-8921-9762CA2ED0E8}"/>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D05E77E-88C9-4ED8-A177-32F8E73C9196}" type="slidenum">
              <a:rPr lang="en-US" altLang="en-US" sz="1200"/>
              <a:pPr/>
              <a:t>4</a:t>
            </a:fld>
            <a:endParaRPr lang="en-US" altLang="en-US" sz="12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C1F46B12-4AF2-4938-9880-7E8A6768DE02}"/>
              </a:ext>
            </a:extLst>
          </p:cNvPr>
          <p:cNvSpPr>
            <a:spLocks noGrp="1"/>
          </p:cNvSpPr>
          <p:nvPr>
            <p:ph type="title"/>
          </p:nvPr>
        </p:nvSpPr>
        <p:spPr/>
        <p:txBody>
          <a:bodyPr/>
          <a:lstStyle/>
          <a:p>
            <a:r>
              <a:rPr lang="en-US" altLang="en-US"/>
              <a:t>Tuples</a:t>
            </a:r>
          </a:p>
        </p:txBody>
      </p:sp>
      <p:sp>
        <p:nvSpPr>
          <p:cNvPr id="43011" name="Content Placeholder 2">
            <a:extLst>
              <a:ext uri="{FF2B5EF4-FFF2-40B4-BE49-F238E27FC236}">
                <a16:creationId xmlns:a16="http://schemas.microsoft.com/office/drawing/2014/main" id="{DF60CE00-AAB1-43A4-A80A-F5713CFED7CF}"/>
              </a:ext>
            </a:extLst>
          </p:cNvPr>
          <p:cNvSpPr>
            <a:spLocks noGrp="1"/>
          </p:cNvSpPr>
          <p:nvPr>
            <p:ph idx="1"/>
          </p:nvPr>
        </p:nvSpPr>
        <p:spPr>
          <a:xfrm>
            <a:off x="381000" y="1295400"/>
            <a:ext cx="8305800" cy="5029200"/>
          </a:xfrm>
        </p:spPr>
        <p:txBody>
          <a:bodyPr/>
          <a:lstStyle/>
          <a:p>
            <a:pPr>
              <a:buFont typeface="Wingdings" panose="05000000000000000000" pitchFamily="2" charset="2"/>
              <a:buChar char="q"/>
            </a:pPr>
            <a:r>
              <a:rPr lang="en-US" altLang="en-US" i="1" dirty="0">
                <a:solidFill>
                  <a:srgbClr val="FF0000"/>
                </a:solidFill>
              </a:rPr>
              <a:t>Tuples</a:t>
            </a:r>
            <a:r>
              <a:rPr lang="en-US" altLang="en-US" dirty="0"/>
              <a:t> are very similar to lists in that they are heterogeneous sequences of data. </a:t>
            </a:r>
          </a:p>
          <a:p>
            <a:pPr>
              <a:buFont typeface="Wingdings" panose="05000000000000000000" pitchFamily="2" charset="2"/>
              <a:buChar char="q"/>
            </a:pPr>
            <a:r>
              <a:rPr lang="en-US" altLang="en-US" dirty="0"/>
              <a:t>Tuple is immutable, a tuple element cannot be changed. </a:t>
            </a:r>
          </a:p>
          <a:p>
            <a:pPr>
              <a:buFont typeface="Wingdings" panose="05000000000000000000" pitchFamily="2" charset="2"/>
              <a:buChar char="q"/>
            </a:pPr>
            <a:r>
              <a:rPr lang="en-US" altLang="en-US" dirty="0"/>
              <a:t>Tuples are written as comma-delimited values enclosed in parentheses. </a:t>
            </a:r>
          </a:p>
          <a:p>
            <a:pPr>
              <a:buFont typeface="Wingdings" panose="05000000000000000000" pitchFamily="2" charset="2"/>
              <a:buChar char="q"/>
            </a:pPr>
            <a:r>
              <a:rPr lang="en-US" altLang="en-US" dirty="0"/>
              <a:t>As sequences, they can use any of the operations for lists and strings.</a:t>
            </a:r>
          </a:p>
        </p:txBody>
      </p:sp>
      <p:sp>
        <p:nvSpPr>
          <p:cNvPr id="43012" name="Slide Number Placeholder 4">
            <a:extLst>
              <a:ext uri="{FF2B5EF4-FFF2-40B4-BE49-F238E27FC236}">
                <a16:creationId xmlns:a16="http://schemas.microsoft.com/office/drawing/2014/main" id="{856052F9-A682-49B5-90D4-088C482F859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2C44B7-550C-425E-91E9-2F961216A967}" type="slidenum">
              <a:rPr lang="en-US" altLang="en-US" sz="1200"/>
              <a:pPr/>
              <a:t>40</a:t>
            </a:fld>
            <a:endParaRPr lang="en-US" altLang="en-US" sz="12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AB622A4-D286-4A50-9C7B-D9B4A0496FF5}"/>
              </a:ext>
            </a:extLst>
          </p:cNvPr>
          <p:cNvSpPr>
            <a:spLocks noGrp="1" noChangeArrowheads="1"/>
          </p:cNvSpPr>
          <p:nvPr>
            <p:ph type="title"/>
          </p:nvPr>
        </p:nvSpPr>
        <p:spPr/>
        <p:txBody>
          <a:bodyPr/>
          <a:lstStyle/>
          <a:p>
            <a:pPr eaLnBrk="1" hangingPunct="1"/>
            <a:r>
              <a:rPr lang="en-US" altLang="en-US"/>
              <a:t>Tuples (cont’d.)</a:t>
            </a:r>
            <a:endParaRPr lang="en-US" altLang="en-US">
              <a:ea typeface="MS PGothic" panose="020B0600070205080204" pitchFamily="34" charset="-128"/>
            </a:endParaRPr>
          </a:p>
        </p:txBody>
      </p:sp>
      <p:sp>
        <p:nvSpPr>
          <p:cNvPr id="44035" name="Rectangle 3">
            <a:extLst>
              <a:ext uri="{FF2B5EF4-FFF2-40B4-BE49-F238E27FC236}">
                <a16:creationId xmlns:a16="http://schemas.microsoft.com/office/drawing/2014/main" id="{2FFA5707-383E-4FD0-9B03-05254BC13AE2}"/>
              </a:ext>
            </a:extLst>
          </p:cNvPr>
          <p:cNvSpPr>
            <a:spLocks noGrp="1" noChangeArrowheads="1"/>
          </p:cNvSpPr>
          <p:nvPr>
            <p:ph idx="1"/>
          </p:nvPr>
        </p:nvSpPr>
        <p:spPr/>
        <p:txBody>
          <a:bodyPr/>
          <a:lstStyle/>
          <a:p>
            <a:pPr eaLnBrk="1" hangingPunct="1">
              <a:lnSpc>
                <a:spcPct val="90000"/>
              </a:lnSpc>
              <a:buFont typeface="Wingdings" panose="05000000000000000000" pitchFamily="2" charset="2"/>
              <a:buChar char="q"/>
            </a:pPr>
            <a:r>
              <a:rPr lang="en-US" altLang="en-US" dirty="0">
                <a:ea typeface="MS PGothic" panose="020B0600070205080204" pitchFamily="34" charset="-128"/>
              </a:rPr>
              <a:t>The real question is, why have an immutable list, a tuple, as a separate type?</a:t>
            </a:r>
          </a:p>
          <a:p>
            <a:pPr eaLnBrk="1" hangingPunct="1">
              <a:lnSpc>
                <a:spcPct val="90000"/>
              </a:lnSpc>
              <a:buFont typeface="Wingdings" panose="05000000000000000000" pitchFamily="2" charset="2"/>
              <a:buChar char="q"/>
            </a:pPr>
            <a:r>
              <a:rPr lang="en-US" altLang="en-US" dirty="0">
                <a:ea typeface="MS PGothic" panose="020B0600070205080204" pitchFamily="34" charset="-128"/>
              </a:rPr>
              <a:t>An immutable list gives you a data structure with some integrity.</a:t>
            </a:r>
          </a:p>
          <a:p>
            <a:pPr eaLnBrk="1" hangingPunct="1">
              <a:lnSpc>
                <a:spcPct val="90000"/>
              </a:lnSpc>
              <a:buFont typeface="Wingdings" panose="05000000000000000000" pitchFamily="2" charset="2"/>
              <a:buChar char="q"/>
            </a:pPr>
            <a:r>
              <a:rPr lang="en-US" altLang="en-US" dirty="0">
                <a:ea typeface="MS PGothic" panose="020B0600070205080204" pitchFamily="34" charset="-128"/>
              </a:rPr>
              <a:t>You know you cannot accidentally change one.</a:t>
            </a:r>
          </a:p>
        </p:txBody>
      </p:sp>
      <p:sp>
        <p:nvSpPr>
          <p:cNvPr id="44036" name="Slide Number Placeholder 1">
            <a:extLst>
              <a:ext uri="{FF2B5EF4-FFF2-40B4-BE49-F238E27FC236}">
                <a16:creationId xmlns:a16="http://schemas.microsoft.com/office/drawing/2014/main" id="{1F58D51B-06DF-4E18-A028-1C2127102942}"/>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2F282F-8C96-43DB-A949-A6FC9C550556}" type="slidenum">
              <a:rPr lang="en-US" altLang="en-US" sz="1200"/>
              <a:pPr/>
              <a:t>41</a:t>
            </a:fld>
            <a:endParaRPr lang="en-US" altLang="en-US" sz="12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E921D574-FDF4-47CE-9E30-2CAAB938B17F}"/>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35FB09-3903-4FA5-88AC-E30A95595426}" type="slidenum">
              <a:rPr lang="en-US" altLang="en-US" sz="1200"/>
              <a:pPr/>
              <a:t>42</a:t>
            </a:fld>
            <a:endParaRPr lang="en-US" altLang="en-US" sz="1200"/>
          </a:p>
        </p:txBody>
      </p:sp>
      <p:pic>
        <p:nvPicPr>
          <p:cNvPr id="45059" name="Picture 2">
            <a:extLst>
              <a:ext uri="{FF2B5EF4-FFF2-40B4-BE49-F238E27FC236}">
                <a16:creationId xmlns:a16="http://schemas.microsoft.com/office/drawing/2014/main" id="{972F3FB4-4A21-4768-9546-4104687C0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
            <a:ext cx="7315200" cy="6300788"/>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A3DFC03F-1A59-4266-9699-3C832C0E09F6}"/>
              </a:ext>
            </a:extLst>
          </p:cNvPr>
          <p:cNvSpPr>
            <a:spLocks noGrp="1"/>
          </p:cNvSpPr>
          <p:nvPr>
            <p:ph type="title"/>
          </p:nvPr>
        </p:nvSpPr>
        <p:spPr/>
        <p:txBody>
          <a:bodyPr/>
          <a:lstStyle/>
          <a:p>
            <a:r>
              <a:rPr lang="en-US" altLang="en-US"/>
              <a:t>Tuples (cont’d.)</a:t>
            </a:r>
          </a:p>
        </p:txBody>
      </p:sp>
      <p:sp>
        <p:nvSpPr>
          <p:cNvPr id="3" name="Content Placeholder 2">
            <a:extLst>
              <a:ext uri="{FF2B5EF4-FFF2-40B4-BE49-F238E27FC236}">
                <a16:creationId xmlns:a16="http://schemas.microsoft.com/office/drawing/2014/main" id="{51164C36-4CB3-4BBF-85BE-0A52C1666738}"/>
              </a:ext>
            </a:extLst>
          </p:cNvPr>
          <p:cNvSpPr>
            <a:spLocks noGrp="1"/>
          </p:cNvSpPr>
          <p:nvPr>
            <p:ph idx="1"/>
          </p:nvPr>
        </p:nvSpPr>
        <p:spPr/>
        <p:txBody>
          <a:bodyPr>
            <a:normAutofit fontScale="92500" lnSpcReduction="10000"/>
          </a:bodyPr>
          <a:lstStyle/>
          <a:p>
            <a:pPr>
              <a:buFont typeface="Wingdings" panose="05000000000000000000" pitchFamily="2" charset="2"/>
              <a:buChar char="q"/>
              <a:defRPr/>
            </a:pPr>
            <a:r>
              <a:rPr lang="en-US" dirty="0"/>
              <a:t>If the only difference between lists and tuples is immutability, you might wonder why tuples exist. </a:t>
            </a:r>
          </a:p>
          <a:p>
            <a:pPr>
              <a:buFont typeface="Wingdings" panose="05000000000000000000" pitchFamily="2" charset="2"/>
              <a:buChar char="q"/>
              <a:defRPr/>
            </a:pPr>
            <a:r>
              <a:rPr lang="en-US" dirty="0"/>
              <a:t>Processing a tuple is faster than processing a list.</a:t>
            </a:r>
          </a:p>
          <a:p>
            <a:pPr>
              <a:buFont typeface="Wingdings" panose="05000000000000000000" pitchFamily="2" charset="2"/>
              <a:buChar char="q"/>
              <a:defRPr/>
            </a:pPr>
            <a:r>
              <a:rPr lang="en-US" dirty="0"/>
              <a:t>Tuples are safe since you are not allowed to change the contents of a tuple.</a:t>
            </a:r>
          </a:p>
          <a:p>
            <a:pPr>
              <a:buFont typeface="Wingdings" panose="05000000000000000000" pitchFamily="2" charset="2"/>
              <a:buChar char="q"/>
              <a:defRPr/>
            </a:pPr>
            <a:r>
              <a:rPr lang="en-US" dirty="0"/>
              <a:t>There are certain operations in Python that require the use of a tuple. </a:t>
            </a:r>
          </a:p>
        </p:txBody>
      </p:sp>
      <p:sp>
        <p:nvSpPr>
          <p:cNvPr id="46084" name="Slide Number Placeholder 4">
            <a:extLst>
              <a:ext uri="{FF2B5EF4-FFF2-40B4-BE49-F238E27FC236}">
                <a16:creationId xmlns:a16="http://schemas.microsoft.com/office/drawing/2014/main" id="{5FDB9A08-A023-464A-997A-5FFEF7AD4B85}"/>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451876-5EF3-4D54-A5B8-52A0CB8A7C1E}" type="slidenum">
              <a:rPr lang="en-US" altLang="en-US" sz="1200"/>
              <a:pPr/>
              <a:t>43</a:t>
            </a:fld>
            <a:endParaRPr lang="en-US"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8E38C78-AE2C-401C-B066-578DFCDB531B}"/>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Lists and Tuple</a:t>
            </a:r>
          </a:p>
        </p:txBody>
      </p:sp>
      <p:sp>
        <p:nvSpPr>
          <p:cNvPr id="47107" name="Rectangle 3">
            <a:extLst>
              <a:ext uri="{FF2B5EF4-FFF2-40B4-BE49-F238E27FC236}">
                <a16:creationId xmlns:a16="http://schemas.microsoft.com/office/drawing/2014/main" id="{5F0CC2CF-5B95-4D23-A096-520F9922F844}"/>
              </a:ext>
            </a:extLst>
          </p:cNvPr>
          <p:cNvSpPr>
            <a:spLocks noGrp="1" noChangeArrowheads="1"/>
          </p:cNvSpPr>
          <p:nvPr>
            <p:ph idx="1"/>
          </p:nvPr>
        </p:nvSpPr>
        <p:spPr>
          <a:xfrm>
            <a:off x="457200" y="1600200"/>
            <a:ext cx="8229600" cy="4267200"/>
          </a:xfrm>
        </p:spPr>
        <p:txBody>
          <a:bodyPr/>
          <a:lstStyle/>
          <a:p>
            <a:pPr eaLnBrk="1" hangingPunct="1">
              <a:buFont typeface="Wingdings" panose="05000000000000000000" pitchFamily="2" charset="2"/>
              <a:buChar char="q"/>
            </a:pPr>
            <a:r>
              <a:rPr lang="en-US" altLang="en-US" dirty="0">
                <a:ea typeface="MS PGothic" panose="020B0600070205080204" pitchFamily="34" charset="-128"/>
              </a:rPr>
              <a:t>Everything that works with a list works with a tuple </a:t>
            </a:r>
            <a:r>
              <a:rPr lang="en-US" altLang="en-US" b="1" i="1" dirty="0">
                <a:ea typeface="MS PGothic" panose="020B0600070205080204" pitchFamily="34" charset="-128"/>
              </a:rPr>
              <a:t>except</a:t>
            </a:r>
            <a:r>
              <a:rPr lang="en-US" altLang="en-US" dirty="0">
                <a:ea typeface="MS PGothic" panose="020B0600070205080204" pitchFamily="34" charset="-128"/>
              </a:rPr>
              <a:t> methods that modify the tuple</a:t>
            </a:r>
          </a:p>
          <a:p>
            <a:pPr eaLnBrk="1" hangingPunct="1">
              <a:buFont typeface="Wingdings" panose="05000000000000000000" pitchFamily="2" charset="2"/>
              <a:buChar char="q"/>
            </a:pPr>
            <a:r>
              <a:rPr lang="en-US" altLang="en-US" dirty="0">
                <a:ea typeface="MS PGothic" panose="020B0600070205080204" pitchFamily="34" charset="-128"/>
              </a:rPr>
              <a:t>Thus indexing, slicing, </a:t>
            </a:r>
            <a:r>
              <a:rPr lang="en-US" altLang="en-US" dirty="0" err="1">
                <a:ea typeface="MS PGothic" panose="020B0600070205080204" pitchFamily="34" charset="-128"/>
              </a:rPr>
              <a:t>len</a:t>
            </a:r>
            <a:r>
              <a:rPr lang="en-US" altLang="en-US" dirty="0">
                <a:ea typeface="MS PGothic" panose="020B0600070205080204" pitchFamily="34" charset="-128"/>
              </a:rPr>
              <a:t>, print all work as expected</a:t>
            </a:r>
          </a:p>
          <a:p>
            <a:pPr eaLnBrk="1" hangingPunct="1">
              <a:buFont typeface="Wingdings" panose="05000000000000000000" pitchFamily="2" charset="2"/>
              <a:buChar char="q"/>
            </a:pPr>
            <a:r>
              <a:rPr lang="en-US" altLang="en-US" dirty="0">
                <a:ea typeface="MS PGothic" panose="020B0600070205080204" pitchFamily="34" charset="-128"/>
              </a:rPr>
              <a:t>However, </a:t>
            </a:r>
            <a:r>
              <a:rPr lang="en-US" altLang="en-US" b="1" i="1" dirty="0">
                <a:ea typeface="MS PGothic" panose="020B0600070205080204" pitchFamily="34" charset="-128"/>
              </a:rPr>
              <a:t>none</a:t>
            </a:r>
            <a:r>
              <a:rPr lang="en-US" altLang="en-US" dirty="0">
                <a:ea typeface="MS PGothic" panose="020B0600070205080204" pitchFamily="34" charset="-128"/>
              </a:rPr>
              <a:t> of the mutable methods work: </a:t>
            </a:r>
            <a:r>
              <a:rPr lang="en-US" altLang="en-US" dirty="0">
                <a:latin typeface="Courier New" panose="02070309020205020404" pitchFamily="49" charset="0"/>
                <a:ea typeface="MS PGothic" panose="020B0600070205080204" pitchFamily="34" charset="-128"/>
                <a:cs typeface="Courier New" panose="02070309020205020404" pitchFamily="49" charset="0"/>
              </a:rPr>
              <a:t>append, insert, remove</a:t>
            </a:r>
          </a:p>
        </p:txBody>
      </p:sp>
      <p:sp>
        <p:nvSpPr>
          <p:cNvPr id="47108" name="Slide Number Placeholder 1">
            <a:extLst>
              <a:ext uri="{FF2B5EF4-FFF2-40B4-BE49-F238E27FC236}">
                <a16:creationId xmlns:a16="http://schemas.microsoft.com/office/drawing/2014/main" id="{CD9CD7BB-7DBB-4820-9A87-0A057C180461}"/>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095959-30C1-4F5C-B5FA-65D8CE34D14B}" type="slidenum">
              <a:rPr lang="en-US" altLang="en-US" sz="1200"/>
              <a:pPr/>
              <a:t>44</a:t>
            </a:fld>
            <a:endParaRPr lang="en-US" altLang="en-US" sz="1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48E994B-DFED-4EA4-A9BD-42007118E8D3}"/>
              </a:ext>
            </a:extLst>
          </p:cNvPr>
          <p:cNvSpPr>
            <a:spLocks noGrp="1"/>
          </p:cNvSpPr>
          <p:nvPr>
            <p:ph type="title"/>
          </p:nvPr>
        </p:nvSpPr>
        <p:spPr/>
        <p:txBody>
          <a:bodyPr/>
          <a:lstStyle/>
          <a:p>
            <a:r>
              <a:rPr lang="en-US" altLang="en-US"/>
              <a:t>Tuple Demo</a:t>
            </a:r>
          </a:p>
        </p:txBody>
      </p:sp>
      <p:sp>
        <p:nvSpPr>
          <p:cNvPr id="48131" name="Slide Number Placeholder 3">
            <a:extLst>
              <a:ext uri="{FF2B5EF4-FFF2-40B4-BE49-F238E27FC236}">
                <a16:creationId xmlns:a16="http://schemas.microsoft.com/office/drawing/2014/main" id="{006A8648-09F1-494B-9476-759747A9090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364317-27F0-4FF2-B8AD-88C0EB9D8704}" type="slidenum">
              <a:rPr lang="en-US" altLang="en-US" sz="1200"/>
              <a:pPr/>
              <a:t>45</a:t>
            </a:fld>
            <a:endParaRPr lang="en-US" altLang="en-US" sz="1200"/>
          </a:p>
        </p:txBody>
      </p:sp>
      <p:sp>
        <p:nvSpPr>
          <p:cNvPr id="6" name="Rectangle 5">
            <a:extLst>
              <a:ext uri="{FF2B5EF4-FFF2-40B4-BE49-F238E27FC236}">
                <a16:creationId xmlns:a16="http://schemas.microsoft.com/office/drawing/2014/main" id="{6D072369-D3FE-4626-8003-1B82DFF50EA0}"/>
              </a:ext>
            </a:extLst>
          </p:cNvPr>
          <p:cNvSpPr/>
          <p:nvPr/>
        </p:nvSpPr>
        <p:spPr>
          <a:xfrm>
            <a:off x="269875" y="1624013"/>
            <a:ext cx="3611563" cy="4770437"/>
          </a:xfrm>
          <a:prstGeom prst="rect">
            <a:avLst/>
          </a:prstGeom>
          <a:solidFill>
            <a:schemeClr val="bg1">
              <a:lumMod val="85000"/>
            </a:schemeClr>
          </a:solidFill>
        </p:spPr>
        <p:txBody>
          <a:bodyPr>
            <a:spAutoFit/>
          </a:bodyPr>
          <a:lstStyle/>
          <a:p>
            <a:pPr>
              <a:defRPr/>
            </a:pPr>
            <a:r>
              <a:rPr lang="en-US" sz="1600" dirty="0"/>
              <a:t># Create a tuple</a:t>
            </a:r>
          </a:p>
          <a:p>
            <a:pPr>
              <a:defRPr/>
            </a:pPr>
            <a:r>
              <a:rPr lang="en-US" sz="1600" dirty="0"/>
              <a:t>tuple1 = ("green", "red", "blue")</a:t>
            </a:r>
          </a:p>
          <a:p>
            <a:pPr>
              <a:defRPr/>
            </a:pPr>
            <a:r>
              <a:rPr lang="en-US" sz="1600" dirty="0"/>
              <a:t>print(tuple1)</a:t>
            </a:r>
          </a:p>
          <a:p>
            <a:pPr>
              <a:defRPr/>
            </a:pPr>
            <a:endParaRPr lang="en-US" sz="1600" dirty="0"/>
          </a:p>
          <a:p>
            <a:pPr>
              <a:defRPr/>
            </a:pPr>
            <a:r>
              <a:rPr lang="en-US" sz="1600" dirty="0"/>
              <a:t># Create a tuple from a list</a:t>
            </a:r>
          </a:p>
          <a:p>
            <a:pPr>
              <a:defRPr/>
            </a:pPr>
            <a:r>
              <a:rPr lang="en-US" sz="1600" dirty="0"/>
              <a:t>tuple2 = tuple([7, 1, 2, 23, 4, 5]) </a:t>
            </a:r>
          </a:p>
          <a:p>
            <a:pPr>
              <a:defRPr/>
            </a:pPr>
            <a:r>
              <a:rPr lang="en-US" sz="1600" dirty="0"/>
              <a:t>print(tuple2)</a:t>
            </a:r>
          </a:p>
          <a:p>
            <a:pPr>
              <a:defRPr/>
            </a:pPr>
            <a:endParaRPr lang="en-US" sz="1600" dirty="0"/>
          </a:p>
          <a:p>
            <a:pPr>
              <a:defRPr/>
            </a:pPr>
            <a:r>
              <a:rPr lang="en-US" sz="1600" dirty="0"/>
              <a:t>print("length is", len(tuple2)) # Use len</a:t>
            </a:r>
          </a:p>
          <a:p>
            <a:pPr>
              <a:defRPr/>
            </a:pPr>
            <a:r>
              <a:rPr lang="en-US" sz="1600" dirty="0"/>
              <a:t>print("max is", max(tuple2)) # Use max</a:t>
            </a:r>
          </a:p>
          <a:p>
            <a:pPr>
              <a:defRPr/>
            </a:pPr>
            <a:r>
              <a:rPr lang="en-US" sz="1600" dirty="0"/>
              <a:t>print("min is", min(tuple2)) # Use min</a:t>
            </a:r>
          </a:p>
          <a:p>
            <a:pPr>
              <a:defRPr/>
            </a:pPr>
            <a:r>
              <a:rPr lang="en-US" sz="1600" dirty="0"/>
              <a:t>print("sum is", sum(tuple2)) # Use sum</a:t>
            </a:r>
          </a:p>
          <a:p>
            <a:pPr>
              <a:defRPr/>
            </a:pPr>
            <a:endParaRPr lang="en-US" sz="1600" dirty="0"/>
          </a:p>
          <a:p>
            <a:pPr>
              <a:defRPr/>
            </a:pPr>
            <a:r>
              <a:rPr lang="en-US" sz="1600" dirty="0"/>
              <a:t># Use indexer</a:t>
            </a:r>
          </a:p>
          <a:p>
            <a:pPr>
              <a:defRPr/>
            </a:pPr>
            <a:r>
              <a:rPr lang="en-US" sz="1600" dirty="0"/>
              <a:t>print("The first element is", tuple2[0])</a:t>
            </a:r>
          </a:p>
          <a:p>
            <a:pPr>
              <a:defRPr/>
            </a:pPr>
            <a:endParaRPr lang="en-US" sz="1600" dirty="0"/>
          </a:p>
          <a:p>
            <a:pPr>
              <a:defRPr/>
            </a:pPr>
            <a:r>
              <a:rPr lang="en-US" sz="1600" dirty="0"/>
              <a:t># Combine 2 tuples</a:t>
            </a:r>
          </a:p>
          <a:p>
            <a:pPr>
              <a:defRPr/>
            </a:pPr>
            <a:r>
              <a:rPr lang="en-US" sz="1600" dirty="0"/>
              <a:t>tuple3 = tuple1 + tuple2</a:t>
            </a:r>
          </a:p>
          <a:p>
            <a:pPr>
              <a:defRPr/>
            </a:pPr>
            <a:r>
              <a:rPr lang="en-US" sz="1600" dirty="0"/>
              <a:t>print(tuple3)</a:t>
            </a:r>
          </a:p>
        </p:txBody>
      </p:sp>
      <p:sp>
        <p:nvSpPr>
          <p:cNvPr id="7" name="Rectangle 6">
            <a:extLst>
              <a:ext uri="{FF2B5EF4-FFF2-40B4-BE49-F238E27FC236}">
                <a16:creationId xmlns:a16="http://schemas.microsoft.com/office/drawing/2014/main" id="{2B38E3F1-D584-46D5-849D-58018EFA3D3F}"/>
              </a:ext>
            </a:extLst>
          </p:cNvPr>
          <p:cNvSpPr/>
          <p:nvPr/>
        </p:nvSpPr>
        <p:spPr>
          <a:xfrm>
            <a:off x="4073525" y="1624013"/>
            <a:ext cx="4876800" cy="4770437"/>
          </a:xfrm>
          <a:prstGeom prst="rect">
            <a:avLst/>
          </a:prstGeom>
          <a:solidFill>
            <a:schemeClr val="bg1">
              <a:lumMod val="85000"/>
            </a:schemeClr>
          </a:solidFill>
        </p:spPr>
        <p:txBody>
          <a:bodyPr>
            <a:spAutoFit/>
          </a:bodyPr>
          <a:lstStyle/>
          <a:p>
            <a:pPr>
              <a:defRPr/>
            </a:pPr>
            <a:r>
              <a:rPr lang="en-US" sz="1600" dirty="0"/>
              <a:t># Multiple a tuple</a:t>
            </a:r>
          </a:p>
          <a:p>
            <a:pPr>
              <a:defRPr/>
            </a:pPr>
            <a:r>
              <a:rPr lang="en-US" sz="1600" dirty="0"/>
              <a:t>tuple3 = 2 * tuple1</a:t>
            </a:r>
          </a:p>
          <a:p>
            <a:pPr>
              <a:defRPr/>
            </a:pPr>
            <a:r>
              <a:rPr lang="en-US" sz="1600" dirty="0"/>
              <a:t>print(tuple3)</a:t>
            </a:r>
          </a:p>
          <a:p>
            <a:pPr>
              <a:defRPr/>
            </a:pPr>
            <a:endParaRPr lang="en-US" sz="1600" dirty="0"/>
          </a:p>
          <a:p>
            <a:pPr>
              <a:defRPr/>
            </a:pPr>
            <a:r>
              <a:rPr lang="en-US" sz="1600" dirty="0"/>
              <a:t># Slicing operator</a:t>
            </a:r>
          </a:p>
          <a:p>
            <a:pPr>
              <a:defRPr/>
            </a:pPr>
            <a:r>
              <a:rPr lang="en-US" sz="1600" dirty="0"/>
              <a:t>print(tuple2[2 : 4])</a:t>
            </a:r>
          </a:p>
          <a:p>
            <a:pPr>
              <a:defRPr/>
            </a:pPr>
            <a:r>
              <a:rPr lang="en-US" sz="1600" dirty="0"/>
              <a:t>print(tuple1[-1])</a:t>
            </a:r>
          </a:p>
          <a:p>
            <a:pPr>
              <a:defRPr/>
            </a:pPr>
            <a:endParaRPr lang="en-US" sz="1600" dirty="0"/>
          </a:p>
          <a:p>
            <a:pPr>
              <a:defRPr/>
            </a:pPr>
            <a:r>
              <a:rPr lang="en-US" sz="1600" dirty="0"/>
              <a:t>print(2 in tuple2) # in operator</a:t>
            </a:r>
          </a:p>
          <a:p>
            <a:pPr>
              <a:defRPr/>
            </a:pPr>
            <a:endParaRPr lang="en-US" sz="1600" dirty="0"/>
          </a:p>
          <a:p>
            <a:pPr>
              <a:defRPr/>
            </a:pPr>
            <a:r>
              <a:rPr lang="en-US" sz="1600" dirty="0"/>
              <a:t>for v in tuple1:</a:t>
            </a:r>
          </a:p>
          <a:p>
            <a:pPr>
              <a:defRPr/>
            </a:pPr>
            <a:r>
              <a:rPr lang="en-US" sz="1600" dirty="0"/>
              <a:t>    print(v, end = " ")</a:t>
            </a:r>
          </a:p>
          <a:p>
            <a:pPr>
              <a:defRPr/>
            </a:pPr>
            <a:r>
              <a:rPr lang="en-US" sz="1600" dirty="0"/>
              <a:t>print()</a:t>
            </a:r>
          </a:p>
          <a:p>
            <a:pPr>
              <a:defRPr/>
            </a:pPr>
            <a:endParaRPr lang="en-US" sz="1600" dirty="0"/>
          </a:p>
          <a:p>
            <a:pPr>
              <a:defRPr/>
            </a:pPr>
            <a:r>
              <a:rPr lang="en-US" sz="1600" dirty="0"/>
              <a:t> # Obtain a list from a tuple   </a:t>
            </a:r>
          </a:p>
          <a:p>
            <a:pPr>
              <a:defRPr/>
            </a:pPr>
            <a:r>
              <a:rPr lang="en-US" sz="1600" dirty="0"/>
              <a:t>list1 = list(tuple2) </a:t>
            </a:r>
          </a:p>
          <a:p>
            <a:pPr>
              <a:defRPr/>
            </a:pPr>
            <a:r>
              <a:rPr lang="en-US" sz="1600" dirty="0"/>
              <a:t>list1.sort()</a:t>
            </a:r>
          </a:p>
          <a:p>
            <a:pPr>
              <a:defRPr/>
            </a:pPr>
            <a:r>
              <a:rPr lang="en-US" sz="1600" dirty="0"/>
              <a:t>tuple4 = tuple(list1)</a:t>
            </a:r>
          </a:p>
          <a:p>
            <a:pPr>
              <a:defRPr/>
            </a:pPr>
            <a:r>
              <a:rPr lang="en-US" sz="1600" dirty="0"/>
              <a:t>Print(tuple4)</a:t>
            </a:r>
          </a:p>
        </p:txBody>
      </p:sp>
      <p:sp>
        <p:nvSpPr>
          <p:cNvPr id="48134" name="Rectangle 8">
            <a:extLst>
              <a:ext uri="{FF2B5EF4-FFF2-40B4-BE49-F238E27FC236}">
                <a16:creationId xmlns:a16="http://schemas.microsoft.com/office/drawing/2014/main" id="{CAB3ED85-B379-4E46-A7A1-2E2546851249}"/>
              </a:ext>
            </a:extLst>
          </p:cNvPr>
          <p:cNvSpPr>
            <a:spLocks noChangeArrowheads="1"/>
          </p:cNvSpPr>
          <p:nvPr/>
        </p:nvSpPr>
        <p:spPr bwMode="auto">
          <a:xfrm>
            <a:off x="6511925" y="3994150"/>
            <a:ext cx="24384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100">
                <a:solidFill>
                  <a:srgbClr val="FF0000"/>
                </a:solidFill>
              </a:rPr>
              <a:t>('green', 'red', 'blue')</a:t>
            </a:r>
          </a:p>
          <a:p>
            <a:r>
              <a:rPr lang="en-US" altLang="en-US" sz="1100">
                <a:solidFill>
                  <a:srgbClr val="FF0000"/>
                </a:solidFill>
              </a:rPr>
              <a:t>(7, 1, 2, 23, 4, 5)</a:t>
            </a:r>
          </a:p>
          <a:p>
            <a:r>
              <a:rPr lang="en-US" altLang="en-US" sz="1100">
                <a:solidFill>
                  <a:srgbClr val="FF0000"/>
                </a:solidFill>
              </a:rPr>
              <a:t>length is 6</a:t>
            </a:r>
          </a:p>
          <a:p>
            <a:r>
              <a:rPr lang="en-US" altLang="en-US" sz="1100">
                <a:solidFill>
                  <a:srgbClr val="FF0000"/>
                </a:solidFill>
              </a:rPr>
              <a:t>max is 23</a:t>
            </a:r>
          </a:p>
          <a:p>
            <a:r>
              <a:rPr lang="en-US" altLang="en-US" sz="1100">
                <a:solidFill>
                  <a:srgbClr val="FF0000"/>
                </a:solidFill>
              </a:rPr>
              <a:t>min is 1</a:t>
            </a:r>
          </a:p>
          <a:p>
            <a:r>
              <a:rPr lang="en-US" altLang="en-US" sz="1100">
                <a:solidFill>
                  <a:srgbClr val="FF0000"/>
                </a:solidFill>
              </a:rPr>
              <a:t>sum is 42</a:t>
            </a:r>
          </a:p>
          <a:p>
            <a:r>
              <a:rPr lang="en-US" altLang="en-US" sz="1100">
                <a:solidFill>
                  <a:srgbClr val="FF0000"/>
                </a:solidFill>
              </a:rPr>
              <a:t>The first element is 7</a:t>
            </a:r>
          </a:p>
          <a:p>
            <a:r>
              <a:rPr lang="en-US" altLang="en-US" sz="1100">
                <a:solidFill>
                  <a:srgbClr val="FF0000"/>
                </a:solidFill>
              </a:rPr>
              <a:t>('green', 'red', 'blue', 7, 1, 2, 23, 4, 5)</a:t>
            </a:r>
          </a:p>
          <a:p>
            <a:r>
              <a:rPr lang="en-US" altLang="en-US" sz="1100">
                <a:solidFill>
                  <a:srgbClr val="FF0000"/>
                </a:solidFill>
              </a:rPr>
              <a:t>('green', 'red', 'blue', 'green', 'red', 'blue')</a:t>
            </a:r>
          </a:p>
          <a:p>
            <a:r>
              <a:rPr lang="en-US" altLang="en-US" sz="1100">
                <a:solidFill>
                  <a:srgbClr val="FF0000"/>
                </a:solidFill>
              </a:rPr>
              <a:t>(2, 23)</a:t>
            </a:r>
          </a:p>
          <a:p>
            <a:r>
              <a:rPr lang="en-US" altLang="en-US" sz="1100">
                <a:solidFill>
                  <a:srgbClr val="FF0000"/>
                </a:solidFill>
              </a:rPr>
              <a:t>blue</a:t>
            </a:r>
          </a:p>
          <a:p>
            <a:r>
              <a:rPr lang="en-US" altLang="en-US" sz="1100">
                <a:solidFill>
                  <a:srgbClr val="FF0000"/>
                </a:solidFill>
              </a:rPr>
              <a:t>True</a:t>
            </a:r>
          </a:p>
          <a:p>
            <a:r>
              <a:rPr lang="en-US" altLang="en-US" sz="1100">
                <a:solidFill>
                  <a:srgbClr val="FF0000"/>
                </a:solidFill>
              </a:rPr>
              <a:t>green red blue </a:t>
            </a:r>
          </a:p>
          <a:p>
            <a:r>
              <a:rPr lang="en-US" altLang="en-US" sz="1100">
                <a:solidFill>
                  <a:srgbClr val="FF0000"/>
                </a:solidFill>
              </a:rPr>
              <a:t>(1, 2, 4, 5, 7, 23)</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776DCBF-4B5F-4ECD-B646-F8AFB7233797}"/>
              </a:ext>
            </a:extLst>
          </p:cNvPr>
          <p:cNvSpPr>
            <a:spLocks noGrp="1"/>
          </p:cNvSpPr>
          <p:nvPr>
            <p:ph type="title"/>
          </p:nvPr>
        </p:nvSpPr>
        <p:spPr/>
        <p:txBody>
          <a:bodyPr/>
          <a:lstStyle/>
          <a:p>
            <a:r>
              <a:rPr lang="en-US" altLang="en-US"/>
              <a:t>Statistics in Computer Science</a:t>
            </a:r>
          </a:p>
        </p:txBody>
      </p:sp>
      <p:sp>
        <p:nvSpPr>
          <p:cNvPr id="3" name="Content Placeholder 2">
            <a:extLst>
              <a:ext uri="{FF2B5EF4-FFF2-40B4-BE49-F238E27FC236}">
                <a16:creationId xmlns:a16="http://schemas.microsoft.com/office/drawing/2014/main" id="{FE38AD83-BDEA-4E0C-9C1D-4105232945AA}"/>
              </a:ext>
            </a:extLst>
          </p:cNvPr>
          <p:cNvSpPr>
            <a:spLocks noGrp="1"/>
          </p:cNvSpPr>
          <p:nvPr>
            <p:ph idx="1"/>
          </p:nvPr>
        </p:nvSpPr>
        <p:spPr>
          <a:xfrm>
            <a:off x="533400" y="1600200"/>
            <a:ext cx="8301038" cy="4525963"/>
          </a:xfrm>
        </p:spPr>
        <p:txBody>
          <a:bodyPr>
            <a:normAutofit fontScale="92500" lnSpcReduction="20000"/>
          </a:bodyPr>
          <a:lstStyle/>
          <a:p>
            <a:pPr>
              <a:buFont typeface="Wingdings" panose="05000000000000000000" pitchFamily="2" charset="2"/>
              <a:buChar char="q"/>
              <a:defRPr/>
            </a:pPr>
            <a:r>
              <a:rPr lang="en-US" dirty="0"/>
              <a:t>Statistics play an essential role in computer science and vice versa. </a:t>
            </a:r>
          </a:p>
          <a:p>
            <a:pPr>
              <a:buFont typeface="Wingdings" panose="05000000000000000000" pitchFamily="2" charset="2"/>
              <a:buChar char="q"/>
              <a:defRPr/>
            </a:pPr>
            <a:r>
              <a:rPr lang="en-US" dirty="0"/>
              <a:t>Statistics is used for data mining, speech recognition, vision and image analysis, data compression, artificial intelligence, and network and traffic modeling. </a:t>
            </a:r>
          </a:p>
          <a:p>
            <a:pPr>
              <a:buFont typeface="Wingdings" panose="05000000000000000000" pitchFamily="2" charset="2"/>
              <a:buChar char="q"/>
              <a:defRPr/>
            </a:pPr>
            <a:r>
              <a:rPr lang="en-US" dirty="0"/>
              <a:t>A statistical background is essential for understanding algorithms and  statistical  </a:t>
            </a:r>
          </a:p>
          <a:p>
            <a:pPr marL="0" indent="0">
              <a:buFont typeface="Monotype Sorts"/>
              <a:buNone/>
              <a:defRPr/>
            </a:pPr>
            <a:r>
              <a:rPr lang="en-US" dirty="0"/>
              <a:t>    properties that form the backbone of computer   </a:t>
            </a:r>
          </a:p>
          <a:p>
            <a:pPr marL="0" indent="0">
              <a:buFont typeface="Monotype Sorts"/>
              <a:buNone/>
              <a:defRPr/>
            </a:pPr>
            <a:r>
              <a:rPr lang="en-US" dirty="0"/>
              <a:t>    science.</a:t>
            </a:r>
          </a:p>
        </p:txBody>
      </p:sp>
      <p:sp>
        <p:nvSpPr>
          <p:cNvPr id="49156" name="Slide Number Placeholder 3">
            <a:extLst>
              <a:ext uri="{FF2B5EF4-FFF2-40B4-BE49-F238E27FC236}">
                <a16:creationId xmlns:a16="http://schemas.microsoft.com/office/drawing/2014/main" id="{D1074C03-3548-4A4E-A130-1C77B5E96E3A}"/>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088F09-A44A-46FA-B154-82EA2B59DA77}" type="slidenum">
              <a:rPr lang="en-US" altLang="en-US" sz="1200"/>
              <a:pPr/>
              <a:t>46</a:t>
            </a:fld>
            <a:endParaRPr lang="en-US" altLang="en-US" sz="1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510882D8-6CDF-4C66-BA85-18F7F22F806C}"/>
              </a:ext>
            </a:extLst>
          </p:cNvPr>
          <p:cNvSpPr>
            <a:spLocks noGrp="1"/>
          </p:cNvSpPr>
          <p:nvPr>
            <p:ph type="title"/>
          </p:nvPr>
        </p:nvSpPr>
        <p:spPr/>
        <p:txBody>
          <a:bodyPr/>
          <a:lstStyle/>
          <a:p>
            <a:r>
              <a:rPr lang="en-US" altLang="en-US"/>
              <a:t>What Is Data?</a:t>
            </a:r>
          </a:p>
        </p:txBody>
      </p:sp>
      <p:sp>
        <p:nvSpPr>
          <p:cNvPr id="3" name="Content Placeholder 2">
            <a:extLst>
              <a:ext uri="{FF2B5EF4-FFF2-40B4-BE49-F238E27FC236}">
                <a16:creationId xmlns:a16="http://schemas.microsoft.com/office/drawing/2014/main" id="{68942DD9-181F-498F-B69C-2D7D0998602C}"/>
              </a:ext>
            </a:extLst>
          </p:cNvPr>
          <p:cNvSpPr>
            <a:spLocks noGrp="1"/>
          </p:cNvSpPr>
          <p:nvPr>
            <p:ph idx="1"/>
          </p:nvPr>
        </p:nvSpPr>
        <p:spPr/>
        <p:txBody>
          <a:bodyPr>
            <a:normAutofit fontScale="92500" lnSpcReduction="10000"/>
          </a:bodyPr>
          <a:lstStyle/>
          <a:p>
            <a:pPr>
              <a:buFont typeface="Wingdings" panose="05000000000000000000" pitchFamily="2" charset="2"/>
              <a:buChar char="q"/>
              <a:defRPr/>
            </a:pPr>
            <a:r>
              <a:rPr lang="en-US" i="1" dirty="0">
                <a:solidFill>
                  <a:srgbClr val="FF0000"/>
                </a:solidFill>
              </a:rPr>
              <a:t>Data</a:t>
            </a:r>
            <a:r>
              <a:rPr lang="en-US" dirty="0"/>
              <a:t> (raw data) is a collection of items that have been observed, measured, or collected by some means.</a:t>
            </a:r>
          </a:p>
          <a:p>
            <a:pPr>
              <a:buFont typeface="Wingdings" panose="05000000000000000000" pitchFamily="2" charset="2"/>
              <a:buChar char="q"/>
              <a:defRPr/>
            </a:pPr>
            <a:r>
              <a:rPr lang="en-US" dirty="0"/>
              <a:t>Represents the starting point for analysis that can be done in an attempt to discover underlying characteristics that might be present and are typically referred to as </a:t>
            </a:r>
            <a:r>
              <a:rPr lang="en-US" i="1" dirty="0">
                <a:solidFill>
                  <a:srgbClr val="FF0000"/>
                </a:solidFill>
              </a:rPr>
              <a:t>information</a:t>
            </a:r>
            <a:r>
              <a:rPr lang="en-US" b="1" dirty="0"/>
              <a:t>.</a:t>
            </a:r>
          </a:p>
          <a:p>
            <a:pPr>
              <a:buFont typeface="Wingdings" panose="05000000000000000000" pitchFamily="2" charset="2"/>
              <a:buChar char="q"/>
              <a:defRPr/>
            </a:pPr>
            <a:r>
              <a:rPr lang="en-US" dirty="0"/>
              <a:t>This analysis is based on the mathematical science of </a:t>
            </a:r>
            <a:r>
              <a:rPr lang="en-US" i="1" dirty="0">
                <a:solidFill>
                  <a:srgbClr val="FF0000"/>
                </a:solidFill>
              </a:rPr>
              <a:t>statistics</a:t>
            </a:r>
            <a:r>
              <a:rPr lang="en-US" dirty="0"/>
              <a:t>.</a:t>
            </a:r>
          </a:p>
        </p:txBody>
      </p:sp>
      <p:sp>
        <p:nvSpPr>
          <p:cNvPr id="50180" name="Slide Number Placeholder 3">
            <a:extLst>
              <a:ext uri="{FF2B5EF4-FFF2-40B4-BE49-F238E27FC236}">
                <a16:creationId xmlns:a16="http://schemas.microsoft.com/office/drawing/2014/main" id="{BB76BDCA-A65A-4015-AEED-A36B986FC83A}"/>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90BD28-367A-468A-BF6E-6D6F22541DCF}" type="slidenum">
              <a:rPr lang="en-US" altLang="en-US" sz="1200"/>
              <a:pPr/>
              <a:t>47</a:t>
            </a:fld>
            <a:endParaRPr lang="en-US" altLang="en-US" sz="12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F23541A4-C9F1-4E5B-B695-8BD49CE752AD}"/>
              </a:ext>
            </a:extLst>
          </p:cNvPr>
          <p:cNvSpPr>
            <a:spLocks noGrp="1"/>
          </p:cNvSpPr>
          <p:nvPr>
            <p:ph type="title"/>
          </p:nvPr>
        </p:nvSpPr>
        <p:spPr/>
        <p:txBody>
          <a:bodyPr/>
          <a:lstStyle/>
          <a:p>
            <a:r>
              <a:rPr lang="en-US" altLang="en-US"/>
              <a:t>Simple Dispersion</a:t>
            </a:r>
          </a:p>
        </p:txBody>
      </p:sp>
      <p:sp>
        <p:nvSpPr>
          <p:cNvPr id="3" name="Content Placeholder 2">
            <a:extLst>
              <a:ext uri="{FF2B5EF4-FFF2-40B4-BE49-F238E27FC236}">
                <a16:creationId xmlns:a16="http://schemas.microsoft.com/office/drawing/2014/main" id="{4D286552-824A-48B1-A540-09196F32F6B9}"/>
              </a:ext>
            </a:extLst>
          </p:cNvPr>
          <p:cNvSpPr>
            <a:spLocks noGrp="1"/>
          </p:cNvSpPr>
          <p:nvPr>
            <p:ph idx="1"/>
          </p:nvPr>
        </p:nvSpPr>
        <p:spPr/>
        <p:txBody>
          <a:bodyPr>
            <a:normAutofit fontScale="85000" lnSpcReduction="20000"/>
          </a:bodyPr>
          <a:lstStyle/>
          <a:p>
            <a:pPr>
              <a:buFont typeface="Wingdings" panose="05000000000000000000" pitchFamily="2" charset="2"/>
              <a:buChar char="q"/>
              <a:defRPr/>
            </a:pPr>
            <a:r>
              <a:rPr lang="en-US" i="1" dirty="0">
                <a:solidFill>
                  <a:srgbClr val="FF0000"/>
                </a:solidFill>
              </a:rPr>
              <a:t>Dispersion</a:t>
            </a:r>
            <a:r>
              <a:rPr lang="en-US" dirty="0"/>
              <a:t> is a measure of how spread out the data values are.</a:t>
            </a:r>
          </a:p>
          <a:p>
            <a:pPr>
              <a:buFont typeface="Wingdings" panose="05000000000000000000" pitchFamily="2" charset="2"/>
              <a:buChar char="q"/>
              <a:defRPr/>
            </a:pPr>
            <a:r>
              <a:rPr lang="en-US" dirty="0"/>
              <a:t>The easiest way to look at dispersion is to consider the range of values and simply compute the difference between the largest and the smallest value in the data set.</a:t>
            </a:r>
          </a:p>
          <a:p>
            <a:pPr>
              <a:buFont typeface="Wingdings" panose="05000000000000000000" pitchFamily="2" charset="2"/>
              <a:buChar char="q"/>
              <a:defRPr/>
            </a:pPr>
            <a:r>
              <a:rPr lang="en-US" dirty="0"/>
              <a:t>Python has built in functions, max and min, that return the maximum and minimum values in the data set.</a:t>
            </a:r>
          </a:p>
          <a:p>
            <a:pPr>
              <a:buFont typeface="Wingdings" panose="05000000000000000000" pitchFamily="2" charset="2"/>
              <a:buChar char="q"/>
              <a:defRPr/>
            </a:pPr>
            <a:r>
              <a:rPr lang="en-US" dirty="0"/>
              <a:t>These functions work with strings as well as with lists since both are examples of sequences.</a:t>
            </a:r>
          </a:p>
        </p:txBody>
      </p:sp>
      <p:sp>
        <p:nvSpPr>
          <p:cNvPr id="51204" name="Slide Number Placeholder 4">
            <a:extLst>
              <a:ext uri="{FF2B5EF4-FFF2-40B4-BE49-F238E27FC236}">
                <a16:creationId xmlns:a16="http://schemas.microsoft.com/office/drawing/2014/main" id="{BFDE6523-4DC7-4FAB-8937-373022294668}"/>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70BAA06-1EBC-4477-9DB6-FF7C595F00EF}" type="slidenum">
              <a:rPr lang="en-US" altLang="en-US" sz="1200"/>
              <a:pPr/>
              <a:t>48</a:t>
            </a:fld>
            <a:endParaRPr lang="en-US" altLang="en-US" sz="1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BE4A7142-4827-48B2-8822-1B99778CAB7C}"/>
              </a:ext>
            </a:extLst>
          </p:cNvPr>
          <p:cNvSpPr>
            <a:spLocks noGrp="1"/>
          </p:cNvSpPr>
          <p:nvPr>
            <p:ph type="title"/>
          </p:nvPr>
        </p:nvSpPr>
        <p:spPr/>
        <p:txBody>
          <a:bodyPr/>
          <a:lstStyle/>
          <a:p>
            <a:r>
              <a:rPr lang="en-US" altLang="en-US"/>
              <a:t>Simple Dispersion (cont’d.)</a:t>
            </a:r>
          </a:p>
        </p:txBody>
      </p:sp>
      <p:sp>
        <p:nvSpPr>
          <p:cNvPr id="52227" name="Slide Number Placeholder 4">
            <a:extLst>
              <a:ext uri="{FF2B5EF4-FFF2-40B4-BE49-F238E27FC236}">
                <a16:creationId xmlns:a16="http://schemas.microsoft.com/office/drawing/2014/main" id="{7DEB7D9C-1A43-4315-AE56-B79F2C0232DF}"/>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687BFE-0A33-441C-BE3C-7B00275C91F0}" type="slidenum">
              <a:rPr lang="en-US" altLang="en-US" sz="1200"/>
              <a:pPr/>
              <a:t>49</a:t>
            </a:fld>
            <a:endParaRPr lang="en-US" altLang="en-US" sz="1200"/>
          </a:p>
        </p:txBody>
      </p:sp>
      <p:pic>
        <p:nvPicPr>
          <p:cNvPr id="52228" name="Picture 2">
            <a:extLst>
              <a:ext uri="{FF2B5EF4-FFF2-40B4-BE49-F238E27FC236}">
                <a16:creationId xmlns:a16="http://schemas.microsoft.com/office/drawing/2014/main" id="{5F58291B-165A-4E5F-BA41-EBDE79104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0"/>
            <a:ext cx="4419600" cy="39052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52229" name="Picture 3">
            <a:extLst>
              <a:ext uri="{FF2B5EF4-FFF2-40B4-BE49-F238E27FC236}">
                <a16:creationId xmlns:a16="http://schemas.microsoft.com/office/drawing/2014/main" id="{1B5E3658-075B-4701-AC82-A8783AB9D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4191000" cy="5619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52230" name="Picture 4">
            <a:extLst>
              <a:ext uri="{FF2B5EF4-FFF2-40B4-BE49-F238E27FC236}">
                <a16:creationId xmlns:a16="http://schemas.microsoft.com/office/drawing/2014/main" id="{D8599865-A08D-44EE-90D0-68C39A7715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429000"/>
            <a:ext cx="4191000" cy="14382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AE3F38E-BE08-4949-B4F4-5BE3EDB04EBC}"/>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Data Structures</a:t>
            </a:r>
          </a:p>
        </p:txBody>
      </p:sp>
      <p:sp>
        <p:nvSpPr>
          <p:cNvPr id="8195" name="Rectangle 3">
            <a:extLst>
              <a:ext uri="{FF2B5EF4-FFF2-40B4-BE49-F238E27FC236}">
                <a16:creationId xmlns:a16="http://schemas.microsoft.com/office/drawing/2014/main" id="{56E89DCE-7CDF-4B47-BDF4-B301B5739FAD}"/>
              </a:ext>
            </a:extLst>
          </p:cNvPr>
          <p:cNvSpPr>
            <a:spLocks noGrp="1" noChangeArrowheads="1"/>
          </p:cNvSpPr>
          <p:nvPr>
            <p:ph idx="1"/>
          </p:nvPr>
        </p:nvSpPr>
        <p:spPr/>
        <p:txBody>
          <a:bodyPr/>
          <a:lstStyle/>
          <a:p>
            <a:pPr eaLnBrk="1" hangingPunct="1">
              <a:buFont typeface="Wingdings" panose="05000000000000000000" pitchFamily="2" charset="2"/>
              <a:buChar char="q"/>
            </a:pPr>
            <a:r>
              <a:rPr lang="en-US" altLang="en-US" dirty="0">
                <a:ea typeface="MS PGothic" panose="020B0600070205080204" pitchFamily="34" charset="-128"/>
              </a:rPr>
              <a:t>Data structures are particular ways of storing data to make some operation easier or more efficient. That is, they are tuned for certain tasks</a:t>
            </a:r>
          </a:p>
          <a:p>
            <a:pPr eaLnBrk="1" hangingPunct="1">
              <a:buFont typeface="Wingdings" panose="05000000000000000000" pitchFamily="2" charset="2"/>
              <a:buChar char="q"/>
            </a:pPr>
            <a:r>
              <a:rPr lang="en-US" altLang="en-US" dirty="0">
                <a:ea typeface="MS PGothic" panose="020B0600070205080204" pitchFamily="34" charset="-128"/>
              </a:rPr>
              <a:t>Data structures are suited to solving certain problems, and they are often associated with algorithms.</a:t>
            </a:r>
          </a:p>
        </p:txBody>
      </p:sp>
      <p:sp>
        <p:nvSpPr>
          <p:cNvPr id="8196" name="Slide Number Placeholder 1">
            <a:extLst>
              <a:ext uri="{FF2B5EF4-FFF2-40B4-BE49-F238E27FC236}">
                <a16:creationId xmlns:a16="http://schemas.microsoft.com/office/drawing/2014/main" id="{1F0DBEF7-994C-49A9-9644-87C4AA99DC6D}"/>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D15ED2-F876-4257-B620-6ED62E10E67C}" type="slidenum">
              <a:rPr lang="en-US" altLang="en-US" sz="1200"/>
              <a:pPr/>
              <a:t>5</a:t>
            </a:fld>
            <a:endParaRPr lang="en-US" altLang="en-US" sz="1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BD74-7D37-40C2-A52C-7ED8D0D4CD44}"/>
              </a:ext>
            </a:extLst>
          </p:cNvPr>
          <p:cNvSpPr>
            <a:spLocks noGrp="1"/>
          </p:cNvSpPr>
          <p:nvPr>
            <p:ph type="title"/>
          </p:nvPr>
        </p:nvSpPr>
        <p:spPr/>
        <p:txBody>
          <a:bodyPr>
            <a:normAutofit fontScale="90000"/>
          </a:bodyPr>
          <a:lstStyle/>
          <a:p>
            <a:pPr>
              <a:defRPr/>
            </a:pPr>
            <a:r>
              <a:rPr lang="en-US" dirty="0"/>
              <a:t>Maximum\Minimum </a:t>
            </a:r>
            <a:br>
              <a:rPr lang="en-US" dirty="0"/>
            </a:br>
            <a:r>
              <a:rPr lang="en-US" dirty="0"/>
              <a:t>Value in a List</a:t>
            </a:r>
          </a:p>
        </p:txBody>
      </p:sp>
      <p:sp>
        <p:nvSpPr>
          <p:cNvPr id="53251" name="Slide Number Placeholder 4">
            <a:extLst>
              <a:ext uri="{FF2B5EF4-FFF2-40B4-BE49-F238E27FC236}">
                <a16:creationId xmlns:a16="http://schemas.microsoft.com/office/drawing/2014/main" id="{2C64F07C-0939-4022-980D-7F0DF722B553}"/>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5597C2-0B89-477C-B88D-D3F1AB1C7415}" type="slidenum">
              <a:rPr lang="en-US" altLang="en-US" sz="1200"/>
              <a:pPr/>
              <a:t>50</a:t>
            </a:fld>
            <a:endParaRPr lang="en-US" altLang="en-US" sz="1200"/>
          </a:p>
        </p:txBody>
      </p:sp>
      <p:sp>
        <p:nvSpPr>
          <p:cNvPr id="3" name="Rectangle 2">
            <a:extLst>
              <a:ext uri="{FF2B5EF4-FFF2-40B4-BE49-F238E27FC236}">
                <a16:creationId xmlns:a16="http://schemas.microsoft.com/office/drawing/2014/main" id="{B9DBD147-35C7-4999-AA70-EC22D003AFE7}"/>
              </a:ext>
            </a:extLst>
          </p:cNvPr>
          <p:cNvSpPr/>
          <p:nvPr/>
        </p:nvSpPr>
        <p:spPr>
          <a:xfrm>
            <a:off x="3419475" y="1892300"/>
            <a:ext cx="903288" cy="831850"/>
          </a:xfrm>
          <a:prstGeom prst="rect">
            <a:avLst/>
          </a:prstGeom>
          <a:solidFill>
            <a:schemeClr val="bg1">
              <a:lumMod val="85000"/>
            </a:schemeClr>
          </a:solidFill>
        </p:spPr>
        <p:txBody>
          <a:bodyPr>
            <a:spAutoFit/>
          </a:bodyPr>
          <a:lstStyle/>
          <a:p>
            <a:pPr>
              <a:defRPr/>
            </a:pPr>
            <a:r>
              <a:rPr lang="fr-FR" sz="1600" dirty="0">
                <a:solidFill>
                  <a:srgbClr val="FF0000"/>
                </a:solidFill>
              </a:rPr>
              <a:t>Max: 8</a:t>
            </a:r>
          </a:p>
          <a:p>
            <a:pPr>
              <a:defRPr/>
            </a:pPr>
            <a:r>
              <a:rPr lang="fr-FR" sz="1600" dirty="0">
                <a:solidFill>
                  <a:srgbClr val="FF0000"/>
                </a:solidFill>
              </a:rPr>
              <a:t>Max: 8</a:t>
            </a:r>
          </a:p>
          <a:p>
            <a:pPr>
              <a:defRPr/>
            </a:pPr>
            <a:r>
              <a:rPr lang="fr-FR" sz="1600" dirty="0">
                <a:solidFill>
                  <a:srgbClr val="FF0000"/>
                </a:solidFill>
              </a:rPr>
              <a:t>Max: 8</a:t>
            </a:r>
          </a:p>
        </p:txBody>
      </p:sp>
      <p:sp>
        <p:nvSpPr>
          <p:cNvPr id="4" name="Rectangle 3">
            <a:extLst>
              <a:ext uri="{FF2B5EF4-FFF2-40B4-BE49-F238E27FC236}">
                <a16:creationId xmlns:a16="http://schemas.microsoft.com/office/drawing/2014/main" id="{D9990905-F26F-447E-AB97-B38E8E3E181D}"/>
              </a:ext>
            </a:extLst>
          </p:cNvPr>
          <p:cNvSpPr/>
          <p:nvPr/>
        </p:nvSpPr>
        <p:spPr>
          <a:xfrm>
            <a:off x="57150" y="1789113"/>
            <a:ext cx="4378325" cy="3478212"/>
          </a:xfrm>
          <a:prstGeom prst="rect">
            <a:avLst/>
          </a:prstGeom>
          <a:solidFill>
            <a:schemeClr val="bg1">
              <a:lumMod val="85000"/>
            </a:schemeClr>
          </a:solidFill>
        </p:spPr>
        <p:txBody>
          <a:bodyPr>
            <a:spAutoFit/>
          </a:bodyPr>
          <a:lstStyle/>
          <a:p>
            <a:pPr>
              <a:defRPr/>
            </a:pPr>
            <a:r>
              <a:rPr lang="en-US" sz="2000" dirty="0"/>
              <a:t>def getMax(alist):</a:t>
            </a:r>
          </a:p>
          <a:p>
            <a:pPr>
              <a:defRPr/>
            </a:pPr>
            <a:r>
              <a:rPr lang="en-US" sz="2000" dirty="0"/>
              <a:t>    maxSoFar = alist[0]</a:t>
            </a:r>
          </a:p>
          <a:p>
            <a:pPr>
              <a:defRPr/>
            </a:pPr>
            <a:r>
              <a:rPr lang="en-US" sz="2000" dirty="0"/>
              <a:t>    for pos in range(1,len(alist)):</a:t>
            </a:r>
          </a:p>
          <a:p>
            <a:pPr>
              <a:defRPr/>
            </a:pPr>
            <a:r>
              <a:rPr lang="en-US" sz="2000" dirty="0"/>
              <a:t>        if alist[pos] &gt; maxSoFar:</a:t>
            </a:r>
          </a:p>
          <a:p>
            <a:pPr>
              <a:defRPr/>
            </a:pPr>
            <a:r>
              <a:rPr lang="en-US" sz="2000" dirty="0"/>
              <a:t>            maxSoFar = alist[pos]</a:t>
            </a:r>
          </a:p>
          <a:p>
            <a:pPr>
              <a:defRPr/>
            </a:pPr>
            <a:endParaRPr lang="en-US" sz="2000" dirty="0"/>
          </a:p>
          <a:p>
            <a:pPr>
              <a:defRPr/>
            </a:pPr>
            <a:r>
              <a:rPr lang="en-US" sz="2000" dirty="0"/>
              <a:t>    return maxSoFar</a:t>
            </a:r>
          </a:p>
          <a:p>
            <a:pPr>
              <a:defRPr/>
            </a:pPr>
            <a:endParaRPr lang="en-US" sz="2000" dirty="0"/>
          </a:p>
          <a:p>
            <a:pPr>
              <a:defRPr/>
            </a:pPr>
            <a:r>
              <a:rPr lang="en-US" sz="2000" dirty="0"/>
              <a:t>print("Max:",getMax([3,1,7,6,8,0,2,7]))</a:t>
            </a:r>
          </a:p>
          <a:p>
            <a:pPr>
              <a:defRPr/>
            </a:pPr>
            <a:r>
              <a:rPr lang="en-US" sz="2000" dirty="0"/>
              <a:t>print("Max:",getMax([3,1,7,6,7,0,2,8]))</a:t>
            </a:r>
          </a:p>
          <a:p>
            <a:pPr>
              <a:defRPr/>
            </a:pPr>
            <a:r>
              <a:rPr lang="en-US" sz="2000" dirty="0"/>
              <a:t>print("Max:",getMax([8,1,7,6,3,0,2,7]))</a:t>
            </a:r>
          </a:p>
        </p:txBody>
      </p:sp>
      <p:sp>
        <p:nvSpPr>
          <p:cNvPr id="8" name="Rectangle 7">
            <a:extLst>
              <a:ext uri="{FF2B5EF4-FFF2-40B4-BE49-F238E27FC236}">
                <a16:creationId xmlns:a16="http://schemas.microsoft.com/office/drawing/2014/main" id="{26EFE560-782F-4136-9EF7-1F5CC095DEF1}"/>
              </a:ext>
            </a:extLst>
          </p:cNvPr>
          <p:cNvSpPr/>
          <p:nvPr/>
        </p:nvSpPr>
        <p:spPr>
          <a:xfrm>
            <a:off x="4610100" y="1785938"/>
            <a:ext cx="4378325" cy="3478212"/>
          </a:xfrm>
          <a:prstGeom prst="rect">
            <a:avLst/>
          </a:prstGeom>
          <a:solidFill>
            <a:schemeClr val="bg1">
              <a:lumMod val="85000"/>
            </a:schemeClr>
          </a:solidFill>
        </p:spPr>
        <p:txBody>
          <a:bodyPr>
            <a:spAutoFit/>
          </a:bodyPr>
          <a:lstStyle/>
          <a:p>
            <a:pPr>
              <a:defRPr/>
            </a:pPr>
            <a:r>
              <a:rPr lang="en-US" sz="2000" dirty="0"/>
              <a:t>def getMin(alist):</a:t>
            </a:r>
          </a:p>
          <a:p>
            <a:pPr>
              <a:defRPr/>
            </a:pPr>
            <a:r>
              <a:rPr lang="en-US" sz="2000" dirty="0"/>
              <a:t>    minSoFar = alist[0]</a:t>
            </a:r>
          </a:p>
          <a:p>
            <a:pPr>
              <a:defRPr/>
            </a:pPr>
            <a:r>
              <a:rPr lang="en-US" sz="2000" dirty="0"/>
              <a:t>    for pos in range(1,len(alist)):</a:t>
            </a:r>
          </a:p>
          <a:p>
            <a:pPr>
              <a:defRPr/>
            </a:pPr>
            <a:r>
              <a:rPr lang="en-US" sz="2000" dirty="0"/>
              <a:t>        if alist[pos] &lt; minSoFar:</a:t>
            </a:r>
          </a:p>
          <a:p>
            <a:pPr>
              <a:defRPr/>
            </a:pPr>
            <a:r>
              <a:rPr lang="en-US" sz="2000" dirty="0"/>
              <a:t>            minSoFar = alist[pos]</a:t>
            </a:r>
          </a:p>
          <a:p>
            <a:pPr>
              <a:defRPr/>
            </a:pPr>
            <a:endParaRPr lang="en-US" sz="2000" dirty="0"/>
          </a:p>
          <a:p>
            <a:pPr>
              <a:defRPr/>
            </a:pPr>
            <a:r>
              <a:rPr lang="en-US" sz="2000" dirty="0"/>
              <a:t>    return minSoFar</a:t>
            </a:r>
          </a:p>
          <a:p>
            <a:pPr>
              <a:defRPr/>
            </a:pPr>
            <a:endParaRPr lang="en-US" sz="2000" dirty="0"/>
          </a:p>
          <a:p>
            <a:pPr>
              <a:defRPr/>
            </a:pPr>
            <a:r>
              <a:rPr lang="en-US" sz="2000" dirty="0"/>
              <a:t>print("Min:",getMin([3,1,7,6,8,0,2,7]))</a:t>
            </a:r>
          </a:p>
          <a:p>
            <a:pPr>
              <a:defRPr/>
            </a:pPr>
            <a:r>
              <a:rPr lang="en-US" sz="2000" dirty="0"/>
              <a:t>print("Min:",getMin([3,1,7,6,8,7,2,0]))</a:t>
            </a:r>
          </a:p>
          <a:p>
            <a:pPr>
              <a:defRPr/>
            </a:pPr>
            <a:r>
              <a:rPr lang="en-US" sz="2000" dirty="0"/>
              <a:t>print("Min:",getMin([0,1,7,6,8,3,2,7]))</a:t>
            </a:r>
          </a:p>
        </p:txBody>
      </p:sp>
      <p:sp>
        <p:nvSpPr>
          <p:cNvPr id="6" name="Rectangle 5">
            <a:extLst>
              <a:ext uri="{FF2B5EF4-FFF2-40B4-BE49-F238E27FC236}">
                <a16:creationId xmlns:a16="http://schemas.microsoft.com/office/drawing/2014/main" id="{9664EDCE-022D-4375-8B64-7989A0FEBC83}"/>
              </a:ext>
            </a:extLst>
          </p:cNvPr>
          <p:cNvSpPr/>
          <p:nvPr/>
        </p:nvSpPr>
        <p:spPr>
          <a:xfrm>
            <a:off x="8066088" y="1892300"/>
            <a:ext cx="768350" cy="739775"/>
          </a:xfrm>
          <a:prstGeom prst="rect">
            <a:avLst/>
          </a:prstGeom>
          <a:solidFill>
            <a:schemeClr val="bg1">
              <a:lumMod val="85000"/>
            </a:schemeClr>
          </a:solidFill>
        </p:spPr>
        <p:txBody>
          <a:bodyPr>
            <a:spAutoFit/>
          </a:bodyPr>
          <a:lstStyle/>
          <a:p>
            <a:pPr>
              <a:defRPr/>
            </a:pPr>
            <a:r>
              <a:rPr lang="sv-SE" sz="1400" dirty="0">
                <a:solidFill>
                  <a:srgbClr val="FF0000"/>
                </a:solidFill>
              </a:rPr>
              <a:t>Min: 0</a:t>
            </a:r>
          </a:p>
          <a:p>
            <a:pPr>
              <a:defRPr/>
            </a:pPr>
            <a:r>
              <a:rPr lang="sv-SE" sz="1400" dirty="0">
                <a:solidFill>
                  <a:srgbClr val="FF0000"/>
                </a:solidFill>
              </a:rPr>
              <a:t>Min: 0</a:t>
            </a:r>
          </a:p>
          <a:p>
            <a:pPr>
              <a:defRPr/>
            </a:pPr>
            <a:r>
              <a:rPr lang="sv-SE" sz="1400" dirty="0">
                <a:solidFill>
                  <a:srgbClr val="FF0000"/>
                </a:solidFill>
              </a:rPr>
              <a:t>Min: 0</a:t>
            </a:r>
            <a:endParaRPr lang="en-US" sz="1400" dirty="0">
              <a:solidFill>
                <a:srgbClr val="FF0000"/>
              </a:solidFill>
            </a:endParaRPr>
          </a:p>
        </p:txBody>
      </p:sp>
      <p:sp>
        <p:nvSpPr>
          <p:cNvPr id="10" name="Rectangle 9">
            <a:extLst>
              <a:ext uri="{FF2B5EF4-FFF2-40B4-BE49-F238E27FC236}">
                <a16:creationId xmlns:a16="http://schemas.microsoft.com/office/drawing/2014/main" id="{32FB4BC3-7898-4FEE-AC6F-BEB1D34BB331}"/>
              </a:ext>
            </a:extLst>
          </p:cNvPr>
          <p:cNvSpPr/>
          <p:nvPr/>
        </p:nvSpPr>
        <p:spPr>
          <a:xfrm>
            <a:off x="3594100" y="1938338"/>
            <a:ext cx="768350" cy="739775"/>
          </a:xfrm>
          <a:prstGeom prst="rect">
            <a:avLst/>
          </a:prstGeom>
          <a:solidFill>
            <a:schemeClr val="bg1">
              <a:lumMod val="85000"/>
            </a:schemeClr>
          </a:solidFill>
        </p:spPr>
        <p:txBody>
          <a:bodyPr>
            <a:spAutoFit/>
          </a:bodyPr>
          <a:lstStyle/>
          <a:p>
            <a:pPr>
              <a:defRPr/>
            </a:pPr>
            <a:r>
              <a:rPr lang="fr-FR" sz="1400" dirty="0">
                <a:solidFill>
                  <a:srgbClr val="FF0000"/>
                </a:solidFill>
              </a:rPr>
              <a:t>Max: 8</a:t>
            </a:r>
          </a:p>
          <a:p>
            <a:pPr>
              <a:defRPr/>
            </a:pPr>
            <a:r>
              <a:rPr lang="fr-FR" sz="1400" dirty="0">
                <a:solidFill>
                  <a:srgbClr val="FF0000"/>
                </a:solidFill>
              </a:rPr>
              <a:t>Max: 8</a:t>
            </a:r>
          </a:p>
          <a:p>
            <a:pPr>
              <a:defRPr/>
            </a:pPr>
            <a:r>
              <a:rPr lang="fr-FR" sz="1400" dirty="0">
                <a:solidFill>
                  <a:srgbClr val="FF0000"/>
                </a:solidFill>
              </a:rPr>
              <a:t>Max: 8</a:t>
            </a:r>
            <a:endParaRPr lang="en-US" sz="140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E696AB35-4A26-473D-9ED5-C6866ED06EDC}"/>
              </a:ext>
            </a:extLst>
          </p:cNvPr>
          <p:cNvSpPr>
            <a:spLocks noGrp="1"/>
          </p:cNvSpPr>
          <p:nvPr>
            <p:ph type="title"/>
          </p:nvPr>
        </p:nvSpPr>
        <p:spPr/>
        <p:txBody>
          <a:bodyPr/>
          <a:lstStyle/>
          <a:p>
            <a:r>
              <a:rPr lang="en-US" altLang="en-US"/>
              <a:t>Central Tendency</a:t>
            </a:r>
          </a:p>
        </p:txBody>
      </p:sp>
      <p:sp>
        <p:nvSpPr>
          <p:cNvPr id="54275" name="Content Placeholder 2">
            <a:extLst>
              <a:ext uri="{FF2B5EF4-FFF2-40B4-BE49-F238E27FC236}">
                <a16:creationId xmlns:a16="http://schemas.microsoft.com/office/drawing/2014/main" id="{1BB67CD1-2FB8-4791-97AE-F20CF6978EF2}"/>
              </a:ext>
            </a:extLst>
          </p:cNvPr>
          <p:cNvSpPr>
            <a:spLocks noGrp="1"/>
          </p:cNvSpPr>
          <p:nvPr>
            <p:ph idx="1"/>
          </p:nvPr>
        </p:nvSpPr>
        <p:spPr/>
        <p:txBody>
          <a:bodyPr/>
          <a:lstStyle/>
          <a:p>
            <a:pPr>
              <a:buFont typeface="Wingdings" panose="05000000000000000000" pitchFamily="2" charset="2"/>
              <a:buChar char="q"/>
            </a:pPr>
            <a:r>
              <a:rPr lang="en-US" altLang="en-US" dirty="0"/>
              <a:t>The </a:t>
            </a:r>
            <a:r>
              <a:rPr lang="en-US" altLang="en-US" i="1" dirty="0">
                <a:solidFill>
                  <a:srgbClr val="FF0000"/>
                </a:solidFill>
              </a:rPr>
              <a:t>central tendency </a:t>
            </a:r>
            <a:r>
              <a:rPr lang="en-US" altLang="en-US" dirty="0"/>
              <a:t>is a process that estimates where the "center" of a collection will be found. </a:t>
            </a:r>
          </a:p>
          <a:p>
            <a:pPr>
              <a:buFont typeface="Wingdings" panose="05000000000000000000" pitchFamily="2" charset="2"/>
              <a:buChar char="q"/>
            </a:pPr>
            <a:r>
              <a:rPr lang="en-US" altLang="en-US" dirty="0"/>
              <a:t>There are three common ways to compute central tendency: (1) </a:t>
            </a:r>
            <a:r>
              <a:rPr lang="en-US" altLang="en-US" i="1" dirty="0">
                <a:solidFill>
                  <a:srgbClr val="FF0000"/>
                </a:solidFill>
              </a:rPr>
              <a:t>mean</a:t>
            </a:r>
            <a:r>
              <a:rPr lang="en-US" altLang="en-US" dirty="0"/>
              <a:t>, (2) </a:t>
            </a:r>
            <a:r>
              <a:rPr lang="en-US" altLang="en-US" i="1" dirty="0">
                <a:solidFill>
                  <a:srgbClr val="FF0000"/>
                </a:solidFill>
              </a:rPr>
              <a:t>median</a:t>
            </a:r>
            <a:r>
              <a:rPr lang="en-US" altLang="en-US" dirty="0"/>
              <a:t>, and (3) </a:t>
            </a:r>
            <a:r>
              <a:rPr lang="en-US" altLang="en-US" i="1" dirty="0">
                <a:solidFill>
                  <a:srgbClr val="FF0000"/>
                </a:solidFill>
              </a:rPr>
              <a:t>mode</a:t>
            </a:r>
            <a:r>
              <a:rPr lang="en-US" altLang="en-US" dirty="0"/>
              <a:t>.</a:t>
            </a:r>
          </a:p>
        </p:txBody>
      </p:sp>
      <p:sp>
        <p:nvSpPr>
          <p:cNvPr id="54276" name="Slide Number Placeholder 4">
            <a:extLst>
              <a:ext uri="{FF2B5EF4-FFF2-40B4-BE49-F238E27FC236}">
                <a16:creationId xmlns:a16="http://schemas.microsoft.com/office/drawing/2014/main" id="{A1538B2C-E832-4A10-B313-9171FF0E33C0}"/>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AA0858-9EA1-4C2D-A091-9FBAF809C712}" type="slidenum">
              <a:rPr lang="en-US" altLang="en-US" sz="1200"/>
              <a:pPr/>
              <a:t>51</a:t>
            </a:fld>
            <a:endParaRPr lang="en-US" altLang="en-US" sz="1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ABC7225-34C5-4A6E-9EC4-816DA56E8832}"/>
              </a:ext>
            </a:extLst>
          </p:cNvPr>
          <p:cNvSpPr>
            <a:spLocks noGrp="1"/>
          </p:cNvSpPr>
          <p:nvPr>
            <p:ph type="title"/>
          </p:nvPr>
        </p:nvSpPr>
        <p:spPr/>
        <p:txBody>
          <a:bodyPr/>
          <a:lstStyle/>
          <a:p>
            <a:r>
              <a:rPr lang="en-US" altLang="en-US"/>
              <a:t>Mean</a:t>
            </a:r>
          </a:p>
        </p:txBody>
      </p:sp>
      <p:sp>
        <p:nvSpPr>
          <p:cNvPr id="3" name="Content Placeholder 2">
            <a:extLst>
              <a:ext uri="{FF2B5EF4-FFF2-40B4-BE49-F238E27FC236}">
                <a16:creationId xmlns:a16="http://schemas.microsoft.com/office/drawing/2014/main" id="{DB66E9A4-FA64-4C68-8739-EB95B2C204F7}"/>
              </a:ext>
            </a:extLst>
          </p:cNvPr>
          <p:cNvSpPr>
            <a:spLocks noGrp="1"/>
          </p:cNvSpPr>
          <p:nvPr>
            <p:ph idx="1"/>
          </p:nvPr>
        </p:nvSpPr>
        <p:spPr>
          <a:xfrm>
            <a:off x="461963" y="1431925"/>
            <a:ext cx="8229600" cy="2590800"/>
          </a:xfrm>
        </p:spPr>
        <p:txBody>
          <a:bodyPr>
            <a:normAutofit fontScale="85000" lnSpcReduction="10000"/>
          </a:bodyPr>
          <a:lstStyle/>
          <a:p>
            <a:pPr>
              <a:buFont typeface="Wingdings" panose="05000000000000000000" pitchFamily="2" charset="2"/>
              <a:buChar char="q"/>
              <a:defRPr/>
            </a:pPr>
            <a:r>
              <a:rPr lang="en-US" dirty="0"/>
              <a:t>The most common measure of central tendency is the </a:t>
            </a:r>
            <a:r>
              <a:rPr lang="en-US" i="1" dirty="0">
                <a:solidFill>
                  <a:srgbClr val="FF0000"/>
                </a:solidFill>
              </a:rPr>
              <a:t>mean</a:t>
            </a:r>
            <a:r>
              <a:rPr lang="en-US" dirty="0"/>
              <a:t> also called the average. </a:t>
            </a:r>
          </a:p>
          <a:p>
            <a:pPr>
              <a:buFont typeface="Wingdings" panose="05000000000000000000" pitchFamily="2" charset="2"/>
              <a:buChar char="q"/>
              <a:defRPr/>
            </a:pPr>
            <a:r>
              <a:rPr lang="en-US" dirty="0"/>
              <a:t>To compute the mean, we simply add up the values in a collection and divide by the number of items.</a:t>
            </a:r>
          </a:p>
          <a:p>
            <a:pPr>
              <a:buFont typeface="Wingdings" panose="05000000000000000000" pitchFamily="2" charset="2"/>
              <a:buChar char="q"/>
              <a:defRPr/>
            </a:pPr>
            <a:r>
              <a:rPr lang="en-US" dirty="0"/>
              <a:t>Python has built in function, sum, that return the sum of values in the data set.</a:t>
            </a:r>
          </a:p>
          <a:p>
            <a:pPr>
              <a:defRPr/>
            </a:pPr>
            <a:endParaRPr lang="en-US" dirty="0"/>
          </a:p>
        </p:txBody>
      </p:sp>
      <p:sp>
        <p:nvSpPr>
          <p:cNvPr id="55300" name="Slide Number Placeholder 4">
            <a:extLst>
              <a:ext uri="{FF2B5EF4-FFF2-40B4-BE49-F238E27FC236}">
                <a16:creationId xmlns:a16="http://schemas.microsoft.com/office/drawing/2014/main" id="{9D5D2860-51BA-4CB9-BD70-FC8F7125CC34}"/>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B8C515-DE4F-44FC-9EA5-4DE4791923C3}" type="slidenum">
              <a:rPr lang="en-US" altLang="en-US" sz="1200"/>
              <a:pPr/>
              <a:t>52</a:t>
            </a:fld>
            <a:endParaRPr lang="en-US" altLang="en-US" sz="1200"/>
          </a:p>
        </p:txBody>
      </p:sp>
      <p:pic>
        <p:nvPicPr>
          <p:cNvPr id="55301" name="Picture 2">
            <a:extLst>
              <a:ext uri="{FF2B5EF4-FFF2-40B4-BE49-F238E27FC236}">
                <a16:creationId xmlns:a16="http://schemas.microsoft.com/office/drawing/2014/main" id="{A055B0D4-1991-46A5-8F45-0AE688C9C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4081463"/>
            <a:ext cx="5334000" cy="1066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55302" name="Picture 3">
            <a:extLst>
              <a:ext uri="{FF2B5EF4-FFF2-40B4-BE49-F238E27FC236}">
                <a16:creationId xmlns:a16="http://schemas.microsoft.com/office/drawing/2014/main" id="{272479BE-9FC9-47F0-9A66-2970D6A7D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410200"/>
            <a:ext cx="4876800" cy="952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D10A0F49-C891-43F1-8EDF-AE64B16ABF99}"/>
              </a:ext>
            </a:extLst>
          </p:cNvPr>
          <p:cNvSpPr>
            <a:spLocks noGrp="1"/>
          </p:cNvSpPr>
          <p:nvPr>
            <p:ph type="title"/>
          </p:nvPr>
        </p:nvSpPr>
        <p:spPr/>
        <p:txBody>
          <a:bodyPr/>
          <a:lstStyle/>
          <a:p>
            <a:r>
              <a:rPr lang="en-US" altLang="en-US"/>
              <a:t>Median</a:t>
            </a:r>
          </a:p>
        </p:txBody>
      </p:sp>
      <p:sp>
        <p:nvSpPr>
          <p:cNvPr id="3" name="Content Placeholder 2">
            <a:extLst>
              <a:ext uri="{FF2B5EF4-FFF2-40B4-BE49-F238E27FC236}">
                <a16:creationId xmlns:a16="http://schemas.microsoft.com/office/drawing/2014/main" id="{E6D33D5B-FA85-4F71-822B-CE9193812F2D}"/>
              </a:ext>
            </a:extLst>
          </p:cNvPr>
          <p:cNvSpPr>
            <a:spLocks noGrp="1"/>
          </p:cNvSpPr>
          <p:nvPr>
            <p:ph idx="1"/>
          </p:nvPr>
        </p:nvSpPr>
        <p:spPr/>
        <p:txBody>
          <a:bodyPr>
            <a:normAutofit fontScale="92500" lnSpcReduction="10000"/>
          </a:bodyPr>
          <a:lstStyle/>
          <a:p>
            <a:pPr>
              <a:buFont typeface="Wingdings" panose="05000000000000000000" pitchFamily="2" charset="2"/>
              <a:buChar char="q"/>
              <a:defRPr/>
            </a:pPr>
            <a:r>
              <a:rPr lang="en-US" i="1" dirty="0">
                <a:solidFill>
                  <a:srgbClr val="FF0000"/>
                </a:solidFill>
              </a:rPr>
              <a:t>Median</a:t>
            </a:r>
            <a:r>
              <a:rPr lang="en-US" dirty="0"/>
              <a:t>, found by locating the item that occurs in the exact middle of a collection.</a:t>
            </a:r>
          </a:p>
          <a:p>
            <a:pPr>
              <a:buFont typeface="Wingdings" panose="05000000000000000000" pitchFamily="2" charset="2"/>
              <a:buChar char="q"/>
              <a:defRPr/>
            </a:pPr>
            <a:r>
              <a:rPr lang="en-US" dirty="0"/>
              <a:t>One way to compute the median is to put the items in order, from lowest to highest, and then find the value that falls in the middle. </a:t>
            </a:r>
          </a:p>
          <a:p>
            <a:pPr>
              <a:buFont typeface="Wingdings" panose="05000000000000000000" pitchFamily="2" charset="2"/>
              <a:buChar char="q"/>
              <a:defRPr/>
            </a:pPr>
            <a:r>
              <a:rPr lang="en-US" dirty="0"/>
              <a:t>If there is an odd number of items, this will be a distinct value. </a:t>
            </a:r>
          </a:p>
          <a:p>
            <a:pPr>
              <a:buFont typeface="Wingdings" panose="05000000000000000000" pitchFamily="2" charset="2"/>
              <a:buChar char="q"/>
              <a:defRPr/>
            </a:pPr>
            <a:r>
              <a:rPr lang="en-US" dirty="0"/>
              <a:t>If there is an even number of items, the average of the two middle values will be used.</a:t>
            </a:r>
          </a:p>
        </p:txBody>
      </p:sp>
      <p:sp>
        <p:nvSpPr>
          <p:cNvPr id="56324" name="Slide Number Placeholder 4">
            <a:extLst>
              <a:ext uri="{FF2B5EF4-FFF2-40B4-BE49-F238E27FC236}">
                <a16:creationId xmlns:a16="http://schemas.microsoft.com/office/drawing/2014/main" id="{69343C9D-6558-4732-9BD8-CD9D9ED8B22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9FBF32-D279-437C-B7E7-9909E289E6AD}" type="slidenum">
              <a:rPr lang="en-US" altLang="en-US" sz="1200"/>
              <a:pPr/>
              <a:t>53</a:t>
            </a:fld>
            <a:endParaRPr lang="en-US" altLang="en-US" sz="1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5AFC15A5-BA95-429E-99BB-6A4FF933844F}"/>
              </a:ext>
            </a:extLst>
          </p:cNvPr>
          <p:cNvSpPr>
            <a:spLocks noGrp="1"/>
          </p:cNvSpPr>
          <p:nvPr>
            <p:ph type="title"/>
          </p:nvPr>
        </p:nvSpPr>
        <p:spPr/>
        <p:txBody>
          <a:bodyPr/>
          <a:lstStyle/>
          <a:p>
            <a:r>
              <a:rPr lang="en-US" altLang="en-US"/>
              <a:t>Median (cont’d.)</a:t>
            </a:r>
          </a:p>
        </p:txBody>
      </p:sp>
      <p:sp>
        <p:nvSpPr>
          <p:cNvPr id="57347" name="Slide Number Placeholder 4">
            <a:extLst>
              <a:ext uri="{FF2B5EF4-FFF2-40B4-BE49-F238E27FC236}">
                <a16:creationId xmlns:a16="http://schemas.microsoft.com/office/drawing/2014/main" id="{0F624246-265A-4E37-800F-D93952EA1BE0}"/>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CFA2725-68ED-4F66-A8BC-F5D086FE99C6}" type="slidenum">
              <a:rPr lang="en-US" altLang="en-US" sz="1200"/>
              <a:pPr/>
              <a:t>54</a:t>
            </a:fld>
            <a:endParaRPr lang="en-US" altLang="en-US" sz="1200"/>
          </a:p>
        </p:txBody>
      </p:sp>
      <p:pic>
        <p:nvPicPr>
          <p:cNvPr id="57348" name="Picture 2">
            <a:extLst>
              <a:ext uri="{FF2B5EF4-FFF2-40B4-BE49-F238E27FC236}">
                <a16:creationId xmlns:a16="http://schemas.microsoft.com/office/drawing/2014/main" id="{91D535B1-3B50-48A5-89B6-5BA1E69B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424113"/>
            <a:ext cx="6948487"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9F4E0DC-6203-483B-8EA4-BF56D767422D}"/>
              </a:ext>
            </a:extLst>
          </p:cNvPr>
          <p:cNvSpPr>
            <a:spLocks noGrp="1"/>
          </p:cNvSpPr>
          <p:nvPr>
            <p:ph type="title"/>
          </p:nvPr>
        </p:nvSpPr>
        <p:spPr/>
        <p:txBody>
          <a:bodyPr/>
          <a:lstStyle/>
          <a:p>
            <a:r>
              <a:rPr lang="en-US" altLang="en-US"/>
              <a:t>Median (cont’d.)</a:t>
            </a:r>
          </a:p>
        </p:txBody>
      </p:sp>
      <p:sp>
        <p:nvSpPr>
          <p:cNvPr id="58371" name="Content Placeholder 2">
            <a:extLst>
              <a:ext uri="{FF2B5EF4-FFF2-40B4-BE49-F238E27FC236}">
                <a16:creationId xmlns:a16="http://schemas.microsoft.com/office/drawing/2014/main" id="{92FE014F-5A95-456A-9205-402EC109D271}"/>
              </a:ext>
            </a:extLst>
          </p:cNvPr>
          <p:cNvSpPr>
            <a:spLocks noGrp="1"/>
          </p:cNvSpPr>
          <p:nvPr>
            <p:ph idx="1"/>
          </p:nvPr>
        </p:nvSpPr>
        <p:spPr/>
        <p:txBody>
          <a:bodyPr/>
          <a:lstStyle/>
          <a:p>
            <a:pPr>
              <a:buFont typeface="Wingdings" panose="05000000000000000000" pitchFamily="2" charset="2"/>
              <a:buChar char="q"/>
            </a:pPr>
            <a:r>
              <a:rPr lang="en-US" altLang="en-US" dirty="0"/>
              <a:t>The process of ordering values is often referred to as </a:t>
            </a:r>
            <a:r>
              <a:rPr lang="en-US" altLang="en-US" i="1" dirty="0">
                <a:solidFill>
                  <a:srgbClr val="FF0000"/>
                </a:solidFill>
              </a:rPr>
              <a:t>sorting</a:t>
            </a:r>
            <a:r>
              <a:rPr lang="en-US" altLang="en-US" dirty="0"/>
              <a:t>. </a:t>
            </a:r>
          </a:p>
          <a:p>
            <a:pPr>
              <a:buFont typeface="Wingdings" panose="05000000000000000000" pitchFamily="2" charset="2"/>
              <a:buChar char="q"/>
            </a:pPr>
            <a:r>
              <a:rPr lang="en-US" altLang="en-US" dirty="0"/>
              <a:t>Sorting is a very important topic in computer science and there are a number of algorithms that can be used to take a list of data and place them in order.</a:t>
            </a:r>
          </a:p>
        </p:txBody>
      </p:sp>
      <p:sp>
        <p:nvSpPr>
          <p:cNvPr id="58372" name="Slide Number Placeholder 4">
            <a:extLst>
              <a:ext uri="{FF2B5EF4-FFF2-40B4-BE49-F238E27FC236}">
                <a16:creationId xmlns:a16="http://schemas.microsoft.com/office/drawing/2014/main" id="{FC7A0B83-4483-4818-A17B-96A2C1EE8E98}"/>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7861337-98E5-4BEB-B833-67067DFB060E}" type="slidenum">
              <a:rPr lang="en-US" altLang="en-US" sz="1200"/>
              <a:pPr/>
              <a:t>55</a:t>
            </a:fld>
            <a:endParaRPr lang="en-US" altLang="en-US" sz="1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E5FEB09B-33DA-4C16-A9B0-99412CC11BEE}"/>
              </a:ext>
            </a:extLst>
          </p:cNvPr>
          <p:cNvSpPr>
            <a:spLocks noGrp="1"/>
          </p:cNvSpPr>
          <p:nvPr>
            <p:ph type="title"/>
          </p:nvPr>
        </p:nvSpPr>
        <p:spPr/>
        <p:txBody>
          <a:bodyPr/>
          <a:lstStyle/>
          <a:p>
            <a:r>
              <a:rPr lang="en-US" altLang="en-US"/>
              <a:t>Median (cont’d.)</a:t>
            </a:r>
          </a:p>
        </p:txBody>
      </p:sp>
      <p:sp>
        <p:nvSpPr>
          <p:cNvPr id="59395" name="Slide Number Placeholder 4">
            <a:extLst>
              <a:ext uri="{FF2B5EF4-FFF2-40B4-BE49-F238E27FC236}">
                <a16:creationId xmlns:a16="http://schemas.microsoft.com/office/drawing/2014/main" id="{0B40E492-307F-4C1A-B18F-0FB085289587}"/>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C01A0B-15B2-4534-9AE5-A492074B3941}" type="slidenum">
              <a:rPr lang="en-US" altLang="en-US" sz="1200"/>
              <a:pPr/>
              <a:t>56</a:t>
            </a:fld>
            <a:endParaRPr lang="en-US" altLang="en-US" sz="1200"/>
          </a:p>
        </p:txBody>
      </p:sp>
      <p:pic>
        <p:nvPicPr>
          <p:cNvPr id="59396" name="Picture 2">
            <a:extLst>
              <a:ext uri="{FF2B5EF4-FFF2-40B4-BE49-F238E27FC236}">
                <a16:creationId xmlns:a16="http://schemas.microsoft.com/office/drawing/2014/main" id="{6F1567E5-A8F7-4DC6-8940-C9ECC849A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1295400"/>
            <a:ext cx="6337300" cy="5038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C206621-0A62-443D-90D0-9C92575E452D}"/>
              </a:ext>
            </a:extLst>
          </p:cNvPr>
          <p:cNvSpPr>
            <a:spLocks noGrp="1"/>
          </p:cNvSpPr>
          <p:nvPr>
            <p:ph type="title"/>
          </p:nvPr>
        </p:nvSpPr>
        <p:spPr/>
        <p:txBody>
          <a:bodyPr/>
          <a:lstStyle/>
          <a:p>
            <a:r>
              <a:rPr lang="en-US" altLang="en-US"/>
              <a:t>Median (cont’d.)</a:t>
            </a:r>
          </a:p>
        </p:txBody>
      </p:sp>
      <p:sp>
        <p:nvSpPr>
          <p:cNvPr id="60419" name="Slide Number Placeholder 4">
            <a:extLst>
              <a:ext uri="{FF2B5EF4-FFF2-40B4-BE49-F238E27FC236}">
                <a16:creationId xmlns:a16="http://schemas.microsoft.com/office/drawing/2014/main" id="{74F802A4-1AEC-4152-9560-3167E0810EE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096C64-5886-43B4-BD86-245B4616B74A}" type="slidenum">
              <a:rPr lang="en-US" altLang="en-US" sz="1200"/>
              <a:pPr/>
              <a:t>57</a:t>
            </a:fld>
            <a:endParaRPr lang="en-US" altLang="en-US" sz="1200"/>
          </a:p>
        </p:txBody>
      </p:sp>
      <p:sp>
        <p:nvSpPr>
          <p:cNvPr id="6" name="Rectangle 5">
            <a:extLst>
              <a:ext uri="{FF2B5EF4-FFF2-40B4-BE49-F238E27FC236}">
                <a16:creationId xmlns:a16="http://schemas.microsoft.com/office/drawing/2014/main" id="{F93B22DD-538B-49B6-AD33-B4479D7471CF}"/>
              </a:ext>
            </a:extLst>
          </p:cNvPr>
          <p:cNvSpPr/>
          <p:nvPr/>
        </p:nvSpPr>
        <p:spPr>
          <a:xfrm>
            <a:off x="923925" y="1355725"/>
            <a:ext cx="7566025" cy="5078413"/>
          </a:xfrm>
          <a:prstGeom prst="rect">
            <a:avLst/>
          </a:prstGeom>
          <a:solidFill>
            <a:schemeClr val="bg1">
              <a:lumMod val="85000"/>
            </a:schemeClr>
          </a:solidFill>
        </p:spPr>
        <p:txBody>
          <a:bodyPr>
            <a:spAutoFit/>
          </a:bodyPr>
          <a:lstStyle/>
          <a:p>
            <a:pPr>
              <a:defRPr/>
            </a:pPr>
            <a:r>
              <a:rPr lang="en-US" sz="2000" dirty="0"/>
              <a:t>def median(alist):</a:t>
            </a:r>
          </a:p>
          <a:p>
            <a:pPr>
              <a:defRPr/>
            </a:pPr>
            <a:r>
              <a:rPr lang="en-US" sz="2000" dirty="0"/>
              <a:t>    copylist = alist[:]  #make a copy using slice operator</a:t>
            </a:r>
          </a:p>
          <a:p>
            <a:pPr>
              <a:defRPr/>
            </a:pPr>
            <a:r>
              <a:rPr lang="en-US" sz="2000" dirty="0"/>
              <a:t>    copylist.sort()</a:t>
            </a:r>
          </a:p>
          <a:p>
            <a:pPr>
              <a:defRPr/>
            </a:pPr>
            <a:r>
              <a:rPr lang="en-US" sz="2000" dirty="0"/>
              <a:t>    print(copylist)</a:t>
            </a:r>
          </a:p>
          <a:p>
            <a:pPr>
              <a:defRPr/>
            </a:pPr>
            <a:r>
              <a:rPr lang="en-US" sz="2000" dirty="0"/>
              <a:t>    if len(copylist)%2 == 0: #even length</a:t>
            </a:r>
          </a:p>
          <a:p>
            <a:pPr>
              <a:defRPr/>
            </a:pPr>
            <a:r>
              <a:rPr lang="en-US" sz="2000" dirty="0"/>
              <a:t>        rightmid = len(copylist)//2</a:t>
            </a:r>
          </a:p>
          <a:p>
            <a:pPr>
              <a:defRPr/>
            </a:pPr>
            <a:r>
              <a:rPr lang="en-US" sz="2000" dirty="0"/>
              <a:t>        leftmid = rightmid - 1</a:t>
            </a:r>
          </a:p>
          <a:p>
            <a:pPr>
              <a:defRPr/>
            </a:pPr>
            <a:r>
              <a:rPr lang="en-US" sz="2000" dirty="0"/>
              <a:t>        median = (copylist[leftmid] + copylist[rightmid])/2.0</a:t>
            </a:r>
          </a:p>
          <a:p>
            <a:pPr>
              <a:defRPr/>
            </a:pPr>
            <a:r>
              <a:rPr lang="en-US" sz="2000" dirty="0"/>
              <a:t>    else:     #odd length</a:t>
            </a:r>
          </a:p>
          <a:p>
            <a:pPr>
              <a:defRPr/>
            </a:pPr>
            <a:r>
              <a:rPr lang="en-US" sz="2000" dirty="0"/>
              <a:t>        mid = len(copylist)//2</a:t>
            </a:r>
          </a:p>
          <a:p>
            <a:pPr>
              <a:defRPr/>
            </a:pPr>
            <a:r>
              <a:rPr lang="en-US" sz="2000" dirty="0"/>
              <a:t>        median = copylist[mid]</a:t>
            </a:r>
          </a:p>
          <a:p>
            <a:pPr>
              <a:defRPr/>
            </a:pPr>
            <a:r>
              <a:rPr lang="en-US" sz="2000" dirty="0"/>
              <a:t>    return median</a:t>
            </a:r>
          </a:p>
          <a:p>
            <a:pPr>
              <a:defRPr/>
            </a:pPr>
            <a:endParaRPr lang="en-US" sz="2000" dirty="0"/>
          </a:p>
          <a:p>
            <a:pPr>
              <a:defRPr/>
            </a:pPr>
            <a:r>
              <a:rPr lang="en-US" sz="2000" dirty="0"/>
              <a:t>print("Median:",median([20,32,21,26,33,23,18]))</a:t>
            </a:r>
          </a:p>
          <a:p>
            <a:pPr>
              <a:defRPr/>
            </a:pPr>
            <a:r>
              <a:rPr lang="en-US" sz="2000" dirty="0"/>
              <a:t>print("Median:",median([20,32,21,26,33,23,18,29]))</a:t>
            </a:r>
          </a:p>
          <a:p>
            <a:pPr>
              <a:defRPr/>
            </a:pPr>
            <a:endParaRPr lang="en-US" dirty="0"/>
          </a:p>
        </p:txBody>
      </p:sp>
      <p:sp>
        <p:nvSpPr>
          <p:cNvPr id="4" name="Rectangle 3">
            <a:extLst>
              <a:ext uri="{FF2B5EF4-FFF2-40B4-BE49-F238E27FC236}">
                <a16:creationId xmlns:a16="http://schemas.microsoft.com/office/drawing/2014/main" id="{5272D593-42F6-418C-A4E4-41DA6292870C}"/>
              </a:ext>
            </a:extLst>
          </p:cNvPr>
          <p:cNvSpPr/>
          <p:nvPr/>
        </p:nvSpPr>
        <p:spPr>
          <a:xfrm>
            <a:off x="5345113" y="4021138"/>
            <a:ext cx="3033712" cy="1201737"/>
          </a:xfrm>
          <a:prstGeom prst="rect">
            <a:avLst/>
          </a:prstGeom>
          <a:solidFill>
            <a:schemeClr val="bg1">
              <a:lumMod val="85000"/>
            </a:schemeClr>
          </a:solidFill>
        </p:spPr>
        <p:txBody>
          <a:bodyPr>
            <a:spAutoFit/>
          </a:bodyPr>
          <a:lstStyle/>
          <a:p>
            <a:pPr>
              <a:defRPr/>
            </a:pPr>
            <a:r>
              <a:rPr lang="en-US" sz="1800" dirty="0">
                <a:solidFill>
                  <a:srgbClr val="FF0000"/>
                </a:solidFill>
              </a:rPr>
              <a:t>[18, 20, 21, 23, 26, 32, 33]</a:t>
            </a:r>
          </a:p>
          <a:p>
            <a:pPr>
              <a:defRPr/>
            </a:pPr>
            <a:r>
              <a:rPr lang="en-US" sz="1800" dirty="0">
                <a:solidFill>
                  <a:srgbClr val="FF0000"/>
                </a:solidFill>
              </a:rPr>
              <a:t>Median: 23</a:t>
            </a:r>
          </a:p>
          <a:p>
            <a:pPr>
              <a:defRPr/>
            </a:pPr>
            <a:r>
              <a:rPr lang="en-US" sz="1800" dirty="0">
                <a:solidFill>
                  <a:srgbClr val="FF0000"/>
                </a:solidFill>
              </a:rPr>
              <a:t>[18, 20, 21, 23, 26, 29, 32, 33]</a:t>
            </a:r>
          </a:p>
          <a:p>
            <a:pPr>
              <a:defRPr/>
            </a:pPr>
            <a:r>
              <a:rPr lang="en-US" sz="1800" dirty="0">
                <a:solidFill>
                  <a:srgbClr val="FF0000"/>
                </a:solidFill>
              </a:rPr>
              <a:t>Median: 24.5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76197248-A334-49B8-9A17-BE5E40B0C99C}"/>
              </a:ext>
            </a:extLst>
          </p:cNvPr>
          <p:cNvSpPr>
            <a:spLocks noGrp="1"/>
          </p:cNvSpPr>
          <p:nvPr>
            <p:ph type="title"/>
          </p:nvPr>
        </p:nvSpPr>
        <p:spPr/>
        <p:txBody>
          <a:bodyPr/>
          <a:lstStyle/>
          <a:p>
            <a:r>
              <a:rPr lang="en-US" altLang="en-US"/>
              <a:t>Median (cont’d.)</a:t>
            </a:r>
          </a:p>
        </p:txBody>
      </p:sp>
      <p:sp>
        <p:nvSpPr>
          <p:cNvPr id="61443" name="Slide Number Placeholder 4">
            <a:extLst>
              <a:ext uri="{FF2B5EF4-FFF2-40B4-BE49-F238E27FC236}">
                <a16:creationId xmlns:a16="http://schemas.microsoft.com/office/drawing/2014/main" id="{CE78CEA2-091B-4E86-A58E-1495C78E170A}"/>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EA305E-D104-402C-8A84-8BCD52B797DC}" type="slidenum">
              <a:rPr lang="en-US" altLang="en-US" sz="1200"/>
              <a:pPr/>
              <a:t>58</a:t>
            </a:fld>
            <a:endParaRPr lang="en-US" altLang="en-US" sz="1200"/>
          </a:p>
        </p:txBody>
      </p:sp>
      <p:sp>
        <p:nvSpPr>
          <p:cNvPr id="61444" name="Content Placeholder 2">
            <a:extLst>
              <a:ext uri="{FF2B5EF4-FFF2-40B4-BE49-F238E27FC236}">
                <a16:creationId xmlns:a16="http://schemas.microsoft.com/office/drawing/2014/main" id="{8C4E13BB-CC20-4BAE-ADD5-39AC18A6B30F}"/>
              </a:ext>
            </a:extLst>
          </p:cNvPr>
          <p:cNvSpPr>
            <a:spLocks noGrp="1"/>
          </p:cNvSpPr>
          <p:nvPr>
            <p:ph idx="1"/>
          </p:nvPr>
        </p:nvSpPr>
        <p:spPr>
          <a:xfrm>
            <a:off x="457200" y="1600200"/>
            <a:ext cx="8229600" cy="1676400"/>
          </a:xfrm>
        </p:spPr>
        <p:txBody>
          <a:bodyPr/>
          <a:lstStyle/>
          <a:p>
            <a:pPr>
              <a:buFont typeface="Wingdings" panose="05000000000000000000" pitchFamily="2" charset="2"/>
              <a:buChar char="q"/>
            </a:pPr>
            <a:r>
              <a:rPr lang="en-US" altLang="en-US" dirty="0"/>
              <a:t>Before sorting, we are careful to make a copy of the original list in case the original order is important for later processing.</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CE7C31E8-2042-479E-9EA3-16E6143333DB}"/>
              </a:ext>
            </a:extLst>
          </p:cNvPr>
          <p:cNvSpPr>
            <a:spLocks noGrp="1"/>
          </p:cNvSpPr>
          <p:nvPr>
            <p:ph type="title"/>
          </p:nvPr>
        </p:nvSpPr>
        <p:spPr/>
        <p:txBody>
          <a:bodyPr/>
          <a:lstStyle/>
          <a:p>
            <a:r>
              <a:rPr lang="en-US" altLang="en-US"/>
              <a:t>Mode</a:t>
            </a:r>
          </a:p>
        </p:txBody>
      </p:sp>
      <p:sp>
        <p:nvSpPr>
          <p:cNvPr id="3" name="Content Placeholder 2">
            <a:extLst>
              <a:ext uri="{FF2B5EF4-FFF2-40B4-BE49-F238E27FC236}">
                <a16:creationId xmlns:a16="http://schemas.microsoft.com/office/drawing/2014/main" id="{E820EC77-9AB8-4E6D-AEA1-44B63F59DBD2}"/>
              </a:ext>
            </a:extLst>
          </p:cNvPr>
          <p:cNvSpPr>
            <a:spLocks noGrp="1"/>
          </p:cNvSpPr>
          <p:nvPr>
            <p:ph idx="1"/>
          </p:nvPr>
        </p:nvSpPr>
        <p:spPr>
          <a:xfrm>
            <a:off x="685800" y="1431925"/>
            <a:ext cx="7772400" cy="4876800"/>
          </a:xfrm>
        </p:spPr>
        <p:txBody>
          <a:bodyPr>
            <a:normAutofit fontScale="85000" lnSpcReduction="20000"/>
          </a:bodyPr>
          <a:lstStyle/>
          <a:p>
            <a:pPr>
              <a:buFont typeface="Wingdings" panose="05000000000000000000" pitchFamily="2" charset="2"/>
              <a:buChar char="q"/>
              <a:defRPr/>
            </a:pPr>
            <a:r>
              <a:rPr lang="en-US" sz="3300" dirty="0"/>
              <a:t>The </a:t>
            </a:r>
            <a:r>
              <a:rPr lang="en-US" sz="3300" i="1" dirty="0">
                <a:solidFill>
                  <a:srgbClr val="FF0000"/>
                </a:solidFill>
              </a:rPr>
              <a:t>mode</a:t>
            </a:r>
            <a:r>
              <a:rPr lang="en-US" sz="3300" dirty="0"/>
              <a:t> of a data set is the most frequently occurring value.</a:t>
            </a:r>
          </a:p>
          <a:p>
            <a:pPr>
              <a:buFont typeface="Wingdings" panose="05000000000000000000" pitchFamily="2" charset="2"/>
              <a:buChar char="q"/>
              <a:defRPr/>
            </a:pPr>
            <a:r>
              <a:rPr lang="en-US" sz="3300" dirty="0"/>
              <a:t>It is possible that there can be more than one mode.</a:t>
            </a:r>
          </a:p>
          <a:p>
            <a:pPr>
              <a:buFont typeface="Wingdings" panose="05000000000000000000" pitchFamily="2" charset="2"/>
              <a:buChar char="q"/>
              <a:defRPr/>
            </a:pPr>
            <a:r>
              <a:rPr lang="en-US" sz="3300" dirty="0"/>
              <a:t>For example, in the list [1,5,2,1,1,6,3,1,5], 1 is the mode since it occurs more than any other value. </a:t>
            </a:r>
          </a:p>
          <a:p>
            <a:pPr>
              <a:buFont typeface="Wingdings" panose="05000000000000000000" pitchFamily="2" charset="2"/>
              <a:buChar char="q"/>
              <a:defRPr/>
            </a:pPr>
            <a:r>
              <a:rPr lang="en-US" sz="3300" dirty="0"/>
              <a:t>However, if the list contained [1,5,2,1,1,5,5,6,3,1,5] , then 1 and 5 would both be considered the mode values since they each occur four times. </a:t>
            </a:r>
          </a:p>
          <a:p>
            <a:pPr>
              <a:buFont typeface="Wingdings" panose="05000000000000000000" pitchFamily="2" charset="2"/>
              <a:buChar char="q"/>
              <a:defRPr/>
            </a:pPr>
            <a:r>
              <a:rPr lang="en-US" sz="3300" dirty="0"/>
              <a:t>In order to compute the mode, we need to process each data item in our list and keep a count of how many times it has occurred thus far.</a:t>
            </a:r>
          </a:p>
          <a:p>
            <a:pPr>
              <a:defRPr/>
            </a:pPr>
            <a:endParaRPr lang="en-US" dirty="0"/>
          </a:p>
        </p:txBody>
      </p:sp>
      <p:sp>
        <p:nvSpPr>
          <p:cNvPr id="62468" name="Slide Number Placeholder 4">
            <a:extLst>
              <a:ext uri="{FF2B5EF4-FFF2-40B4-BE49-F238E27FC236}">
                <a16:creationId xmlns:a16="http://schemas.microsoft.com/office/drawing/2014/main" id="{56387498-82F9-4192-B850-1E847B0D04AB}"/>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5B95379-238C-4165-9DD6-5C99BF8B07D0}" type="slidenum">
              <a:rPr lang="en-US" altLang="en-US" sz="1200"/>
              <a:pPr/>
              <a:t>59</a:t>
            </a:fld>
            <a:endParaRPr lang="en-US"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2DE513-1114-40C3-B5C5-27B021D21C13}"/>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Kinds of data structures</a:t>
            </a:r>
          </a:p>
        </p:txBody>
      </p:sp>
      <p:sp>
        <p:nvSpPr>
          <p:cNvPr id="9219" name="Rectangle 3">
            <a:extLst>
              <a:ext uri="{FF2B5EF4-FFF2-40B4-BE49-F238E27FC236}">
                <a16:creationId xmlns:a16="http://schemas.microsoft.com/office/drawing/2014/main" id="{A4943F0B-3B84-4C87-B2FD-32E0448FDEFC}"/>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dirty="0">
                <a:ea typeface="MS PGothic" panose="020B0600070205080204" pitchFamily="34" charset="-128"/>
              </a:rPr>
              <a:t>Roughly two kinds of data structures:</a:t>
            </a:r>
          </a:p>
          <a:p>
            <a:pPr eaLnBrk="1" hangingPunct="1">
              <a:buFont typeface="Wingdings" panose="05000000000000000000" pitchFamily="2" charset="2"/>
              <a:buChar char="q"/>
            </a:pPr>
            <a:r>
              <a:rPr lang="en-US" altLang="en-US" dirty="0">
                <a:ea typeface="MS PGothic" panose="020B0600070205080204" pitchFamily="34" charset="-128"/>
              </a:rPr>
              <a:t>built-in data structures, data structures that are so common as to be provided by default</a:t>
            </a:r>
          </a:p>
          <a:p>
            <a:pPr eaLnBrk="1" hangingPunct="1">
              <a:buFont typeface="Wingdings" panose="05000000000000000000" pitchFamily="2" charset="2"/>
              <a:buChar char="q"/>
            </a:pPr>
            <a:r>
              <a:rPr lang="en-US" altLang="en-US" dirty="0">
                <a:ea typeface="MS PGothic" panose="020B0600070205080204" pitchFamily="34" charset="-128"/>
              </a:rPr>
              <a:t>user-defined data structures (classes in object oriented programming) that are designed for a particular task</a:t>
            </a:r>
          </a:p>
        </p:txBody>
      </p:sp>
      <p:sp>
        <p:nvSpPr>
          <p:cNvPr id="9220" name="Slide Number Placeholder 1">
            <a:extLst>
              <a:ext uri="{FF2B5EF4-FFF2-40B4-BE49-F238E27FC236}">
                <a16:creationId xmlns:a16="http://schemas.microsoft.com/office/drawing/2014/main" id="{4B23EDD6-600F-4BC6-9432-3070FC19AE0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62B5C9-6C53-449A-A86B-A2804620C949}" type="slidenum">
              <a:rPr lang="en-US" altLang="en-US" sz="1200"/>
              <a:pPr/>
              <a:t>6</a:t>
            </a:fld>
            <a:endParaRPr lang="en-US" altLang="en-US" sz="12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C5A4F2EA-F493-491B-9611-2C31C0DBB20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107C79E-F133-47A2-BA56-EAAA30D027E5}" type="slidenum">
              <a:rPr lang="en-US" altLang="en-US" sz="1200"/>
              <a:pPr/>
              <a:t>60</a:t>
            </a:fld>
            <a:endParaRPr lang="en-US" altLang="en-US" sz="1200"/>
          </a:p>
        </p:txBody>
      </p:sp>
      <p:sp>
        <p:nvSpPr>
          <p:cNvPr id="5" name="Rectangle 4">
            <a:extLst>
              <a:ext uri="{FF2B5EF4-FFF2-40B4-BE49-F238E27FC236}">
                <a16:creationId xmlns:a16="http://schemas.microsoft.com/office/drawing/2014/main" id="{72AD722D-F207-4867-A2D9-E10126B2839D}"/>
              </a:ext>
            </a:extLst>
          </p:cNvPr>
          <p:cNvSpPr/>
          <p:nvPr/>
        </p:nvSpPr>
        <p:spPr>
          <a:xfrm>
            <a:off x="693738" y="587375"/>
            <a:ext cx="7756525" cy="5632450"/>
          </a:xfrm>
          <a:prstGeom prst="rect">
            <a:avLst/>
          </a:prstGeom>
          <a:solidFill>
            <a:schemeClr val="bg1">
              <a:lumMod val="85000"/>
            </a:schemeClr>
          </a:solidFill>
        </p:spPr>
        <p:txBody>
          <a:bodyPr>
            <a:spAutoFit/>
          </a:bodyPr>
          <a:lstStyle/>
          <a:p>
            <a:pPr>
              <a:defRPr/>
            </a:pPr>
            <a:r>
              <a:rPr lang="en-US" sz="2000" dirty="0"/>
              <a:t>def mode(alist):</a:t>
            </a:r>
          </a:p>
          <a:p>
            <a:pPr>
              <a:defRPr/>
            </a:pPr>
            <a:r>
              <a:rPr lang="en-US" sz="2000" dirty="0"/>
              <a:t>    countList =[]</a:t>
            </a:r>
          </a:p>
          <a:p>
            <a:pPr>
              <a:defRPr/>
            </a:pPr>
            <a:r>
              <a:rPr lang="en-US" sz="2000" dirty="0"/>
              <a:t>    L = []</a:t>
            </a:r>
          </a:p>
          <a:p>
            <a:pPr>
              <a:defRPr/>
            </a:pPr>
            <a:r>
              <a:rPr lang="en-US" sz="2000" dirty="0"/>
              <a:t>    for element in alist:</a:t>
            </a:r>
          </a:p>
          <a:p>
            <a:pPr>
              <a:defRPr/>
            </a:pPr>
            <a:r>
              <a:rPr lang="en-US" sz="2000" dirty="0"/>
              <a:t>        if element not in L:</a:t>
            </a:r>
          </a:p>
          <a:p>
            <a:pPr>
              <a:defRPr/>
            </a:pPr>
            <a:r>
              <a:rPr lang="en-US" sz="2000" dirty="0"/>
              <a:t>            L.append(element)</a:t>
            </a:r>
          </a:p>
          <a:p>
            <a:pPr>
              <a:defRPr/>
            </a:pPr>
            <a:r>
              <a:rPr lang="en-US" sz="2000" dirty="0"/>
              <a:t>            countList.append(1)</a:t>
            </a:r>
          </a:p>
          <a:p>
            <a:pPr>
              <a:defRPr/>
            </a:pPr>
            <a:r>
              <a:rPr lang="en-US" sz="2000" dirty="0"/>
              <a:t>        else:</a:t>
            </a:r>
          </a:p>
          <a:p>
            <a:pPr>
              <a:defRPr/>
            </a:pPr>
            <a:r>
              <a:rPr lang="en-US" sz="2000" dirty="0"/>
              <a:t>            idx = L.index(element)</a:t>
            </a:r>
          </a:p>
          <a:p>
            <a:pPr>
              <a:defRPr/>
            </a:pPr>
            <a:r>
              <a:rPr lang="en-US" sz="2000" dirty="0"/>
              <a:t>            countList[idx] = countList[idx] + 1</a:t>
            </a:r>
          </a:p>
          <a:p>
            <a:pPr>
              <a:defRPr/>
            </a:pPr>
            <a:endParaRPr lang="en-US" sz="2000" dirty="0"/>
          </a:p>
          <a:p>
            <a:pPr>
              <a:defRPr/>
            </a:pPr>
            <a:r>
              <a:rPr lang="en-US" sz="2000" dirty="0"/>
              <a:t>    maxCount = max(countList)</a:t>
            </a:r>
          </a:p>
          <a:p>
            <a:pPr>
              <a:defRPr/>
            </a:pPr>
            <a:r>
              <a:rPr lang="en-US" sz="2000" dirty="0"/>
              <a:t>    idxMaxCount = countList.index(maxCount)</a:t>
            </a:r>
          </a:p>
          <a:p>
            <a:pPr>
              <a:defRPr/>
            </a:pPr>
            <a:endParaRPr lang="en-US" sz="2000" dirty="0"/>
          </a:p>
          <a:p>
            <a:pPr>
              <a:defRPr/>
            </a:pPr>
            <a:r>
              <a:rPr lang="en-US" sz="2000" dirty="0"/>
              <a:t>    return L[idxMaxCount]</a:t>
            </a:r>
          </a:p>
          <a:p>
            <a:pPr>
              <a:defRPr/>
            </a:pPr>
            <a:endParaRPr lang="en-US" sz="2000" dirty="0"/>
          </a:p>
          <a:p>
            <a:pPr>
              <a:defRPr/>
            </a:pPr>
            <a:r>
              <a:rPr lang="en-US" sz="2000" dirty="0"/>
              <a:t>L = [1,5,4,5,4,2,4,7,1,4,6,5]</a:t>
            </a:r>
          </a:p>
          <a:p>
            <a:pPr>
              <a:defRPr/>
            </a:pPr>
            <a:r>
              <a:rPr lang="en-US" sz="2000" dirty="0"/>
              <a:t>print ("Mode:",mode(L))</a:t>
            </a:r>
          </a:p>
        </p:txBody>
      </p:sp>
      <p:sp>
        <p:nvSpPr>
          <p:cNvPr id="6" name="Rectangle 5">
            <a:extLst>
              <a:ext uri="{FF2B5EF4-FFF2-40B4-BE49-F238E27FC236}">
                <a16:creationId xmlns:a16="http://schemas.microsoft.com/office/drawing/2014/main" id="{65230DCC-1E1D-44E1-982A-CAF8B4318B2B}"/>
              </a:ext>
            </a:extLst>
          </p:cNvPr>
          <p:cNvSpPr/>
          <p:nvPr/>
        </p:nvSpPr>
        <p:spPr>
          <a:xfrm>
            <a:off x="3765550" y="5803900"/>
            <a:ext cx="1046163" cy="400050"/>
          </a:xfrm>
          <a:prstGeom prst="rect">
            <a:avLst/>
          </a:prstGeom>
          <a:solidFill>
            <a:schemeClr val="bg1">
              <a:lumMod val="85000"/>
            </a:schemeClr>
          </a:solidFill>
        </p:spPr>
        <p:txBody>
          <a:bodyPr wrap="none">
            <a:spAutoFit/>
          </a:bodyPr>
          <a:lstStyle/>
          <a:p>
            <a:pPr>
              <a:defRPr/>
            </a:pPr>
            <a:r>
              <a:rPr lang="en-US" sz="2000" dirty="0">
                <a:solidFill>
                  <a:srgbClr val="FF0000"/>
                </a:solidFill>
              </a:rPr>
              <a:t>Mode: 4</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a:extLst>
              <a:ext uri="{FF2B5EF4-FFF2-40B4-BE49-F238E27FC236}">
                <a16:creationId xmlns:a16="http://schemas.microsoft.com/office/drawing/2014/main" id="{1EF82DFF-4100-4769-92BC-69310728C602}"/>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26E0F2-AD1F-4FFB-AB44-FE2E201FE1D8}" type="slidenum">
              <a:rPr lang="en-US" altLang="en-US" sz="1200"/>
              <a:pPr/>
              <a:t>61</a:t>
            </a:fld>
            <a:endParaRPr lang="en-US" altLang="en-US" sz="1200"/>
          </a:p>
        </p:txBody>
      </p:sp>
      <p:graphicFrame>
        <p:nvGraphicFramePr>
          <p:cNvPr id="6" name="Table 5">
            <a:extLst>
              <a:ext uri="{FF2B5EF4-FFF2-40B4-BE49-F238E27FC236}">
                <a16:creationId xmlns:a16="http://schemas.microsoft.com/office/drawing/2014/main" id="{CD2EF9B9-D0B2-4BBF-A468-E765C896B901}"/>
              </a:ext>
            </a:extLst>
          </p:cNvPr>
          <p:cNvGraphicFramePr>
            <a:graphicFrameLocks noGrp="1"/>
          </p:cNvGraphicFramePr>
          <p:nvPr/>
        </p:nvGraphicFramePr>
        <p:xfrm>
          <a:off x="1308100" y="2166938"/>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rgbClr val="FF0000"/>
                    </a:solidFill>
                  </a:tcPr>
                </a:tc>
                <a:tc>
                  <a:txBody>
                    <a:bodyPr/>
                    <a:lstStyle/>
                    <a:p>
                      <a:r>
                        <a:rPr lang="en-US" sz="1200" dirty="0"/>
                        <a:t>1</a:t>
                      </a:r>
                    </a:p>
                  </a:txBody>
                  <a:tcPr marT="45798" marB="45798">
                    <a:solidFill>
                      <a:srgbClr val="FF0000"/>
                    </a:solidFill>
                  </a:tcPr>
                </a:tc>
                <a:tc>
                  <a:txBody>
                    <a:bodyPr/>
                    <a:lstStyle/>
                    <a:p>
                      <a:r>
                        <a:rPr lang="en-US" sz="1200" dirty="0"/>
                        <a:t>2</a:t>
                      </a:r>
                    </a:p>
                  </a:txBody>
                  <a:tcPr marT="45798" marB="45798">
                    <a:solidFill>
                      <a:srgbClr val="FF0000"/>
                    </a:solidFill>
                  </a:tcPr>
                </a:tc>
                <a:tc>
                  <a:txBody>
                    <a:bodyPr/>
                    <a:lstStyle/>
                    <a:p>
                      <a:r>
                        <a:rPr lang="en-US" sz="1200" dirty="0"/>
                        <a:t>3</a:t>
                      </a:r>
                    </a:p>
                  </a:txBody>
                  <a:tcPr marT="45798" marB="45798">
                    <a:solidFill>
                      <a:srgbClr val="FF0000"/>
                    </a:solidFill>
                  </a:tcPr>
                </a:tc>
                <a:tc>
                  <a:txBody>
                    <a:bodyPr/>
                    <a:lstStyle/>
                    <a:p>
                      <a:r>
                        <a:rPr lang="en-US" sz="1200" dirty="0"/>
                        <a:t>4</a:t>
                      </a:r>
                    </a:p>
                  </a:txBody>
                  <a:tcPr marT="45798" marB="45798">
                    <a:solidFill>
                      <a:srgbClr val="FF0000"/>
                    </a:solidFill>
                  </a:tcPr>
                </a:tc>
                <a:tc>
                  <a:txBody>
                    <a:bodyPr/>
                    <a:lstStyle/>
                    <a:p>
                      <a:r>
                        <a:rPr lang="en-US" sz="1200" dirty="0"/>
                        <a:t>5</a:t>
                      </a:r>
                    </a:p>
                  </a:txBody>
                  <a:tcPr marT="45798" marB="45798">
                    <a:solidFill>
                      <a:srgbClr val="FF0000"/>
                    </a:solidFill>
                  </a:tcPr>
                </a:tc>
                <a:tc>
                  <a:txBody>
                    <a:bodyPr/>
                    <a:lstStyle/>
                    <a:p>
                      <a:r>
                        <a:rPr lang="en-US" sz="1200" dirty="0"/>
                        <a:t>6</a:t>
                      </a:r>
                    </a:p>
                  </a:txBody>
                  <a:tcPr marT="45798" marB="45798">
                    <a:solidFill>
                      <a:srgbClr val="FF0000"/>
                    </a:solidFill>
                  </a:tcPr>
                </a:tc>
                <a:tc>
                  <a:txBody>
                    <a:bodyPr/>
                    <a:lstStyle/>
                    <a:p>
                      <a:r>
                        <a:rPr lang="en-US" sz="1200" dirty="0"/>
                        <a:t>7</a:t>
                      </a:r>
                    </a:p>
                  </a:txBody>
                  <a:tcPr marT="45798" marB="45798">
                    <a:solidFill>
                      <a:srgbClr val="FF0000"/>
                    </a:solidFill>
                  </a:tcPr>
                </a:tc>
                <a:tc>
                  <a:txBody>
                    <a:bodyPr/>
                    <a:lstStyle/>
                    <a:p>
                      <a:r>
                        <a:rPr lang="en-US" sz="1200" dirty="0"/>
                        <a:t>8</a:t>
                      </a:r>
                    </a:p>
                  </a:txBody>
                  <a:tcPr marT="45798" marB="45798">
                    <a:solidFill>
                      <a:srgbClr val="FF0000"/>
                    </a:solidFill>
                  </a:tcPr>
                </a:tc>
                <a:tc>
                  <a:txBody>
                    <a:bodyPr/>
                    <a:lstStyle/>
                    <a:p>
                      <a:r>
                        <a:rPr lang="en-US" sz="1200" dirty="0"/>
                        <a:t>9</a:t>
                      </a:r>
                    </a:p>
                  </a:txBody>
                  <a:tcPr marT="45798" marB="45798">
                    <a:solidFill>
                      <a:srgbClr val="FF0000"/>
                    </a:solidFill>
                  </a:tcPr>
                </a:tc>
                <a:tc>
                  <a:txBody>
                    <a:bodyPr/>
                    <a:lstStyle/>
                    <a:p>
                      <a:r>
                        <a:rPr lang="en-US" sz="1200" dirty="0"/>
                        <a:t>10</a:t>
                      </a:r>
                    </a:p>
                  </a:txBody>
                  <a:tcPr marT="45798" marB="45798">
                    <a:solidFill>
                      <a:srgbClr val="FF0000"/>
                    </a:solidFill>
                  </a:tcPr>
                </a:tc>
                <a:tc>
                  <a:txBody>
                    <a:bodyPr/>
                    <a:lstStyle/>
                    <a:p>
                      <a:r>
                        <a:rPr lang="en-US" sz="1200" dirty="0"/>
                        <a:t>11</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7</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6</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extLst>
                  <a:ext uri="{0D108BD9-81ED-4DB2-BD59-A6C34878D82A}">
                    <a16:rowId xmlns:a16="http://schemas.microsoft.com/office/drawing/2014/main" val="10001"/>
                  </a:ext>
                </a:extLst>
              </a:tr>
            </a:tbl>
          </a:graphicData>
        </a:graphic>
      </p:graphicFrame>
      <p:sp>
        <p:nvSpPr>
          <p:cNvPr id="64556" name="Rectangle 6">
            <a:extLst>
              <a:ext uri="{FF2B5EF4-FFF2-40B4-BE49-F238E27FC236}">
                <a16:creationId xmlns:a16="http://schemas.microsoft.com/office/drawing/2014/main" id="{ACDDA34D-DC2E-464E-9407-9114BDFDFC7F}"/>
              </a:ext>
            </a:extLst>
          </p:cNvPr>
          <p:cNvSpPr>
            <a:spLocks noChangeArrowheads="1"/>
          </p:cNvSpPr>
          <p:nvPr/>
        </p:nvSpPr>
        <p:spPr bwMode="auto">
          <a:xfrm>
            <a:off x="7567613" y="2354263"/>
            <a:ext cx="708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4CAF42E1-AAB5-4962-A1D1-B8D5C6BBB191}"/>
              </a:ext>
            </a:extLst>
          </p:cNvPr>
          <p:cNvGraphicFramePr>
            <a:graphicFrameLocks noGrp="1"/>
          </p:cNvGraphicFramePr>
          <p:nvPr/>
        </p:nvGraphicFramePr>
        <p:xfrm>
          <a:off x="1346200" y="3357563"/>
          <a:ext cx="3048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1475">
                <a:tc>
                  <a:txBody>
                    <a:bodyPr/>
                    <a:lstStyle/>
                    <a:p>
                      <a:r>
                        <a:rPr lang="en-US" sz="1200" dirty="0"/>
                        <a:t>0</a:t>
                      </a:r>
                    </a:p>
                  </a:txBody>
                  <a:tcPr marT="45798" marB="45798">
                    <a:solidFill>
                      <a:srgbClr val="FF0000"/>
                    </a:solidFill>
                  </a:tcPr>
                </a:tc>
                <a:tc>
                  <a:txBody>
                    <a:bodyPr/>
                    <a:lstStyle/>
                    <a:p>
                      <a:r>
                        <a:rPr lang="en-US" sz="1200" dirty="0"/>
                        <a:t>1</a:t>
                      </a:r>
                    </a:p>
                  </a:txBody>
                  <a:tcPr marT="45798" marB="45798">
                    <a:solidFill>
                      <a:srgbClr val="FF0000"/>
                    </a:solidFill>
                  </a:tcPr>
                </a:tc>
                <a:tc>
                  <a:txBody>
                    <a:bodyPr/>
                    <a:lstStyle/>
                    <a:p>
                      <a:r>
                        <a:rPr lang="en-US" sz="1200" dirty="0"/>
                        <a:t>2</a:t>
                      </a:r>
                    </a:p>
                  </a:txBody>
                  <a:tcPr marT="45798" marB="45798">
                    <a:solidFill>
                      <a:srgbClr val="FF0000"/>
                    </a:solidFill>
                  </a:tcPr>
                </a:tc>
                <a:tc>
                  <a:txBody>
                    <a:bodyPr/>
                    <a:lstStyle/>
                    <a:p>
                      <a:r>
                        <a:rPr lang="en-US" sz="1200" dirty="0"/>
                        <a:t>3</a:t>
                      </a:r>
                    </a:p>
                  </a:txBody>
                  <a:tcPr marT="45798" marB="45798">
                    <a:solidFill>
                      <a:srgbClr val="FF0000"/>
                    </a:solidFill>
                  </a:tcPr>
                </a:tc>
                <a:tc>
                  <a:txBody>
                    <a:bodyPr/>
                    <a:lstStyle/>
                    <a:p>
                      <a:r>
                        <a:rPr lang="en-US" sz="1200" dirty="0"/>
                        <a:t>4</a:t>
                      </a:r>
                    </a:p>
                  </a:txBody>
                  <a:tcPr marT="45798" marB="45798">
                    <a:solidFill>
                      <a:srgbClr val="FF0000"/>
                    </a:solidFill>
                  </a:tcPr>
                </a:tc>
                <a:tc>
                  <a:txBody>
                    <a:bodyPr/>
                    <a:lstStyle/>
                    <a:p>
                      <a:r>
                        <a:rPr lang="en-US" sz="1200" dirty="0"/>
                        <a:t>5</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7</a:t>
                      </a:r>
                    </a:p>
                  </a:txBody>
                  <a:tcPr marT="45798" marB="45798">
                    <a:solidFill>
                      <a:srgbClr val="FF0000"/>
                    </a:solidFill>
                  </a:tcPr>
                </a:tc>
                <a:tc>
                  <a:txBody>
                    <a:bodyPr/>
                    <a:lstStyle/>
                    <a:p>
                      <a:r>
                        <a:rPr lang="en-US" sz="1800" b="1" dirty="0">
                          <a:solidFill>
                            <a:schemeClr val="tx1"/>
                          </a:solidFill>
                        </a:rPr>
                        <a:t>6</a:t>
                      </a:r>
                    </a:p>
                  </a:txBody>
                  <a:tcPr marT="45798" marB="45798">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3B1B16EC-5E31-4CC9-B550-2650259F599E}"/>
              </a:ext>
            </a:extLst>
          </p:cNvPr>
          <p:cNvGraphicFramePr>
            <a:graphicFrameLocks noGrp="1"/>
          </p:cNvGraphicFramePr>
          <p:nvPr/>
        </p:nvGraphicFramePr>
        <p:xfrm>
          <a:off x="1308100" y="4503738"/>
          <a:ext cx="3048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1475">
                <a:tc>
                  <a:txBody>
                    <a:bodyPr/>
                    <a:lstStyle/>
                    <a:p>
                      <a:r>
                        <a:rPr lang="en-US" sz="1200" dirty="0"/>
                        <a:t>0</a:t>
                      </a:r>
                    </a:p>
                  </a:txBody>
                  <a:tcPr marT="45798" marB="45798">
                    <a:solidFill>
                      <a:srgbClr val="FF0000"/>
                    </a:solidFill>
                  </a:tcPr>
                </a:tc>
                <a:tc>
                  <a:txBody>
                    <a:bodyPr/>
                    <a:lstStyle/>
                    <a:p>
                      <a:r>
                        <a:rPr lang="en-US" sz="1200" dirty="0"/>
                        <a:t>1</a:t>
                      </a:r>
                    </a:p>
                  </a:txBody>
                  <a:tcPr marT="45798" marB="45798">
                    <a:solidFill>
                      <a:srgbClr val="FF0000"/>
                    </a:solidFill>
                  </a:tcPr>
                </a:tc>
                <a:tc>
                  <a:txBody>
                    <a:bodyPr/>
                    <a:lstStyle/>
                    <a:p>
                      <a:r>
                        <a:rPr lang="en-US" sz="1200" dirty="0"/>
                        <a:t>2</a:t>
                      </a:r>
                    </a:p>
                  </a:txBody>
                  <a:tcPr marT="45798" marB="45798">
                    <a:solidFill>
                      <a:srgbClr val="FF0000"/>
                    </a:solidFill>
                  </a:tcPr>
                </a:tc>
                <a:tc>
                  <a:txBody>
                    <a:bodyPr/>
                    <a:lstStyle/>
                    <a:p>
                      <a:r>
                        <a:rPr lang="en-US" sz="1200" dirty="0"/>
                        <a:t>3</a:t>
                      </a:r>
                    </a:p>
                  </a:txBody>
                  <a:tcPr marT="45798" marB="45798">
                    <a:solidFill>
                      <a:srgbClr val="FF0000"/>
                    </a:solidFill>
                  </a:tcPr>
                </a:tc>
                <a:tc>
                  <a:txBody>
                    <a:bodyPr/>
                    <a:lstStyle/>
                    <a:p>
                      <a:r>
                        <a:rPr lang="en-US" sz="1200" dirty="0"/>
                        <a:t>4</a:t>
                      </a:r>
                    </a:p>
                  </a:txBody>
                  <a:tcPr marT="45798" marB="45798">
                    <a:solidFill>
                      <a:srgbClr val="FF0000"/>
                    </a:solidFill>
                  </a:tcPr>
                </a:tc>
                <a:tc>
                  <a:txBody>
                    <a:bodyPr/>
                    <a:lstStyle/>
                    <a:p>
                      <a:r>
                        <a:rPr lang="en-US" sz="1200" dirty="0"/>
                        <a:t>5</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3</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extLst>
                  <a:ext uri="{0D108BD9-81ED-4DB2-BD59-A6C34878D82A}">
                    <a16:rowId xmlns:a16="http://schemas.microsoft.com/office/drawing/2014/main" val="10001"/>
                  </a:ext>
                </a:extLst>
              </a:tr>
            </a:tbl>
          </a:graphicData>
        </a:graphic>
      </p:graphicFrame>
      <p:sp>
        <p:nvSpPr>
          <p:cNvPr id="64603" name="Rectangle 9">
            <a:extLst>
              <a:ext uri="{FF2B5EF4-FFF2-40B4-BE49-F238E27FC236}">
                <a16:creationId xmlns:a16="http://schemas.microsoft.com/office/drawing/2014/main" id="{A37416F6-567D-4728-B193-4F4C94054ADF}"/>
              </a:ext>
            </a:extLst>
          </p:cNvPr>
          <p:cNvSpPr>
            <a:spLocks noChangeArrowheads="1"/>
          </p:cNvSpPr>
          <p:nvPr/>
        </p:nvSpPr>
        <p:spPr bwMode="auto">
          <a:xfrm>
            <a:off x="4687888" y="3544888"/>
            <a:ext cx="7064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64604" name="Rectangle 10">
            <a:extLst>
              <a:ext uri="{FF2B5EF4-FFF2-40B4-BE49-F238E27FC236}">
                <a16:creationId xmlns:a16="http://schemas.microsoft.com/office/drawing/2014/main" id="{FAE1629A-658E-4B91-A491-8128F43345DC}"/>
              </a:ext>
            </a:extLst>
          </p:cNvPr>
          <p:cNvSpPr>
            <a:spLocks noChangeArrowheads="1"/>
          </p:cNvSpPr>
          <p:nvPr/>
        </p:nvSpPr>
        <p:spPr bwMode="auto">
          <a:xfrm>
            <a:off x="4610100" y="4735513"/>
            <a:ext cx="1420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sp>
        <p:nvSpPr>
          <p:cNvPr id="64605" name="Title 1">
            <a:extLst>
              <a:ext uri="{FF2B5EF4-FFF2-40B4-BE49-F238E27FC236}">
                <a16:creationId xmlns:a16="http://schemas.microsoft.com/office/drawing/2014/main" id="{A50026BB-A98D-4D12-80F1-35C71C0D91C4}"/>
              </a:ext>
            </a:extLst>
          </p:cNvPr>
          <p:cNvSpPr>
            <a:spLocks noGrp="1"/>
          </p:cNvSpPr>
          <p:nvPr>
            <p:ph type="title"/>
          </p:nvPr>
        </p:nvSpPr>
        <p:spPr/>
        <p:txBody>
          <a:bodyPr/>
          <a:lstStyle/>
          <a:p>
            <a:r>
              <a:rPr lang="en-US" altLang="en-US"/>
              <a:t>Mode (cont’d.)</a:t>
            </a:r>
          </a:p>
        </p:txBody>
      </p:sp>
      <p:sp>
        <p:nvSpPr>
          <p:cNvPr id="64606" name="Rectangle 1">
            <a:extLst>
              <a:ext uri="{FF2B5EF4-FFF2-40B4-BE49-F238E27FC236}">
                <a16:creationId xmlns:a16="http://schemas.microsoft.com/office/drawing/2014/main" id="{C30A7703-D3A7-406B-8E5C-BE2858D778D1}"/>
              </a:ext>
            </a:extLst>
          </p:cNvPr>
          <p:cNvSpPr>
            <a:spLocks noChangeArrowheads="1"/>
          </p:cNvSpPr>
          <p:nvPr/>
        </p:nvSpPr>
        <p:spPr bwMode="auto">
          <a:xfrm>
            <a:off x="6376988" y="3822700"/>
            <a:ext cx="23812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Associate an occurrence count with each individual data value.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38AEF125-3A28-4711-8989-B9ADC5FC708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C8F978-2E10-4E30-82F3-1E13643EB541}" type="slidenum">
              <a:rPr lang="en-US" altLang="en-US" sz="1200"/>
              <a:pPr/>
              <a:t>62</a:t>
            </a:fld>
            <a:endParaRPr lang="en-US" altLang="en-US" sz="1200"/>
          </a:p>
        </p:txBody>
      </p:sp>
      <p:sp>
        <p:nvSpPr>
          <p:cNvPr id="65539" name="Rectangle 6">
            <a:extLst>
              <a:ext uri="{FF2B5EF4-FFF2-40B4-BE49-F238E27FC236}">
                <a16:creationId xmlns:a16="http://schemas.microsoft.com/office/drawing/2014/main" id="{45CD807E-27F3-44D9-B575-93D2E595F34B}"/>
              </a:ext>
            </a:extLst>
          </p:cNvPr>
          <p:cNvSpPr>
            <a:spLocks noChangeArrowheads="1"/>
          </p:cNvSpPr>
          <p:nvPr/>
        </p:nvSpPr>
        <p:spPr bwMode="auto">
          <a:xfrm>
            <a:off x="7773988" y="2295525"/>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65540" name="Rectangle 9">
            <a:extLst>
              <a:ext uri="{FF2B5EF4-FFF2-40B4-BE49-F238E27FC236}">
                <a16:creationId xmlns:a16="http://schemas.microsoft.com/office/drawing/2014/main" id="{028863EC-BA9F-4975-80AE-C565EF2C20BA}"/>
              </a:ext>
            </a:extLst>
          </p:cNvPr>
          <p:cNvSpPr>
            <a:spLocks noChangeArrowheads="1"/>
          </p:cNvSpPr>
          <p:nvPr/>
        </p:nvSpPr>
        <p:spPr bwMode="auto">
          <a:xfrm>
            <a:off x="1538288" y="3241675"/>
            <a:ext cx="1176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 = []</a:t>
            </a:r>
          </a:p>
        </p:txBody>
      </p:sp>
      <p:sp>
        <p:nvSpPr>
          <p:cNvPr id="65541" name="Rectangle 10">
            <a:extLst>
              <a:ext uri="{FF2B5EF4-FFF2-40B4-BE49-F238E27FC236}">
                <a16:creationId xmlns:a16="http://schemas.microsoft.com/office/drawing/2014/main" id="{FD0074F9-07BC-44A6-839F-FED02224203F}"/>
              </a:ext>
            </a:extLst>
          </p:cNvPr>
          <p:cNvSpPr>
            <a:spLocks noChangeArrowheads="1"/>
          </p:cNvSpPr>
          <p:nvPr/>
        </p:nvSpPr>
        <p:spPr bwMode="auto">
          <a:xfrm>
            <a:off x="1549400" y="4370388"/>
            <a:ext cx="2330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 = []</a:t>
            </a:r>
          </a:p>
        </p:txBody>
      </p:sp>
      <p:sp>
        <p:nvSpPr>
          <p:cNvPr id="65542" name="Title 1">
            <a:extLst>
              <a:ext uri="{FF2B5EF4-FFF2-40B4-BE49-F238E27FC236}">
                <a16:creationId xmlns:a16="http://schemas.microsoft.com/office/drawing/2014/main" id="{76273745-63D7-4DC0-91EF-7AB89F9DA2DE}"/>
              </a:ext>
            </a:extLst>
          </p:cNvPr>
          <p:cNvSpPr>
            <a:spLocks noGrp="1"/>
          </p:cNvSpPr>
          <p:nvPr>
            <p:ph type="title"/>
          </p:nvPr>
        </p:nvSpPr>
        <p:spPr/>
        <p:txBody>
          <a:bodyPr/>
          <a:lstStyle/>
          <a:p>
            <a:r>
              <a:rPr lang="en-US" altLang="en-US"/>
              <a:t>Mode (cont’d.)</a:t>
            </a:r>
          </a:p>
        </p:txBody>
      </p:sp>
      <p:graphicFrame>
        <p:nvGraphicFramePr>
          <p:cNvPr id="10" name="Table 9">
            <a:extLst>
              <a:ext uri="{FF2B5EF4-FFF2-40B4-BE49-F238E27FC236}">
                <a16:creationId xmlns:a16="http://schemas.microsoft.com/office/drawing/2014/main" id="{2AA0D1BF-296D-4252-BB55-D7E4B0337447}"/>
              </a:ext>
            </a:extLst>
          </p:cNvPr>
          <p:cNvGraphicFramePr>
            <a:graphicFrameLocks noGrp="1"/>
          </p:cNvGraphicFramePr>
          <p:nvPr/>
        </p:nvGraphicFramePr>
        <p:xfrm>
          <a:off x="1658938" y="220027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rgbClr val="FF0000"/>
                    </a:solidFill>
                  </a:tcPr>
                </a:tc>
                <a:tc>
                  <a:txBody>
                    <a:bodyPr/>
                    <a:lstStyle/>
                    <a:p>
                      <a:r>
                        <a:rPr lang="en-US" sz="1200" dirty="0"/>
                        <a:t>1</a:t>
                      </a:r>
                    </a:p>
                  </a:txBody>
                  <a:tcPr marT="45798" marB="45798">
                    <a:solidFill>
                      <a:srgbClr val="FF0000"/>
                    </a:solidFill>
                  </a:tcPr>
                </a:tc>
                <a:tc>
                  <a:txBody>
                    <a:bodyPr/>
                    <a:lstStyle/>
                    <a:p>
                      <a:r>
                        <a:rPr lang="en-US" sz="1200" dirty="0"/>
                        <a:t>2</a:t>
                      </a:r>
                    </a:p>
                  </a:txBody>
                  <a:tcPr marT="45798" marB="45798">
                    <a:solidFill>
                      <a:srgbClr val="FF0000"/>
                    </a:solidFill>
                  </a:tcPr>
                </a:tc>
                <a:tc>
                  <a:txBody>
                    <a:bodyPr/>
                    <a:lstStyle/>
                    <a:p>
                      <a:r>
                        <a:rPr lang="en-US" sz="1200" dirty="0"/>
                        <a:t>3</a:t>
                      </a:r>
                    </a:p>
                  </a:txBody>
                  <a:tcPr marT="45798" marB="45798">
                    <a:solidFill>
                      <a:srgbClr val="FF0000"/>
                    </a:solidFill>
                  </a:tcPr>
                </a:tc>
                <a:tc>
                  <a:txBody>
                    <a:bodyPr/>
                    <a:lstStyle/>
                    <a:p>
                      <a:r>
                        <a:rPr lang="en-US" sz="1200" dirty="0"/>
                        <a:t>4</a:t>
                      </a:r>
                    </a:p>
                  </a:txBody>
                  <a:tcPr marT="45798" marB="45798">
                    <a:solidFill>
                      <a:srgbClr val="FF0000"/>
                    </a:solidFill>
                  </a:tcPr>
                </a:tc>
                <a:tc>
                  <a:txBody>
                    <a:bodyPr/>
                    <a:lstStyle/>
                    <a:p>
                      <a:r>
                        <a:rPr lang="en-US" sz="1200" dirty="0"/>
                        <a:t>5</a:t>
                      </a:r>
                    </a:p>
                  </a:txBody>
                  <a:tcPr marT="45798" marB="45798">
                    <a:solidFill>
                      <a:srgbClr val="FF0000"/>
                    </a:solidFill>
                  </a:tcPr>
                </a:tc>
                <a:tc>
                  <a:txBody>
                    <a:bodyPr/>
                    <a:lstStyle/>
                    <a:p>
                      <a:r>
                        <a:rPr lang="en-US" sz="1200" dirty="0"/>
                        <a:t>6</a:t>
                      </a:r>
                    </a:p>
                  </a:txBody>
                  <a:tcPr marT="45798" marB="45798">
                    <a:solidFill>
                      <a:srgbClr val="FF0000"/>
                    </a:solidFill>
                  </a:tcPr>
                </a:tc>
                <a:tc>
                  <a:txBody>
                    <a:bodyPr/>
                    <a:lstStyle/>
                    <a:p>
                      <a:r>
                        <a:rPr lang="en-US" sz="1200" dirty="0"/>
                        <a:t>7</a:t>
                      </a:r>
                    </a:p>
                  </a:txBody>
                  <a:tcPr marT="45798" marB="45798">
                    <a:solidFill>
                      <a:srgbClr val="FF0000"/>
                    </a:solidFill>
                  </a:tcPr>
                </a:tc>
                <a:tc>
                  <a:txBody>
                    <a:bodyPr/>
                    <a:lstStyle/>
                    <a:p>
                      <a:r>
                        <a:rPr lang="en-US" sz="1200" dirty="0"/>
                        <a:t>8</a:t>
                      </a:r>
                    </a:p>
                  </a:txBody>
                  <a:tcPr marT="45798" marB="45798">
                    <a:solidFill>
                      <a:srgbClr val="FF0000"/>
                    </a:solidFill>
                  </a:tcPr>
                </a:tc>
                <a:tc>
                  <a:txBody>
                    <a:bodyPr/>
                    <a:lstStyle/>
                    <a:p>
                      <a:r>
                        <a:rPr lang="en-US" sz="1200" dirty="0"/>
                        <a:t>9</a:t>
                      </a:r>
                    </a:p>
                  </a:txBody>
                  <a:tcPr marT="45798" marB="45798">
                    <a:solidFill>
                      <a:srgbClr val="FF0000"/>
                    </a:solidFill>
                  </a:tcPr>
                </a:tc>
                <a:tc>
                  <a:txBody>
                    <a:bodyPr/>
                    <a:lstStyle/>
                    <a:p>
                      <a:r>
                        <a:rPr lang="en-US" sz="1200" dirty="0"/>
                        <a:t>10</a:t>
                      </a:r>
                    </a:p>
                  </a:txBody>
                  <a:tcPr marT="45798" marB="45798">
                    <a:solidFill>
                      <a:srgbClr val="FF0000"/>
                    </a:solidFill>
                  </a:tcPr>
                </a:tc>
                <a:tc>
                  <a:txBody>
                    <a:bodyPr/>
                    <a:lstStyle/>
                    <a:p>
                      <a:r>
                        <a:rPr lang="en-US" sz="1200" dirty="0"/>
                        <a:t>11</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7</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6</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D4925650-F452-4655-9D22-D3E23680603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94CB5F-6A16-46AF-8C98-02C93B0B0C65}" type="slidenum">
              <a:rPr lang="en-US" altLang="en-US" sz="1200"/>
              <a:pPr/>
              <a:t>63</a:t>
            </a:fld>
            <a:endParaRPr lang="en-US" altLang="en-US" sz="1200"/>
          </a:p>
        </p:txBody>
      </p:sp>
      <p:graphicFrame>
        <p:nvGraphicFramePr>
          <p:cNvPr id="6" name="Table 5">
            <a:extLst>
              <a:ext uri="{FF2B5EF4-FFF2-40B4-BE49-F238E27FC236}">
                <a16:creationId xmlns:a16="http://schemas.microsoft.com/office/drawing/2014/main" id="{23FF5669-B6CC-4057-AD59-DBA03D096BE8}"/>
              </a:ext>
            </a:extLst>
          </p:cNvPr>
          <p:cNvGraphicFramePr>
            <a:graphicFrameLocks noGrp="1"/>
          </p:cNvGraphicFramePr>
          <p:nvPr/>
        </p:nvGraphicFramePr>
        <p:xfrm>
          <a:off x="1485900" y="2103438"/>
          <a:ext cx="609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1">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6604" name="Rectangle 6">
            <a:extLst>
              <a:ext uri="{FF2B5EF4-FFF2-40B4-BE49-F238E27FC236}">
                <a16:creationId xmlns:a16="http://schemas.microsoft.com/office/drawing/2014/main" id="{F88D7226-626A-4064-B6CB-561CD700A49A}"/>
              </a:ext>
            </a:extLst>
          </p:cNvPr>
          <p:cNvSpPr>
            <a:spLocks noChangeArrowheads="1"/>
          </p:cNvSpPr>
          <p:nvPr/>
        </p:nvSpPr>
        <p:spPr bwMode="auto">
          <a:xfrm>
            <a:off x="7773988" y="2295525"/>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66605" name="Rectangle 9">
            <a:extLst>
              <a:ext uri="{FF2B5EF4-FFF2-40B4-BE49-F238E27FC236}">
                <a16:creationId xmlns:a16="http://schemas.microsoft.com/office/drawing/2014/main" id="{C0C9332D-B20B-449F-9D31-CBFD8AF9C990}"/>
              </a:ext>
            </a:extLst>
          </p:cNvPr>
          <p:cNvSpPr>
            <a:spLocks noChangeArrowheads="1"/>
          </p:cNvSpPr>
          <p:nvPr/>
        </p:nvSpPr>
        <p:spPr bwMode="auto">
          <a:xfrm>
            <a:off x="2243138" y="3241675"/>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66606" name="Rectangle 10">
            <a:extLst>
              <a:ext uri="{FF2B5EF4-FFF2-40B4-BE49-F238E27FC236}">
                <a16:creationId xmlns:a16="http://schemas.microsoft.com/office/drawing/2014/main" id="{E91D8658-CCC1-4C3E-923C-A20E82614DA1}"/>
              </a:ext>
            </a:extLst>
          </p:cNvPr>
          <p:cNvSpPr>
            <a:spLocks noChangeArrowheads="1"/>
          </p:cNvSpPr>
          <p:nvPr/>
        </p:nvSpPr>
        <p:spPr bwMode="auto">
          <a:xfrm>
            <a:off x="2243138" y="4370388"/>
            <a:ext cx="1076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3" name="Table 2">
            <a:extLst>
              <a:ext uri="{FF2B5EF4-FFF2-40B4-BE49-F238E27FC236}">
                <a16:creationId xmlns:a16="http://schemas.microsoft.com/office/drawing/2014/main" id="{DDBBA8B0-9365-4FE2-A2A7-EA5A69D9FE3A}"/>
              </a:ext>
            </a:extLst>
          </p:cNvPr>
          <p:cNvGraphicFramePr>
            <a:graphicFrameLocks noGrp="1"/>
          </p:cNvGraphicFramePr>
          <p:nvPr/>
        </p:nvGraphicFramePr>
        <p:xfrm>
          <a:off x="1514475" y="3062288"/>
          <a:ext cx="50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1">
                <a:tc>
                  <a:txBody>
                    <a:bodyPr/>
                    <a:lstStyle/>
                    <a:p>
                      <a:r>
                        <a:rPr lang="en-US" sz="1200" dirty="0"/>
                        <a:t>0</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BC4E29DC-C50F-452C-8C22-20222623672A}"/>
              </a:ext>
            </a:extLst>
          </p:cNvPr>
          <p:cNvGraphicFramePr>
            <a:graphicFrameLocks noGrp="1"/>
          </p:cNvGraphicFramePr>
          <p:nvPr/>
        </p:nvGraphicFramePr>
        <p:xfrm>
          <a:off x="1514475" y="4178300"/>
          <a:ext cx="50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tblGrid>
              <a:tr h="370682">
                <a:tc>
                  <a:txBody>
                    <a:bodyPr/>
                    <a:lstStyle/>
                    <a:p>
                      <a:r>
                        <a:rPr lang="en-US" sz="1200" dirty="0"/>
                        <a:t>0</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6623" name="Title 1">
            <a:extLst>
              <a:ext uri="{FF2B5EF4-FFF2-40B4-BE49-F238E27FC236}">
                <a16:creationId xmlns:a16="http://schemas.microsoft.com/office/drawing/2014/main" id="{3F777F22-834F-4125-A53A-F2DFB19FA462}"/>
              </a:ext>
            </a:extLst>
          </p:cNvPr>
          <p:cNvSpPr>
            <a:spLocks noGrp="1"/>
          </p:cNvSpPr>
          <p:nvPr>
            <p:ph type="title"/>
          </p:nvPr>
        </p:nvSpPr>
        <p:spPr/>
        <p:txBody>
          <a:bodyPr/>
          <a:lstStyle/>
          <a:p>
            <a:r>
              <a:rPr lang="en-US" altLang="en-US"/>
              <a:t>Mode (cont’d.)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B89F7F47-2F07-499A-8C76-F3FB974F46B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44AFA8-1E84-4001-9C38-B478E7979395}" type="slidenum">
              <a:rPr lang="en-US" altLang="en-US" sz="1200"/>
              <a:pPr/>
              <a:t>64</a:t>
            </a:fld>
            <a:endParaRPr lang="en-US" altLang="en-US" sz="1200"/>
          </a:p>
        </p:txBody>
      </p:sp>
      <p:graphicFrame>
        <p:nvGraphicFramePr>
          <p:cNvPr id="6" name="Table 5">
            <a:extLst>
              <a:ext uri="{FF2B5EF4-FFF2-40B4-BE49-F238E27FC236}">
                <a16:creationId xmlns:a16="http://schemas.microsoft.com/office/drawing/2014/main" id="{BE60C392-27EC-4125-9BCA-9E25EB6220FC}"/>
              </a:ext>
            </a:extLst>
          </p:cNvPr>
          <p:cNvGraphicFramePr>
            <a:graphicFrameLocks noGrp="1"/>
          </p:cNvGraphicFramePr>
          <p:nvPr/>
        </p:nvGraphicFramePr>
        <p:xfrm>
          <a:off x="1470025" y="1925638"/>
          <a:ext cx="609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1">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7628" name="Rectangle 6">
            <a:extLst>
              <a:ext uri="{FF2B5EF4-FFF2-40B4-BE49-F238E27FC236}">
                <a16:creationId xmlns:a16="http://schemas.microsoft.com/office/drawing/2014/main" id="{182E1D4F-00F6-46BE-92F5-4EDB74D0DB63}"/>
              </a:ext>
            </a:extLst>
          </p:cNvPr>
          <p:cNvSpPr>
            <a:spLocks noChangeArrowheads="1"/>
          </p:cNvSpPr>
          <p:nvPr/>
        </p:nvSpPr>
        <p:spPr bwMode="auto">
          <a:xfrm>
            <a:off x="7758113" y="2117725"/>
            <a:ext cx="7080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67629" name="Rectangle 9">
            <a:extLst>
              <a:ext uri="{FF2B5EF4-FFF2-40B4-BE49-F238E27FC236}">
                <a16:creationId xmlns:a16="http://schemas.microsoft.com/office/drawing/2014/main" id="{A183472A-A5FA-4792-BE6F-58A31FE1DD50}"/>
              </a:ext>
            </a:extLst>
          </p:cNvPr>
          <p:cNvSpPr>
            <a:spLocks noChangeArrowheads="1"/>
          </p:cNvSpPr>
          <p:nvPr/>
        </p:nvSpPr>
        <p:spPr bwMode="auto">
          <a:xfrm>
            <a:off x="2757488" y="31543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67630" name="Rectangle 10">
            <a:extLst>
              <a:ext uri="{FF2B5EF4-FFF2-40B4-BE49-F238E27FC236}">
                <a16:creationId xmlns:a16="http://schemas.microsoft.com/office/drawing/2014/main" id="{26B699AD-0884-4A22-A273-E437F0AE699E}"/>
              </a:ext>
            </a:extLst>
          </p:cNvPr>
          <p:cNvSpPr>
            <a:spLocks noChangeArrowheads="1"/>
          </p:cNvSpPr>
          <p:nvPr/>
        </p:nvSpPr>
        <p:spPr bwMode="auto">
          <a:xfrm>
            <a:off x="2843213" y="4191000"/>
            <a:ext cx="1074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2" name="Table 1">
            <a:extLst>
              <a:ext uri="{FF2B5EF4-FFF2-40B4-BE49-F238E27FC236}">
                <a16:creationId xmlns:a16="http://schemas.microsoft.com/office/drawing/2014/main" id="{49E829C5-D631-4A5B-981E-D5BD93110C13}"/>
              </a:ext>
            </a:extLst>
          </p:cNvPr>
          <p:cNvGraphicFramePr>
            <a:graphicFrameLocks noGrp="1"/>
          </p:cNvGraphicFramePr>
          <p:nvPr/>
        </p:nvGraphicFramePr>
        <p:xfrm>
          <a:off x="1498600" y="2962275"/>
          <a:ext cx="1016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12" name="Table 11">
            <a:extLst>
              <a:ext uri="{FF2B5EF4-FFF2-40B4-BE49-F238E27FC236}">
                <a16:creationId xmlns:a16="http://schemas.microsoft.com/office/drawing/2014/main" id="{9E339444-0432-4B38-925E-10DA8DB3175A}"/>
              </a:ext>
            </a:extLst>
          </p:cNvPr>
          <p:cNvGraphicFramePr>
            <a:graphicFrameLocks noGrp="1"/>
          </p:cNvGraphicFramePr>
          <p:nvPr/>
        </p:nvGraphicFramePr>
        <p:xfrm>
          <a:off x="1536700" y="4005263"/>
          <a:ext cx="101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7653" name="Title 1">
            <a:extLst>
              <a:ext uri="{FF2B5EF4-FFF2-40B4-BE49-F238E27FC236}">
                <a16:creationId xmlns:a16="http://schemas.microsoft.com/office/drawing/2014/main" id="{F10A6C76-6E51-4A8F-8337-41CAC853A587}"/>
              </a:ext>
            </a:extLst>
          </p:cNvPr>
          <p:cNvSpPr>
            <a:spLocks noGrp="1"/>
          </p:cNvSpPr>
          <p:nvPr>
            <p:ph type="title"/>
          </p:nvPr>
        </p:nvSpPr>
        <p:spPr/>
        <p:txBody>
          <a:bodyPr/>
          <a:lstStyle/>
          <a:p>
            <a:r>
              <a:rPr lang="en-US" altLang="en-US"/>
              <a:t>Mode (cont’d.)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C43B9E62-DBEA-41BB-BDD4-70DD5FC245B6}"/>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16A02D3-6155-4C36-A770-978BF4F7A478}" type="slidenum">
              <a:rPr lang="en-US" altLang="en-US" sz="1200"/>
              <a:pPr/>
              <a:t>65</a:t>
            </a:fld>
            <a:endParaRPr lang="en-US" altLang="en-US" sz="1200"/>
          </a:p>
        </p:txBody>
      </p:sp>
      <p:graphicFrame>
        <p:nvGraphicFramePr>
          <p:cNvPr id="6" name="Table 5">
            <a:extLst>
              <a:ext uri="{FF2B5EF4-FFF2-40B4-BE49-F238E27FC236}">
                <a16:creationId xmlns:a16="http://schemas.microsoft.com/office/drawing/2014/main" id="{A9E69B1F-276D-48D7-9A47-A4A37B4EC46F}"/>
              </a:ext>
            </a:extLst>
          </p:cNvPr>
          <p:cNvGraphicFramePr>
            <a:graphicFrameLocks noGrp="1"/>
          </p:cNvGraphicFramePr>
          <p:nvPr/>
        </p:nvGraphicFramePr>
        <p:xfrm>
          <a:off x="1487488" y="1997075"/>
          <a:ext cx="6096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2">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8652" name="Rectangle 6">
            <a:extLst>
              <a:ext uri="{FF2B5EF4-FFF2-40B4-BE49-F238E27FC236}">
                <a16:creationId xmlns:a16="http://schemas.microsoft.com/office/drawing/2014/main" id="{DE8EDD83-145A-42D5-B6B7-1CBF27FE6CD1}"/>
              </a:ext>
            </a:extLst>
          </p:cNvPr>
          <p:cNvSpPr>
            <a:spLocks noChangeArrowheads="1"/>
          </p:cNvSpPr>
          <p:nvPr/>
        </p:nvSpPr>
        <p:spPr bwMode="auto">
          <a:xfrm>
            <a:off x="7775575" y="2189163"/>
            <a:ext cx="70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68653" name="Rectangle 9">
            <a:extLst>
              <a:ext uri="{FF2B5EF4-FFF2-40B4-BE49-F238E27FC236}">
                <a16:creationId xmlns:a16="http://schemas.microsoft.com/office/drawing/2014/main" id="{5056ECDD-B320-4119-8F1F-C950D490D7F2}"/>
              </a:ext>
            </a:extLst>
          </p:cNvPr>
          <p:cNvSpPr>
            <a:spLocks noChangeArrowheads="1"/>
          </p:cNvSpPr>
          <p:nvPr/>
        </p:nvSpPr>
        <p:spPr bwMode="auto">
          <a:xfrm>
            <a:off x="3341688" y="3221038"/>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68654" name="Rectangle 10">
            <a:extLst>
              <a:ext uri="{FF2B5EF4-FFF2-40B4-BE49-F238E27FC236}">
                <a16:creationId xmlns:a16="http://schemas.microsoft.com/office/drawing/2014/main" id="{AC9AEDBD-C9FF-4077-9BA1-82F053F2A0FD}"/>
              </a:ext>
            </a:extLst>
          </p:cNvPr>
          <p:cNvSpPr>
            <a:spLocks noChangeArrowheads="1"/>
          </p:cNvSpPr>
          <p:nvPr/>
        </p:nvSpPr>
        <p:spPr bwMode="auto">
          <a:xfrm>
            <a:off x="3341688" y="4237038"/>
            <a:ext cx="1076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3" name="Table 2">
            <a:extLst>
              <a:ext uri="{FF2B5EF4-FFF2-40B4-BE49-F238E27FC236}">
                <a16:creationId xmlns:a16="http://schemas.microsoft.com/office/drawing/2014/main" id="{90B355D2-A68C-421B-ACE4-879B86EF72F7}"/>
              </a:ext>
            </a:extLst>
          </p:cNvPr>
          <p:cNvGraphicFramePr>
            <a:graphicFrameLocks noGrp="1"/>
          </p:cNvGraphicFramePr>
          <p:nvPr/>
        </p:nvGraphicFramePr>
        <p:xfrm>
          <a:off x="1514475" y="3054350"/>
          <a:ext cx="1524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E8B5A8A0-5EC9-42F6-A052-76107F459C56}"/>
              </a:ext>
            </a:extLst>
          </p:cNvPr>
          <p:cNvGraphicFramePr>
            <a:graphicFrameLocks noGrp="1"/>
          </p:cNvGraphicFramePr>
          <p:nvPr/>
        </p:nvGraphicFramePr>
        <p:xfrm>
          <a:off x="1554163" y="4148138"/>
          <a:ext cx="1524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8683" name="Title 1">
            <a:extLst>
              <a:ext uri="{FF2B5EF4-FFF2-40B4-BE49-F238E27FC236}">
                <a16:creationId xmlns:a16="http://schemas.microsoft.com/office/drawing/2014/main" id="{98AFA8DF-8F2D-4FF7-882E-B3A73C5B3736}"/>
              </a:ext>
            </a:extLst>
          </p:cNvPr>
          <p:cNvSpPr>
            <a:spLocks noGrp="1"/>
          </p:cNvSpPr>
          <p:nvPr>
            <p:ph type="title"/>
          </p:nvPr>
        </p:nvSpPr>
        <p:spPr/>
        <p:txBody>
          <a:bodyPr/>
          <a:lstStyle/>
          <a:p>
            <a:r>
              <a:rPr lang="en-US" altLang="en-US"/>
              <a:t>Mode (cont’d.)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421F2768-A4CF-4C35-8C84-01DC983DE1C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C3E9025-4D67-4C78-A927-947B11B6FFE7}" type="slidenum">
              <a:rPr lang="en-US" altLang="en-US" sz="1200"/>
              <a:pPr/>
              <a:t>66</a:t>
            </a:fld>
            <a:endParaRPr lang="en-US" altLang="en-US" sz="1200"/>
          </a:p>
        </p:txBody>
      </p:sp>
      <p:graphicFrame>
        <p:nvGraphicFramePr>
          <p:cNvPr id="6" name="Table 5">
            <a:extLst>
              <a:ext uri="{FF2B5EF4-FFF2-40B4-BE49-F238E27FC236}">
                <a16:creationId xmlns:a16="http://schemas.microsoft.com/office/drawing/2014/main" id="{81CE5E28-52F1-4AE1-9F85-5A790E8C7D7C}"/>
              </a:ext>
            </a:extLst>
          </p:cNvPr>
          <p:cNvGraphicFramePr>
            <a:graphicFrameLocks noGrp="1"/>
          </p:cNvGraphicFramePr>
          <p:nvPr/>
        </p:nvGraphicFramePr>
        <p:xfrm>
          <a:off x="1395413" y="2084388"/>
          <a:ext cx="609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1">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9676" name="Rectangle 6">
            <a:extLst>
              <a:ext uri="{FF2B5EF4-FFF2-40B4-BE49-F238E27FC236}">
                <a16:creationId xmlns:a16="http://schemas.microsoft.com/office/drawing/2014/main" id="{F402E99A-D09B-4958-B453-64EA2765688B}"/>
              </a:ext>
            </a:extLst>
          </p:cNvPr>
          <p:cNvSpPr>
            <a:spLocks noChangeArrowheads="1"/>
          </p:cNvSpPr>
          <p:nvPr/>
        </p:nvSpPr>
        <p:spPr bwMode="auto">
          <a:xfrm>
            <a:off x="7683500" y="2276475"/>
            <a:ext cx="706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69677" name="Rectangle 9">
            <a:extLst>
              <a:ext uri="{FF2B5EF4-FFF2-40B4-BE49-F238E27FC236}">
                <a16:creationId xmlns:a16="http://schemas.microsoft.com/office/drawing/2014/main" id="{1E791EA3-5CBF-4475-92B7-E23474DF0B02}"/>
              </a:ext>
            </a:extLst>
          </p:cNvPr>
          <p:cNvSpPr>
            <a:spLocks noChangeArrowheads="1"/>
          </p:cNvSpPr>
          <p:nvPr/>
        </p:nvSpPr>
        <p:spPr bwMode="auto">
          <a:xfrm>
            <a:off x="3249613" y="330835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69678" name="Rectangle 10">
            <a:extLst>
              <a:ext uri="{FF2B5EF4-FFF2-40B4-BE49-F238E27FC236}">
                <a16:creationId xmlns:a16="http://schemas.microsoft.com/office/drawing/2014/main" id="{9C6A9F1C-A655-449C-B709-26DE8CDA132A}"/>
              </a:ext>
            </a:extLst>
          </p:cNvPr>
          <p:cNvSpPr>
            <a:spLocks noChangeArrowheads="1"/>
          </p:cNvSpPr>
          <p:nvPr/>
        </p:nvSpPr>
        <p:spPr bwMode="auto">
          <a:xfrm>
            <a:off x="3249613" y="4325938"/>
            <a:ext cx="1074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3" name="Table 2">
            <a:extLst>
              <a:ext uri="{FF2B5EF4-FFF2-40B4-BE49-F238E27FC236}">
                <a16:creationId xmlns:a16="http://schemas.microsoft.com/office/drawing/2014/main" id="{5B6C0887-0014-48DF-889B-2D81679A3201}"/>
              </a:ext>
            </a:extLst>
          </p:cNvPr>
          <p:cNvGraphicFramePr>
            <a:graphicFrameLocks noGrp="1"/>
          </p:cNvGraphicFramePr>
          <p:nvPr/>
        </p:nvGraphicFramePr>
        <p:xfrm>
          <a:off x="1422400" y="3141663"/>
          <a:ext cx="1524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EFD899B8-65B5-48DD-9D57-21B3815A0F9C}"/>
              </a:ext>
            </a:extLst>
          </p:cNvPr>
          <p:cNvGraphicFramePr>
            <a:graphicFrameLocks noGrp="1"/>
          </p:cNvGraphicFramePr>
          <p:nvPr/>
        </p:nvGraphicFramePr>
        <p:xfrm>
          <a:off x="1460500" y="4235450"/>
          <a:ext cx="1524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69707" name="Title 1">
            <a:extLst>
              <a:ext uri="{FF2B5EF4-FFF2-40B4-BE49-F238E27FC236}">
                <a16:creationId xmlns:a16="http://schemas.microsoft.com/office/drawing/2014/main" id="{B93EAB9C-048D-473F-9A5A-C333B2749A75}"/>
              </a:ext>
            </a:extLst>
          </p:cNvPr>
          <p:cNvSpPr>
            <a:spLocks noGrp="1"/>
          </p:cNvSpPr>
          <p:nvPr>
            <p:ph type="title"/>
          </p:nvPr>
        </p:nvSpPr>
        <p:spPr/>
        <p:txBody>
          <a:bodyPr/>
          <a:lstStyle/>
          <a:p>
            <a:r>
              <a:rPr lang="en-US" altLang="en-US"/>
              <a:t>Mode (cont’d.)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080EC992-2B65-4B62-AEEC-C3FA05EEE05E}"/>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6DD77E-C730-4E64-92F8-C4AFFA88641C}" type="slidenum">
              <a:rPr lang="en-US" altLang="en-US" sz="1200"/>
              <a:pPr/>
              <a:t>67</a:t>
            </a:fld>
            <a:endParaRPr lang="en-US" altLang="en-US" sz="1200"/>
          </a:p>
        </p:txBody>
      </p:sp>
      <p:graphicFrame>
        <p:nvGraphicFramePr>
          <p:cNvPr id="6" name="Table 5">
            <a:extLst>
              <a:ext uri="{FF2B5EF4-FFF2-40B4-BE49-F238E27FC236}">
                <a16:creationId xmlns:a16="http://schemas.microsoft.com/office/drawing/2014/main" id="{391FE559-486B-489E-9587-BC88E9E08312}"/>
              </a:ext>
            </a:extLst>
          </p:cNvPr>
          <p:cNvGraphicFramePr>
            <a:graphicFrameLocks noGrp="1"/>
          </p:cNvGraphicFramePr>
          <p:nvPr/>
        </p:nvGraphicFramePr>
        <p:xfrm>
          <a:off x="1355725" y="2006600"/>
          <a:ext cx="6096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2">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chemeClr val="bg1">
                        <a:lumMod val="75000"/>
                      </a:schemeClr>
                    </a:solidFill>
                  </a:tcPr>
                </a:tc>
                <a:tc>
                  <a:txBody>
                    <a:bodyPr/>
                    <a:lstStyle/>
                    <a:p>
                      <a:r>
                        <a:rPr lang="en-US" sz="1200" dirty="0"/>
                        <a:t>5</a:t>
                      </a:r>
                    </a:p>
                  </a:txBody>
                  <a:tcPr marT="45700" marB="45700">
                    <a:solidFill>
                      <a:srgbClr val="FF0000"/>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0700" name="Rectangle 6">
            <a:extLst>
              <a:ext uri="{FF2B5EF4-FFF2-40B4-BE49-F238E27FC236}">
                <a16:creationId xmlns:a16="http://schemas.microsoft.com/office/drawing/2014/main" id="{8050EE66-2EFE-4C21-B81C-D90502A13558}"/>
              </a:ext>
            </a:extLst>
          </p:cNvPr>
          <p:cNvSpPr>
            <a:spLocks noChangeArrowheads="1"/>
          </p:cNvSpPr>
          <p:nvPr/>
        </p:nvSpPr>
        <p:spPr bwMode="auto">
          <a:xfrm>
            <a:off x="7643813" y="2198688"/>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0701" name="Rectangle 9">
            <a:extLst>
              <a:ext uri="{FF2B5EF4-FFF2-40B4-BE49-F238E27FC236}">
                <a16:creationId xmlns:a16="http://schemas.microsoft.com/office/drawing/2014/main" id="{9D765CC9-2677-47A3-AF38-350D36C529C4}"/>
              </a:ext>
            </a:extLst>
          </p:cNvPr>
          <p:cNvSpPr>
            <a:spLocks noChangeArrowheads="1"/>
          </p:cNvSpPr>
          <p:nvPr/>
        </p:nvSpPr>
        <p:spPr bwMode="auto">
          <a:xfrm>
            <a:off x="3211513" y="32305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0702" name="Rectangle 10">
            <a:extLst>
              <a:ext uri="{FF2B5EF4-FFF2-40B4-BE49-F238E27FC236}">
                <a16:creationId xmlns:a16="http://schemas.microsoft.com/office/drawing/2014/main" id="{1A287E51-5D0D-42C0-9705-1A91ECDBD742}"/>
              </a:ext>
            </a:extLst>
          </p:cNvPr>
          <p:cNvSpPr>
            <a:spLocks noChangeArrowheads="1"/>
          </p:cNvSpPr>
          <p:nvPr/>
        </p:nvSpPr>
        <p:spPr bwMode="auto">
          <a:xfrm>
            <a:off x="3211513" y="4248150"/>
            <a:ext cx="1074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3" name="Table 2">
            <a:extLst>
              <a:ext uri="{FF2B5EF4-FFF2-40B4-BE49-F238E27FC236}">
                <a16:creationId xmlns:a16="http://schemas.microsoft.com/office/drawing/2014/main" id="{F3102EEB-D6B2-4E87-9CE7-D1EDEC3B896A}"/>
              </a:ext>
            </a:extLst>
          </p:cNvPr>
          <p:cNvGraphicFramePr>
            <a:graphicFrameLocks noGrp="1"/>
          </p:cNvGraphicFramePr>
          <p:nvPr/>
        </p:nvGraphicFramePr>
        <p:xfrm>
          <a:off x="1384300" y="3063875"/>
          <a:ext cx="1524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9BF96837-3258-4F04-A987-9B70459AA0AD}"/>
              </a:ext>
            </a:extLst>
          </p:cNvPr>
          <p:cNvGraphicFramePr>
            <a:graphicFrameLocks noGrp="1"/>
          </p:cNvGraphicFramePr>
          <p:nvPr/>
        </p:nvGraphicFramePr>
        <p:xfrm>
          <a:off x="1422400" y="4157663"/>
          <a:ext cx="1524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0731" name="Title 1">
            <a:extLst>
              <a:ext uri="{FF2B5EF4-FFF2-40B4-BE49-F238E27FC236}">
                <a16:creationId xmlns:a16="http://schemas.microsoft.com/office/drawing/2014/main" id="{ABF08D62-01E3-4C66-993E-4D5AA30058A5}"/>
              </a:ext>
            </a:extLst>
          </p:cNvPr>
          <p:cNvSpPr>
            <a:spLocks noGrp="1"/>
          </p:cNvSpPr>
          <p:nvPr>
            <p:ph type="title"/>
          </p:nvPr>
        </p:nvSpPr>
        <p:spPr/>
        <p:txBody>
          <a:bodyPr/>
          <a:lstStyle/>
          <a:p>
            <a:r>
              <a:rPr lang="en-US" altLang="en-US"/>
              <a:t>Mode (cont’d.)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7D4BEF08-10A0-44AD-A839-A6F31B5EC6B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63107AE-FBA7-44D9-83AD-7A2AD01E9B81}" type="slidenum">
              <a:rPr lang="en-US" altLang="en-US" sz="1200"/>
              <a:pPr/>
              <a:t>68</a:t>
            </a:fld>
            <a:endParaRPr lang="en-US" altLang="en-US" sz="1200"/>
          </a:p>
        </p:txBody>
      </p:sp>
      <p:graphicFrame>
        <p:nvGraphicFramePr>
          <p:cNvPr id="6" name="Table 5">
            <a:extLst>
              <a:ext uri="{FF2B5EF4-FFF2-40B4-BE49-F238E27FC236}">
                <a16:creationId xmlns:a16="http://schemas.microsoft.com/office/drawing/2014/main" id="{CFB788DA-F140-4FF2-BE41-890BBC247BBC}"/>
              </a:ext>
            </a:extLst>
          </p:cNvPr>
          <p:cNvGraphicFramePr>
            <a:graphicFrameLocks noGrp="1"/>
          </p:cNvGraphicFramePr>
          <p:nvPr/>
        </p:nvGraphicFramePr>
        <p:xfrm>
          <a:off x="1460500" y="2024063"/>
          <a:ext cx="609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1">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chemeClr val="bg1">
                        <a:lumMod val="75000"/>
                      </a:schemeClr>
                    </a:solidFill>
                  </a:tcPr>
                </a:tc>
                <a:tc>
                  <a:txBody>
                    <a:bodyPr/>
                    <a:lstStyle/>
                    <a:p>
                      <a:r>
                        <a:rPr lang="en-US" sz="1200" dirty="0"/>
                        <a:t>5</a:t>
                      </a:r>
                    </a:p>
                  </a:txBody>
                  <a:tcPr marT="45700" marB="45700">
                    <a:solidFill>
                      <a:schemeClr val="bg1">
                        <a:lumMod val="75000"/>
                      </a:schemeClr>
                    </a:solidFill>
                  </a:tcPr>
                </a:tc>
                <a:tc>
                  <a:txBody>
                    <a:bodyPr/>
                    <a:lstStyle/>
                    <a:p>
                      <a:r>
                        <a:rPr lang="en-US" sz="1200" dirty="0"/>
                        <a:t>6</a:t>
                      </a:r>
                    </a:p>
                  </a:txBody>
                  <a:tcPr marT="45700" marB="45700">
                    <a:solidFill>
                      <a:srgbClr val="FF0000"/>
                    </a:solidFill>
                  </a:tcPr>
                </a:tc>
                <a:tc>
                  <a:txBody>
                    <a:bodyPr/>
                    <a:lstStyle/>
                    <a:p>
                      <a:r>
                        <a:rPr lang="en-US" sz="1200" dirty="0"/>
                        <a:t>7</a:t>
                      </a:r>
                    </a:p>
                  </a:txBody>
                  <a:tcPr marT="45700" marB="45700">
                    <a:solidFill>
                      <a:srgbClr val="FF0000"/>
                    </a:solidFill>
                  </a:tcPr>
                </a:tc>
                <a:tc>
                  <a:txBody>
                    <a:bodyPr/>
                    <a:lstStyle/>
                    <a:p>
                      <a:r>
                        <a:rPr lang="en-US" sz="1200" dirty="0"/>
                        <a:t>8</a:t>
                      </a:r>
                    </a:p>
                  </a:txBody>
                  <a:tcPr marT="45700" marB="45700">
                    <a:solidFill>
                      <a:srgbClr val="FF0000"/>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2</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1724" name="Rectangle 6">
            <a:extLst>
              <a:ext uri="{FF2B5EF4-FFF2-40B4-BE49-F238E27FC236}">
                <a16:creationId xmlns:a16="http://schemas.microsoft.com/office/drawing/2014/main" id="{F516D1EB-6243-4CEB-A505-D00D7D4C90B6}"/>
              </a:ext>
            </a:extLst>
          </p:cNvPr>
          <p:cNvSpPr>
            <a:spLocks noChangeArrowheads="1"/>
          </p:cNvSpPr>
          <p:nvPr/>
        </p:nvSpPr>
        <p:spPr bwMode="auto">
          <a:xfrm>
            <a:off x="7748588" y="221615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1725" name="Rectangle 9">
            <a:extLst>
              <a:ext uri="{FF2B5EF4-FFF2-40B4-BE49-F238E27FC236}">
                <a16:creationId xmlns:a16="http://schemas.microsoft.com/office/drawing/2014/main" id="{090D34FF-789E-4C63-9ADF-7242900B3784}"/>
              </a:ext>
            </a:extLst>
          </p:cNvPr>
          <p:cNvSpPr>
            <a:spLocks noChangeArrowheads="1"/>
          </p:cNvSpPr>
          <p:nvPr/>
        </p:nvSpPr>
        <p:spPr bwMode="auto">
          <a:xfrm>
            <a:off x="3733800" y="327660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1726" name="Rectangle 10">
            <a:extLst>
              <a:ext uri="{FF2B5EF4-FFF2-40B4-BE49-F238E27FC236}">
                <a16:creationId xmlns:a16="http://schemas.microsoft.com/office/drawing/2014/main" id="{43BA9C1A-3B35-4812-A8C4-D941131FA37C}"/>
              </a:ext>
            </a:extLst>
          </p:cNvPr>
          <p:cNvSpPr>
            <a:spLocks noChangeArrowheads="1"/>
          </p:cNvSpPr>
          <p:nvPr/>
        </p:nvSpPr>
        <p:spPr bwMode="auto">
          <a:xfrm>
            <a:off x="3638550" y="4265613"/>
            <a:ext cx="1076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12" name="Table 11">
            <a:extLst>
              <a:ext uri="{FF2B5EF4-FFF2-40B4-BE49-F238E27FC236}">
                <a16:creationId xmlns:a16="http://schemas.microsoft.com/office/drawing/2014/main" id="{B183ABF7-2ADD-45DD-B038-2CCE8808DA2B}"/>
              </a:ext>
            </a:extLst>
          </p:cNvPr>
          <p:cNvGraphicFramePr>
            <a:graphicFrameLocks noGrp="1"/>
          </p:cNvGraphicFramePr>
          <p:nvPr/>
        </p:nvGraphicFramePr>
        <p:xfrm>
          <a:off x="1489075" y="3090863"/>
          <a:ext cx="2032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8BE03B0B-E529-40F5-8707-07B29469B02E}"/>
              </a:ext>
            </a:extLst>
          </p:cNvPr>
          <p:cNvGraphicFramePr>
            <a:graphicFrameLocks noGrp="1"/>
          </p:cNvGraphicFramePr>
          <p:nvPr/>
        </p:nvGraphicFramePr>
        <p:xfrm>
          <a:off x="1527175" y="4078288"/>
          <a:ext cx="2032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tblGrid>
              <a:tr h="371475">
                <a:tc>
                  <a:txBody>
                    <a:bodyPr/>
                    <a:lstStyle/>
                    <a:p>
                      <a:r>
                        <a:rPr lang="en-US" sz="1200" dirty="0"/>
                        <a:t>0</a:t>
                      </a:r>
                    </a:p>
                  </a:txBody>
                  <a:tcPr marT="45798" marB="45798">
                    <a:solidFill>
                      <a:srgbClr val="FF0000"/>
                    </a:solidFill>
                  </a:tcPr>
                </a:tc>
                <a:tc>
                  <a:txBody>
                    <a:bodyPr/>
                    <a:lstStyle/>
                    <a:p>
                      <a:r>
                        <a:rPr lang="en-US" sz="1200" dirty="0"/>
                        <a:t>1</a:t>
                      </a:r>
                    </a:p>
                  </a:txBody>
                  <a:tcPr marT="45798" marB="45798">
                    <a:solidFill>
                      <a:srgbClr val="FF0000"/>
                    </a:solidFill>
                  </a:tcPr>
                </a:tc>
                <a:tc>
                  <a:txBody>
                    <a:bodyPr/>
                    <a:lstStyle/>
                    <a:p>
                      <a:r>
                        <a:rPr lang="en-US" sz="1200" dirty="0"/>
                        <a:t>2</a:t>
                      </a:r>
                    </a:p>
                  </a:txBody>
                  <a:tcPr marT="45798" marB="45798">
                    <a:solidFill>
                      <a:srgbClr val="FF0000"/>
                    </a:solidFill>
                  </a:tcPr>
                </a:tc>
                <a:tc>
                  <a:txBody>
                    <a:bodyPr/>
                    <a:lstStyle/>
                    <a:p>
                      <a:r>
                        <a:rPr lang="en-US" sz="1200" dirty="0"/>
                        <a:t>3</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2</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extLst>
                  <a:ext uri="{0D108BD9-81ED-4DB2-BD59-A6C34878D82A}">
                    <a16:rowId xmlns:a16="http://schemas.microsoft.com/office/drawing/2014/main" val="10001"/>
                  </a:ext>
                </a:extLst>
              </a:tr>
            </a:tbl>
          </a:graphicData>
        </a:graphic>
      </p:graphicFrame>
      <p:sp>
        <p:nvSpPr>
          <p:cNvPr id="71761" name="Title 1">
            <a:extLst>
              <a:ext uri="{FF2B5EF4-FFF2-40B4-BE49-F238E27FC236}">
                <a16:creationId xmlns:a16="http://schemas.microsoft.com/office/drawing/2014/main" id="{7A4597A9-89F3-408D-B9A7-8DD48B3AEB60}"/>
              </a:ext>
            </a:extLst>
          </p:cNvPr>
          <p:cNvSpPr>
            <a:spLocks noGrp="1"/>
          </p:cNvSpPr>
          <p:nvPr>
            <p:ph type="title"/>
          </p:nvPr>
        </p:nvSpPr>
        <p:spPr/>
        <p:txBody>
          <a:bodyPr/>
          <a:lstStyle/>
          <a:p>
            <a:r>
              <a:rPr lang="en-US" altLang="en-US"/>
              <a:t>Mode (cont’d.)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0121EB71-A2D7-4EE7-BA06-9EED1818C84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1E4C83-C9FF-44BE-98A0-B7C5AB38315E}" type="slidenum">
              <a:rPr lang="en-US" altLang="en-US" sz="1200"/>
              <a:pPr/>
              <a:t>69</a:t>
            </a:fld>
            <a:endParaRPr lang="en-US" altLang="en-US" sz="1200"/>
          </a:p>
        </p:txBody>
      </p:sp>
      <p:graphicFrame>
        <p:nvGraphicFramePr>
          <p:cNvPr id="6" name="Table 5">
            <a:extLst>
              <a:ext uri="{FF2B5EF4-FFF2-40B4-BE49-F238E27FC236}">
                <a16:creationId xmlns:a16="http://schemas.microsoft.com/office/drawing/2014/main" id="{93930582-DBE8-46DD-B366-CE5F0D01468F}"/>
              </a:ext>
            </a:extLst>
          </p:cNvPr>
          <p:cNvGraphicFramePr>
            <a:graphicFrameLocks noGrp="1"/>
          </p:cNvGraphicFramePr>
          <p:nvPr/>
        </p:nvGraphicFramePr>
        <p:xfrm>
          <a:off x="1355725" y="2024063"/>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rgbClr val="FF0000"/>
                    </a:solidFill>
                  </a:tcPr>
                </a:tc>
                <a:tc>
                  <a:txBody>
                    <a:bodyPr/>
                    <a:lstStyle/>
                    <a:p>
                      <a:r>
                        <a:rPr lang="en-US" sz="1200" dirty="0"/>
                        <a:t>8</a:t>
                      </a:r>
                    </a:p>
                  </a:txBody>
                  <a:tcPr marT="45798" marB="45798">
                    <a:solidFill>
                      <a:srgbClr val="FF0000"/>
                    </a:solidFill>
                  </a:tcPr>
                </a:tc>
                <a:tc>
                  <a:txBody>
                    <a:bodyPr/>
                    <a:lstStyle/>
                    <a:p>
                      <a:r>
                        <a:rPr lang="en-US" sz="1200" dirty="0"/>
                        <a:t>9</a:t>
                      </a:r>
                    </a:p>
                  </a:txBody>
                  <a:tcPr marT="45798" marB="45798">
                    <a:solidFill>
                      <a:srgbClr val="FF0000"/>
                    </a:solidFill>
                  </a:tcPr>
                </a:tc>
                <a:tc>
                  <a:txBody>
                    <a:bodyPr/>
                    <a:lstStyle/>
                    <a:p>
                      <a:r>
                        <a:rPr lang="en-US" sz="1200" dirty="0"/>
                        <a:t>10</a:t>
                      </a:r>
                    </a:p>
                  </a:txBody>
                  <a:tcPr marT="45798" marB="45798">
                    <a:solidFill>
                      <a:srgbClr val="FF0000"/>
                    </a:solidFill>
                  </a:tcPr>
                </a:tc>
                <a:tc>
                  <a:txBody>
                    <a:bodyPr/>
                    <a:lstStyle/>
                    <a:p>
                      <a:r>
                        <a:rPr lang="en-US" sz="1200" dirty="0"/>
                        <a:t>11</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rgbClr val="FF0000"/>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6</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extLst>
                  <a:ext uri="{0D108BD9-81ED-4DB2-BD59-A6C34878D82A}">
                    <a16:rowId xmlns:a16="http://schemas.microsoft.com/office/drawing/2014/main" val="10001"/>
                  </a:ext>
                </a:extLst>
              </a:tr>
            </a:tbl>
          </a:graphicData>
        </a:graphic>
      </p:graphicFrame>
      <p:sp>
        <p:nvSpPr>
          <p:cNvPr id="72748" name="Rectangle 6">
            <a:extLst>
              <a:ext uri="{FF2B5EF4-FFF2-40B4-BE49-F238E27FC236}">
                <a16:creationId xmlns:a16="http://schemas.microsoft.com/office/drawing/2014/main" id="{F617D3D7-2C2B-407C-BA9E-F32B5E826135}"/>
              </a:ext>
            </a:extLst>
          </p:cNvPr>
          <p:cNvSpPr>
            <a:spLocks noChangeArrowheads="1"/>
          </p:cNvSpPr>
          <p:nvPr/>
        </p:nvSpPr>
        <p:spPr bwMode="auto">
          <a:xfrm>
            <a:off x="7643813" y="221615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2749" name="Rectangle 9">
            <a:extLst>
              <a:ext uri="{FF2B5EF4-FFF2-40B4-BE49-F238E27FC236}">
                <a16:creationId xmlns:a16="http://schemas.microsoft.com/office/drawing/2014/main" id="{6ABF5176-E0E9-4E54-810F-7284995C21AA}"/>
              </a:ext>
            </a:extLst>
          </p:cNvPr>
          <p:cNvSpPr>
            <a:spLocks noChangeArrowheads="1"/>
          </p:cNvSpPr>
          <p:nvPr/>
        </p:nvSpPr>
        <p:spPr bwMode="auto">
          <a:xfrm>
            <a:off x="4073525" y="3276600"/>
            <a:ext cx="706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2750" name="Rectangle 10">
            <a:extLst>
              <a:ext uri="{FF2B5EF4-FFF2-40B4-BE49-F238E27FC236}">
                <a16:creationId xmlns:a16="http://schemas.microsoft.com/office/drawing/2014/main" id="{D1BE4C22-1988-4EAD-8544-1C509649D867}"/>
              </a:ext>
            </a:extLst>
          </p:cNvPr>
          <p:cNvSpPr>
            <a:spLocks noChangeArrowheads="1"/>
          </p:cNvSpPr>
          <p:nvPr/>
        </p:nvSpPr>
        <p:spPr bwMode="auto">
          <a:xfrm>
            <a:off x="4071938" y="4262438"/>
            <a:ext cx="1074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12" name="Table 11">
            <a:extLst>
              <a:ext uri="{FF2B5EF4-FFF2-40B4-BE49-F238E27FC236}">
                <a16:creationId xmlns:a16="http://schemas.microsoft.com/office/drawing/2014/main" id="{19C15A19-2295-467D-9D96-E61CC81A347F}"/>
              </a:ext>
            </a:extLst>
          </p:cNvPr>
          <p:cNvGraphicFramePr>
            <a:graphicFrameLocks noGrp="1"/>
          </p:cNvGraphicFramePr>
          <p:nvPr/>
        </p:nvGraphicFramePr>
        <p:xfrm>
          <a:off x="1384300" y="3090863"/>
          <a:ext cx="2032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D2CC9591-8E67-40D4-82D7-449F1D93BF6A}"/>
              </a:ext>
            </a:extLst>
          </p:cNvPr>
          <p:cNvGraphicFramePr>
            <a:graphicFrameLocks noGrp="1"/>
          </p:cNvGraphicFramePr>
          <p:nvPr/>
        </p:nvGraphicFramePr>
        <p:xfrm>
          <a:off x="1422400" y="4079875"/>
          <a:ext cx="2032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2785" name="Title 1">
            <a:extLst>
              <a:ext uri="{FF2B5EF4-FFF2-40B4-BE49-F238E27FC236}">
                <a16:creationId xmlns:a16="http://schemas.microsoft.com/office/drawing/2014/main" id="{B9ECD300-E40F-4A46-BBEA-CADE95510DA5}"/>
              </a:ext>
            </a:extLst>
          </p:cNvPr>
          <p:cNvSpPr>
            <a:spLocks noGrp="1"/>
          </p:cNvSpPr>
          <p:nvPr>
            <p:ph type="title"/>
          </p:nvPr>
        </p:nvSpPr>
        <p:spPr/>
        <p:txBody>
          <a:bodyPr/>
          <a:lstStyle/>
          <a:p>
            <a:r>
              <a:rPr lang="en-US" altLang="en-US"/>
              <a:t>Mode (cont’d.)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C1EA919-6BC2-4C3A-AF1B-EFD258A46798}"/>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Python built in data structures</a:t>
            </a:r>
          </a:p>
        </p:txBody>
      </p:sp>
      <p:sp>
        <p:nvSpPr>
          <p:cNvPr id="10243" name="Rectangle 3">
            <a:extLst>
              <a:ext uri="{FF2B5EF4-FFF2-40B4-BE49-F238E27FC236}">
                <a16:creationId xmlns:a16="http://schemas.microsoft.com/office/drawing/2014/main" id="{53E4F5A8-9B0E-429D-9B3A-CE1D5F2E3896}"/>
              </a:ext>
            </a:extLst>
          </p:cNvPr>
          <p:cNvSpPr>
            <a:spLocks noGrp="1" noChangeArrowheads="1"/>
          </p:cNvSpPr>
          <p:nvPr>
            <p:ph idx="1"/>
          </p:nvPr>
        </p:nvSpPr>
        <p:spPr/>
        <p:txBody>
          <a:bodyPr/>
          <a:lstStyle/>
          <a:p>
            <a:pPr eaLnBrk="1" hangingPunct="1">
              <a:lnSpc>
                <a:spcPct val="90000"/>
              </a:lnSpc>
              <a:buFont typeface="Wingdings" panose="05000000000000000000" pitchFamily="2" charset="2"/>
              <a:buChar char="q"/>
            </a:pPr>
            <a:r>
              <a:rPr lang="en-US" altLang="en-US" dirty="0">
                <a:ea typeface="MS PGothic" panose="020B0600070205080204" pitchFamily="34" charset="-128"/>
              </a:rPr>
              <a:t>Python comes with a general set of built in data structures:</a:t>
            </a:r>
          </a:p>
          <a:p>
            <a:pPr lvl="1" eaLnBrk="1" hangingPunct="1">
              <a:lnSpc>
                <a:spcPct val="90000"/>
              </a:lnSpc>
            </a:pPr>
            <a:r>
              <a:rPr lang="en-US" altLang="en-US" dirty="0"/>
              <a:t>string</a:t>
            </a:r>
          </a:p>
          <a:p>
            <a:pPr lvl="1" eaLnBrk="1" hangingPunct="1">
              <a:lnSpc>
                <a:spcPct val="90000"/>
              </a:lnSpc>
            </a:pPr>
            <a:r>
              <a:rPr lang="en-US" altLang="en-US" dirty="0"/>
              <a:t>lists</a:t>
            </a:r>
          </a:p>
          <a:p>
            <a:pPr lvl="1" eaLnBrk="1" hangingPunct="1">
              <a:lnSpc>
                <a:spcPct val="90000"/>
              </a:lnSpc>
            </a:pPr>
            <a:r>
              <a:rPr lang="en-US" altLang="en-US" dirty="0"/>
              <a:t>Tuples</a:t>
            </a:r>
          </a:p>
          <a:p>
            <a:pPr lvl="1" eaLnBrk="1" hangingPunct="1">
              <a:lnSpc>
                <a:spcPct val="90000"/>
              </a:lnSpc>
            </a:pPr>
            <a:r>
              <a:rPr lang="en-US" altLang="en-US" dirty="0"/>
              <a:t>Sets</a:t>
            </a:r>
          </a:p>
          <a:p>
            <a:pPr lvl="1" eaLnBrk="1" hangingPunct="1">
              <a:lnSpc>
                <a:spcPct val="90000"/>
              </a:lnSpc>
            </a:pPr>
            <a:r>
              <a:rPr lang="en-US" altLang="en-US" dirty="0"/>
              <a:t>Dictionaries</a:t>
            </a:r>
          </a:p>
          <a:p>
            <a:pPr lvl="1" eaLnBrk="1" hangingPunct="1">
              <a:lnSpc>
                <a:spcPct val="90000"/>
              </a:lnSpc>
            </a:pPr>
            <a:r>
              <a:rPr lang="en-US" altLang="en-US" dirty="0"/>
              <a:t>others...</a:t>
            </a:r>
          </a:p>
        </p:txBody>
      </p:sp>
      <p:sp>
        <p:nvSpPr>
          <p:cNvPr id="10244" name="Slide Number Placeholder 1">
            <a:extLst>
              <a:ext uri="{FF2B5EF4-FFF2-40B4-BE49-F238E27FC236}">
                <a16:creationId xmlns:a16="http://schemas.microsoft.com/office/drawing/2014/main" id="{714E0CE6-DAB9-4FFD-AE77-D96EEF76C49F}"/>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6FDB9C-82E3-44B6-A638-D2528F6AA97E}" type="slidenum">
              <a:rPr lang="en-US" altLang="en-US" sz="1200"/>
              <a:pPr/>
              <a:t>7</a:t>
            </a:fld>
            <a:endParaRPr lang="en-US" altLang="en-US" sz="1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CF79230C-DD3F-483B-A33B-924AB3EDAC13}"/>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5ECA6E-047D-4175-B8A7-1BFD945528F1}" type="slidenum">
              <a:rPr lang="en-US" altLang="en-US" sz="1200"/>
              <a:pPr/>
              <a:t>70</a:t>
            </a:fld>
            <a:endParaRPr lang="en-US" altLang="en-US" sz="1200"/>
          </a:p>
        </p:txBody>
      </p:sp>
      <p:graphicFrame>
        <p:nvGraphicFramePr>
          <p:cNvPr id="6" name="Table 5">
            <a:extLst>
              <a:ext uri="{FF2B5EF4-FFF2-40B4-BE49-F238E27FC236}">
                <a16:creationId xmlns:a16="http://schemas.microsoft.com/office/drawing/2014/main" id="{9D86CDB5-EA9A-4977-942F-696A1C8B66D3}"/>
              </a:ext>
            </a:extLst>
          </p:cNvPr>
          <p:cNvGraphicFramePr>
            <a:graphicFrameLocks noGrp="1"/>
          </p:cNvGraphicFramePr>
          <p:nvPr/>
        </p:nvGraphicFramePr>
        <p:xfrm>
          <a:off x="1395413" y="195262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chemeClr val="bg1">
                        <a:lumMod val="75000"/>
                      </a:schemeClr>
                    </a:solidFill>
                  </a:tcPr>
                </a:tc>
                <a:tc>
                  <a:txBody>
                    <a:bodyPr/>
                    <a:lstStyle/>
                    <a:p>
                      <a:r>
                        <a:rPr lang="en-US" sz="1200" dirty="0"/>
                        <a:t>8</a:t>
                      </a:r>
                    </a:p>
                  </a:txBody>
                  <a:tcPr marT="45798" marB="45798">
                    <a:solidFill>
                      <a:srgbClr val="FF0000"/>
                    </a:solidFill>
                  </a:tcPr>
                </a:tc>
                <a:tc>
                  <a:txBody>
                    <a:bodyPr/>
                    <a:lstStyle/>
                    <a:p>
                      <a:r>
                        <a:rPr lang="en-US" sz="1200" dirty="0"/>
                        <a:t>9</a:t>
                      </a:r>
                    </a:p>
                  </a:txBody>
                  <a:tcPr marT="45798" marB="45798">
                    <a:solidFill>
                      <a:srgbClr val="FF0000"/>
                    </a:solidFill>
                  </a:tcPr>
                </a:tc>
                <a:tc>
                  <a:txBody>
                    <a:bodyPr/>
                    <a:lstStyle/>
                    <a:p>
                      <a:r>
                        <a:rPr lang="en-US" sz="1200" dirty="0"/>
                        <a:t>10</a:t>
                      </a:r>
                    </a:p>
                  </a:txBody>
                  <a:tcPr marT="45798" marB="45798">
                    <a:solidFill>
                      <a:srgbClr val="FF0000"/>
                    </a:solidFill>
                  </a:tcPr>
                </a:tc>
                <a:tc>
                  <a:txBody>
                    <a:bodyPr/>
                    <a:lstStyle/>
                    <a:p>
                      <a:r>
                        <a:rPr lang="en-US" sz="1200" dirty="0"/>
                        <a:t>11</a:t>
                      </a:r>
                    </a:p>
                  </a:txBody>
                  <a:tcPr marT="45798" marB="45798">
                    <a:solidFill>
                      <a:srgbClr val="FF0000"/>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chemeClr val="bg1">
                        <a:lumMod val="75000"/>
                      </a:schemeClr>
                    </a:solidFill>
                  </a:tcPr>
                </a:tc>
                <a:tc>
                  <a:txBody>
                    <a:bodyPr/>
                    <a:lstStyle/>
                    <a:p>
                      <a:r>
                        <a:rPr lang="en-US" sz="1800" b="1" dirty="0">
                          <a:solidFill>
                            <a:schemeClr val="tx1"/>
                          </a:solidFill>
                        </a:rPr>
                        <a:t>1</a:t>
                      </a:r>
                    </a:p>
                  </a:txBody>
                  <a:tcPr marT="45798" marB="45798">
                    <a:solidFill>
                      <a:srgbClr val="FF0000"/>
                    </a:solidFill>
                  </a:tcPr>
                </a:tc>
                <a:tc>
                  <a:txBody>
                    <a:bodyPr/>
                    <a:lstStyle/>
                    <a:p>
                      <a:r>
                        <a:rPr lang="en-US" sz="1800" b="1" dirty="0">
                          <a:solidFill>
                            <a:schemeClr val="tx1"/>
                          </a:solidFill>
                        </a:rPr>
                        <a:t>4</a:t>
                      </a:r>
                    </a:p>
                  </a:txBody>
                  <a:tcPr marT="45798" marB="45798">
                    <a:solidFill>
                      <a:srgbClr val="FF0000"/>
                    </a:solidFill>
                  </a:tcPr>
                </a:tc>
                <a:tc>
                  <a:txBody>
                    <a:bodyPr/>
                    <a:lstStyle/>
                    <a:p>
                      <a:r>
                        <a:rPr lang="en-US" sz="1800" b="1" dirty="0">
                          <a:solidFill>
                            <a:schemeClr val="tx1"/>
                          </a:solidFill>
                        </a:rPr>
                        <a:t>6</a:t>
                      </a:r>
                    </a:p>
                  </a:txBody>
                  <a:tcPr marT="45798" marB="45798">
                    <a:solidFill>
                      <a:srgbClr val="FF0000"/>
                    </a:solidFill>
                  </a:tcPr>
                </a:tc>
                <a:tc>
                  <a:txBody>
                    <a:bodyPr/>
                    <a:lstStyle/>
                    <a:p>
                      <a:r>
                        <a:rPr lang="en-US" sz="1800" b="1" dirty="0">
                          <a:solidFill>
                            <a:schemeClr val="tx1"/>
                          </a:solidFill>
                        </a:rPr>
                        <a:t>5</a:t>
                      </a:r>
                    </a:p>
                  </a:txBody>
                  <a:tcPr marT="45798" marB="45798">
                    <a:solidFill>
                      <a:srgbClr val="FF0000"/>
                    </a:solidFill>
                  </a:tcPr>
                </a:tc>
                <a:extLst>
                  <a:ext uri="{0D108BD9-81ED-4DB2-BD59-A6C34878D82A}">
                    <a16:rowId xmlns:a16="http://schemas.microsoft.com/office/drawing/2014/main" val="10001"/>
                  </a:ext>
                </a:extLst>
              </a:tr>
            </a:tbl>
          </a:graphicData>
        </a:graphic>
      </p:graphicFrame>
      <p:sp>
        <p:nvSpPr>
          <p:cNvPr id="73772" name="Rectangle 6">
            <a:extLst>
              <a:ext uri="{FF2B5EF4-FFF2-40B4-BE49-F238E27FC236}">
                <a16:creationId xmlns:a16="http://schemas.microsoft.com/office/drawing/2014/main" id="{D3FDB6BC-5D75-4382-8BF8-83FCA67C5D94}"/>
              </a:ext>
            </a:extLst>
          </p:cNvPr>
          <p:cNvSpPr>
            <a:spLocks noChangeArrowheads="1"/>
          </p:cNvSpPr>
          <p:nvPr/>
        </p:nvSpPr>
        <p:spPr bwMode="auto">
          <a:xfrm>
            <a:off x="7683500" y="2144713"/>
            <a:ext cx="706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3773" name="Rectangle 9">
            <a:extLst>
              <a:ext uri="{FF2B5EF4-FFF2-40B4-BE49-F238E27FC236}">
                <a16:creationId xmlns:a16="http://schemas.microsoft.com/office/drawing/2014/main" id="{1A1193B1-AFF9-48B7-B601-B9D73B046B54}"/>
              </a:ext>
            </a:extLst>
          </p:cNvPr>
          <p:cNvSpPr>
            <a:spLocks noChangeArrowheads="1"/>
          </p:cNvSpPr>
          <p:nvPr/>
        </p:nvSpPr>
        <p:spPr bwMode="auto">
          <a:xfrm>
            <a:off x="4294188" y="32051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3774" name="Rectangle 10">
            <a:extLst>
              <a:ext uri="{FF2B5EF4-FFF2-40B4-BE49-F238E27FC236}">
                <a16:creationId xmlns:a16="http://schemas.microsoft.com/office/drawing/2014/main" id="{BA85E11F-B43B-4EB6-9B65-A64E28CD7612}"/>
              </a:ext>
            </a:extLst>
          </p:cNvPr>
          <p:cNvSpPr>
            <a:spLocks noChangeArrowheads="1"/>
          </p:cNvSpPr>
          <p:nvPr/>
        </p:nvSpPr>
        <p:spPr bwMode="auto">
          <a:xfrm>
            <a:off x="4294188" y="4191000"/>
            <a:ext cx="1074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2" name="Table 1">
            <a:extLst>
              <a:ext uri="{FF2B5EF4-FFF2-40B4-BE49-F238E27FC236}">
                <a16:creationId xmlns:a16="http://schemas.microsoft.com/office/drawing/2014/main" id="{1B08C8FF-487D-4165-B93B-B3A148B21EE7}"/>
              </a:ext>
            </a:extLst>
          </p:cNvPr>
          <p:cNvGraphicFramePr>
            <a:graphicFrameLocks noGrp="1"/>
          </p:cNvGraphicFramePr>
          <p:nvPr/>
        </p:nvGraphicFramePr>
        <p:xfrm>
          <a:off x="1384300" y="3019425"/>
          <a:ext cx="2540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9F5EF2D0-5D49-4F67-AA19-9141D5CE493A}"/>
              </a:ext>
            </a:extLst>
          </p:cNvPr>
          <p:cNvGraphicFramePr>
            <a:graphicFrameLocks noGrp="1"/>
          </p:cNvGraphicFramePr>
          <p:nvPr/>
        </p:nvGraphicFramePr>
        <p:xfrm>
          <a:off x="1384300" y="4005263"/>
          <a:ext cx="2540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3815" name="Title 1">
            <a:extLst>
              <a:ext uri="{FF2B5EF4-FFF2-40B4-BE49-F238E27FC236}">
                <a16:creationId xmlns:a16="http://schemas.microsoft.com/office/drawing/2014/main" id="{3F101F04-BB14-4997-9332-F31EAC8658C6}"/>
              </a:ext>
            </a:extLst>
          </p:cNvPr>
          <p:cNvSpPr>
            <a:spLocks noGrp="1"/>
          </p:cNvSpPr>
          <p:nvPr>
            <p:ph type="title"/>
          </p:nvPr>
        </p:nvSpPr>
        <p:spPr/>
        <p:txBody>
          <a:bodyPr/>
          <a:lstStyle/>
          <a:p>
            <a:r>
              <a:rPr lang="en-US" altLang="en-US"/>
              <a:t>Mode (cont’d.)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a:extLst>
              <a:ext uri="{FF2B5EF4-FFF2-40B4-BE49-F238E27FC236}">
                <a16:creationId xmlns:a16="http://schemas.microsoft.com/office/drawing/2014/main" id="{49F9B136-E9A2-450D-85A2-C8AC96B59CBF}"/>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3C0B19-65CC-438D-9A00-0E3B32BC62B7}" type="slidenum">
              <a:rPr lang="en-US" altLang="en-US" sz="1200"/>
              <a:pPr/>
              <a:t>71</a:t>
            </a:fld>
            <a:endParaRPr lang="en-US" altLang="en-US" sz="1200"/>
          </a:p>
        </p:txBody>
      </p:sp>
      <p:graphicFrame>
        <p:nvGraphicFramePr>
          <p:cNvPr id="6" name="Table 5">
            <a:extLst>
              <a:ext uri="{FF2B5EF4-FFF2-40B4-BE49-F238E27FC236}">
                <a16:creationId xmlns:a16="http://schemas.microsoft.com/office/drawing/2014/main" id="{ECEB9747-4763-46D5-8762-4EC35BF60547}"/>
              </a:ext>
            </a:extLst>
          </p:cNvPr>
          <p:cNvGraphicFramePr>
            <a:graphicFrameLocks noGrp="1"/>
          </p:cNvGraphicFramePr>
          <p:nvPr/>
        </p:nvGraphicFramePr>
        <p:xfrm>
          <a:off x="1481138" y="2184400"/>
          <a:ext cx="6096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2">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chemeClr val="bg1">
                        <a:lumMod val="75000"/>
                      </a:schemeClr>
                    </a:solidFill>
                  </a:tcPr>
                </a:tc>
                <a:tc>
                  <a:txBody>
                    <a:bodyPr/>
                    <a:lstStyle/>
                    <a:p>
                      <a:r>
                        <a:rPr lang="en-US" sz="1200" dirty="0"/>
                        <a:t>5</a:t>
                      </a:r>
                    </a:p>
                  </a:txBody>
                  <a:tcPr marT="45700" marB="45700">
                    <a:solidFill>
                      <a:schemeClr val="bg1">
                        <a:lumMod val="75000"/>
                      </a:schemeClr>
                    </a:solidFill>
                  </a:tcPr>
                </a:tc>
                <a:tc>
                  <a:txBody>
                    <a:bodyPr/>
                    <a:lstStyle/>
                    <a:p>
                      <a:r>
                        <a:rPr lang="en-US" sz="1200" dirty="0"/>
                        <a:t>6</a:t>
                      </a:r>
                    </a:p>
                  </a:txBody>
                  <a:tcPr marT="45700" marB="45700">
                    <a:solidFill>
                      <a:schemeClr val="bg1">
                        <a:lumMod val="75000"/>
                      </a:schemeClr>
                    </a:solidFill>
                  </a:tcPr>
                </a:tc>
                <a:tc>
                  <a:txBody>
                    <a:bodyPr/>
                    <a:lstStyle/>
                    <a:p>
                      <a:r>
                        <a:rPr lang="en-US" sz="1200" dirty="0"/>
                        <a:t>7</a:t>
                      </a:r>
                    </a:p>
                  </a:txBody>
                  <a:tcPr marT="45700" marB="45700">
                    <a:solidFill>
                      <a:schemeClr val="bg1">
                        <a:lumMod val="75000"/>
                      </a:schemeClr>
                    </a:solidFill>
                  </a:tcPr>
                </a:tc>
                <a:tc>
                  <a:txBody>
                    <a:bodyPr/>
                    <a:lstStyle/>
                    <a:p>
                      <a:r>
                        <a:rPr lang="en-US" sz="1200" dirty="0"/>
                        <a:t>8</a:t>
                      </a:r>
                    </a:p>
                  </a:txBody>
                  <a:tcPr marT="45700" marB="45700">
                    <a:solidFill>
                      <a:schemeClr val="bg1">
                        <a:lumMod val="75000"/>
                      </a:schemeClr>
                    </a:solidFill>
                  </a:tcPr>
                </a:tc>
                <a:tc>
                  <a:txBody>
                    <a:bodyPr/>
                    <a:lstStyle/>
                    <a:p>
                      <a:r>
                        <a:rPr lang="en-US" sz="1200" dirty="0"/>
                        <a:t>9</a:t>
                      </a:r>
                    </a:p>
                  </a:txBody>
                  <a:tcPr marT="45700" marB="45700">
                    <a:solidFill>
                      <a:srgbClr val="FF0000"/>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2</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7</a:t>
                      </a:r>
                    </a:p>
                  </a:txBody>
                  <a:tcPr marT="45700" marB="45700">
                    <a:solidFill>
                      <a:schemeClr val="bg1">
                        <a:lumMod val="75000"/>
                      </a:schemeClr>
                    </a:solidFill>
                  </a:tcPr>
                </a:tc>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4796" name="Rectangle 6">
            <a:extLst>
              <a:ext uri="{FF2B5EF4-FFF2-40B4-BE49-F238E27FC236}">
                <a16:creationId xmlns:a16="http://schemas.microsoft.com/office/drawing/2014/main" id="{D5BA5AB0-96D6-41D3-9683-7DE93ACEEA0B}"/>
              </a:ext>
            </a:extLst>
          </p:cNvPr>
          <p:cNvSpPr>
            <a:spLocks noChangeArrowheads="1"/>
          </p:cNvSpPr>
          <p:nvPr/>
        </p:nvSpPr>
        <p:spPr bwMode="auto">
          <a:xfrm>
            <a:off x="7769225" y="237490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4797" name="Rectangle 9">
            <a:extLst>
              <a:ext uri="{FF2B5EF4-FFF2-40B4-BE49-F238E27FC236}">
                <a16:creationId xmlns:a16="http://schemas.microsoft.com/office/drawing/2014/main" id="{8735FBCB-F23D-4C8E-8FF3-8453B18C7919}"/>
              </a:ext>
            </a:extLst>
          </p:cNvPr>
          <p:cNvSpPr>
            <a:spLocks noChangeArrowheads="1"/>
          </p:cNvSpPr>
          <p:nvPr/>
        </p:nvSpPr>
        <p:spPr bwMode="auto">
          <a:xfrm>
            <a:off x="4379913" y="343535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4798" name="Rectangle 10">
            <a:extLst>
              <a:ext uri="{FF2B5EF4-FFF2-40B4-BE49-F238E27FC236}">
                <a16:creationId xmlns:a16="http://schemas.microsoft.com/office/drawing/2014/main" id="{D3BBB7A9-1296-4400-85F6-84714F65045E}"/>
              </a:ext>
            </a:extLst>
          </p:cNvPr>
          <p:cNvSpPr>
            <a:spLocks noChangeArrowheads="1"/>
          </p:cNvSpPr>
          <p:nvPr/>
        </p:nvSpPr>
        <p:spPr bwMode="auto">
          <a:xfrm>
            <a:off x="4379913" y="4421188"/>
            <a:ext cx="1074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2" name="Table 1">
            <a:extLst>
              <a:ext uri="{FF2B5EF4-FFF2-40B4-BE49-F238E27FC236}">
                <a16:creationId xmlns:a16="http://schemas.microsoft.com/office/drawing/2014/main" id="{41227440-45FE-4892-85EC-C915B1370719}"/>
              </a:ext>
            </a:extLst>
          </p:cNvPr>
          <p:cNvGraphicFramePr>
            <a:graphicFrameLocks noGrp="1"/>
          </p:cNvGraphicFramePr>
          <p:nvPr/>
        </p:nvGraphicFramePr>
        <p:xfrm>
          <a:off x="1470025" y="3249613"/>
          <a:ext cx="2540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64B8E810-D7AA-445A-AD29-F9EF200D208D}"/>
              </a:ext>
            </a:extLst>
          </p:cNvPr>
          <p:cNvGraphicFramePr>
            <a:graphicFrameLocks noGrp="1"/>
          </p:cNvGraphicFramePr>
          <p:nvPr/>
        </p:nvGraphicFramePr>
        <p:xfrm>
          <a:off x="1470025" y="4235450"/>
          <a:ext cx="2540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4839" name="Title 1">
            <a:extLst>
              <a:ext uri="{FF2B5EF4-FFF2-40B4-BE49-F238E27FC236}">
                <a16:creationId xmlns:a16="http://schemas.microsoft.com/office/drawing/2014/main" id="{075432DF-DC26-4925-B32E-0ED3B4A39BFA}"/>
              </a:ext>
            </a:extLst>
          </p:cNvPr>
          <p:cNvSpPr>
            <a:spLocks noGrp="1"/>
          </p:cNvSpPr>
          <p:nvPr>
            <p:ph type="title"/>
          </p:nvPr>
        </p:nvSpPr>
        <p:spPr/>
        <p:txBody>
          <a:bodyPr/>
          <a:lstStyle/>
          <a:p>
            <a:r>
              <a:rPr lang="en-US" altLang="en-US"/>
              <a:t>Mode (cont’d.)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B4843AF9-C808-4134-B547-C458D20BE3DF}"/>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1D2E6B-3D56-484B-849E-4E84CCBC44DB}" type="slidenum">
              <a:rPr lang="en-US" altLang="en-US" sz="1200"/>
              <a:pPr/>
              <a:t>72</a:t>
            </a:fld>
            <a:endParaRPr lang="en-US" altLang="en-US" sz="1200"/>
          </a:p>
        </p:txBody>
      </p:sp>
      <p:graphicFrame>
        <p:nvGraphicFramePr>
          <p:cNvPr id="6" name="Table 5">
            <a:extLst>
              <a:ext uri="{FF2B5EF4-FFF2-40B4-BE49-F238E27FC236}">
                <a16:creationId xmlns:a16="http://schemas.microsoft.com/office/drawing/2014/main" id="{B8839DA4-1A5C-4FD5-BE38-A8C517BA6713}"/>
              </a:ext>
            </a:extLst>
          </p:cNvPr>
          <p:cNvGraphicFramePr>
            <a:graphicFrameLocks noGrp="1"/>
          </p:cNvGraphicFramePr>
          <p:nvPr/>
        </p:nvGraphicFramePr>
        <p:xfrm>
          <a:off x="1460500" y="2106613"/>
          <a:ext cx="6096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1">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chemeClr val="bg1">
                        <a:lumMod val="75000"/>
                      </a:schemeClr>
                    </a:solidFill>
                  </a:tcPr>
                </a:tc>
                <a:tc>
                  <a:txBody>
                    <a:bodyPr/>
                    <a:lstStyle/>
                    <a:p>
                      <a:r>
                        <a:rPr lang="en-US" sz="1200" dirty="0"/>
                        <a:t>5</a:t>
                      </a:r>
                    </a:p>
                  </a:txBody>
                  <a:tcPr marT="45700" marB="45700">
                    <a:solidFill>
                      <a:schemeClr val="bg1">
                        <a:lumMod val="75000"/>
                      </a:schemeClr>
                    </a:solidFill>
                  </a:tcPr>
                </a:tc>
                <a:tc>
                  <a:txBody>
                    <a:bodyPr/>
                    <a:lstStyle/>
                    <a:p>
                      <a:r>
                        <a:rPr lang="en-US" sz="1200" dirty="0"/>
                        <a:t>6</a:t>
                      </a:r>
                    </a:p>
                  </a:txBody>
                  <a:tcPr marT="45700" marB="45700">
                    <a:solidFill>
                      <a:schemeClr val="bg1">
                        <a:lumMod val="75000"/>
                      </a:schemeClr>
                    </a:solidFill>
                  </a:tcPr>
                </a:tc>
                <a:tc>
                  <a:txBody>
                    <a:bodyPr/>
                    <a:lstStyle/>
                    <a:p>
                      <a:r>
                        <a:rPr lang="en-US" sz="1200" dirty="0"/>
                        <a:t>7</a:t>
                      </a:r>
                    </a:p>
                  </a:txBody>
                  <a:tcPr marT="45700" marB="45700">
                    <a:solidFill>
                      <a:schemeClr val="bg1">
                        <a:lumMod val="75000"/>
                      </a:schemeClr>
                    </a:solidFill>
                  </a:tcPr>
                </a:tc>
                <a:tc>
                  <a:txBody>
                    <a:bodyPr/>
                    <a:lstStyle/>
                    <a:p>
                      <a:r>
                        <a:rPr lang="en-US" sz="1200" dirty="0"/>
                        <a:t>8</a:t>
                      </a:r>
                    </a:p>
                  </a:txBody>
                  <a:tcPr marT="45700" marB="45700">
                    <a:solidFill>
                      <a:schemeClr val="bg1">
                        <a:lumMod val="75000"/>
                      </a:schemeClr>
                    </a:solidFill>
                  </a:tcPr>
                </a:tc>
                <a:tc>
                  <a:txBody>
                    <a:bodyPr/>
                    <a:lstStyle/>
                    <a:p>
                      <a:r>
                        <a:rPr lang="en-US" sz="1200" dirty="0"/>
                        <a:t>9</a:t>
                      </a:r>
                    </a:p>
                  </a:txBody>
                  <a:tcPr marT="45700" marB="45700">
                    <a:solidFill>
                      <a:schemeClr val="bg1">
                        <a:lumMod val="75000"/>
                      </a:schemeClr>
                    </a:solidFill>
                  </a:tcPr>
                </a:tc>
                <a:tc>
                  <a:txBody>
                    <a:bodyPr/>
                    <a:lstStyle/>
                    <a:p>
                      <a:r>
                        <a:rPr lang="en-US" sz="1200" dirty="0"/>
                        <a:t>10</a:t>
                      </a:r>
                    </a:p>
                  </a:txBody>
                  <a:tcPr marT="45700" marB="45700">
                    <a:solidFill>
                      <a:srgbClr val="FF0000"/>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2</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7</a:t>
                      </a:r>
                    </a:p>
                  </a:txBody>
                  <a:tcPr marT="45700" marB="45700">
                    <a:solidFill>
                      <a:schemeClr val="bg1">
                        <a:lumMod val="75000"/>
                      </a:schemeClr>
                    </a:solidFill>
                  </a:tcPr>
                </a:tc>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6</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5820" name="Rectangle 6">
            <a:extLst>
              <a:ext uri="{FF2B5EF4-FFF2-40B4-BE49-F238E27FC236}">
                <a16:creationId xmlns:a16="http://schemas.microsoft.com/office/drawing/2014/main" id="{FBD80A38-248D-49E1-B85B-0F72818FDBC6}"/>
              </a:ext>
            </a:extLst>
          </p:cNvPr>
          <p:cNvSpPr>
            <a:spLocks noChangeArrowheads="1"/>
          </p:cNvSpPr>
          <p:nvPr/>
        </p:nvSpPr>
        <p:spPr bwMode="auto">
          <a:xfrm>
            <a:off x="7748588" y="229870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sp>
        <p:nvSpPr>
          <p:cNvPr id="75821" name="Rectangle 9">
            <a:extLst>
              <a:ext uri="{FF2B5EF4-FFF2-40B4-BE49-F238E27FC236}">
                <a16:creationId xmlns:a16="http://schemas.microsoft.com/office/drawing/2014/main" id="{4E2045CE-4C11-4E0D-8274-B6ECE5B8161D}"/>
              </a:ext>
            </a:extLst>
          </p:cNvPr>
          <p:cNvSpPr>
            <a:spLocks noChangeArrowheads="1"/>
          </p:cNvSpPr>
          <p:nvPr/>
        </p:nvSpPr>
        <p:spPr bwMode="auto">
          <a:xfrm>
            <a:off x="4359275" y="3359150"/>
            <a:ext cx="70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5822" name="Rectangle 10">
            <a:extLst>
              <a:ext uri="{FF2B5EF4-FFF2-40B4-BE49-F238E27FC236}">
                <a16:creationId xmlns:a16="http://schemas.microsoft.com/office/drawing/2014/main" id="{A002A87C-02DC-49CE-A347-17A6DB392A53}"/>
              </a:ext>
            </a:extLst>
          </p:cNvPr>
          <p:cNvSpPr>
            <a:spLocks noChangeArrowheads="1"/>
          </p:cNvSpPr>
          <p:nvPr/>
        </p:nvSpPr>
        <p:spPr bwMode="auto">
          <a:xfrm>
            <a:off x="4359275" y="4344988"/>
            <a:ext cx="1074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graphicFrame>
        <p:nvGraphicFramePr>
          <p:cNvPr id="2" name="Table 1">
            <a:extLst>
              <a:ext uri="{FF2B5EF4-FFF2-40B4-BE49-F238E27FC236}">
                <a16:creationId xmlns:a16="http://schemas.microsoft.com/office/drawing/2014/main" id="{2AD9CD62-AEAD-488C-8FDC-D8D8F6252F99}"/>
              </a:ext>
            </a:extLst>
          </p:cNvPr>
          <p:cNvGraphicFramePr>
            <a:graphicFrameLocks noGrp="1"/>
          </p:cNvGraphicFramePr>
          <p:nvPr/>
        </p:nvGraphicFramePr>
        <p:xfrm>
          <a:off x="1449388" y="3173413"/>
          <a:ext cx="2540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5707C82F-B00D-4A48-83C2-9090378FD724}"/>
              </a:ext>
            </a:extLst>
          </p:cNvPr>
          <p:cNvGraphicFramePr>
            <a:graphicFrameLocks noGrp="1"/>
          </p:cNvGraphicFramePr>
          <p:nvPr/>
        </p:nvGraphicFramePr>
        <p:xfrm>
          <a:off x="1449388" y="4159250"/>
          <a:ext cx="2540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5863" name="Title 1">
            <a:extLst>
              <a:ext uri="{FF2B5EF4-FFF2-40B4-BE49-F238E27FC236}">
                <a16:creationId xmlns:a16="http://schemas.microsoft.com/office/drawing/2014/main" id="{6D7122C4-8267-4508-A6A5-32DE9820939F}"/>
              </a:ext>
            </a:extLst>
          </p:cNvPr>
          <p:cNvSpPr>
            <a:spLocks noGrp="1"/>
          </p:cNvSpPr>
          <p:nvPr>
            <p:ph type="title"/>
          </p:nvPr>
        </p:nvSpPr>
        <p:spPr/>
        <p:txBody>
          <a:bodyPr/>
          <a:lstStyle/>
          <a:p>
            <a:r>
              <a:rPr lang="en-US" altLang="en-US"/>
              <a:t>Mode (cont’d.)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47B84F44-0234-4728-B136-5C02D4A1F4D4}"/>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24F95B-5DFD-43EA-98DF-3A25A9E76E23}" type="slidenum">
              <a:rPr lang="en-US" altLang="en-US" sz="1200"/>
              <a:pPr/>
              <a:t>73</a:t>
            </a:fld>
            <a:endParaRPr lang="en-US" altLang="en-US" sz="1200"/>
          </a:p>
        </p:txBody>
      </p:sp>
      <p:graphicFrame>
        <p:nvGraphicFramePr>
          <p:cNvPr id="6" name="Table 5">
            <a:extLst>
              <a:ext uri="{FF2B5EF4-FFF2-40B4-BE49-F238E27FC236}">
                <a16:creationId xmlns:a16="http://schemas.microsoft.com/office/drawing/2014/main" id="{D37C4D98-0C0E-46FB-8214-1654C55FFF38}"/>
              </a:ext>
            </a:extLst>
          </p:cNvPr>
          <p:cNvGraphicFramePr>
            <a:graphicFrameLocks noGrp="1"/>
          </p:cNvGraphicFramePr>
          <p:nvPr/>
        </p:nvGraphicFramePr>
        <p:xfrm>
          <a:off x="1355725" y="2276475"/>
          <a:ext cx="6096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0682">
                <a:tc>
                  <a:txBody>
                    <a:bodyPr/>
                    <a:lstStyle/>
                    <a:p>
                      <a:r>
                        <a:rPr lang="en-US" sz="1200" dirty="0"/>
                        <a:t>0</a:t>
                      </a:r>
                    </a:p>
                  </a:txBody>
                  <a:tcPr marT="45700" marB="45700">
                    <a:solidFill>
                      <a:schemeClr val="bg1">
                        <a:lumMod val="75000"/>
                      </a:schemeClr>
                    </a:solidFill>
                  </a:tcPr>
                </a:tc>
                <a:tc>
                  <a:txBody>
                    <a:bodyPr/>
                    <a:lstStyle/>
                    <a:p>
                      <a:r>
                        <a:rPr lang="en-US" sz="1200" dirty="0"/>
                        <a:t>1</a:t>
                      </a:r>
                    </a:p>
                  </a:txBody>
                  <a:tcPr marT="45700" marB="45700">
                    <a:solidFill>
                      <a:schemeClr val="bg1">
                        <a:lumMod val="75000"/>
                      </a:schemeClr>
                    </a:solidFill>
                  </a:tcPr>
                </a:tc>
                <a:tc>
                  <a:txBody>
                    <a:bodyPr/>
                    <a:lstStyle/>
                    <a:p>
                      <a:r>
                        <a:rPr lang="en-US" sz="1200" dirty="0"/>
                        <a:t>2</a:t>
                      </a:r>
                    </a:p>
                  </a:txBody>
                  <a:tcPr marT="45700" marB="45700">
                    <a:solidFill>
                      <a:schemeClr val="bg1">
                        <a:lumMod val="75000"/>
                      </a:schemeClr>
                    </a:solidFill>
                  </a:tcPr>
                </a:tc>
                <a:tc>
                  <a:txBody>
                    <a:bodyPr/>
                    <a:lstStyle/>
                    <a:p>
                      <a:r>
                        <a:rPr lang="en-US" sz="1200" dirty="0"/>
                        <a:t>3</a:t>
                      </a:r>
                    </a:p>
                  </a:txBody>
                  <a:tcPr marT="45700" marB="45700">
                    <a:solidFill>
                      <a:schemeClr val="bg1">
                        <a:lumMod val="75000"/>
                      </a:schemeClr>
                    </a:solidFill>
                  </a:tcPr>
                </a:tc>
                <a:tc>
                  <a:txBody>
                    <a:bodyPr/>
                    <a:lstStyle/>
                    <a:p>
                      <a:r>
                        <a:rPr lang="en-US" sz="1200" dirty="0"/>
                        <a:t>4</a:t>
                      </a:r>
                    </a:p>
                  </a:txBody>
                  <a:tcPr marT="45700" marB="45700">
                    <a:solidFill>
                      <a:schemeClr val="bg1">
                        <a:lumMod val="75000"/>
                      </a:schemeClr>
                    </a:solidFill>
                  </a:tcPr>
                </a:tc>
                <a:tc>
                  <a:txBody>
                    <a:bodyPr/>
                    <a:lstStyle/>
                    <a:p>
                      <a:r>
                        <a:rPr lang="en-US" sz="1200" dirty="0"/>
                        <a:t>5</a:t>
                      </a:r>
                    </a:p>
                  </a:txBody>
                  <a:tcPr marT="45700" marB="45700">
                    <a:solidFill>
                      <a:schemeClr val="bg1">
                        <a:lumMod val="75000"/>
                      </a:schemeClr>
                    </a:solidFill>
                  </a:tcPr>
                </a:tc>
                <a:tc>
                  <a:txBody>
                    <a:bodyPr/>
                    <a:lstStyle/>
                    <a:p>
                      <a:r>
                        <a:rPr lang="en-US" sz="1200" dirty="0"/>
                        <a:t>6</a:t>
                      </a:r>
                    </a:p>
                  </a:txBody>
                  <a:tcPr marT="45700" marB="45700">
                    <a:solidFill>
                      <a:schemeClr val="bg1">
                        <a:lumMod val="75000"/>
                      </a:schemeClr>
                    </a:solidFill>
                  </a:tcPr>
                </a:tc>
                <a:tc>
                  <a:txBody>
                    <a:bodyPr/>
                    <a:lstStyle/>
                    <a:p>
                      <a:r>
                        <a:rPr lang="en-US" sz="1200" dirty="0"/>
                        <a:t>7</a:t>
                      </a:r>
                    </a:p>
                  </a:txBody>
                  <a:tcPr marT="45700" marB="45700">
                    <a:solidFill>
                      <a:schemeClr val="bg1">
                        <a:lumMod val="75000"/>
                      </a:schemeClr>
                    </a:solidFill>
                  </a:tcPr>
                </a:tc>
                <a:tc>
                  <a:txBody>
                    <a:bodyPr/>
                    <a:lstStyle/>
                    <a:p>
                      <a:r>
                        <a:rPr lang="en-US" sz="1200" dirty="0"/>
                        <a:t>8</a:t>
                      </a:r>
                    </a:p>
                  </a:txBody>
                  <a:tcPr marT="45700" marB="45700">
                    <a:solidFill>
                      <a:schemeClr val="bg1">
                        <a:lumMod val="75000"/>
                      </a:schemeClr>
                    </a:solidFill>
                  </a:tcPr>
                </a:tc>
                <a:tc>
                  <a:txBody>
                    <a:bodyPr/>
                    <a:lstStyle/>
                    <a:p>
                      <a:r>
                        <a:rPr lang="en-US" sz="1200" dirty="0"/>
                        <a:t>9</a:t>
                      </a:r>
                    </a:p>
                  </a:txBody>
                  <a:tcPr marT="45700" marB="45700">
                    <a:solidFill>
                      <a:schemeClr val="bg1">
                        <a:lumMod val="75000"/>
                      </a:schemeClr>
                    </a:solidFill>
                  </a:tcPr>
                </a:tc>
                <a:tc>
                  <a:txBody>
                    <a:bodyPr/>
                    <a:lstStyle/>
                    <a:p>
                      <a:r>
                        <a:rPr lang="en-US" sz="1200" dirty="0"/>
                        <a:t>10</a:t>
                      </a:r>
                    </a:p>
                  </a:txBody>
                  <a:tcPr marT="45700" marB="45700">
                    <a:solidFill>
                      <a:schemeClr val="bg1">
                        <a:lumMod val="75000"/>
                      </a:schemeClr>
                    </a:solidFill>
                  </a:tcPr>
                </a:tc>
                <a:tc>
                  <a:txBody>
                    <a:bodyPr/>
                    <a:lstStyle/>
                    <a:p>
                      <a:r>
                        <a:rPr lang="en-US" sz="1200" dirty="0"/>
                        <a:t>11</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2</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7</a:t>
                      </a:r>
                    </a:p>
                  </a:txBody>
                  <a:tcPr marT="45700" marB="45700">
                    <a:solidFill>
                      <a:schemeClr val="bg1">
                        <a:lumMod val="75000"/>
                      </a:schemeClr>
                    </a:solidFill>
                  </a:tcPr>
                </a:tc>
                <a:tc>
                  <a:txBody>
                    <a:bodyPr/>
                    <a:lstStyle/>
                    <a:p>
                      <a:r>
                        <a:rPr lang="en-US" sz="1800" b="1" dirty="0">
                          <a:solidFill>
                            <a:schemeClr val="tx1"/>
                          </a:solidFill>
                        </a:rPr>
                        <a:t>1</a:t>
                      </a:r>
                    </a:p>
                  </a:txBody>
                  <a:tcPr marT="45700" marB="45700">
                    <a:solidFill>
                      <a:schemeClr val="bg1">
                        <a:lumMod val="75000"/>
                      </a:schemeClr>
                    </a:solidFill>
                  </a:tcPr>
                </a:tc>
                <a:tc>
                  <a:txBody>
                    <a:bodyPr/>
                    <a:lstStyle/>
                    <a:p>
                      <a:r>
                        <a:rPr lang="en-US" sz="1800" b="1" dirty="0">
                          <a:solidFill>
                            <a:schemeClr val="tx1"/>
                          </a:solidFill>
                        </a:rPr>
                        <a:t>4</a:t>
                      </a:r>
                    </a:p>
                  </a:txBody>
                  <a:tcPr marT="45700" marB="45700">
                    <a:solidFill>
                      <a:schemeClr val="bg1">
                        <a:lumMod val="75000"/>
                      </a:schemeClr>
                    </a:solidFill>
                  </a:tcPr>
                </a:tc>
                <a:tc>
                  <a:txBody>
                    <a:bodyPr/>
                    <a:lstStyle/>
                    <a:p>
                      <a:r>
                        <a:rPr lang="en-US" sz="1800" b="1" dirty="0">
                          <a:solidFill>
                            <a:schemeClr val="tx1"/>
                          </a:solidFill>
                        </a:rPr>
                        <a:t>6</a:t>
                      </a:r>
                    </a:p>
                  </a:txBody>
                  <a:tcPr marT="45700" marB="45700">
                    <a:solidFill>
                      <a:schemeClr val="bg1">
                        <a:lumMod val="75000"/>
                      </a:schemeClr>
                    </a:solidFill>
                  </a:tcPr>
                </a:tc>
                <a:tc>
                  <a:txBody>
                    <a:bodyPr/>
                    <a:lstStyle/>
                    <a:p>
                      <a:r>
                        <a:rPr lang="en-US" sz="1800" b="1" dirty="0">
                          <a:solidFill>
                            <a:schemeClr val="tx1"/>
                          </a:solidFill>
                        </a:rPr>
                        <a:t>5</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6844" name="Rectangle 6">
            <a:extLst>
              <a:ext uri="{FF2B5EF4-FFF2-40B4-BE49-F238E27FC236}">
                <a16:creationId xmlns:a16="http://schemas.microsoft.com/office/drawing/2014/main" id="{A9045584-8D55-4DD3-B1AD-9F1C3A6C7FED}"/>
              </a:ext>
            </a:extLst>
          </p:cNvPr>
          <p:cNvSpPr>
            <a:spLocks noChangeArrowheads="1"/>
          </p:cNvSpPr>
          <p:nvPr/>
        </p:nvSpPr>
        <p:spPr bwMode="auto">
          <a:xfrm>
            <a:off x="7643813" y="24685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D1EDAE97-F2C1-4069-8411-7620FA04AF9C}"/>
              </a:ext>
            </a:extLst>
          </p:cNvPr>
          <p:cNvGraphicFramePr>
            <a:graphicFrameLocks noGrp="1"/>
          </p:cNvGraphicFramePr>
          <p:nvPr/>
        </p:nvGraphicFramePr>
        <p:xfrm>
          <a:off x="1384300" y="3343275"/>
          <a:ext cx="304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0F3206FB-FB31-4AB2-9362-E148F63FA9BC}"/>
              </a:ext>
            </a:extLst>
          </p:cNvPr>
          <p:cNvGraphicFramePr>
            <a:graphicFrameLocks noGrp="1"/>
          </p:cNvGraphicFramePr>
          <p:nvPr/>
        </p:nvGraphicFramePr>
        <p:xfrm>
          <a:off x="1384300" y="4427538"/>
          <a:ext cx="304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6891" name="Rectangle 9">
            <a:extLst>
              <a:ext uri="{FF2B5EF4-FFF2-40B4-BE49-F238E27FC236}">
                <a16:creationId xmlns:a16="http://schemas.microsoft.com/office/drawing/2014/main" id="{7B6B5A1C-363A-48D8-BAEE-A180802F0B2E}"/>
              </a:ext>
            </a:extLst>
          </p:cNvPr>
          <p:cNvSpPr>
            <a:spLocks noChangeArrowheads="1"/>
          </p:cNvSpPr>
          <p:nvPr/>
        </p:nvSpPr>
        <p:spPr bwMode="auto">
          <a:xfrm>
            <a:off x="4608513" y="352901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6892" name="Rectangle 10">
            <a:extLst>
              <a:ext uri="{FF2B5EF4-FFF2-40B4-BE49-F238E27FC236}">
                <a16:creationId xmlns:a16="http://schemas.microsoft.com/office/drawing/2014/main" id="{F8E7C129-9EF4-4A4B-8939-74BA12A8A3E4}"/>
              </a:ext>
            </a:extLst>
          </p:cNvPr>
          <p:cNvSpPr>
            <a:spLocks noChangeArrowheads="1"/>
          </p:cNvSpPr>
          <p:nvPr/>
        </p:nvSpPr>
        <p:spPr bwMode="auto">
          <a:xfrm>
            <a:off x="4618038" y="4514850"/>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sp>
        <p:nvSpPr>
          <p:cNvPr id="76893" name="Title 1">
            <a:extLst>
              <a:ext uri="{FF2B5EF4-FFF2-40B4-BE49-F238E27FC236}">
                <a16:creationId xmlns:a16="http://schemas.microsoft.com/office/drawing/2014/main" id="{9106B6B9-5628-4DA1-9181-4E29F3ACD6C5}"/>
              </a:ext>
            </a:extLst>
          </p:cNvPr>
          <p:cNvSpPr>
            <a:spLocks noGrp="1"/>
          </p:cNvSpPr>
          <p:nvPr>
            <p:ph type="title"/>
          </p:nvPr>
        </p:nvSpPr>
        <p:spPr/>
        <p:txBody>
          <a:bodyPr/>
          <a:lstStyle/>
          <a:p>
            <a:r>
              <a:rPr lang="en-US" altLang="en-US"/>
              <a:t>Mode (cont’d.)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9F7B05AA-0F4C-414C-ADD7-E7E0E57E99B7}"/>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8FA082-6320-4632-8FDA-6AEEC1696EDD}" type="slidenum">
              <a:rPr lang="en-US" altLang="en-US" sz="1200"/>
              <a:pPr/>
              <a:t>74</a:t>
            </a:fld>
            <a:endParaRPr lang="en-US" altLang="en-US" sz="1200"/>
          </a:p>
        </p:txBody>
      </p:sp>
      <p:graphicFrame>
        <p:nvGraphicFramePr>
          <p:cNvPr id="6" name="Table 5">
            <a:extLst>
              <a:ext uri="{FF2B5EF4-FFF2-40B4-BE49-F238E27FC236}">
                <a16:creationId xmlns:a16="http://schemas.microsoft.com/office/drawing/2014/main" id="{79BA1BB0-59C0-4E33-83A5-952F64650AED}"/>
              </a:ext>
            </a:extLst>
          </p:cNvPr>
          <p:cNvGraphicFramePr>
            <a:graphicFrameLocks noGrp="1"/>
          </p:cNvGraphicFramePr>
          <p:nvPr/>
        </p:nvGraphicFramePr>
        <p:xfrm>
          <a:off x="1484313" y="231457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chemeClr val="bg1">
                        <a:lumMod val="75000"/>
                      </a:schemeClr>
                    </a:solidFill>
                  </a:tcPr>
                </a:tc>
                <a:tc>
                  <a:txBody>
                    <a:bodyPr/>
                    <a:lstStyle/>
                    <a:p>
                      <a:r>
                        <a:rPr lang="en-US" sz="1200" dirty="0"/>
                        <a:t>8</a:t>
                      </a:r>
                    </a:p>
                  </a:txBody>
                  <a:tcPr marT="45798" marB="45798">
                    <a:solidFill>
                      <a:schemeClr val="bg1">
                        <a:lumMod val="75000"/>
                      </a:schemeClr>
                    </a:solidFill>
                  </a:tcPr>
                </a:tc>
                <a:tc>
                  <a:txBody>
                    <a:bodyPr/>
                    <a:lstStyle/>
                    <a:p>
                      <a:r>
                        <a:rPr lang="en-US" sz="1200" dirty="0"/>
                        <a:t>9</a:t>
                      </a:r>
                    </a:p>
                  </a:txBody>
                  <a:tcPr marT="45798" marB="45798">
                    <a:solidFill>
                      <a:schemeClr val="bg1">
                        <a:lumMod val="75000"/>
                      </a:schemeClr>
                    </a:solidFill>
                  </a:tcPr>
                </a:tc>
                <a:tc>
                  <a:txBody>
                    <a:bodyPr/>
                    <a:lstStyle/>
                    <a:p>
                      <a:r>
                        <a:rPr lang="en-US" sz="1200" dirty="0"/>
                        <a:t>10</a:t>
                      </a:r>
                    </a:p>
                  </a:txBody>
                  <a:tcPr marT="45798" marB="45798">
                    <a:solidFill>
                      <a:schemeClr val="bg1">
                        <a:lumMod val="75000"/>
                      </a:schemeClr>
                    </a:solidFill>
                  </a:tcPr>
                </a:tc>
                <a:tc>
                  <a:txBody>
                    <a:bodyPr/>
                    <a:lstStyle/>
                    <a:p>
                      <a:r>
                        <a:rPr lang="en-US" sz="1200" dirty="0"/>
                        <a:t>11</a:t>
                      </a:r>
                    </a:p>
                  </a:txBody>
                  <a:tcPr marT="45798" marB="45798">
                    <a:solidFill>
                      <a:schemeClr val="bg1">
                        <a:lumMod val="75000"/>
                      </a:schemeClr>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chemeClr val="bg1">
                        <a:lumMod val="75000"/>
                      </a:schemeClr>
                    </a:solidFill>
                  </a:tcPr>
                </a:tc>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6</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extLst>
                  <a:ext uri="{0D108BD9-81ED-4DB2-BD59-A6C34878D82A}">
                    <a16:rowId xmlns:a16="http://schemas.microsoft.com/office/drawing/2014/main" val="10001"/>
                  </a:ext>
                </a:extLst>
              </a:tr>
            </a:tbl>
          </a:graphicData>
        </a:graphic>
      </p:graphicFrame>
      <p:sp>
        <p:nvSpPr>
          <p:cNvPr id="77868" name="Rectangle 6">
            <a:extLst>
              <a:ext uri="{FF2B5EF4-FFF2-40B4-BE49-F238E27FC236}">
                <a16:creationId xmlns:a16="http://schemas.microsoft.com/office/drawing/2014/main" id="{BB796408-315B-4488-AA2E-21298C813180}"/>
              </a:ext>
            </a:extLst>
          </p:cNvPr>
          <p:cNvSpPr>
            <a:spLocks noChangeArrowheads="1"/>
          </p:cNvSpPr>
          <p:nvPr/>
        </p:nvSpPr>
        <p:spPr bwMode="auto">
          <a:xfrm>
            <a:off x="7772400" y="25066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F6884FB3-BC19-46B5-AF17-061C3DCE5255}"/>
              </a:ext>
            </a:extLst>
          </p:cNvPr>
          <p:cNvGraphicFramePr>
            <a:graphicFrameLocks noGrp="1"/>
          </p:cNvGraphicFramePr>
          <p:nvPr/>
        </p:nvGraphicFramePr>
        <p:xfrm>
          <a:off x="1512888" y="3381375"/>
          <a:ext cx="304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D0032603-737D-48BC-A2A6-7BAE4B30D87D}"/>
              </a:ext>
            </a:extLst>
          </p:cNvPr>
          <p:cNvGraphicFramePr>
            <a:graphicFrameLocks noGrp="1"/>
          </p:cNvGraphicFramePr>
          <p:nvPr/>
        </p:nvGraphicFramePr>
        <p:xfrm>
          <a:off x="1512888" y="4465638"/>
          <a:ext cx="304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7915" name="Rectangle 9">
            <a:extLst>
              <a:ext uri="{FF2B5EF4-FFF2-40B4-BE49-F238E27FC236}">
                <a16:creationId xmlns:a16="http://schemas.microsoft.com/office/drawing/2014/main" id="{8ADD1BAA-BC23-47E8-8C16-74509737E557}"/>
              </a:ext>
            </a:extLst>
          </p:cNvPr>
          <p:cNvSpPr>
            <a:spLocks noChangeArrowheads="1"/>
          </p:cNvSpPr>
          <p:nvPr/>
        </p:nvSpPr>
        <p:spPr bwMode="auto">
          <a:xfrm>
            <a:off x="4737100" y="356711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7916" name="Rectangle 10">
            <a:extLst>
              <a:ext uri="{FF2B5EF4-FFF2-40B4-BE49-F238E27FC236}">
                <a16:creationId xmlns:a16="http://schemas.microsoft.com/office/drawing/2014/main" id="{DD2A6816-9F6C-4AF1-B7D9-6E1A2B1F18CF}"/>
              </a:ext>
            </a:extLst>
          </p:cNvPr>
          <p:cNvSpPr>
            <a:spLocks noChangeArrowheads="1"/>
          </p:cNvSpPr>
          <p:nvPr/>
        </p:nvSpPr>
        <p:spPr bwMode="auto">
          <a:xfrm>
            <a:off x="4746625" y="4552950"/>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sp>
        <p:nvSpPr>
          <p:cNvPr id="77917" name="Title 1">
            <a:extLst>
              <a:ext uri="{FF2B5EF4-FFF2-40B4-BE49-F238E27FC236}">
                <a16:creationId xmlns:a16="http://schemas.microsoft.com/office/drawing/2014/main" id="{C3F9DB4D-72CB-457B-A52B-A63B582E0DBF}"/>
              </a:ext>
            </a:extLst>
          </p:cNvPr>
          <p:cNvSpPr>
            <a:spLocks noGrp="1"/>
          </p:cNvSpPr>
          <p:nvPr>
            <p:ph type="title"/>
          </p:nvPr>
        </p:nvSpPr>
        <p:spPr/>
        <p:txBody>
          <a:bodyPr/>
          <a:lstStyle/>
          <a:p>
            <a:r>
              <a:rPr lang="en-US" altLang="en-US"/>
              <a:t>Mode (cont’d.)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a:extLst>
              <a:ext uri="{FF2B5EF4-FFF2-40B4-BE49-F238E27FC236}">
                <a16:creationId xmlns:a16="http://schemas.microsoft.com/office/drawing/2014/main" id="{31E74628-7F9D-41EC-AC73-3D63641AAB8C}"/>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A999C9-253C-4603-9C6A-CA3EB9E9B449}" type="slidenum">
              <a:rPr lang="en-US" altLang="en-US" sz="1200"/>
              <a:pPr/>
              <a:t>75</a:t>
            </a:fld>
            <a:endParaRPr lang="en-US" altLang="en-US" sz="1200"/>
          </a:p>
        </p:txBody>
      </p:sp>
      <p:graphicFrame>
        <p:nvGraphicFramePr>
          <p:cNvPr id="6" name="Table 5">
            <a:extLst>
              <a:ext uri="{FF2B5EF4-FFF2-40B4-BE49-F238E27FC236}">
                <a16:creationId xmlns:a16="http://schemas.microsoft.com/office/drawing/2014/main" id="{1E232254-A030-4B9F-B31D-FB95B1CDC348}"/>
              </a:ext>
            </a:extLst>
          </p:cNvPr>
          <p:cNvGraphicFramePr>
            <a:graphicFrameLocks noGrp="1"/>
          </p:cNvGraphicFramePr>
          <p:nvPr/>
        </p:nvGraphicFramePr>
        <p:xfrm>
          <a:off x="1484313" y="231457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chemeClr val="bg1">
                        <a:lumMod val="75000"/>
                      </a:schemeClr>
                    </a:solidFill>
                  </a:tcPr>
                </a:tc>
                <a:tc>
                  <a:txBody>
                    <a:bodyPr/>
                    <a:lstStyle/>
                    <a:p>
                      <a:r>
                        <a:rPr lang="en-US" sz="1200" dirty="0"/>
                        <a:t>8</a:t>
                      </a:r>
                    </a:p>
                  </a:txBody>
                  <a:tcPr marT="45798" marB="45798">
                    <a:solidFill>
                      <a:schemeClr val="bg1">
                        <a:lumMod val="75000"/>
                      </a:schemeClr>
                    </a:solidFill>
                  </a:tcPr>
                </a:tc>
                <a:tc>
                  <a:txBody>
                    <a:bodyPr/>
                    <a:lstStyle/>
                    <a:p>
                      <a:r>
                        <a:rPr lang="en-US" sz="1200" dirty="0"/>
                        <a:t>9</a:t>
                      </a:r>
                    </a:p>
                  </a:txBody>
                  <a:tcPr marT="45798" marB="45798">
                    <a:solidFill>
                      <a:schemeClr val="bg1">
                        <a:lumMod val="75000"/>
                      </a:schemeClr>
                    </a:solidFill>
                  </a:tcPr>
                </a:tc>
                <a:tc>
                  <a:txBody>
                    <a:bodyPr/>
                    <a:lstStyle/>
                    <a:p>
                      <a:r>
                        <a:rPr lang="en-US" sz="1200" dirty="0"/>
                        <a:t>10</a:t>
                      </a:r>
                    </a:p>
                  </a:txBody>
                  <a:tcPr marT="45798" marB="45798">
                    <a:solidFill>
                      <a:schemeClr val="bg1">
                        <a:lumMod val="75000"/>
                      </a:schemeClr>
                    </a:solidFill>
                  </a:tcPr>
                </a:tc>
                <a:tc>
                  <a:txBody>
                    <a:bodyPr/>
                    <a:lstStyle/>
                    <a:p>
                      <a:r>
                        <a:rPr lang="en-US" sz="1200" dirty="0"/>
                        <a:t>11</a:t>
                      </a:r>
                    </a:p>
                  </a:txBody>
                  <a:tcPr marT="45798" marB="45798">
                    <a:solidFill>
                      <a:schemeClr val="bg1">
                        <a:lumMod val="75000"/>
                      </a:schemeClr>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chemeClr val="bg1">
                        <a:lumMod val="75000"/>
                      </a:schemeClr>
                    </a:solidFill>
                  </a:tcPr>
                </a:tc>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6</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extLst>
                  <a:ext uri="{0D108BD9-81ED-4DB2-BD59-A6C34878D82A}">
                    <a16:rowId xmlns:a16="http://schemas.microsoft.com/office/drawing/2014/main" val="10001"/>
                  </a:ext>
                </a:extLst>
              </a:tr>
            </a:tbl>
          </a:graphicData>
        </a:graphic>
      </p:graphicFrame>
      <p:sp>
        <p:nvSpPr>
          <p:cNvPr id="78892" name="Rectangle 6">
            <a:extLst>
              <a:ext uri="{FF2B5EF4-FFF2-40B4-BE49-F238E27FC236}">
                <a16:creationId xmlns:a16="http://schemas.microsoft.com/office/drawing/2014/main" id="{823053ED-A10B-40FE-A783-B15F89BE54C7}"/>
              </a:ext>
            </a:extLst>
          </p:cNvPr>
          <p:cNvSpPr>
            <a:spLocks noChangeArrowheads="1"/>
          </p:cNvSpPr>
          <p:nvPr/>
        </p:nvSpPr>
        <p:spPr bwMode="auto">
          <a:xfrm>
            <a:off x="7772400" y="25066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6CD96B7D-2C3C-4B5B-AD37-4A6C421674BA}"/>
              </a:ext>
            </a:extLst>
          </p:cNvPr>
          <p:cNvGraphicFramePr>
            <a:graphicFrameLocks noGrp="1"/>
          </p:cNvGraphicFramePr>
          <p:nvPr/>
        </p:nvGraphicFramePr>
        <p:xfrm>
          <a:off x="1512888" y="3381375"/>
          <a:ext cx="304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4CB5D16D-6B58-47CC-8F65-4A8652E9A419}"/>
              </a:ext>
            </a:extLst>
          </p:cNvPr>
          <p:cNvGraphicFramePr>
            <a:graphicFrameLocks noGrp="1"/>
          </p:cNvGraphicFramePr>
          <p:nvPr/>
        </p:nvGraphicFramePr>
        <p:xfrm>
          <a:off x="1512888" y="4465638"/>
          <a:ext cx="304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8939" name="Rectangle 9">
            <a:extLst>
              <a:ext uri="{FF2B5EF4-FFF2-40B4-BE49-F238E27FC236}">
                <a16:creationId xmlns:a16="http://schemas.microsoft.com/office/drawing/2014/main" id="{7C848563-8A1E-4A58-84B2-0D3900660107}"/>
              </a:ext>
            </a:extLst>
          </p:cNvPr>
          <p:cNvSpPr>
            <a:spLocks noChangeArrowheads="1"/>
          </p:cNvSpPr>
          <p:nvPr/>
        </p:nvSpPr>
        <p:spPr bwMode="auto">
          <a:xfrm>
            <a:off x="4737100" y="356711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8940" name="Rectangle 10">
            <a:extLst>
              <a:ext uri="{FF2B5EF4-FFF2-40B4-BE49-F238E27FC236}">
                <a16:creationId xmlns:a16="http://schemas.microsoft.com/office/drawing/2014/main" id="{74C9272A-ACF6-4A7B-9586-95060184CD19}"/>
              </a:ext>
            </a:extLst>
          </p:cNvPr>
          <p:cNvSpPr>
            <a:spLocks noChangeArrowheads="1"/>
          </p:cNvSpPr>
          <p:nvPr/>
        </p:nvSpPr>
        <p:spPr bwMode="auto">
          <a:xfrm>
            <a:off x="4746625" y="4552950"/>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sp>
        <p:nvSpPr>
          <p:cNvPr id="78941" name="Title 1">
            <a:extLst>
              <a:ext uri="{FF2B5EF4-FFF2-40B4-BE49-F238E27FC236}">
                <a16:creationId xmlns:a16="http://schemas.microsoft.com/office/drawing/2014/main" id="{4D6A7A00-C00E-4ED7-B6A2-F026EC4BBD5C}"/>
              </a:ext>
            </a:extLst>
          </p:cNvPr>
          <p:cNvSpPr>
            <a:spLocks noGrp="1"/>
          </p:cNvSpPr>
          <p:nvPr>
            <p:ph type="title"/>
          </p:nvPr>
        </p:nvSpPr>
        <p:spPr/>
        <p:txBody>
          <a:bodyPr/>
          <a:lstStyle/>
          <a:p>
            <a:r>
              <a:rPr lang="en-US" altLang="en-US"/>
              <a:t>Mode (cont’d.)</a:t>
            </a:r>
          </a:p>
        </p:txBody>
      </p:sp>
      <p:sp>
        <p:nvSpPr>
          <p:cNvPr id="78942" name="Rectangle 10">
            <a:extLst>
              <a:ext uri="{FF2B5EF4-FFF2-40B4-BE49-F238E27FC236}">
                <a16:creationId xmlns:a16="http://schemas.microsoft.com/office/drawing/2014/main" id="{06599234-858F-4A4C-8C82-342EC5ECC982}"/>
              </a:ext>
            </a:extLst>
          </p:cNvPr>
          <p:cNvSpPr>
            <a:spLocks noChangeArrowheads="1"/>
          </p:cNvSpPr>
          <p:nvPr/>
        </p:nvSpPr>
        <p:spPr bwMode="auto">
          <a:xfrm>
            <a:off x="4765248" y="4922838"/>
            <a:ext cx="2136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solidFill>
                  <a:srgbClr val="FF0000"/>
                </a:solidFill>
              </a:rPr>
              <a:t>Max(</a:t>
            </a:r>
            <a:r>
              <a:rPr lang="en-US" altLang="en-US" sz="1800" b="1" dirty="0" err="1">
                <a:solidFill>
                  <a:srgbClr val="FF0000"/>
                </a:solidFill>
              </a:rPr>
              <a:t>countList</a:t>
            </a:r>
            <a:r>
              <a:rPr lang="en-US" altLang="en-US" sz="1800" b="1" dirty="0">
                <a:solidFill>
                  <a:srgbClr val="FF0000"/>
                </a:solidFill>
              </a:rPr>
              <a:t>)</a:t>
            </a:r>
          </a:p>
        </p:txBody>
      </p:sp>
      <p:sp>
        <p:nvSpPr>
          <p:cNvPr id="78943" name="Rounded Rectangle 1">
            <a:extLst>
              <a:ext uri="{FF2B5EF4-FFF2-40B4-BE49-F238E27FC236}">
                <a16:creationId xmlns:a16="http://schemas.microsoft.com/office/drawing/2014/main" id="{BA4615E1-54A4-4614-A685-1345BAEA775F}"/>
              </a:ext>
            </a:extLst>
          </p:cNvPr>
          <p:cNvSpPr>
            <a:spLocks noChangeArrowheads="1"/>
          </p:cNvSpPr>
          <p:nvPr/>
        </p:nvSpPr>
        <p:spPr bwMode="auto">
          <a:xfrm>
            <a:off x="2536825" y="4830763"/>
            <a:ext cx="498475" cy="365125"/>
          </a:xfrm>
          <a:prstGeom prst="roundRect">
            <a:avLst>
              <a:gd name="adj" fmla="val 16667"/>
            </a:avLst>
          </a:prstGeom>
          <a:noFill/>
          <a:ln w="381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E1E516E9-EC13-4748-BA9C-186A16F48920}"/>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5A33CD-0DB8-44E7-91FA-A7BCA398C166}" type="slidenum">
              <a:rPr lang="en-US" altLang="en-US" sz="1200"/>
              <a:pPr/>
              <a:t>76</a:t>
            </a:fld>
            <a:endParaRPr lang="en-US" altLang="en-US" sz="1200"/>
          </a:p>
        </p:txBody>
      </p:sp>
      <p:graphicFrame>
        <p:nvGraphicFramePr>
          <p:cNvPr id="6" name="Table 5">
            <a:extLst>
              <a:ext uri="{FF2B5EF4-FFF2-40B4-BE49-F238E27FC236}">
                <a16:creationId xmlns:a16="http://schemas.microsoft.com/office/drawing/2014/main" id="{853AC020-9808-41A4-9A21-5A01126F00D9}"/>
              </a:ext>
            </a:extLst>
          </p:cNvPr>
          <p:cNvGraphicFramePr>
            <a:graphicFrameLocks noGrp="1"/>
          </p:cNvGraphicFramePr>
          <p:nvPr/>
        </p:nvGraphicFramePr>
        <p:xfrm>
          <a:off x="1484313" y="231457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chemeClr val="bg1">
                        <a:lumMod val="75000"/>
                      </a:schemeClr>
                    </a:solidFill>
                  </a:tcPr>
                </a:tc>
                <a:tc>
                  <a:txBody>
                    <a:bodyPr/>
                    <a:lstStyle/>
                    <a:p>
                      <a:r>
                        <a:rPr lang="en-US" sz="1200" dirty="0"/>
                        <a:t>8</a:t>
                      </a:r>
                    </a:p>
                  </a:txBody>
                  <a:tcPr marT="45798" marB="45798">
                    <a:solidFill>
                      <a:schemeClr val="bg1">
                        <a:lumMod val="75000"/>
                      </a:schemeClr>
                    </a:solidFill>
                  </a:tcPr>
                </a:tc>
                <a:tc>
                  <a:txBody>
                    <a:bodyPr/>
                    <a:lstStyle/>
                    <a:p>
                      <a:r>
                        <a:rPr lang="en-US" sz="1200" dirty="0"/>
                        <a:t>9</a:t>
                      </a:r>
                    </a:p>
                  </a:txBody>
                  <a:tcPr marT="45798" marB="45798">
                    <a:solidFill>
                      <a:schemeClr val="bg1">
                        <a:lumMod val="75000"/>
                      </a:schemeClr>
                    </a:solidFill>
                  </a:tcPr>
                </a:tc>
                <a:tc>
                  <a:txBody>
                    <a:bodyPr/>
                    <a:lstStyle/>
                    <a:p>
                      <a:r>
                        <a:rPr lang="en-US" sz="1200" dirty="0"/>
                        <a:t>10</a:t>
                      </a:r>
                    </a:p>
                  </a:txBody>
                  <a:tcPr marT="45798" marB="45798">
                    <a:solidFill>
                      <a:schemeClr val="bg1">
                        <a:lumMod val="75000"/>
                      </a:schemeClr>
                    </a:solidFill>
                  </a:tcPr>
                </a:tc>
                <a:tc>
                  <a:txBody>
                    <a:bodyPr/>
                    <a:lstStyle/>
                    <a:p>
                      <a:r>
                        <a:rPr lang="en-US" sz="1200" dirty="0"/>
                        <a:t>11</a:t>
                      </a:r>
                    </a:p>
                  </a:txBody>
                  <a:tcPr marT="45798" marB="45798">
                    <a:solidFill>
                      <a:schemeClr val="bg1">
                        <a:lumMod val="75000"/>
                      </a:schemeClr>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chemeClr val="bg1">
                        <a:lumMod val="75000"/>
                      </a:schemeClr>
                    </a:solidFill>
                  </a:tcPr>
                </a:tc>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6</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extLst>
                  <a:ext uri="{0D108BD9-81ED-4DB2-BD59-A6C34878D82A}">
                    <a16:rowId xmlns:a16="http://schemas.microsoft.com/office/drawing/2014/main" val="10001"/>
                  </a:ext>
                </a:extLst>
              </a:tr>
            </a:tbl>
          </a:graphicData>
        </a:graphic>
      </p:graphicFrame>
      <p:sp>
        <p:nvSpPr>
          <p:cNvPr id="79916" name="Rectangle 6">
            <a:extLst>
              <a:ext uri="{FF2B5EF4-FFF2-40B4-BE49-F238E27FC236}">
                <a16:creationId xmlns:a16="http://schemas.microsoft.com/office/drawing/2014/main" id="{8A588735-E8C8-45F3-8856-2A905FCF196B}"/>
              </a:ext>
            </a:extLst>
          </p:cNvPr>
          <p:cNvSpPr>
            <a:spLocks noChangeArrowheads="1"/>
          </p:cNvSpPr>
          <p:nvPr/>
        </p:nvSpPr>
        <p:spPr bwMode="auto">
          <a:xfrm>
            <a:off x="7772400" y="25066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49E284AE-471C-450E-9F5F-ACD5135D9B42}"/>
              </a:ext>
            </a:extLst>
          </p:cNvPr>
          <p:cNvGraphicFramePr>
            <a:graphicFrameLocks noGrp="1"/>
          </p:cNvGraphicFramePr>
          <p:nvPr/>
        </p:nvGraphicFramePr>
        <p:xfrm>
          <a:off x="1512888" y="3381375"/>
          <a:ext cx="304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9D6C159A-CFFE-4062-BCB7-251231BBBFCB}"/>
              </a:ext>
            </a:extLst>
          </p:cNvPr>
          <p:cNvGraphicFramePr>
            <a:graphicFrameLocks noGrp="1"/>
          </p:cNvGraphicFramePr>
          <p:nvPr/>
        </p:nvGraphicFramePr>
        <p:xfrm>
          <a:off x="1512888" y="4465638"/>
          <a:ext cx="304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79963" name="Rectangle 9">
            <a:extLst>
              <a:ext uri="{FF2B5EF4-FFF2-40B4-BE49-F238E27FC236}">
                <a16:creationId xmlns:a16="http://schemas.microsoft.com/office/drawing/2014/main" id="{6C4294DD-346E-467E-A3FC-991854485035}"/>
              </a:ext>
            </a:extLst>
          </p:cNvPr>
          <p:cNvSpPr>
            <a:spLocks noChangeArrowheads="1"/>
          </p:cNvSpPr>
          <p:nvPr/>
        </p:nvSpPr>
        <p:spPr bwMode="auto">
          <a:xfrm>
            <a:off x="4737100" y="356711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79964" name="Rectangle 10">
            <a:extLst>
              <a:ext uri="{FF2B5EF4-FFF2-40B4-BE49-F238E27FC236}">
                <a16:creationId xmlns:a16="http://schemas.microsoft.com/office/drawing/2014/main" id="{809ED0EE-8C53-4A10-966B-637B40698EE0}"/>
              </a:ext>
            </a:extLst>
          </p:cNvPr>
          <p:cNvSpPr>
            <a:spLocks noChangeArrowheads="1"/>
          </p:cNvSpPr>
          <p:nvPr/>
        </p:nvSpPr>
        <p:spPr bwMode="auto">
          <a:xfrm>
            <a:off x="4737100" y="4593431"/>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err="1"/>
              <a:t>countList</a:t>
            </a:r>
            <a:endParaRPr lang="en-US" altLang="en-US" sz="1800" dirty="0"/>
          </a:p>
        </p:txBody>
      </p:sp>
      <p:sp>
        <p:nvSpPr>
          <p:cNvPr id="79965" name="Title 1">
            <a:extLst>
              <a:ext uri="{FF2B5EF4-FFF2-40B4-BE49-F238E27FC236}">
                <a16:creationId xmlns:a16="http://schemas.microsoft.com/office/drawing/2014/main" id="{1DB24DA0-A60E-47F7-9DFB-FB4429FDEE5D}"/>
              </a:ext>
            </a:extLst>
          </p:cNvPr>
          <p:cNvSpPr>
            <a:spLocks noGrp="1"/>
          </p:cNvSpPr>
          <p:nvPr>
            <p:ph type="title"/>
          </p:nvPr>
        </p:nvSpPr>
        <p:spPr/>
        <p:txBody>
          <a:bodyPr/>
          <a:lstStyle/>
          <a:p>
            <a:r>
              <a:rPr lang="en-US" altLang="en-US"/>
              <a:t>Mode (cont’d.)</a:t>
            </a:r>
          </a:p>
        </p:txBody>
      </p:sp>
      <p:sp>
        <p:nvSpPr>
          <p:cNvPr id="79966" name="Rectangle 10">
            <a:extLst>
              <a:ext uri="{FF2B5EF4-FFF2-40B4-BE49-F238E27FC236}">
                <a16:creationId xmlns:a16="http://schemas.microsoft.com/office/drawing/2014/main" id="{452911A7-F811-45FC-8382-8BE79BCFC4C3}"/>
              </a:ext>
            </a:extLst>
          </p:cNvPr>
          <p:cNvSpPr>
            <a:spLocks noChangeArrowheads="1"/>
          </p:cNvSpPr>
          <p:nvPr/>
        </p:nvSpPr>
        <p:spPr bwMode="auto">
          <a:xfrm>
            <a:off x="4752776" y="4879130"/>
            <a:ext cx="341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err="1">
                <a:solidFill>
                  <a:srgbClr val="FF0000"/>
                </a:solidFill>
              </a:rPr>
              <a:t>countList.index</a:t>
            </a:r>
            <a:r>
              <a:rPr lang="en-US" altLang="en-US" sz="1800" b="1" dirty="0">
                <a:solidFill>
                  <a:srgbClr val="FF0000"/>
                </a:solidFill>
              </a:rPr>
              <a:t>(Max(</a:t>
            </a:r>
            <a:r>
              <a:rPr lang="en-US" altLang="en-US" sz="1800" b="1" dirty="0" err="1">
                <a:solidFill>
                  <a:srgbClr val="FF0000"/>
                </a:solidFill>
              </a:rPr>
              <a:t>countList</a:t>
            </a:r>
            <a:r>
              <a:rPr lang="en-US" altLang="en-US" sz="1800" b="1" dirty="0">
                <a:solidFill>
                  <a:srgbClr val="FF0000"/>
                </a:solidFill>
              </a:rPr>
              <a:t>))</a:t>
            </a:r>
          </a:p>
        </p:txBody>
      </p:sp>
      <p:sp>
        <p:nvSpPr>
          <p:cNvPr id="79967" name="Rounded Rectangle 1">
            <a:extLst>
              <a:ext uri="{FF2B5EF4-FFF2-40B4-BE49-F238E27FC236}">
                <a16:creationId xmlns:a16="http://schemas.microsoft.com/office/drawing/2014/main" id="{BFE44F55-FCFC-4865-A77B-97F8C15C214E}"/>
              </a:ext>
            </a:extLst>
          </p:cNvPr>
          <p:cNvSpPr>
            <a:spLocks noChangeArrowheads="1"/>
          </p:cNvSpPr>
          <p:nvPr/>
        </p:nvSpPr>
        <p:spPr bwMode="auto">
          <a:xfrm>
            <a:off x="2536825" y="4443413"/>
            <a:ext cx="498475" cy="365125"/>
          </a:xfrm>
          <a:prstGeom prst="roundRect">
            <a:avLst>
              <a:gd name="adj" fmla="val 16667"/>
            </a:avLst>
          </a:prstGeom>
          <a:noFill/>
          <a:ln w="381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EFB43209-29ED-4D24-83E3-745460332125}"/>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A7C6E8-0ECA-4676-820B-508BE47E0D8C}" type="slidenum">
              <a:rPr lang="en-US" altLang="en-US" sz="1200"/>
              <a:pPr/>
              <a:t>77</a:t>
            </a:fld>
            <a:endParaRPr lang="en-US" altLang="en-US" sz="1200"/>
          </a:p>
        </p:txBody>
      </p:sp>
      <p:graphicFrame>
        <p:nvGraphicFramePr>
          <p:cNvPr id="6" name="Table 5">
            <a:extLst>
              <a:ext uri="{FF2B5EF4-FFF2-40B4-BE49-F238E27FC236}">
                <a16:creationId xmlns:a16="http://schemas.microsoft.com/office/drawing/2014/main" id="{A86BF645-66C7-47BA-8BB3-49A9386B73BB}"/>
              </a:ext>
            </a:extLst>
          </p:cNvPr>
          <p:cNvGraphicFramePr>
            <a:graphicFrameLocks noGrp="1"/>
          </p:cNvGraphicFramePr>
          <p:nvPr/>
        </p:nvGraphicFramePr>
        <p:xfrm>
          <a:off x="1484313" y="2314575"/>
          <a:ext cx="6096000" cy="74295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tblGrid>
              <a:tr h="371475">
                <a:tc>
                  <a:txBody>
                    <a:bodyPr/>
                    <a:lstStyle/>
                    <a:p>
                      <a:r>
                        <a:rPr lang="en-US" sz="1200" dirty="0"/>
                        <a:t>0</a:t>
                      </a:r>
                    </a:p>
                  </a:txBody>
                  <a:tcPr marT="45798" marB="45798">
                    <a:solidFill>
                      <a:schemeClr val="bg1">
                        <a:lumMod val="75000"/>
                      </a:schemeClr>
                    </a:solidFill>
                  </a:tcPr>
                </a:tc>
                <a:tc>
                  <a:txBody>
                    <a:bodyPr/>
                    <a:lstStyle/>
                    <a:p>
                      <a:r>
                        <a:rPr lang="en-US" sz="1200" dirty="0"/>
                        <a:t>1</a:t>
                      </a:r>
                    </a:p>
                  </a:txBody>
                  <a:tcPr marT="45798" marB="45798">
                    <a:solidFill>
                      <a:schemeClr val="bg1">
                        <a:lumMod val="75000"/>
                      </a:schemeClr>
                    </a:solidFill>
                  </a:tcPr>
                </a:tc>
                <a:tc>
                  <a:txBody>
                    <a:bodyPr/>
                    <a:lstStyle/>
                    <a:p>
                      <a:r>
                        <a:rPr lang="en-US" sz="1200" dirty="0"/>
                        <a:t>2</a:t>
                      </a:r>
                    </a:p>
                  </a:txBody>
                  <a:tcPr marT="45798" marB="45798">
                    <a:solidFill>
                      <a:schemeClr val="bg1">
                        <a:lumMod val="75000"/>
                      </a:schemeClr>
                    </a:solidFill>
                  </a:tcPr>
                </a:tc>
                <a:tc>
                  <a:txBody>
                    <a:bodyPr/>
                    <a:lstStyle/>
                    <a:p>
                      <a:r>
                        <a:rPr lang="en-US" sz="1200" dirty="0"/>
                        <a:t>3</a:t>
                      </a:r>
                    </a:p>
                  </a:txBody>
                  <a:tcPr marT="45798" marB="45798">
                    <a:solidFill>
                      <a:schemeClr val="bg1">
                        <a:lumMod val="75000"/>
                      </a:schemeClr>
                    </a:solidFill>
                  </a:tcPr>
                </a:tc>
                <a:tc>
                  <a:txBody>
                    <a:bodyPr/>
                    <a:lstStyle/>
                    <a:p>
                      <a:r>
                        <a:rPr lang="en-US" sz="1200" dirty="0"/>
                        <a:t>4</a:t>
                      </a:r>
                    </a:p>
                  </a:txBody>
                  <a:tcPr marT="45798" marB="45798">
                    <a:solidFill>
                      <a:schemeClr val="bg1">
                        <a:lumMod val="75000"/>
                      </a:schemeClr>
                    </a:solidFill>
                  </a:tcPr>
                </a:tc>
                <a:tc>
                  <a:txBody>
                    <a:bodyPr/>
                    <a:lstStyle/>
                    <a:p>
                      <a:r>
                        <a:rPr lang="en-US" sz="1200" dirty="0"/>
                        <a:t>5</a:t>
                      </a:r>
                    </a:p>
                  </a:txBody>
                  <a:tcPr marT="45798" marB="45798">
                    <a:solidFill>
                      <a:schemeClr val="bg1">
                        <a:lumMod val="75000"/>
                      </a:schemeClr>
                    </a:solidFill>
                  </a:tcPr>
                </a:tc>
                <a:tc>
                  <a:txBody>
                    <a:bodyPr/>
                    <a:lstStyle/>
                    <a:p>
                      <a:r>
                        <a:rPr lang="en-US" sz="1200" dirty="0"/>
                        <a:t>6</a:t>
                      </a:r>
                    </a:p>
                  </a:txBody>
                  <a:tcPr marT="45798" marB="45798">
                    <a:solidFill>
                      <a:schemeClr val="bg1">
                        <a:lumMod val="75000"/>
                      </a:schemeClr>
                    </a:solidFill>
                  </a:tcPr>
                </a:tc>
                <a:tc>
                  <a:txBody>
                    <a:bodyPr/>
                    <a:lstStyle/>
                    <a:p>
                      <a:r>
                        <a:rPr lang="en-US" sz="1200" dirty="0"/>
                        <a:t>7</a:t>
                      </a:r>
                    </a:p>
                  </a:txBody>
                  <a:tcPr marT="45798" marB="45798">
                    <a:solidFill>
                      <a:schemeClr val="bg1">
                        <a:lumMod val="75000"/>
                      </a:schemeClr>
                    </a:solidFill>
                  </a:tcPr>
                </a:tc>
                <a:tc>
                  <a:txBody>
                    <a:bodyPr/>
                    <a:lstStyle/>
                    <a:p>
                      <a:r>
                        <a:rPr lang="en-US" sz="1200" dirty="0"/>
                        <a:t>8</a:t>
                      </a:r>
                    </a:p>
                  </a:txBody>
                  <a:tcPr marT="45798" marB="45798">
                    <a:solidFill>
                      <a:schemeClr val="bg1">
                        <a:lumMod val="75000"/>
                      </a:schemeClr>
                    </a:solidFill>
                  </a:tcPr>
                </a:tc>
                <a:tc>
                  <a:txBody>
                    <a:bodyPr/>
                    <a:lstStyle/>
                    <a:p>
                      <a:r>
                        <a:rPr lang="en-US" sz="1200" dirty="0"/>
                        <a:t>9</a:t>
                      </a:r>
                    </a:p>
                  </a:txBody>
                  <a:tcPr marT="45798" marB="45798">
                    <a:solidFill>
                      <a:schemeClr val="bg1">
                        <a:lumMod val="75000"/>
                      </a:schemeClr>
                    </a:solidFill>
                  </a:tcPr>
                </a:tc>
                <a:tc>
                  <a:txBody>
                    <a:bodyPr/>
                    <a:lstStyle/>
                    <a:p>
                      <a:r>
                        <a:rPr lang="en-US" sz="1200" dirty="0"/>
                        <a:t>10</a:t>
                      </a:r>
                    </a:p>
                  </a:txBody>
                  <a:tcPr marT="45798" marB="45798">
                    <a:solidFill>
                      <a:schemeClr val="bg1">
                        <a:lumMod val="75000"/>
                      </a:schemeClr>
                    </a:solidFill>
                  </a:tcPr>
                </a:tc>
                <a:tc>
                  <a:txBody>
                    <a:bodyPr/>
                    <a:lstStyle/>
                    <a:p>
                      <a:r>
                        <a:rPr lang="en-US" sz="1200" dirty="0"/>
                        <a:t>11</a:t>
                      </a:r>
                    </a:p>
                  </a:txBody>
                  <a:tcPr marT="45798" marB="45798">
                    <a:solidFill>
                      <a:schemeClr val="bg1">
                        <a:lumMod val="75000"/>
                      </a:schemeClr>
                    </a:solidFill>
                  </a:tcPr>
                </a:tc>
                <a:extLst>
                  <a:ext uri="{0D108BD9-81ED-4DB2-BD59-A6C34878D82A}">
                    <a16:rowId xmlns:a16="http://schemas.microsoft.com/office/drawing/2014/main" val="10000"/>
                  </a:ext>
                </a:extLst>
              </a:tr>
              <a:tr h="371475">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2</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7</a:t>
                      </a:r>
                    </a:p>
                  </a:txBody>
                  <a:tcPr marT="45798" marB="45798">
                    <a:solidFill>
                      <a:schemeClr val="bg1">
                        <a:lumMod val="75000"/>
                      </a:schemeClr>
                    </a:solidFill>
                  </a:tcPr>
                </a:tc>
                <a:tc>
                  <a:txBody>
                    <a:bodyPr/>
                    <a:lstStyle/>
                    <a:p>
                      <a:r>
                        <a:rPr lang="en-US" sz="1800" b="1" dirty="0">
                          <a:solidFill>
                            <a:schemeClr val="tx1"/>
                          </a:solidFill>
                        </a:rPr>
                        <a:t>1</a:t>
                      </a:r>
                    </a:p>
                  </a:txBody>
                  <a:tcPr marT="45798" marB="45798">
                    <a:solidFill>
                      <a:schemeClr val="bg1">
                        <a:lumMod val="75000"/>
                      </a:schemeClr>
                    </a:solidFill>
                  </a:tcPr>
                </a:tc>
                <a:tc>
                  <a:txBody>
                    <a:bodyPr/>
                    <a:lstStyle/>
                    <a:p>
                      <a:r>
                        <a:rPr lang="en-US" sz="1800" b="1" dirty="0">
                          <a:solidFill>
                            <a:schemeClr val="tx1"/>
                          </a:solidFill>
                        </a:rPr>
                        <a:t>4</a:t>
                      </a:r>
                    </a:p>
                  </a:txBody>
                  <a:tcPr marT="45798" marB="45798">
                    <a:solidFill>
                      <a:schemeClr val="bg1">
                        <a:lumMod val="75000"/>
                      </a:schemeClr>
                    </a:solidFill>
                  </a:tcPr>
                </a:tc>
                <a:tc>
                  <a:txBody>
                    <a:bodyPr/>
                    <a:lstStyle/>
                    <a:p>
                      <a:r>
                        <a:rPr lang="en-US" sz="1800" b="1" dirty="0">
                          <a:solidFill>
                            <a:schemeClr val="tx1"/>
                          </a:solidFill>
                        </a:rPr>
                        <a:t>6</a:t>
                      </a:r>
                    </a:p>
                  </a:txBody>
                  <a:tcPr marT="45798" marB="45798">
                    <a:solidFill>
                      <a:schemeClr val="bg1">
                        <a:lumMod val="75000"/>
                      </a:schemeClr>
                    </a:solidFill>
                  </a:tcPr>
                </a:tc>
                <a:tc>
                  <a:txBody>
                    <a:bodyPr/>
                    <a:lstStyle/>
                    <a:p>
                      <a:r>
                        <a:rPr lang="en-US" sz="1800" b="1" dirty="0">
                          <a:solidFill>
                            <a:schemeClr val="tx1"/>
                          </a:solidFill>
                        </a:rPr>
                        <a:t>5</a:t>
                      </a:r>
                    </a:p>
                  </a:txBody>
                  <a:tcPr marT="45798" marB="45798">
                    <a:solidFill>
                      <a:schemeClr val="bg1">
                        <a:lumMod val="75000"/>
                      </a:schemeClr>
                    </a:solidFill>
                  </a:tcPr>
                </a:tc>
                <a:extLst>
                  <a:ext uri="{0D108BD9-81ED-4DB2-BD59-A6C34878D82A}">
                    <a16:rowId xmlns:a16="http://schemas.microsoft.com/office/drawing/2014/main" val="10001"/>
                  </a:ext>
                </a:extLst>
              </a:tr>
            </a:tbl>
          </a:graphicData>
        </a:graphic>
      </p:graphicFrame>
      <p:sp>
        <p:nvSpPr>
          <p:cNvPr id="80940" name="Rectangle 6">
            <a:extLst>
              <a:ext uri="{FF2B5EF4-FFF2-40B4-BE49-F238E27FC236}">
                <a16:creationId xmlns:a16="http://schemas.microsoft.com/office/drawing/2014/main" id="{7D557892-B478-47AB-9153-22BF5FBB52EE}"/>
              </a:ext>
            </a:extLst>
          </p:cNvPr>
          <p:cNvSpPr>
            <a:spLocks noChangeArrowheads="1"/>
          </p:cNvSpPr>
          <p:nvPr/>
        </p:nvSpPr>
        <p:spPr bwMode="auto">
          <a:xfrm>
            <a:off x="7772400" y="250666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alist</a:t>
            </a:r>
          </a:p>
        </p:txBody>
      </p:sp>
      <p:graphicFrame>
        <p:nvGraphicFramePr>
          <p:cNvPr id="8" name="Table 7">
            <a:extLst>
              <a:ext uri="{FF2B5EF4-FFF2-40B4-BE49-F238E27FC236}">
                <a16:creationId xmlns:a16="http://schemas.microsoft.com/office/drawing/2014/main" id="{FCF4ADAE-93B0-43E7-A6B5-C28B5709A4B1}"/>
              </a:ext>
            </a:extLst>
          </p:cNvPr>
          <p:cNvGraphicFramePr>
            <a:graphicFrameLocks noGrp="1"/>
          </p:cNvGraphicFramePr>
          <p:nvPr/>
        </p:nvGraphicFramePr>
        <p:xfrm>
          <a:off x="1512888" y="3381375"/>
          <a:ext cx="3048000" cy="741364"/>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2">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2">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5</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7</a:t>
                      </a:r>
                    </a:p>
                  </a:txBody>
                  <a:tcPr marT="45700" marB="45700">
                    <a:solidFill>
                      <a:srgbClr val="FF0000"/>
                    </a:solidFill>
                  </a:tcPr>
                </a:tc>
                <a:tc>
                  <a:txBody>
                    <a:bodyPr/>
                    <a:lstStyle/>
                    <a:p>
                      <a:r>
                        <a:rPr lang="en-US" sz="1800" b="1" dirty="0">
                          <a:solidFill>
                            <a:schemeClr val="tx1"/>
                          </a:solidFill>
                        </a:rPr>
                        <a:t>6</a:t>
                      </a:r>
                    </a:p>
                  </a:txBody>
                  <a:tcPr marT="45700" marB="45700">
                    <a:solidFill>
                      <a:srgbClr val="FF0000"/>
                    </a:solidFill>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3910D87C-E4A5-4498-8F0A-3E6433E1C56B}"/>
              </a:ext>
            </a:extLst>
          </p:cNvPr>
          <p:cNvGraphicFramePr>
            <a:graphicFrameLocks noGrp="1"/>
          </p:cNvGraphicFramePr>
          <p:nvPr/>
        </p:nvGraphicFramePr>
        <p:xfrm>
          <a:off x="1512888" y="4465638"/>
          <a:ext cx="3048000" cy="741362"/>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370681">
                <a:tc>
                  <a:txBody>
                    <a:bodyPr/>
                    <a:lstStyle/>
                    <a:p>
                      <a:r>
                        <a:rPr lang="en-US" sz="1200" dirty="0"/>
                        <a:t>0</a:t>
                      </a:r>
                    </a:p>
                  </a:txBody>
                  <a:tcPr marT="45700" marB="45700">
                    <a:solidFill>
                      <a:srgbClr val="FF0000"/>
                    </a:solidFill>
                  </a:tcPr>
                </a:tc>
                <a:tc>
                  <a:txBody>
                    <a:bodyPr/>
                    <a:lstStyle/>
                    <a:p>
                      <a:r>
                        <a:rPr lang="en-US" sz="1200" dirty="0"/>
                        <a:t>1</a:t>
                      </a:r>
                    </a:p>
                  </a:txBody>
                  <a:tcPr marT="45700" marB="45700">
                    <a:solidFill>
                      <a:srgbClr val="FF0000"/>
                    </a:solidFill>
                  </a:tcPr>
                </a:tc>
                <a:tc>
                  <a:txBody>
                    <a:bodyPr/>
                    <a:lstStyle/>
                    <a:p>
                      <a:r>
                        <a:rPr lang="en-US" sz="1200" dirty="0"/>
                        <a:t>2</a:t>
                      </a:r>
                    </a:p>
                  </a:txBody>
                  <a:tcPr marT="45700" marB="45700">
                    <a:solidFill>
                      <a:srgbClr val="FF0000"/>
                    </a:solidFill>
                  </a:tcPr>
                </a:tc>
                <a:tc>
                  <a:txBody>
                    <a:bodyPr/>
                    <a:lstStyle/>
                    <a:p>
                      <a:r>
                        <a:rPr lang="en-US" sz="1200" dirty="0"/>
                        <a:t>3</a:t>
                      </a:r>
                    </a:p>
                  </a:txBody>
                  <a:tcPr marT="45700" marB="45700">
                    <a:solidFill>
                      <a:srgbClr val="FF0000"/>
                    </a:solidFill>
                  </a:tcPr>
                </a:tc>
                <a:tc>
                  <a:txBody>
                    <a:bodyPr/>
                    <a:lstStyle/>
                    <a:p>
                      <a:r>
                        <a:rPr lang="en-US" sz="1200" dirty="0"/>
                        <a:t>4</a:t>
                      </a:r>
                    </a:p>
                  </a:txBody>
                  <a:tcPr marT="45700" marB="45700">
                    <a:solidFill>
                      <a:srgbClr val="FF0000"/>
                    </a:solidFill>
                  </a:tcPr>
                </a:tc>
                <a:tc>
                  <a:txBody>
                    <a:bodyPr/>
                    <a:lstStyle/>
                    <a:p>
                      <a:r>
                        <a:rPr lang="en-US" sz="1200" dirty="0"/>
                        <a:t>5</a:t>
                      </a:r>
                    </a:p>
                  </a:txBody>
                  <a:tcPr marT="45700" marB="45700">
                    <a:solidFill>
                      <a:srgbClr val="FF0000"/>
                    </a:solidFill>
                  </a:tcPr>
                </a:tc>
                <a:extLst>
                  <a:ext uri="{0D108BD9-81ED-4DB2-BD59-A6C34878D82A}">
                    <a16:rowId xmlns:a16="http://schemas.microsoft.com/office/drawing/2014/main" val="10000"/>
                  </a:ext>
                </a:extLst>
              </a:tr>
              <a:tr h="370681">
                <a:tc>
                  <a:txBody>
                    <a:bodyPr/>
                    <a:lstStyle/>
                    <a:p>
                      <a:r>
                        <a:rPr lang="en-US" sz="1800" b="1" dirty="0">
                          <a:solidFill>
                            <a:schemeClr val="tx1"/>
                          </a:solidFill>
                        </a:rPr>
                        <a:t>2</a:t>
                      </a:r>
                    </a:p>
                  </a:txBody>
                  <a:tcPr marT="45700" marB="45700">
                    <a:solidFill>
                      <a:srgbClr val="FF0000"/>
                    </a:solidFill>
                  </a:tcPr>
                </a:tc>
                <a:tc>
                  <a:txBody>
                    <a:bodyPr/>
                    <a:lstStyle/>
                    <a:p>
                      <a:r>
                        <a:rPr lang="en-US" sz="1800" b="1" dirty="0">
                          <a:solidFill>
                            <a:schemeClr val="tx1"/>
                          </a:solidFill>
                        </a:rPr>
                        <a:t>3</a:t>
                      </a:r>
                    </a:p>
                  </a:txBody>
                  <a:tcPr marT="45700" marB="45700">
                    <a:solidFill>
                      <a:srgbClr val="FF0000"/>
                    </a:solidFill>
                  </a:tcPr>
                </a:tc>
                <a:tc>
                  <a:txBody>
                    <a:bodyPr/>
                    <a:lstStyle/>
                    <a:p>
                      <a:r>
                        <a:rPr lang="en-US" sz="1800" b="1" dirty="0">
                          <a:solidFill>
                            <a:schemeClr val="tx1"/>
                          </a:solidFill>
                        </a:rPr>
                        <a:t>4</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tc>
                  <a:txBody>
                    <a:bodyPr/>
                    <a:lstStyle/>
                    <a:p>
                      <a:r>
                        <a:rPr lang="en-US" sz="1800" b="1" dirty="0">
                          <a:solidFill>
                            <a:schemeClr val="tx1"/>
                          </a:solidFill>
                        </a:rPr>
                        <a:t>1</a:t>
                      </a:r>
                    </a:p>
                  </a:txBody>
                  <a:tcPr marT="45700" marB="45700">
                    <a:solidFill>
                      <a:srgbClr val="FF0000"/>
                    </a:solidFill>
                  </a:tcPr>
                </a:tc>
                <a:extLst>
                  <a:ext uri="{0D108BD9-81ED-4DB2-BD59-A6C34878D82A}">
                    <a16:rowId xmlns:a16="http://schemas.microsoft.com/office/drawing/2014/main" val="10001"/>
                  </a:ext>
                </a:extLst>
              </a:tr>
            </a:tbl>
          </a:graphicData>
        </a:graphic>
      </p:graphicFrame>
      <p:sp>
        <p:nvSpPr>
          <p:cNvPr id="80987" name="Rectangle 9">
            <a:extLst>
              <a:ext uri="{FF2B5EF4-FFF2-40B4-BE49-F238E27FC236}">
                <a16:creationId xmlns:a16="http://schemas.microsoft.com/office/drawing/2014/main" id="{00D75296-9AB9-4FE3-AE13-606A40E41874}"/>
              </a:ext>
            </a:extLst>
          </p:cNvPr>
          <p:cNvSpPr>
            <a:spLocks noChangeArrowheads="1"/>
          </p:cNvSpPr>
          <p:nvPr/>
        </p:nvSpPr>
        <p:spPr bwMode="auto">
          <a:xfrm>
            <a:off x="4737100" y="3567113"/>
            <a:ext cx="708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L</a:t>
            </a:r>
          </a:p>
        </p:txBody>
      </p:sp>
      <p:sp>
        <p:nvSpPr>
          <p:cNvPr id="80988" name="Rectangle 10">
            <a:extLst>
              <a:ext uri="{FF2B5EF4-FFF2-40B4-BE49-F238E27FC236}">
                <a16:creationId xmlns:a16="http://schemas.microsoft.com/office/drawing/2014/main" id="{A2CD2EF3-9FD2-4D38-A03B-341DD9FB4729}"/>
              </a:ext>
            </a:extLst>
          </p:cNvPr>
          <p:cNvSpPr>
            <a:spLocks noChangeArrowheads="1"/>
          </p:cNvSpPr>
          <p:nvPr/>
        </p:nvSpPr>
        <p:spPr bwMode="auto">
          <a:xfrm>
            <a:off x="4746625" y="4552950"/>
            <a:ext cx="1076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countList</a:t>
            </a:r>
          </a:p>
        </p:txBody>
      </p:sp>
      <p:sp>
        <p:nvSpPr>
          <p:cNvPr id="80989" name="Title 1">
            <a:extLst>
              <a:ext uri="{FF2B5EF4-FFF2-40B4-BE49-F238E27FC236}">
                <a16:creationId xmlns:a16="http://schemas.microsoft.com/office/drawing/2014/main" id="{4F688C29-F816-46A1-9855-38FDB21BFB0A}"/>
              </a:ext>
            </a:extLst>
          </p:cNvPr>
          <p:cNvSpPr>
            <a:spLocks noGrp="1"/>
          </p:cNvSpPr>
          <p:nvPr>
            <p:ph type="title"/>
          </p:nvPr>
        </p:nvSpPr>
        <p:spPr/>
        <p:txBody>
          <a:bodyPr/>
          <a:lstStyle/>
          <a:p>
            <a:r>
              <a:rPr lang="en-US" altLang="en-US"/>
              <a:t>Mode (cont’d.)</a:t>
            </a:r>
          </a:p>
        </p:txBody>
      </p:sp>
      <p:sp>
        <p:nvSpPr>
          <p:cNvPr id="80991" name="Rounded Rectangle 1">
            <a:extLst>
              <a:ext uri="{FF2B5EF4-FFF2-40B4-BE49-F238E27FC236}">
                <a16:creationId xmlns:a16="http://schemas.microsoft.com/office/drawing/2014/main" id="{1BACD4E3-3226-443A-9AED-17CC5F223BC9}"/>
              </a:ext>
            </a:extLst>
          </p:cNvPr>
          <p:cNvSpPr>
            <a:spLocks noChangeArrowheads="1"/>
          </p:cNvSpPr>
          <p:nvPr/>
        </p:nvSpPr>
        <p:spPr bwMode="auto">
          <a:xfrm>
            <a:off x="2536825" y="4443413"/>
            <a:ext cx="498475" cy="365125"/>
          </a:xfrm>
          <a:prstGeom prst="roundRect">
            <a:avLst>
              <a:gd name="adj" fmla="val 16667"/>
            </a:avLst>
          </a:prstGeom>
          <a:noFill/>
          <a:ln w="381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0993" name="Rounded Rectangle 12">
            <a:extLst>
              <a:ext uri="{FF2B5EF4-FFF2-40B4-BE49-F238E27FC236}">
                <a16:creationId xmlns:a16="http://schemas.microsoft.com/office/drawing/2014/main" id="{4996EC26-2D21-420F-9869-F3FE7119BF31}"/>
              </a:ext>
            </a:extLst>
          </p:cNvPr>
          <p:cNvSpPr>
            <a:spLocks noChangeArrowheads="1"/>
          </p:cNvSpPr>
          <p:nvPr/>
        </p:nvSpPr>
        <p:spPr bwMode="auto">
          <a:xfrm>
            <a:off x="2536825" y="3754438"/>
            <a:ext cx="498475" cy="365125"/>
          </a:xfrm>
          <a:prstGeom prst="roundRect">
            <a:avLst>
              <a:gd name="adj" fmla="val 16667"/>
            </a:avLst>
          </a:prstGeom>
          <a:noFill/>
          <a:ln w="381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 name="Rectangle 10">
            <a:extLst>
              <a:ext uri="{FF2B5EF4-FFF2-40B4-BE49-F238E27FC236}">
                <a16:creationId xmlns:a16="http://schemas.microsoft.com/office/drawing/2014/main" id="{99531D9E-E9C3-0616-A16F-45031DFAF1F8}"/>
              </a:ext>
            </a:extLst>
          </p:cNvPr>
          <p:cNvSpPr>
            <a:spLocks noChangeArrowheads="1"/>
          </p:cNvSpPr>
          <p:nvPr/>
        </p:nvSpPr>
        <p:spPr bwMode="auto">
          <a:xfrm>
            <a:off x="4752776" y="4879130"/>
            <a:ext cx="3419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err="1">
                <a:solidFill>
                  <a:srgbClr val="FF0000"/>
                </a:solidFill>
              </a:rPr>
              <a:t>countList.index</a:t>
            </a:r>
            <a:r>
              <a:rPr lang="en-US" altLang="en-US" sz="1800" b="1" dirty="0">
                <a:solidFill>
                  <a:srgbClr val="FF0000"/>
                </a:solidFill>
              </a:rPr>
              <a:t>(Max(</a:t>
            </a:r>
            <a:r>
              <a:rPr lang="en-US" altLang="en-US" sz="1800" b="1" dirty="0" err="1">
                <a:solidFill>
                  <a:srgbClr val="FF0000"/>
                </a:solidFill>
              </a:rPr>
              <a:t>countList</a:t>
            </a:r>
            <a:r>
              <a:rPr lang="en-US" altLang="en-US" sz="1800" b="1" dirty="0">
                <a:solidFill>
                  <a:srgbClr val="FF0000"/>
                </a:solidFill>
              </a:rPr>
              <a:t>))</a:t>
            </a:r>
          </a:p>
        </p:txBody>
      </p:sp>
      <p:sp>
        <p:nvSpPr>
          <p:cNvPr id="3" name="Rectangle 10">
            <a:extLst>
              <a:ext uri="{FF2B5EF4-FFF2-40B4-BE49-F238E27FC236}">
                <a16:creationId xmlns:a16="http://schemas.microsoft.com/office/drawing/2014/main" id="{1280BE8D-D14C-D537-1EB9-8CEE4B073B0E}"/>
              </a:ext>
            </a:extLst>
          </p:cNvPr>
          <p:cNvSpPr>
            <a:spLocks noChangeArrowheads="1"/>
          </p:cNvSpPr>
          <p:nvPr/>
        </p:nvSpPr>
        <p:spPr bwMode="auto">
          <a:xfrm>
            <a:off x="4746625" y="3890963"/>
            <a:ext cx="42391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solidFill>
                  <a:srgbClr val="FF0000"/>
                </a:solidFill>
              </a:rPr>
              <a:t>L[</a:t>
            </a:r>
            <a:r>
              <a:rPr lang="en-US" altLang="en-US" sz="1800" b="1" dirty="0" err="1">
                <a:solidFill>
                  <a:srgbClr val="FF0000"/>
                </a:solidFill>
              </a:rPr>
              <a:t>countList.index</a:t>
            </a:r>
            <a:r>
              <a:rPr lang="en-US" altLang="en-US" sz="1800" b="1" dirty="0">
                <a:solidFill>
                  <a:srgbClr val="FF0000"/>
                </a:solidFill>
              </a:rPr>
              <a:t>(Max(</a:t>
            </a:r>
            <a:r>
              <a:rPr lang="en-US" altLang="en-US" sz="1800" b="1" dirty="0" err="1">
                <a:solidFill>
                  <a:srgbClr val="FF0000"/>
                </a:solidFill>
              </a:rPr>
              <a:t>countList</a:t>
            </a:r>
            <a:r>
              <a:rPr lang="en-US" altLang="en-US" sz="1800" b="1" dirty="0">
                <a:solidFill>
                  <a:srgbClr val="FF0000"/>
                </a:solidFill>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C890B2B2-9780-44D5-B4A2-EEFBCAC0E92E}"/>
              </a:ext>
            </a:extLst>
          </p:cNvPr>
          <p:cNvSpPr>
            <a:spLocks noGrp="1"/>
          </p:cNvSpPr>
          <p:nvPr>
            <p:ph type="title"/>
          </p:nvPr>
        </p:nvSpPr>
        <p:spPr/>
        <p:txBody>
          <a:bodyPr/>
          <a:lstStyle/>
          <a:p>
            <a:r>
              <a:rPr lang="en-US" altLang="en-US"/>
              <a:t>Mode (cont’d.)</a:t>
            </a:r>
          </a:p>
        </p:txBody>
      </p:sp>
      <p:sp>
        <p:nvSpPr>
          <p:cNvPr id="81923" name="Content Placeholder 2">
            <a:extLst>
              <a:ext uri="{FF2B5EF4-FFF2-40B4-BE49-F238E27FC236}">
                <a16:creationId xmlns:a16="http://schemas.microsoft.com/office/drawing/2014/main" id="{B6DE49D8-BF81-473A-A2FD-B8F080B4DFC3}"/>
              </a:ext>
            </a:extLst>
          </p:cNvPr>
          <p:cNvSpPr>
            <a:spLocks noGrp="1"/>
          </p:cNvSpPr>
          <p:nvPr>
            <p:ph idx="1"/>
          </p:nvPr>
        </p:nvSpPr>
        <p:spPr>
          <a:xfrm>
            <a:off x="457200" y="1600200"/>
            <a:ext cx="8229600" cy="4248150"/>
          </a:xfrm>
        </p:spPr>
        <p:txBody>
          <a:bodyPr/>
          <a:lstStyle/>
          <a:p>
            <a:pPr>
              <a:buFont typeface="Wingdings" panose="05000000000000000000" pitchFamily="2" charset="2"/>
              <a:buChar char="q"/>
            </a:pPr>
            <a:r>
              <a:rPr lang="en-US" altLang="en-US" dirty="0"/>
              <a:t>What if the list has more than one mode?</a:t>
            </a:r>
          </a:p>
          <a:p>
            <a:pPr>
              <a:buFont typeface="Wingdings" panose="05000000000000000000" pitchFamily="2" charset="2"/>
              <a:buChar char="q"/>
            </a:pPr>
            <a:r>
              <a:rPr lang="en-US" altLang="en-US" dirty="0"/>
              <a:t>An easier way to solve the mode problem is to use a collection that associates pairs of items</a:t>
            </a:r>
          </a:p>
          <a:p>
            <a:pPr>
              <a:buFont typeface="Wingdings" panose="05000000000000000000" pitchFamily="2" charset="2"/>
              <a:buChar char="q"/>
            </a:pPr>
            <a:r>
              <a:rPr lang="en-US" altLang="en-US" dirty="0"/>
              <a:t>Python has an associative collection called </a:t>
            </a:r>
            <a:r>
              <a:rPr lang="en-US" altLang="en-US" i="1" dirty="0">
                <a:solidFill>
                  <a:srgbClr val="FF0000"/>
                </a:solidFill>
              </a:rPr>
              <a:t>dictionary</a:t>
            </a:r>
            <a:r>
              <a:rPr lang="en-US" altLang="en-US" b="1" dirty="0"/>
              <a:t>.</a:t>
            </a:r>
          </a:p>
        </p:txBody>
      </p:sp>
      <p:sp>
        <p:nvSpPr>
          <p:cNvPr id="81924" name="Slide Number Placeholder 4">
            <a:extLst>
              <a:ext uri="{FF2B5EF4-FFF2-40B4-BE49-F238E27FC236}">
                <a16:creationId xmlns:a16="http://schemas.microsoft.com/office/drawing/2014/main" id="{206CACA7-9E34-4771-B795-769B165788A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C5E594-F6AE-4F49-AB09-CEFB53B750A8}" type="slidenum">
              <a:rPr lang="en-US" altLang="en-US" sz="1200"/>
              <a:pPr/>
              <a:t>78</a:t>
            </a:fld>
            <a:endParaRPr lang="en-US" altLang="en-US" sz="1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158148C3-95D1-409D-8F77-514E7D671365}"/>
              </a:ext>
            </a:extLst>
          </p:cNvPr>
          <p:cNvSpPr>
            <a:spLocks noGrp="1"/>
          </p:cNvSpPr>
          <p:nvPr>
            <p:ph type="title"/>
          </p:nvPr>
        </p:nvSpPr>
        <p:spPr/>
        <p:txBody>
          <a:bodyPr/>
          <a:lstStyle/>
          <a:p>
            <a:r>
              <a:rPr lang="en-US" altLang="en-US"/>
              <a:t>Python Dictionaries</a:t>
            </a:r>
          </a:p>
        </p:txBody>
      </p:sp>
      <p:sp>
        <p:nvSpPr>
          <p:cNvPr id="3" name="Content Placeholder 2">
            <a:extLst>
              <a:ext uri="{FF2B5EF4-FFF2-40B4-BE49-F238E27FC236}">
                <a16:creationId xmlns:a16="http://schemas.microsoft.com/office/drawing/2014/main" id="{B33B2D29-3C0D-4C2D-837A-D4F1D2A8A19F}"/>
              </a:ext>
            </a:extLst>
          </p:cNvPr>
          <p:cNvSpPr>
            <a:spLocks noGrp="1"/>
          </p:cNvSpPr>
          <p:nvPr>
            <p:ph idx="1"/>
          </p:nvPr>
        </p:nvSpPr>
        <p:spPr>
          <a:xfrm>
            <a:off x="457200" y="1600200"/>
            <a:ext cx="8229600" cy="3429000"/>
          </a:xfrm>
        </p:spPr>
        <p:txBody>
          <a:bodyPr>
            <a:normAutofit fontScale="92500" lnSpcReduction="20000"/>
          </a:bodyPr>
          <a:lstStyle/>
          <a:p>
            <a:pPr>
              <a:buFont typeface="Wingdings" panose="05000000000000000000" pitchFamily="2" charset="2"/>
              <a:buChar char="q"/>
              <a:defRPr/>
            </a:pPr>
            <a:r>
              <a:rPr lang="en-US" dirty="0"/>
              <a:t>Python dictionaries are collections of associated pairs of items where each pair consists of a key and a value.</a:t>
            </a:r>
          </a:p>
          <a:p>
            <a:pPr>
              <a:buFont typeface="Wingdings" panose="05000000000000000000" pitchFamily="2" charset="2"/>
              <a:buChar char="q"/>
              <a:defRPr/>
            </a:pPr>
            <a:r>
              <a:rPr lang="en-US" dirty="0"/>
              <a:t>In dictionary notation, a key-value pair is written as </a:t>
            </a:r>
            <a:r>
              <a:rPr lang="en-US" i="1" dirty="0">
                <a:solidFill>
                  <a:srgbClr val="FF0000"/>
                </a:solidFill>
              </a:rPr>
              <a:t>key:value</a:t>
            </a:r>
            <a:r>
              <a:rPr lang="en-US" dirty="0"/>
              <a:t>. </a:t>
            </a:r>
          </a:p>
          <a:p>
            <a:pPr>
              <a:buFont typeface="Wingdings" panose="05000000000000000000" pitchFamily="2" charset="2"/>
              <a:buChar char="q"/>
              <a:defRPr/>
            </a:pPr>
            <a:r>
              <a:rPr lang="en-US" dirty="0"/>
              <a:t>Dictionaries are written as comma-delimited key:value pairs enclosed in curly braces. </a:t>
            </a:r>
          </a:p>
          <a:p>
            <a:pPr>
              <a:buFont typeface="Wingdings" panose="05000000000000000000" pitchFamily="2" charset="2"/>
              <a:buChar char="q"/>
              <a:defRPr/>
            </a:pPr>
            <a:r>
              <a:rPr lang="en-US" dirty="0"/>
              <a:t>The empty dictionary is written as {}.</a:t>
            </a:r>
          </a:p>
          <a:p>
            <a:pPr>
              <a:defRPr/>
            </a:pPr>
            <a:endParaRPr lang="en-US" dirty="0"/>
          </a:p>
        </p:txBody>
      </p:sp>
      <p:sp>
        <p:nvSpPr>
          <p:cNvPr id="82948" name="Slide Number Placeholder 4">
            <a:extLst>
              <a:ext uri="{FF2B5EF4-FFF2-40B4-BE49-F238E27FC236}">
                <a16:creationId xmlns:a16="http://schemas.microsoft.com/office/drawing/2014/main" id="{CBB20F1A-A224-4660-B1AB-35346DAEDCC4}"/>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279DCB-815A-4654-83FC-1BF956846489}" type="slidenum">
              <a:rPr lang="en-US" altLang="en-US" sz="1200"/>
              <a:pPr/>
              <a:t>79</a:t>
            </a:fld>
            <a:endParaRPr lang="en-US" altLang="en-US" sz="1200"/>
          </a:p>
        </p:txBody>
      </p:sp>
      <p:pic>
        <p:nvPicPr>
          <p:cNvPr id="82949" name="Picture 2">
            <a:extLst>
              <a:ext uri="{FF2B5EF4-FFF2-40B4-BE49-F238E27FC236}">
                <a16:creationId xmlns:a16="http://schemas.microsoft.com/office/drawing/2014/main" id="{E82D6A7A-7D04-4FD2-BE76-91E363256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953000"/>
            <a:ext cx="4667250" cy="12096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3BD7-5B2C-46F1-8174-70D15AD04433}"/>
              </a:ext>
            </a:extLst>
          </p:cNvPr>
          <p:cNvSpPr>
            <a:spLocks noGrp="1"/>
          </p:cNvSpPr>
          <p:nvPr>
            <p:ph type="title"/>
          </p:nvPr>
        </p:nvSpPr>
        <p:spPr/>
        <p:txBody>
          <a:bodyPr>
            <a:normAutofit fontScale="90000"/>
          </a:bodyPr>
          <a:lstStyle/>
          <a:p>
            <a:pPr>
              <a:defRPr/>
            </a:pPr>
            <a:r>
              <a:rPr lang="en-US" dirty="0"/>
              <a:t>Lists and Strings as Sequential Collections</a:t>
            </a:r>
          </a:p>
        </p:txBody>
      </p:sp>
      <p:sp>
        <p:nvSpPr>
          <p:cNvPr id="11267" name="Slide Number Placeholder 4">
            <a:extLst>
              <a:ext uri="{FF2B5EF4-FFF2-40B4-BE49-F238E27FC236}">
                <a16:creationId xmlns:a16="http://schemas.microsoft.com/office/drawing/2014/main" id="{77DEDBFB-9145-48B6-A60C-7ABF898B285B}"/>
              </a:ext>
            </a:extLst>
          </p:cNvPr>
          <p:cNvSpPr>
            <a:spLocks noGrp="1"/>
          </p:cNvSpPr>
          <p:nvPr>
            <p:ph type="sldNum" sz="quarter" idx="10"/>
          </p:nvPr>
        </p:nvSpPr>
        <p:spPr>
          <a:xfrm>
            <a:off x="6388100" y="6424613"/>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C161B8-00DD-4BA8-B67D-561D874B1C17}" type="slidenum">
              <a:rPr lang="en-US" altLang="en-US" sz="1200"/>
              <a:pPr/>
              <a:t>8</a:t>
            </a:fld>
            <a:endParaRPr lang="en-US" altLang="en-US" sz="1200"/>
          </a:p>
        </p:txBody>
      </p:sp>
      <p:sp>
        <p:nvSpPr>
          <p:cNvPr id="11268" name="TextBox 5">
            <a:extLst>
              <a:ext uri="{FF2B5EF4-FFF2-40B4-BE49-F238E27FC236}">
                <a16:creationId xmlns:a16="http://schemas.microsoft.com/office/drawing/2014/main" id="{0E2290FD-CFBA-482B-9814-7BF956AA27A0}"/>
              </a:ext>
            </a:extLst>
          </p:cNvPr>
          <p:cNvSpPr txBox="1">
            <a:spLocks noChangeArrowheads="1"/>
          </p:cNvSpPr>
          <p:nvPr/>
        </p:nvSpPr>
        <p:spPr bwMode="auto">
          <a:xfrm>
            <a:off x="584200" y="1679575"/>
            <a:ext cx="80121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We will first consider one of Python's built-in collections as a means of storing our data values: lists.</a:t>
            </a:r>
          </a:p>
        </p:txBody>
      </p:sp>
      <p:pic>
        <p:nvPicPr>
          <p:cNvPr id="66562" name="Picture 2">
            <a:extLst>
              <a:ext uri="{FF2B5EF4-FFF2-40B4-BE49-F238E27FC236}">
                <a16:creationId xmlns:a16="http://schemas.microsoft.com/office/drawing/2014/main" id="{DCEF39AC-7D8C-445E-9529-8917FDA2E6F8}"/>
              </a:ext>
            </a:extLst>
          </p:cNvPr>
          <p:cNvPicPr>
            <a:picLocks noChangeAspect="1" noChangeArrowheads="1"/>
          </p:cNvPicPr>
          <p:nvPr/>
        </p:nvPicPr>
        <p:blipFill>
          <a:blip r:embed="rId2"/>
          <a:srcRect/>
          <a:stretch>
            <a:fillRect/>
          </a:stretch>
        </p:blipFill>
        <p:spPr bwMode="auto">
          <a:xfrm>
            <a:off x="584200" y="3275013"/>
            <a:ext cx="7943850" cy="3048000"/>
          </a:xfrm>
          <a:prstGeom prst="rect">
            <a:avLst/>
          </a:prstGeom>
          <a:noFill/>
          <a:ln w="9525">
            <a:solidFill>
              <a:schemeClr val="tx1"/>
            </a:solidFill>
            <a:miter lim="800000"/>
            <a:headEnd/>
            <a:tailEnd/>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97F7F9B2-0C61-4B9E-AB82-A728FE8F55B3}"/>
              </a:ext>
            </a:extLst>
          </p:cNvPr>
          <p:cNvSpPr>
            <a:spLocks noGrp="1"/>
          </p:cNvSpPr>
          <p:nvPr>
            <p:ph type="title"/>
          </p:nvPr>
        </p:nvSpPr>
        <p:spPr/>
        <p:txBody>
          <a:bodyPr/>
          <a:lstStyle/>
          <a:p>
            <a:r>
              <a:rPr lang="en-US" altLang="en-US"/>
              <a:t>Python Dictionaries (cont’d.) </a:t>
            </a:r>
          </a:p>
        </p:txBody>
      </p:sp>
      <p:sp>
        <p:nvSpPr>
          <p:cNvPr id="83971" name="Slide Number Placeholder 4">
            <a:extLst>
              <a:ext uri="{FF2B5EF4-FFF2-40B4-BE49-F238E27FC236}">
                <a16:creationId xmlns:a16="http://schemas.microsoft.com/office/drawing/2014/main" id="{C96AC9B4-76B7-4961-9AE4-CD30A39FF48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0A162A8-6234-454B-9B88-B8A41F425E55}" type="slidenum">
              <a:rPr lang="en-US" altLang="en-US" sz="1200"/>
              <a:pPr/>
              <a:t>80</a:t>
            </a:fld>
            <a:endParaRPr lang="en-US" altLang="en-US" sz="1200"/>
          </a:p>
        </p:txBody>
      </p:sp>
      <p:pic>
        <p:nvPicPr>
          <p:cNvPr id="83972" name="Picture 5">
            <a:extLst>
              <a:ext uri="{FF2B5EF4-FFF2-40B4-BE49-F238E27FC236}">
                <a16:creationId xmlns:a16="http://schemas.microsoft.com/office/drawing/2014/main" id="{D8DA6E42-FA55-4B9E-BD07-21980B79A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839200" cy="51054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6F3DF30-1320-4D86-A678-ABDD6FACF0F6}"/>
              </a:ext>
            </a:extLst>
          </p:cNvPr>
          <p:cNvSpPr>
            <a:spLocks noGrp="1"/>
          </p:cNvSpPr>
          <p:nvPr>
            <p:ph type="title"/>
          </p:nvPr>
        </p:nvSpPr>
        <p:spPr/>
        <p:txBody>
          <a:bodyPr/>
          <a:lstStyle/>
          <a:p>
            <a:r>
              <a:rPr lang="en-US" altLang="en-US"/>
              <a:t>Python Dictionaries (cont’d.)</a:t>
            </a:r>
          </a:p>
        </p:txBody>
      </p:sp>
      <p:sp>
        <p:nvSpPr>
          <p:cNvPr id="3" name="Content Placeholder 2">
            <a:extLst>
              <a:ext uri="{FF2B5EF4-FFF2-40B4-BE49-F238E27FC236}">
                <a16:creationId xmlns:a16="http://schemas.microsoft.com/office/drawing/2014/main" id="{38B1A44E-8408-4958-A427-D541BA8875DC}"/>
              </a:ext>
            </a:extLst>
          </p:cNvPr>
          <p:cNvSpPr>
            <a:spLocks noGrp="1"/>
          </p:cNvSpPr>
          <p:nvPr>
            <p:ph idx="1"/>
          </p:nvPr>
        </p:nvSpPr>
        <p:spPr/>
        <p:txBody>
          <a:bodyPr>
            <a:normAutofit fontScale="85000" lnSpcReduction="10000"/>
          </a:bodyPr>
          <a:lstStyle/>
          <a:p>
            <a:pPr>
              <a:buFont typeface="Wingdings" panose="05000000000000000000" pitchFamily="2" charset="2"/>
              <a:buChar char="q"/>
              <a:defRPr/>
            </a:pPr>
            <a:r>
              <a:rPr lang="en-US" dirty="0"/>
              <a:t>To access a value, we use the dictionary key, which may be any object, inside the square bracket index operator. </a:t>
            </a:r>
          </a:p>
          <a:p>
            <a:pPr>
              <a:buFont typeface="Wingdings" panose="05000000000000000000" pitchFamily="2" charset="2"/>
              <a:buChar char="q"/>
              <a:defRPr/>
            </a:pPr>
            <a:r>
              <a:rPr lang="en-US" dirty="0"/>
              <a:t>To add a new key-value pair to the dictionary, we use the index operator with the new key on the left-hand side of the assignment statement and the new value on the right. </a:t>
            </a:r>
          </a:p>
          <a:p>
            <a:pPr>
              <a:buFont typeface="Wingdings" panose="05000000000000000000" pitchFamily="2" charset="2"/>
              <a:buChar char="q"/>
              <a:defRPr/>
            </a:pPr>
            <a:r>
              <a:rPr lang="en-US" dirty="0"/>
              <a:t>Dictionary is maintained in no particular order with respect to the keys.</a:t>
            </a:r>
          </a:p>
          <a:p>
            <a:pPr>
              <a:buFont typeface="Wingdings" panose="05000000000000000000" pitchFamily="2" charset="2"/>
              <a:buChar char="q"/>
              <a:defRPr/>
            </a:pPr>
            <a:r>
              <a:rPr lang="en-US" dirty="0"/>
              <a:t>Dictionaries are mutable, they can be modified. </a:t>
            </a:r>
          </a:p>
          <a:p>
            <a:pPr>
              <a:defRPr/>
            </a:pPr>
            <a:endParaRPr lang="en-US" dirty="0"/>
          </a:p>
        </p:txBody>
      </p:sp>
      <p:sp>
        <p:nvSpPr>
          <p:cNvPr id="84996" name="Slide Number Placeholder 4">
            <a:extLst>
              <a:ext uri="{FF2B5EF4-FFF2-40B4-BE49-F238E27FC236}">
                <a16:creationId xmlns:a16="http://schemas.microsoft.com/office/drawing/2014/main" id="{7CD9D37D-F6BE-41FB-88B7-F71AEBB31C2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C040BD6-BE86-4231-AB19-23508620B8EC}" type="slidenum">
              <a:rPr lang="en-US" altLang="en-US" sz="1200"/>
              <a:pPr/>
              <a:t>81</a:t>
            </a:fld>
            <a:endParaRPr lang="en-US" altLang="en-US" sz="1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7AFC-8466-40BA-BC54-5E678D3C6CB8}"/>
              </a:ext>
            </a:extLst>
          </p:cNvPr>
          <p:cNvSpPr>
            <a:spLocks noGrp="1"/>
          </p:cNvSpPr>
          <p:nvPr>
            <p:ph type="title"/>
          </p:nvPr>
        </p:nvSpPr>
        <p:spPr/>
        <p:txBody>
          <a:bodyPr>
            <a:normAutofit fontScale="90000"/>
          </a:bodyPr>
          <a:lstStyle/>
          <a:p>
            <a:pPr>
              <a:defRPr/>
            </a:pPr>
            <a:r>
              <a:rPr lang="en-US" dirty="0"/>
              <a:t>Methods Provided by Dictionaries</a:t>
            </a:r>
          </a:p>
        </p:txBody>
      </p:sp>
      <p:sp>
        <p:nvSpPr>
          <p:cNvPr id="86019" name="Slide Number Placeholder 4">
            <a:extLst>
              <a:ext uri="{FF2B5EF4-FFF2-40B4-BE49-F238E27FC236}">
                <a16:creationId xmlns:a16="http://schemas.microsoft.com/office/drawing/2014/main" id="{FBCE5236-B211-49F0-A7C5-8E082B575A39}"/>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4586F44-460F-4072-895E-8069EA5D8308}" type="slidenum">
              <a:rPr lang="en-US" altLang="en-US" sz="1200"/>
              <a:pPr/>
              <a:t>82</a:t>
            </a:fld>
            <a:endParaRPr lang="en-US" altLang="en-US" sz="1200"/>
          </a:p>
        </p:txBody>
      </p:sp>
      <p:pic>
        <p:nvPicPr>
          <p:cNvPr id="86020" name="Picture 2">
            <a:extLst>
              <a:ext uri="{FF2B5EF4-FFF2-40B4-BE49-F238E27FC236}">
                <a16:creationId xmlns:a16="http://schemas.microsoft.com/office/drawing/2014/main" id="{2D100B1F-E3F0-4633-9BD0-70820B432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868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8A52421D-95B2-4094-B5D7-213B3416F66C}"/>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2BE976-15D8-4D05-B6D8-B65B0716BED2}" type="slidenum">
              <a:rPr lang="en-US" altLang="en-US" sz="1200"/>
              <a:pPr/>
              <a:t>83</a:t>
            </a:fld>
            <a:endParaRPr lang="en-US" altLang="en-US" sz="1200"/>
          </a:p>
        </p:txBody>
      </p:sp>
      <p:pic>
        <p:nvPicPr>
          <p:cNvPr id="87043" name="Picture 4">
            <a:extLst>
              <a:ext uri="{FF2B5EF4-FFF2-40B4-BE49-F238E27FC236}">
                <a16:creationId xmlns:a16="http://schemas.microsoft.com/office/drawing/2014/main" id="{88CBD48F-62F7-41CF-A3BB-7BAF7349E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700213"/>
            <a:ext cx="8258175" cy="4202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87044" name="Title 1">
            <a:extLst>
              <a:ext uri="{FF2B5EF4-FFF2-40B4-BE49-F238E27FC236}">
                <a16:creationId xmlns:a16="http://schemas.microsoft.com/office/drawing/2014/main" id="{A1C63BC3-ECB5-4A9C-87D1-1F8D941B7662}"/>
              </a:ext>
            </a:extLst>
          </p:cNvPr>
          <p:cNvSpPr>
            <a:spLocks noGrp="1"/>
          </p:cNvSpPr>
          <p:nvPr>
            <p:ph type="title"/>
          </p:nvPr>
        </p:nvSpPr>
        <p:spPr/>
        <p:txBody>
          <a:bodyPr/>
          <a:lstStyle/>
          <a:p>
            <a:r>
              <a:rPr lang="en-US" altLang="en-US"/>
              <a:t>Dictionary Examples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8B5270D9-48DD-49B9-A053-7754259C343E}"/>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400C13-34EB-450E-A5FD-80F45204293B}" type="slidenum">
              <a:rPr lang="en-US" altLang="en-US" sz="1200"/>
              <a:pPr/>
              <a:t>84</a:t>
            </a:fld>
            <a:endParaRPr lang="en-US" altLang="en-US" sz="1200"/>
          </a:p>
        </p:txBody>
      </p:sp>
      <p:pic>
        <p:nvPicPr>
          <p:cNvPr id="88067" name="Picture 3">
            <a:extLst>
              <a:ext uri="{FF2B5EF4-FFF2-40B4-BE49-F238E27FC236}">
                <a16:creationId xmlns:a16="http://schemas.microsoft.com/office/drawing/2014/main" id="{62970758-ACD4-4310-B1B5-47556FBAB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38" y="1265238"/>
            <a:ext cx="7761287" cy="50831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88068" name="Title 1">
            <a:extLst>
              <a:ext uri="{FF2B5EF4-FFF2-40B4-BE49-F238E27FC236}">
                <a16:creationId xmlns:a16="http://schemas.microsoft.com/office/drawing/2014/main" id="{935506AE-4ED8-4E5F-B620-33ED3CEF0113}"/>
              </a:ext>
            </a:extLst>
          </p:cNvPr>
          <p:cNvSpPr>
            <a:spLocks noGrp="1"/>
          </p:cNvSpPr>
          <p:nvPr>
            <p:ph type="title"/>
          </p:nvPr>
        </p:nvSpPr>
        <p:spPr>
          <a:xfrm>
            <a:off x="693738" y="134938"/>
            <a:ext cx="7772400" cy="1143000"/>
          </a:xfrm>
        </p:spPr>
        <p:txBody>
          <a:bodyPr/>
          <a:lstStyle/>
          <a:p>
            <a:r>
              <a:rPr lang="en-US" altLang="en-US"/>
              <a:t>Dictionary Examples (cont’d.)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CF16897C-7809-480E-8CAD-E7E7A47665AB}"/>
              </a:ext>
            </a:extLst>
          </p:cNvPr>
          <p:cNvSpPr>
            <a:spLocks noGrp="1" noChangeArrowheads="1"/>
          </p:cNvSpPr>
          <p:nvPr>
            <p:ph type="title"/>
          </p:nvPr>
        </p:nvSpPr>
        <p:spPr>
          <a:xfrm>
            <a:off x="457200" y="457200"/>
            <a:ext cx="8229600" cy="838200"/>
          </a:xfrm>
        </p:spPr>
        <p:txBody>
          <a:bodyPr/>
          <a:lstStyle/>
          <a:p>
            <a:pPr eaLnBrk="1" hangingPunct="1"/>
            <a:r>
              <a:rPr lang="en-US" altLang="en-US">
                <a:ea typeface="MS PGothic" panose="020B0600070205080204" pitchFamily="34" charset="-128"/>
              </a:rPr>
              <a:t>Building Dictionaries Faster</a:t>
            </a:r>
          </a:p>
        </p:txBody>
      </p:sp>
      <p:sp>
        <p:nvSpPr>
          <p:cNvPr id="89091" name="Rectangle 3">
            <a:extLst>
              <a:ext uri="{FF2B5EF4-FFF2-40B4-BE49-F238E27FC236}">
                <a16:creationId xmlns:a16="http://schemas.microsoft.com/office/drawing/2014/main" id="{C24D0107-3A04-457C-912F-ECB0D51B3A31}"/>
              </a:ext>
            </a:extLst>
          </p:cNvPr>
          <p:cNvSpPr>
            <a:spLocks noGrp="1" noChangeArrowheads="1"/>
          </p:cNvSpPr>
          <p:nvPr>
            <p:ph type="body" idx="1"/>
          </p:nvPr>
        </p:nvSpPr>
        <p:spPr>
          <a:xfrm>
            <a:off x="457200" y="1295400"/>
            <a:ext cx="8229600" cy="4572000"/>
          </a:xfrm>
        </p:spPr>
        <p:txBody>
          <a:bodyPr/>
          <a:lstStyle/>
          <a:p>
            <a:pPr eaLnBrk="1" hangingPunct="1">
              <a:buFont typeface="Wingdings" panose="05000000000000000000" pitchFamily="2" charset="2"/>
              <a:buChar char="q"/>
            </a:pPr>
            <a:r>
              <a:rPr lang="en-US" altLang="en-US" dirty="0">
                <a:latin typeface="Courier New" panose="02070309020205020404" pitchFamily="49" charset="0"/>
                <a:cs typeface="Courier New" panose="02070309020205020404" pitchFamily="49" charset="0"/>
              </a:rPr>
              <a:t>zip</a:t>
            </a:r>
            <a:r>
              <a:rPr lang="en-US" altLang="en-US" dirty="0">
                <a:ea typeface="MS PGothic" panose="020B0600070205080204" pitchFamily="34" charset="-128"/>
              </a:rPr>
              <a:t> creates pairs from two parallel lists</a:t>
            </a:r>
          </a:p>
          <a:p>
            <a:pPr lvl="1" eaLnBrk="1" hangingPunct="1">
              <a:buFont typeface="Wingdings" panose="05000000000000000000" pitchFamily="2" charset="2"/>
              <a:buChar char="q"/>
            </a:pPr>
            <a:r>
              <a:rPr lang="en-US" altLang="en-US" dirty="0">
                <a:latin typeface="Courier New" panose="02070309020205020404" pitchFamily="49" charset="0"/>
                <a:cs typeface="Courier New" panose="02070309020205020404" pitchFamily="49" charset="0"/>
              </a:rPr>
              <a:t>zip("</a:t>
            </a:r>
            <a:r>
              <a:rPr lang="en-US" altLang="en-US" dirty="0" err="1">
                <a:latin typeface="Courier New" panose="02070309020205020404" pitchFamily="49" charset="0"/>
                <a:cs typeface="Courier New" panose="02070309020205020404" pitchFamily="49" charset="0"/>
              </a:rPr>
              <a:t>abc</a:t>
            </a:r>
            <a:r>
              <a:rPr lang="en-US" altLang="en-US" dirty="0">
                <a:latin typeface="Courier New" panose="02070309020205020404" pitchFamily="49" charset="0"/>
                <a:cs typeface="Courier New" panose="02070309020205020404" pitchFamily="49" charset="0"/>
              </a:rPr>
              <a:t>",[1,2,3])</a:t>
            </a:r>
            <a:r>
              <a:rPr lang="en-US" altLang="en-US" dirty="0"/>
              <a:t> yields</a:t>
            </a:r>
          </a:p>
          <a:p>
            <a:pPr lvl="1" eaLnBrk="1" hangingPunct="1">
              <a:buFont typeface="Wingdings" panose="05000000000000000000" pitchFamily="2" charset="2"/>
              <a:buChar char="q"/>
            </a:pPr>
            <a:r>
              <a:rPr lang="en-US" altLang="en-US" dirty="0">
                <a:latin typeface="Courier New" panose="02070309020205020404" pitchFamily="49" charset="0"/>
                <a:cs typeface="Courier New" panose="02070309020205020404" pitchFamily="49" charset="0"/>
              </a:rPr>
              <a:t>[(</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,1),(</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b</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,2),(</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c</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,3)]</a:t>
            </a:r>
          </a:p>
          <a:p>
            <a:pPr eaLnBrk="1" hangingPunct="1">
              <a:buFont typeface="Wingdings" panose="05000000000000000000" pitchFamily="2" charset="2"/>
              <a:buChar char="q"/>
            </a:pPr>
            <a:r>
              <a:rPr lang="en-US" altLang="en-US" dirty="0">
                <a:cs typeface="Arial" panose="020B0604020202020204" pitchFamily="34" charset="0"/>
              </a:rPr>
              <a:t>That</a:t>
            </a:r>
            <a:r>
              <a:rPr lang="fr-FR" altLang="en-US" dirty="0">
                <a:cs typeface="Arial" panose="020B0604020202020204" pitchFamily="34" charset="0"/>
              </a:rPr>
              <a:t>'</a:t>
            </a:r>
            <a:r>
              <a:rPr lang="en-US" altLang="en-US" dirty="0">
                <a:cs typeface="Arial" panose="020B0604020202020204" pitchFamily="34" charset="0"/>
              </a:rPr>
              <a:t>s good for building dictionaries. We call the </a:t>
            </a:r>
            <a:r>
              <a:rPr lang="en-US" altLang="en-US" dirty="0" err="1">
                <a:latin typeface="Courier New" panose="02070309020205020404" pitchFamily="49" charset="0"/>
                <a:cs typeface="Courier New" panose="02070309020205020404" pitchFamily="49" charset="0"/>
              </a:rPr>
              <a:t>dict</a:t>
            </a:r>
            <a:r>
              <a:rPr lang="en-US" altLang="en-US" dirty="0">
                <a:cs typeface="Arial" panose="020B0604020202020204" pitchFamily="34" charset="0"/>
              </a:rPr>
              <a:t> function which takes a list of pairs to make a dictionary</a:t>
            </a:r>
          </a:p>
          <a:p>
            <a:pPr lvl="1" eaLnBrk="1" hangingPunct="1"/>
            <a:r>
              <a:rPr lang="en-US" altLang="en-US" dirty="0" err="1">
                <a:latin typeface="Courier New" panose="02070309020205020404" pitchFamily="49" charset="0"/>
                <a:cs typeface="Courier New" panose="02070309020205020404" pitchFamily="49" charset="0"/>
              </a:rPr>
              <a:t>dict</a:t>
            </a:r>
            <a:r>
              <a:rPr lang="en-US" altLang="en-US" dirty="0">
                <a:latin typeface="Courier New" panose="02070309020205020404" pitchFamily="49" charset="0"/>
                <a:cs typeface="Courier New" panose="02070309020205020404" pitchFamily="49" charset="0"/>
              </a:rPr>
              <a:t>(zip("</a:t>
            </a:r>
            <a:r>
              <a:rPr lang="en-US" altLang="en-US" dirty="0" err="1">
                <a:latin typeface="Courier New" panose="02070309020205020404" pitchFamily="49" charset="0"/>
                <a:cs typeface="Courier New" panose="02070309020205020404" pitchFamily="49" charset="0"/>
              </a:rPr>
              <a:t>abc</a:t>
            </a:r>
            <a:r>
              <a:rPr lang="en-US" altLang="en-US" dirty="0">
                <a:latin typeface="Courier New" panose="02070309020205020404" pitchFamily="49" charset="0"/>
                <a:cs typeface="Courier New" panose="02070309020205020404" pitchFamily="49" charset="0"/>
              </a:rPr>
              <a:t>",[1,2,3]))</a:t>
            </a:r>
            <a:r>
              <a:rPr lang="en-US" altLang="en-US" dirty="0">
                <a:cs typeface="Arial" panose="020B0604020202020204" pitchFamily="34" charset="0"/>
              </a:rPr>
              <a:t> yields</a:t>
            </a:r>
          </a:p>
          <a:p>
            <a:pPr lvl="1" eaLnBrk="1" hangingPunct="1"/>
            <a:r>
              <a:rPr lang="en-US" altLang="en-US" dirty="0">
                <a:latin typeface="Courier New" panose="02070309020205020404" pitchFamily="49" charset="0"/>
                <a:cs typeface="Courier New" panose="02070309020205020404" pitchFamily="49" charset="0"/>
              </a:rPr>
              <a:t>{</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1, </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c</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3, </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b</a:t>
            </a:r>
            <a:r>
              <a:rPr lang="fr-F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 2}</a:t>
            </a:r>
          </a:p>
        </p:txBody>
      </p:sp>
      <p:sp>
        <p:nvSpPr>
          <p:cNvPr id="89092" name="Slide Number Placeholder 1">
            <a:extLst>
              <a:ext uri="{FF2B5EF4-FFF2-40B4-BE49-F238E27FC236}">
                <a16:creationId xmlns:a16="http://schemas.microsoft.com/office/drawing/2014/main" id="{FF7D44CA-17BA-4947-A786-D571F6BE0100}"/>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BD6F3B-272B-44F0-80DB-5F7B4977B9D7}" type="slidenum">
              <a:rPr lang="en-US" altLang="en-US" sz="1200"/>
              <a:pPr/>
              <a:t>85</a:t>
            </a:fld>
            <a:endParaRPr lang="en-US" altLang="en-US" sz="12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27CA49F-2C6E-4BA7-AF3E-CCE151A40F86}"/>
              </a:ext>
            </a:extLst>
          </p:cNvPr>
          <p:cNvSpPr>
            <a:spLocks noGrp="1"/>
          </p:cNvSpPr>
          <p:nvPr>
            <p:ph type="title"/>
          </p:nvPr>
        </p:nvSpPr>
        <p:spPr/>
        <p:txBody>
          <a:bodyPr/>
          <a:lstStyle/>
          <a:p>
            <a:r>
              <a:rPr lang="en-US" altLang="en-US"/>
              <a:t>Computing the Mode</a:t>
            </a:r>
          </a:p>
        </p:txBody>
      </p:sp>
      <p:sp>
        <p:nvSpPr>
          <p:cNvPr id="3" name="Content Placeholder 2">
            <a:extLst>
              <a:ext uri="{FF2B5EF4-FFF2-40B4-BE49-F238E27FC236}">
                <a16:creationId xmlns:a16="http://schemas.microsoft.com/office/drawing/2014/main" id="{29B20AE8-F458-44CA-A407-3C6056117B45}"/>
              </a:ext>
            </a:extLst>
          </p:cNvPr>
          <p:cNvSpPr>
            <a:spLocks noGrp="1"/>
          </p:cNvSpPr>
          <p:nvPr>
            <p:ph idx="1"/>
          </p:nvPr>
        </p:nvSpPr>
        <p:spPr>
          <a:xfrm>
            <a:off x="457200" y="1600200"/>
            <a:ext cx="8229600" cy="1981200"/>
          </a:xfrm>
        </p:spPr>
        <p:txBody>
          <a:bodyPr>
            <a:normAutofit lnSpcReduction="10000"/>
          </a:bodyPr>
          <a:lstStyle/>
          <a:p>
            <a:pPr>
              <a:buFont typeface="Wingdings" panose="05000000000000000000" pitchFamily="2" charset="2"/>
              <a:buChar char="q"/>
              <a:defRPr/>
            </a:pPr>
            <a:r>
              <a:rPr lang="en-US" dirty="0"/>
              <a:t>In order to count each occurrence of the data items, we use a dictionary where the key is the data item itself and the associated value is the occurrence count.</a:t>
            </a:r>
          </a:p>
        </p:txBody>
      </p:sp>
      <p:sp>
        <p:nvSpPr>
          <p:cNvPr id="90116" name="Slide Number Placeholder 4">
            <a:extLst>
              <a:ext uri="{FF2B5EF4-FFF2-40B4-BE49-F238E27FC236}">
                <a16:creationId xmlns:a16="http://schemas.microsoft.com/office/drawing/2014/main" id="{67E5AC96-9328-4772-9927-2227845A0C23}"/>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89E0B50-EC15-48F3-9B1C-54DE672C2695}" type="slidenum">
              <a:rPr lang="en-US" altLang="en-US" sz="1200"/>
              <a:pPr/>
              <a:t>86</a:t>
            </a:fld>
            <a:endParaRPr lang="en-US" altLang="en-US" sz="1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Slide Number Placeholder 4">
            <a:extLst>
              <a:ext uri="{FF2B5EF4-FFF2-40B4-BE49-F238E27FC236}">
                <a16:creationId xmlns:a16="http://schemas.microsoft.com/office/drawing/2014/main" id="{9D26B11A-EDBB-41BA-923D-79D428E3AE14}"/>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8D6C01B-48C2-44CE-8127-93482DFB24C7}" type="slidenum">
              <a:rPr lang="en-US" altLang="en-US" sz="1200"/>
              <a:pPr/>
              <a:t>87</a:t>
            </a:fld>
            <a:endParaRPr lang="en-US" altLang="en-US" sz="1200"/>
          </a:p>
        </p:txBody>
      </p:sp>
      <p:sp>
        <p:nvSpPr>
          <p:cNvPr id="3" name="Rectangle 2">
            <a:extLst>
              <a:ext uri="{FF2B5EF4-FFF2-40B4-BE49-F238E27FC236}">
                <a16:creationId xmlns:a16="http://schemas.microsoft.com/office/drawing/2014/main" id="{F01C0453-5A92-40E6-9ED6-108A90771CBA}"/>
              </a:ext>
            </a:extLst>
          </p:cNvPr>
          <p:cNvSpPr/>
          <p:nvPr/>
        </p:nvSpPr>
        <p:spPr>
          <a:xfrm>
            <a:off x="577850" y="1624013"/>
            <a:ext cx="7804150" cy="4708525"/>
          </a:xfrm>
          <a:prstGeom prst="rect">
            <a:avLst/>
          </a:prstGeom>
          <a:solidFill>
            <a:schemeClr val="bg1">
              <a:lumMod val="85000"/>
            </a:schemeClr>
          </a:solidFill>
        </p:spPr>
        <p:txBody>
          <a:bodyPr>
            <a:spAutoFit/>
          </a:bodyPr>
          <a:lstStyle/>
          <a:p>
            <a:pPr>
              <a:defRPr/>
            </a:pPr>
            <a:r>
              <a:rPr lang="en-US" sz="2000" dirty="0"/>
              <a:t>def mode(alist):</a:t>
            </a:r>
          </a:p>
          <a:p>
            <a:pPr>
              <a:defRPr/>
            </a:pPr>
            <a:r>
              <a:rPr lang="en-US" sz="2000" dirty="0"/>
              <a:t>    countDict = {}</a:t>
            </a:r>
          </a:p>
          <a:p>
            <a:pPr>
              <a:defRPr/>
            </a:pPr>
            <a:endParaRPr lang="en-US" sz="2000" dirty="0"/>
          </a:p>
          <a:p>
            <a:pPr>
              <a:defRPr/>
            </a:pPr>
            <a:r>
              <a:rPr lang="en-US" sz="2000" dirty="0"/>
              <a:t>    for item in alist:</a:t>
            </a:r>
          </a:p>
          <a:p>
            <a:pPr>
              <a:defRPr/>
            </a:pPr>
            <a:r>
              <a:rPr lang="en-US" sz="2000" dirty="0"/>
              <a:t>        if item in countDict:</a:t>
            </a:r>
          </a:p>
          <a:p>
            <a:pPr>
              <a:defRPr/>
            </a:pPr>
            <a:r>
              <a:rPr lang="en-US" sz="2000" dirty="0"/>
              <a:t>            countDict[item] = countDict[item]+1</a:t>
            </a:r>
          </a:p>
          <a:p>
            <a:pPr>
              <a:defRPr/>
            </a:pPr>
            <a:r>
              <a:rPr lang="en-US" sz="2000" dirty="0"/>
              <a:t>        else:</a:t>
            </a:r>
          </a:p>
          <a:p>
            <a:pPr>
              <a:defRPr/>
            </a:pPr>
            <a:r>
              <a:rPr lang="en-US" sz="2000" dirty="0"/>
              <a:t>            countDict[item] = 1</a:t>
            </a:r>
          </a:p>
          <a:p>
            <a:pPr>
              <a:defRPr/>
            </a:pPr>
            <a:r>
              <a:rPr lang="en-US" sz="2000" dirty="0"/>
              <a:t>    return countDict</a:t>
            </a:r>
          </a:p>
          <a:p>
            <a:pPr>
              <a:defRPr/>
            </a:pPr>
            <a:endParaRPr lang="en-US" sz="2000" dirty="0"/>
          </a:p>
          <a:p>
            <a:pPr>
              <a:defRPr/>
            </a:pPr>
            <a:r>
              <a:rPr lang="en-US" sz="2000" dirty="0"/>
              <a:t>dict = mode([1,5,4,5,4,2,4,7,1,4,6,5])</a:t>
            </a:r>
          </a:p>
          <a:p>
            <a:pPr>
              <a:defRPr/>
            </a:pPr>
            <a:r>
              <a:rPr lang="en-US" sz="2000" dirty="0"/>
              <a:t>print("{0:8s}{1:8s}".format("key","value"))</a:t>
            </a:r>
          </a:p>
          <a:p>
            <a:pPr>
              <a:defRPr/>
            </a:pPr>
            <a:r>
              <a:rPr lang="en-US" sz="2000" dirty="0"/>
              <a:t>for key, value in dict.items():</a:t>
            </a:r>
          </a:p>
          <a:p>
            <a:pPr>
              <a:defRPr/>
            </a:pPr>
            <a:r>
              <a:rPr lang="en-US" sz="2000" dirty="0"/>
              <a:t>      s = "{0:&lt;8d}{1:&lt;8d}".format(key,value)</a:t>
            </a:r>
          </a:p>
          <a:p>
            <a:pPr>
              <a:defRPr/>
            </a:pPr>
            <a:r>
              <a:rPr lang="en-US" sz="2000" dirty="0"/>
              <a:t>      print(s)</a:t>
            </a:r>
          </a:p>
        </p:txBody>
      </p:sp>
      <p:sp>
        <p:nvSpPr>
          <p:cNvPr id="2" name="Rectangle 1">
            <a:extLst>
              <a:ext uri="{FF2B5EF4-FFF2-40B4-BE49-F238E27FC236}">
                <a16:creationId xmlns:a16="http://schemas.microsoft.com/office/drawing/2014/main" id="{3FB97E12-F3F3-4C9B-A375-FF1D7D25B41F}"/>
              </a:ext>
            </a:extLst>
          </p:cNvPr>
          <p:cNvSpPr/>
          <p:nvPr/>
        </p:nvSpPr>
        <p:spPr>
          <a:xfrm>
            <a:off x="6799263" y="4159250"/>
            <a:ext cx="1403350" cy="2030413"/>
          </a:xfrm>
          <a:prstGeom prst="rect">
            <a:avLst/>
          </a:prstGeom>
          <a:solidFill>
            <a:schemeClr val="bg1">
              <a:lumMod val="85000"/>
            </a:schemeClr>
          </a:solidFill>
        </p:spPr>
        <p:txBody>
          <a:bodyPr>
            <a:spAutoFit/>
          </a:bodyPr>
          <a:lstStyle/>
          <a:p>
            <a:pPr>
              <a:defRPr/>
            </a:pPr>
            <a:r>
              <a:rPr lang="en-US" sz="1800" dirty="0">
                <a:solidFill>
                  <a:srgbClr val="FF0000"/>
                </a:solidFill>
              </a:rPr>
              <a:t>key   value   </a:t>
            </a:r>
          </a:p>
          <a:p>
            <a:pPr>
              <a:defRPr/>
            </a:pPr>
            <a:r>
              <a:rPr lang="en-US" sz="1800" dirty="0">
                <a:solidFill>
                  <a:srgbClr val="FF0000"/>
                </a:solidFill>
              </a:rPr>
              <a:t>1       2       </a:t>
            </a:r>
          </a:p>
          <a:p>
            <a:pPr>
              <a:defRPr/>
            </a:pPr>
            <a:r>
              <a:rPr lang="en-US" sz="1800" dirty="0">
                <a:solidFill>
                  <a:srgbClr val="FF0000"/>
                </a:solidFill>
              </a:rPr>
              <a:t>5       3       </a:t>
            </a:r>
          </a:p>
          <a:p>
            <a:pPr>
              <a:defRPr/>
            </a:pPr>
            <a:r>
              <a:rPr lang="en-US" sz="1800" dirty="0">
                <a:solidFill>
                  <a:srgbClr val="FF0000"/>
                </a:solidFill>
              </a:rPr>
              <a:t>4       4       </a:t>
            </a:r>
          </a:p>
          <a:p>
            <a:pPr>
              <a:defRPr/>
            </a:pPr>
            <a:r>
              <a:rPr lang="en-US" sz="1800" dirty="0">
                <a:solidFill>
                  <a:srgbClr val="FF0000"/>
                </a:solidFill>
              </a:rPr>
              <a:t>2       1       </a:t>
            </a:r>
          </a:p>
          <a:p>
            <a:pPr>
              <a:defRPr/>
            </a:pPr>
            <a:r>
              <a:rPr lang="en-US" sz="1800" dirty="0">
                <a:solidFill>
                  <a:srgbClr val="FF0000"/>
                </a:solidFill>
              </a:rPr>
              <a:t>7       1       </a:t>
            </a:r>
          </a:p>
          <a:p>
            <a:pPr>
              <a:defRPr/>
            </a:pPr>
            <a:r>
              <a:rPr lang="en-US" sz="1800" dirty="0">
                <a:solidFill>
                  <a:srgbClr val="FF0000"/>
                </a:solidFill>
              </a:rPr>
              <a:t>6       1 </a:t>
            </a:r>
          </a:p>
        </p:txBody>
      </p:sp>
      <p:sp>
        <p:nvSpPr>
          <p:cNvPr id="91141" name="Title 1">
            <a:extLst>
              <a:ext uri="{FF2B5EF4-FFF2-40B4-BE49-F238E27FC236}">
                <a16:creationId xmlns:a16="http://schemas.microsoft.com/office/drawing/2014/main" id="{B17DD757-F130-478C-97CF-C259AFCADBF0}"/>
              </a:ext>
            </a:extLst>
          </p:cNvPr>
          <p:cNvSpPr>
            <a:spLocks noGrp="1"/>
          </p:cNvSpPr>
          <p:nvPr>
            <p:ph type="title"/>
          </p:nvPr>
        </p:nvSpPr>
        <p:spPr/>
        <p:txBody>
          <a:bodyPr/>
          <a:lstStyle/>
          <a:p>
            <a:r>
              <a:rPr lang="en-US" altLang="en-US"/>
              <a:t>Computing the Mode (cont’d.)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49629DE3-B26B-4418-9DFC-A67261388808}"/>
              </a:ext>
            </a:extLst>
          </p:cNvPr>
          <p:cNvSpPr>
            <a:spLocks noGrp="1"/>
          </p:cNvSpPr>
          <p:nvPr>
            <p:ph type="title"/>
          </p:nvPr>
        </p:nvSpPr>
        <p:spPr>
          <a:xfrm>
            <a:off x="717550" y="203200"/>
            <a:ext cx="7772400" cy="1143000"/>
          </a:xfrm>
        </p:spPr>
        <p:txBody>
          <a:bodyPr/>
          <a:lstStyle/>
          <a:p>
            <a:r>
              <a:rPr lang="en-US" altLang="en-US"/>
              <a:t>Find more than one Mode</a:t>
            </a:r>
          </a:p>
        </p:txBody>
      </p:sp>
      <p:sp>
        <p:nvSpPr>
          <p:cNvPr id="92163" name="Slide Number Placeholder 3">
            <a:extLst>
              <a:ext uri="{FF2B5EF4-FFF2-40B4-BE49-F238E27FC236}">
                <a16:creationId xmlns:a16="http://schemas.microsoft.com/office/drawing/2014/main" id="{0FAF23BF-16DF-4C1F-BD9D-5A07AA48BED7}"/>
              </a:ext>
            </a:extLst>
          </p:cNvPr>
          <p:cNvSpPr>
            <a:spLocks noGrp="1"/>
          </p:cNvSpPr>
          <p:nvPr>
            <p:ph type="sldNum" sz="quarter" idx="10"/>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7156785-6916-47AB-B04B-C50D12986200}" type="slidenum">
              <a:rPr lang="en-US" altLang="en-US" sz="1200"/>
              <a:pPr/>
              <a:t>88</a:t>
            </a:fld>
            <a:endParaRPr lang="en-US" altLang="en-US" sz="1200"/>
          </a:p>
        </p:txBody>
      </p:sp>
      <p:sp>
        <p:nvSpPr>
          <p:cNvPr id="6" name="Rectangle 5">
            <a:extLst>
              <a:ext uri="{FF2B5EF4-FFF2-40B4-BE49-F238E27FC236}">
                <a16:creationId xmlns:a16="http://schemas.microsoft.com/office/drawing/2014/main" id="{6B93E63B-B398-43E8-980A-F03A64E12D40}"/>
              </a:ext>
            </a:extLst>
          </p:cNvPr>
          <p:cNvSpPr/>
          <p:nvPr/>
        </p:nvSpPr>
        <p:spPr>
          <a:xfrm>
            <a:off x="501650" y="1201738"/>
            <a:ext cx="7988300" cy="5262562"/>
          </a:xfrm>
          <a:prstGeom prst="rect">
            <a:avLst/>
          </a:prstGeom>
          <a:solidFill>
            <a:schemeClr val="bg1">
              <a:lumMod val="85000"/>
            </a:schemeClr>
          </a:solidFill>
        </p:spPr>
        <p:txBody>
          <a:bodyPr>
            <a:spAutoFit/>
          </a:bodyPr>
          <a:lstStyle/>
          <a:p>
            <a:pPr>
              <a:defRPr/>
            </a:pPr>
            <a:r>
              <a:rPr lang="en-US" sz="1600" dirty="0"/>
              <a:t>def mode(alist):</a:t>
            </a:r>
          </a:p>
          <a:p>
            <a:pPr>
              <a:defRPr/>
            </a:pPr>
            <a:r>
              <a:rPr lang="en-US" sz="1600" dirty="0"/>
              <a:t>    countDict = {}</a:t>
            </a:r>
          </a:p>
          <a:p>
            <a:pPr>
              <a:defRPr/>
            </a:pPr>
            <a:r>
              <a:rPr lang="en-US" sz="1600" dirty="0"/>
              <a:t>    </a:t>
            </a:r>
          </a:p>
          <a:p>
            <a:pPr>
              <a:defRPr/>
            </a:pPr>
            <a:r>
              <a:rPr lang="en-US" sz="1600" dirty="0"/>
              <a:t>    for item in alist:</a:t>
            </a:r>
          </a:p>
          <a:p>
            <a:pPr>
              <a:defRPr/>
            </a:pPr>
            <a:r>
              <a:rPr lang="en-US" sz="1600" dirty="0"/>
              <a:t>        if item in countDict:</a:t>
            </a:r>
          </a:p>
          <a:p>
            <a:pPr>
              <a:defRPr/>
            </a:pPr>
            <a:r>
              <a:rPr lang="en-US" sz="1600" dirty="0"/>
              <a:t>            countDict[item] = countDict[item]+1</a:t>
            </a:r>
          </a:p>
          <a:p>
            <a:pPr>
              <a:defRPr/>
            </a:pPr>
            <a:r>
              <a:rPr lang="en-US" sz="1600" dirty="0"/>
              <a:t>        else:</a:t>
            </a:r>
          </a:p>
          <a:p>
            <a:pPr>
              <a:defRPr/>
            </a:pPr>
            <a:r>
              <a:rPr lang="en-US" sz="1600" dirty="0"/>
              <a:t>            countDict[item] = 1</a:t>
            </a:r>
          </a:p>
          <a:p>
            <a:pPr>
              <a:defRPr/>
            </a:pPr>
            <a:r>
              <a:rPr lang="en-US" sz="1600" dirty="0"/>
              <a:t>            </a:t>
            </a:r>
          </a:p>
          <a:p>
            <a:pPr>
              <a:defRPr/>
            </a:pPr>
            <a:r>
              <a:rPr lang="en-US" sz="1600" dirty="0"/>
              <a:t>    countlist = countDict.values()</a:t>
            </a:r>
          </a:p>
          <a:p>
            <a:pPr>
              <a:defRPr/>
            </a:pPr>
            <a:r>
              <a:rPr lang="en-US" sz="1600" dirty="0"/>
              <a:t>    maxcount = max(countlist)</a:t>
            </a:r>
          </a:p>
          <a:p>
            <a:pPr>
              <a:defRPr/>
            </a:pPr>
            <a:r>
              <a:rPr lang="en-US" sz="1600" dirty="0"/>
              <a:t>    </a:t>
            </a:r>
          </a:p>
          <a:p>
            <a:pPr>
              <a:defRPr/>
            </a:pPr>
            <a:r>
              <a:rPr lang="en-US" sz="1600" dirty="0"/>
              <a:t>    modeList = [ ]</a:t>
            </a:r>
          </a:p>
          <a:p>
            <a:pPr>
              <a:defRPr/>
            </a:pPr>
            <a:r>
              <a:rPr lang="en-US" sz="1600" dirty="0"/>
              <a:t>    for item in countDict:</a:t>
            </a:r>
          </a:p>
          <a:p>
            <a:pPr>
              <a:defRPr/>
            </a:pPr>
            <a:r>
              <a:rPr lang="en-US" sz="1600" dirty="0"/>
              <a:t>        if countDict[item] == maxcount:</a:t>
            </a:r>
          </a:p>
          <a:p>
            <a:pPr>
              <a:defRPr/>
            </a:pPr>
            <a:r>
              <a:rPr lang="en-US" sz="1600" dirty="0"/>
              <a:t>            modeList.append(item)</a:t>
            </a:r>
          </a:p>
          <a:p>
            <a:pPr>
              <a:defRPr/>
            </a:pPr>
            <a:r>
              <a:rPr lang="en-US" sz="1600" dirty="0"/>
              <a:t>    </a:t>
            </a:r>
          </a:p>
          <a:p>
            <a:pPr>
              <a:defRPr/>
            </a:pPr>
            <a:r>
              <a:rPr lang="en-US" sz="1600" dirty="0"/>
              <a:t>    return modeList</a:t>
            </a:r>
          </a:p>
          <a:p>
            <a:pPr>
              <a:defRPr/>
            </a:pPr>
            <a:endParaRPr lang="en-US" sz="1600" dirty="0"/>
          </a:p>
          <a:p>
            <a:pPr>
              <a:defRPr/>
            </a:pPr>
            <a:r>
              <a:rPr lang="en-US" sz="1600" dirty="0"/>
              <a:t>print (mode([9,1,1,2,2,2,4,4,7,7,1,5,6,5]))</a:t>
            </a:r>
          </a:p>
          <a:p>
            <a:pPr>
              <a:defRPr/>
            </a:pPr>
            <a:r>
              <a:rPr lang="en-US" sz="1600" dirty="0"/>
              <a:t>print (mode([2,4,7,3,9,8,1,5]))</a:t>
            </a:r>
          </a:p>
        </p:txBody>
      </p:sp>
      <p:sp>
        <p:nvSpPr>
          <p:cNvPr id="5" name="Rectangle 4">
            <a:extLst>
              <a:ext uri="{FF2B5EF4-FFF2-40B4-BE49-F238E27FC236}">
                <a16:creationId xmlns:a16="http://schemas.microsoft.com/office/drawing/2014/main" id="{0DA8277F-76C1-431D-AEF5-D4A3AD13AF5E}"/>
              </a:ext>
            </a:extLst>
          </p:cNvPr>
          <p:cNvSpPr/>
          <p:nvPr/>
        </p:nvSpPr>
        <p:spPr>
          <a:xfrm>
            <a:off x="6338888" y="5734050"/>
            <a:ext cx="1881187" cy="584200"/>
          </a:xfrm>
          <a:prstGeom prst="rect">
            <a:avLst/>
          </a:prstGeom>
          <a:solidFill>
            <a:schemeClr val="bg1">
              <a:lumMod val="85000"/>
            </a:schemeClr>
          </a:solidFill>
        </p:spPr>
        <p:txBody>
          <a:bodyPr>
            <a:spAutoFit/>
          </a:bodyPr>
          <a:lstStyle/>
          <a:p>
            <a:pPr>
              <a:defRPr/>
            </a:pPr>
            <a:r>
              <a:rPr lang="en-US" sz="1600" dirty="0">
                <a:solidFill>
                  <a:srgbClr val="FF0000"/>
                </a:solidFill>
              </a:rPr>
              <a:t>[1, 2]</a:t>
            </a:r>
          </a:p>
          <a:p>
            <a:pPr>
              <a:defRPr/>
            </a:pPr>
            <a:r>
              <a:rPr lang="en-US" sz="1600" dirty="0">
                <a:solidFill>
                  <a:srgbClr val="FF0000"/>
                </a:solidFill>
              </a:rPr>
              <a:t>[2, 4, 7, 3, 9, 8, 1, 5]</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7F42B8B0-6A4B-430A-A7B8-A94DD98F6523}"/>
              </a:ext>
            </a:extLst>
          </p:cNvPr>
          <p:cNvSpPr>
            <a:spLocks noGrp="1"/>
          </p:cNvSpPr>
          <p:nvPr>
            <p:ph type="title"/>
          </p:nvPr>
        </p:nvSpPr>
        <p:spPr/>
        <p:txBody>
          <a:bodyPr/>
          <a:lstStyle/>
          <a:p>
            <a:r>
              <a:rPr lang="en-US" altLang="en-US"/>
              <a:t>Frequency Distribution</a:t>
            </a:r>
          </a:p>
        </p:txBody>
      </p:sp>
      <p:sp>
        <p:nvSpPr>
          <p:cNvPr id="3" name="Content Placeholder 2">
            <a:extLst>
              <a:ext uri="{FF2B5EF4-FFF2-40B4-BE49-F238E27FC236}">
                <a16:creationId xmlns:a16="http://schemas.microsoft.com/office/drawing/2014/main" id="{B4C931AB-566C-4DC4-B070-3FA47E2A32DD}"/>
              </a:ext>
            </a:extLst>
          </p:cNvPr>
          <p:cNvSpPr>
            <a:spLocks noGrp="1"/>
          </p:cNvSpPr>
          <p:nvPr>
            <p:ph idx="1"/>
          </p:nvPr>
        </p:nvSpPr>
        <p:spPr>
          <a:xfrm>
            <a:off x="808038" y="1585913"/>
            <a:ext cx="7772400" cy="4114800"/>
          </a:xfrm>
        </p:spPr>
        <p:txBody>
          <a:bodyPr>
            <a:normAutofit fontScale="85000" lnSpcReduction="10000"/>
          </a:bodyPr>
          <a:lstStyle/>
          <a:p>
            <a:pPr>
              <a:buFont typeface="Wingdings" panose="05000000000000000000" pitchFamily="2" charset="2"/>
              <a:buChar char="q"/>
              <a:defRPr/>
            </a:pPr>
            <a:r>
              <a:rPr lang="en-US" sz="3300" i="1" dirty="0">
                <a:solidFill>
                  <a:srgbClr val="FF0000"/>
                </a:solidFill>
              </a:rPr>
              <a:t>Frequency distribution </a:t>
            </a:r>
            <a:r>
              <a:rPr lang="en-US" sz="3300" dirty="0"/>
              <a:t>is a representation of the number of times each value occurs in the data.</a:t>
            </a:r>
          </a:p>
          <a:p>
            <a:pPr>
              <a:buFont typeface="Wingdings" panose="05000000000000000000" pitchFamily="2" charset="2"/>
              <a:buChar char="q"/>
              <a:defRPr/>
            </a:pPr>
            <a:r>
              <a:rPr lang="en-US" sz="3300" dirty="0"/>
              <a:t>One way to display a frequency distribution is to show a two-column table. </a:t>
            </a:r>
          </a:p>
          <a:p>
            <a:pPr>
              <a:buFont typeface="Wingdings" panose="05000000000000000000" pitchFamily="2" charset="2"/>
              <a:buChar char="q"/>
              <a:defRPr/>
            </a:pPr>
            <a:r>
              <a:rPr lang="en-US" sz="3300" dirty="0"/>
              <a:t>The first column gives the data item, and the second gives the associated count.</a:t>
            </a:r>
          </a:p>
          <a:p>
            <a:pPr>
              <a:buFont typeface="Wingdings" panose="05000000000000000000" pitchFamily="2" charset="2"/>
              <a:buChar char="q"/>
              <a:defRPr/>
            </a:pPr>
            <a:r>
              <a:rPr lang="en-US" sz="3300" dirty="0"/>
              <a:t>The table will need to show the items in order. </a:t>
            </a:r>
          </a:p>
          <a:p>
            <a:pPr>
              <a:buFont typeface="Wingdings" panose="05000000000000000000" pitchFamily="2" charset="2"/>
              <a:buChar char="q"/>
              <a:defRPr/>
            </a:pPr>
            <a:r>
              <a:rPr lang="en-US" sz="3300" dirty="0"/>
              <a:t>Dictionary does not maintain any obvious order.</a:t>
            </a:r>
          </a:p>
          <a:p>
            <a:pPr>
              <a:buFont typeface="Wingdings" panose="05000000000000000000" pitchFamily="2" charset="2"/>
              <a:buChar char="q"/>
              <a:defRPr/>
            </a:pPr>
            <a:r>
              <a:rPr lang="en-US" sz="3300" dirty="0"/>
              <a:t>Our challenge is to order the data</a:t>
            </a:r>
            <a:r>
              <a:rPr lang="en-US" dirty="0"/>
              <a:t>.</a:t>
            </a:r>
          </a:p>
        </p:txBody>
      </p:sp>
      <p:sp>
        <p:nvSpPr>
          <p:cNvPr id="93188" name="Slide Number Placeholder 4">
            <a:extLst>
              <a:ext uri="{FF2B5EF4-FFF2-40B4-BE49-F238E27FC236}">
                <a16:creationId xmlns:a16="http://schemas.microsoft.com/office/drawing/2014/main" id="{77FCF79C-609F-4C00-B4B2-537ABEC1A9B0}"/>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CC7528-196D-4076-B822-8246D8F146C8}" type="slidenum">
              <a:rPr lang="en-US" altLang="en-US" sz="1200"/>
              <a:pPr/>
              <a:t>89</a:t>
            </a:fld>
            <a:endParaRPr lang="en-US" altLang="en-US" sz="1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743B955-A852-4AD8-AED5-260661FDC251}"/>
              </a:ext>
            </a:extLst>
          </p:cNvPr>
          <p:cNvSpPr>
            <a:spLocks noGrp="1"/>
          </p:cNvSpPr>
          <p:nvPr>
            <p:ph type="title"/>
          </p:nvPr>
        </p:nvSpPr>
        <p:spPr/>
        <p:txBody>
          <a:bodyPr/>
          <a:lstStyle/>
          <a:p>
            <a:r>
              <a:rPr lang="en-US" altLang="en-US"/>
              <a:t>Lists</a:t>
            </a:r>
          </a:p>
        </p:txBody>
      </p:sp>
      <p:sp>
        <p:nvSpPr>
          <p:cNvPr id="12291" name="Content Placeholder 2">
            <a:extLst>
              <a:ext uri="{FF2B5EF4-FFF2-40B4-BE49-F238E27FC236}">
                <a16:creationId xmlns:a16="http://schemas.microsoft.com/office/drawing/2014/main" id="{EAB674D7-53B9-414D-91D5-487B3ADD068A}"/>
              </a:ext>
            </a:extLst>
          </p:cNvPr>
          <p:cNvSpPr>
            <a:spLocks noGrp="1"/>
          </p:cNvSpPr>
          <p:nvPr>
            <p:ph idx="1"/>
          </p:nvPr>
        </p:nvSpPr>
        <p:spPr>
          <a:xfrm>
            <a:off x="769938" y="1431925"/>
            <a:ext cx="7772400" cy="4114800"/>
          </a:xfrm>
        </p:spPr>
        <p:txBody>
          <a:bodyPr/>
          <a:lstStyle/>
          <a:p>
            <a:pPr>
              <a:buFont typeface="Wingdings" panose="05000000000000000000" pitchFamily="2" charset="2"/>
              <a:buChar char="q"/>
            </a:pPr>
            <a:r>
              <a:rPr lang="en-US" altLang="en-US" sz="2800" dirty="0"/>
              <a:t>A list is an ordered, sequential collection of zero or more Python data objects. </a:t>
            </a:r>
          </a:p>
          <a:p>
            <a:pPr>
              <a:buFont typeface="Wingdings" panose="05000000000000000000" pitchFamily="2" charset="2"/>
              <a:buChar char="q"/>
            </a:pPr>
            <a:r>
              <a:rPr lang="en-US" altLang="en-US" sz="2800" dirty="0"/>
              <a:t>Lists are written as comma-delimited values enclosed in square brackets.</a:t>
            </a:r>
          </a:p>
          <a:p>
            <a:pPr>
              <a:buFont typeface="Wingdings" panose="05000000000000000000" pitchFamily="2" charset="2"/>
              <a:buChar char="q"/>
            </a:pPr>
            <a:r>
              <a:rPr lang="en-US" altLang="en-US" sz="2800" dirty="0"/>
              <a:t> We call a list with zero data objects the </a:t>
            </a:r>
            <a:r>
              <a:rPr lang="en-US" altLang="en-US" sz="2800" i="1" dirty="0">
                <a:solidFill>
                  <a:srgbClr val="FF0000"/>
                </a:solidFill>
              </a:rPr>
              <a:t>empty list</a:t>
            </a:r>
            <a:r>
              <a:rPr lang="en-US" altLang="en-US" sz="2800" dirty="0"/>
              <a:t>, which is represented simply by [ ].</a:t>
            </a:r>
          </a:p>
          <a:p>
            <a:pPr>
              <a:buFont typeface="Wingdings" panose="05000000000000000000" pitchFamily="2" charset="2"/>
              <a:buChar char="q"/>
            </a:pPr>
            <a:r>
              <a:rPr lang="en-US" altLang="en-US" sz="2800" dirty="0"/>
              <a:t>Strings are </a:t>
            </a:r>
            <a:r>
              <a:rPr lang="en-US" altLang="en-US" sz="2800" i="1" dirty="0">
                <a:solidFill>
                  <a:srgbClr val="FF0000"/>
                </a:solidFill>
              </a:rPr>
              <a:t>homogeneous</a:t>
            </a:r>
            <a:r>
              <a:rPr lang="en-US" altLang="en-US" sz="2800" dirty="0"/>
              <a:t> collections because each item in the collection is the same type of object-a character. Lists, by contrast, are </a:t>
            </a:r>
            <a:r>
              <a:rPr lang="en-US" altLang="en-US" sz="2800" i="1" dirty="0">
                <a:solidFill>
                  <a:srgbClr val="FF0000"/>
                </a:solidFill>
              </a:rPr>
              <a:t>heterogeneous</a:t>
            </a:r>
            <a:r>
              <a:rPr lang="en-US" altLang="en-US" sz="2800" dirty="0"/>
              <a:t> and can be composed of any kind of object.</a:t>
            </a:r>
          </a:p>
        </p:txBody>
      </p:sp>
      <p:sp>
        <p:nvSpPr>
          <p:cNvPr id="12292" name="Slide Number Placeholder 3">
            <a:extLst>
              <a:ext uri="{FF2B5EF4-FFF2-40B4-BE49-F238E27FC236}">
                <a16:creationId xmlns:a16="http://schemas.microsoft.com/office/drawing/2014/main" id="{3027EE18-3F70-4FE4-802D-9E4048F4A2C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3BB180-9324-427D-868F-62BF35EFDEB3}" type="slidenum">
              <a:rPr lang="en-US" altLang="en-US" sz="1200"/>
              <a:pPr/>
              <a:t>9</a:t>
            </a:fld>
            <a:endParaRPr lang="en-US" altLang="en-US" sz="12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BEB5-1864-4CB9-AE60-10429A72FB9B}"/>
              </a:ext>
            </a:extLst>
          </p:cNvPr>
          <p:cNvSpPr>
            <a:spLocks noGrp="1"/>
          </p:cNvSpPr>
          <p:nvPr>
            <p:ph type="title"/>
          </p:nvPr>
        </p:nvSpPr>
        <p:spPr>
          <a:xfrm>
            <a:off x="731838" y="279400"/>
            <a:ext cx="7772400" cy="1143000"/>
          </a:xfrm>
        </p:spPr>
        <p:txBody>
          <a:bodyPr>
            <a:normAutofit fontScale="90000"/>
          </a:bodyPr>
          <a:lstStyle/>
          <a:p>
            <a:pPr>
              <a:defRPr/>
            </a:pPr>
            <a:r>
              <a:rPr lang="en-US" dirty="0"/>
              <a:t>Using a Dictionary to Compute a Frequency Table</a:t>
            </a:r>
          </a:p>
        </p:txBody>
      </p:sp>
      <p:sp>
        <p:nvSpPr>
          <p:cNvPr id="3" name="Content Placeholder 2">
            <a:extLst>
              <a:ext uri="{FF2B5EF4-FFF2-40B4-BE49-F238E27FC236}">
                <a16:creationId xmlns:a16="http://schemas.microsoft.com/office/drawing/2014/main" id="{B7A724E2-8A0F-4481-80FB-200BA9EBFE74}"/>
              </a:ext>
            </a:extLst>
          </p:cNvPr>
          <p:cNvSpPr>
            <a:spLocks noGrp="1"/>
          </p:cNvSpPr>
          <p:nvPr>
            <p:ph idx="1"/>
          </p:nvPr>
        </p:nvSpPr>
        <p:spPr/>
        <p:txBody>
          <a:bodyPr>
            <a:normAutofit lnSpcReduction="10000"/>
          </a:bodyPr>
          <a:lstStyle/>
          <a:p>
            <a:pPr>
              <a:buFont typeface="Wingdings" panose="05000000000000000000" pitchFamily="2" charset="2"/>
              <a:buChar char="q"/>
              <a:defRPr/>
            </a:pPr>
            <a:r>
              <a:rPr lang="en-US" dirty="0"/>
              <a:t>Extract the keys.</a:t>
            </a:r>
          </a:p>
          <a:p>
            <a:pPr>
              <a:buFont typeface="Wingdings" panose="05000000000000000000" pitchFamily="2" charset="2"/>
              <a:buChar char="q"/>
              <a:defRPr/>
            </a:pPr>
            <a:r>
              <a:rPr lang="en-US" dirty="0"/>
              <a:t>convert the dict_keys object to a list.</a:t>
            </a:r>
          </a:p>
          <a:p>
            <a:pPr>
              <a:buFont typeface="Wingdings" panose="05000000000000000000" pitchFamily="2" charset="2"/>
              <a:buChar char="q"/>
              <a:defRPr/>
            </a:pPr>
            <a:r>
              <a:rPr lang="en-US" dirty="0"/>
              <a:t>Use the built-in sort method to provide the ordering. </a:t>
            </a:r>
          </a:p>
          <a:p>
            <a:pPr>
              <a:buFont typeface="Wingdings" panose="05000000000000000000" pitchFamily="2" charset="2"/>
              <a:buChar char="q"/>
              <a:defRPr/>
            </a:pPr>
            <a:r>
              <a:rPr lang="en-US" dirty="0"/>
              <a:t>Iterate over the sorted list of keys</a:t>
            </a:r>
          </a:p>
          <a:p>
            <a:pPr>
              <a:buFont typeface="Wingdings" panose="05000000000000000000" pitchFamily="2" charset="2"/>
              <a:buChar char="q"/>
              <a:defRPr/>
            </a:pPr>
            <a:r>
              <a:rPr lang="en-US" dirty="0"/>
              <a:t>Print a table entry consisting of the key and the associated count from the count dictionary.</a:t>
            </a:r>
          </a:p>
        </p:txBody>
      </p:sp>
      <p:sp>
        <p:nvSpPr>
          <p:cNvPr id="94212" name="Slide Number Placeholder 4">
            <a:extLst>
              <a:ext uri="{FF2B5EF4-FFF2-40B4-BE49-F238E27FC236}">
                <a16:creationId xmlns:a16="http://schemas.microsoft.com/office/drawing/2014/main" id="{7AF204E1-54CE-4EC3-83CD-846D10AC60D8}"/>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7D360A-746D-44BE-BC57-C87B819B836D}" type="slidenum">
              <a:rPr lang="en-US" altLang="en-US" sz="1200"/>
              <a:pPr/>
              <a:t>90</a:t>
            </a:fld>
            <a:endParaRPr lang="en-US" altLang="en-US" sz="1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Slide Number Placeholder 4">
            <a:extLst>
              <a:ext uri="{FF2B5EF4-FFF2-40B4-BE49-F238E27FC236}">
                <a16:creationId xmlns:a16="http://schemas.microsoft.com/office/drawing/2014/main" id="{9FF09E9F-461C-488D-9375-FEEACAD074A9}"/>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34AF740-4EC5-42E6-80F3-D3B229516FCC}" type="slidenum">
              <a:rPr lang="en-US" altLang="en-US" sz="1200"/>
              <a:pPr/>
              <a:t>91</a:t>
            </a:fld>
            <a:endParaRPr lang="en-US" altLang="en-US" sz="1200"/>
          </a:p>
        </p:txBody>
      </p:sp>
      <p:sp>
        <p:nvSpPr>
          <p:cNvPr id="3" name="Rectangle 2">
            <a:extLst>
              <a:ext uri="{FF2B5EF4-FFF2-40B4-BE49-F238E27FC236}">
                <a16:creationId xmlns:a16="http://schemas.microsoft.com/office/drawing/2014/main" id="{24CDD07A-619E-4D0D-829B-C4056F645750}"/>
              </a:ext>
            </a:extLst>
          </p:cNvPr>
          <p:cNvSpPr/>
          <p:nvPr/>
        </p:nvSpPr>
        <p:spPr>
          <a:xfrm>
            <a:off x="473075" y="1585913"/>
            <a:ext cx="8131175" cy="5078412"/>
          </a:xfrm>
          <a:prstGeom prst="rect">
            <a:avLst/>
          </a:prstGeom>
          <a:solidFill>
            <a:schemeClr val="bg1">
              <a:lumMod val="85000"/>
            </a:schemeClr>
          </a:solidFill>
        </p:spPr>
        <p:txBody>
          <a:bodyPr>
            <a:spAutoFit/>
          </a:bodyPr>
          <a:lstStyle/>
          <a:p>
            <a:pPr>
              <a:defRPr/>
            </a:pPr>
            <a:r>
              <a:rPr lang="en-US" sz="1800" dirty="0"/>
              <a:t>def frequencyTable(alist):</a:t>
            </a:r>
          </a:p>
          <a:p>
            <a:pPr>
              <a:defRPr/>
            </a:pPr>
            <a:r>
              <a:rPr lang="en-US" sz="1800" dirty="0"/>
              <a:t>    countdict = {}</a:t>
            </a:r>
          </a:p>
          <a:p>
            <a:pPr>
              <a:defRPr/>
            </a:pPr>
            <a:endParaRPr lang="en-US" sz="1800" dirty="0"/>
          </a:p>
          <a:p>
            <a:pPr>
              <a:defRPr/>
            </a:pPr>
            <a:r>
              <a:rPr lang="en-US" sz="1800" dirty="0"/>
              <a:t>    for item in alist:</a:t>
            </a:r>
          </a:p>
          <a:p>
            <a:pPr>
              <a:defRPr/>
            </a:pPr>
            <a:r>
              <a:rPr lang="en-US" sz="1800" dirty="0"/>
              <a:t>        if item in countdict:</a:t>
            </a:r>
          </a:p>
          <a:p>
            <a:pPr>
              <a:defRPr/>
            </a:pPr>
            <a:r>
              <a:rPr lang="en-US" sz="1800" dirty="0"/>
              <a:t>            countdict[item] = countdict[item]+1</a:t>
            </a:r>
          </a:p>
          <a:p>
            <a:pPr>
              <a:defRPr/>
            </a:pPr>
            <a:r>
              <a:rPr lang="en-US" sz="1800" dirty="0"/>
              <a:t>        else:</a:t>
            </a:r>
          </a:p>
          <a:p>
            <a:pPr>
              <a:defRPr/>
            </a:pPr>
            <a:r>
              <a:rPr lang="en-US" sz="1800" dirty="0"/>
              <a:t>            countdict[item] = 1</a:t>
            </a:r>
          </a:p>
          <a:p>
            <a:pPr>
              <a:defRPr/>
            </a:pPr>
            <a:r>
              <a:rPr lang="en-US" sz="1800" dirty="0"/>
              <a:t>    </a:t>
            </a:r>
          </a:p>
          <a:p>
            <a:pPr>
              <a:defRPr/>
            </a:pPr>
            <a:r>
              <a:rPr lang="en-US" sz="1800" dirty="0"/>
              <a:t>    itemlist = list(countdict.keys())</a:t>
            </a:r>
          </a:p>
          <a:p>
            <a:pPr>
              <a:defRPr/>
            </a:pPr>
            <a:r>
              <a:rPr lang="en-US" sz="1800" dirty="0"/>
              <a:t>    itemlist.sort()</a:t>
            </a:r>
          </a:p>
          <a:p>
            <a:pPr>
              <a:defRPr/>
            </a:pPr>
            <a:r>
              <a:rPr lang="en-US" sz="1800" dirty="0"/>
              <a:t>    </a:t>
            </a:r>
          </a:p>
          <a:p>
            <a:pPr>
              <a:defRPr/>
            </a:pPr>
            <a:r>
              <a:rPr lang="en-US" sz="1800" dirty="0"/>
              <a:t>    print("ITEM","FREQUENCY")</a:t>
            </a:r>
          </a:p>
          <a:p>
            <a:pPr>
              <a:defRPr/>
            </a:pPr>
            <a:r>
              <a:rPr lang="en-US" sz="1800" dirty="0"/>
              <a:t>    </a:t>
            </a:r>
          </a:p>
          <a:p>
            <a:pPr>
              <a:defRPr/>
            </a:pPr>
            <a:r>
              <a:rPr lang="en-US" sz="1800" dirty="0"/>
              <a:t>    for item in itemlist:</a:t>
            </a:r>
          </a:p>
          <a:p>
            <a:pPr>
              <a:defRPr/>
            </a:pPr>
            <a:r>
              <a:rPr lang="en-US" sz="1800" dirty="0"/>
              <a:t>        print(item, "     ",countdict[item]</a:t>
            </a:r>
          </a:p>
          <a:p>
            <a:pPr>
              <a:defRPr/>
            </a:pPr>
            <a:endParaRPr lang="en-US" sz="1800" dirty="0"/>
          </a:p>
          <a:p>
            <a:pPr>
              <a:defRPr/>
            </a:pPr>
            <a:r>
              <a:rPr lang="en-US" sz="1800" dirty="0"/>
              <a:t>frequencyTable([3,3,5,7,1,2,5,2,3,4,6,3,4,6,3,4,5,6,6])</a:t>
            </a:r>
          </a:p>
        </p:txBody>
      </p:sp>
      <p:sp>
        <p:nvSpPr>
          <p:cNvPr id="95236" name="Rectangle 3">
            <a:extLst>
              <a:ext uri="{FF2B5EF4-FFF2-40B4-BE49-F238E27FC236}">
                <a16:creationId xmlns:a16="http://schemas.microsoft.com/office/drawing/2014/main" id="{FBCC505E-8DD7-4B8A-842D-9271AC540BD9}"/>
              </a:ext>
            </a:extLst>
          </p:cNvPr>
          <p:cNvSpPr>
            <a:spLocks noChangeArrowheads="1"/>
          </p:cNvSpPr>
          <p:nvPr/>
        </p:nvSpPr>
        <p:spPr bwMode="auto">
          <a:xfrm>
            <a:off x="6423025" y="4225925"/>
            <a:ext cx="2093913"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solidFill>
                  <a:srgbClr val="FF0000"/>
                </a:solidFill>
              </a:rPr>
              <a:t>ITEM FREQUENCY</a:t>
            </a:r>
          </a:p>
          <a:p>
            <a:r>
              <a:rPr lang="en-US" altLang="en-US" sz="1600">
                <a:solidFill>
                  <a:srgbClr val="FF0000"/>
                </a:solidFill>
              </a:rPr>
              <a:t>1       	1</a:t>
            </a:r>
          </a:p>
          <a:p>
            <a:r>
              <a:rPr lang="en-US" altLang="en-US" sz="1600">
                <a:solidFill>
                  <a:srgbClr val="FF0000"/>
                </a:solidFill>
              </a:rPr>
              <a:t>2       	2</a:t>
            </a:r>
          </a:p>
          <a:p>
            <a:r>
              <a:rPr lang="en-US" altLang="en-US" sz="1600">
                <a:solidFill>
                  <a:srgbClr val="FF0000"/>
                </a:solidFill>
              </a:rPr>
              <a:t>3       	5</a:t>
            </a:r>
          </a:p>
          <a:p>
            <a:r>
              <a:rPr lang="en-US" altLang="en-US" sz="1600">
                <a:solidFill>
                  <a:srgbClr val="FF0000"/>
                </a:solidFill>
              </a:rPr>
              <a:t>4       	3</a:t>
            </a:r>
          </a:p>
          <a:p>
            <a:r>
              <a:rPr lang="en-US" altLang="en-US" sz="1600">
                <a:solidFill>
                  <a:srgbClr val="FF0000"/>
                </a:solidFill>
              </a:rPr>
              <a:t>5      	3</a:t>
            </a:r>
          </a:p>
          <a:p>
            <a:r>
              <a:rPr lang="en-US" altLang="en-US" sz="1600">
                <a:solidFill>
                  <a:srgbClr val="FF0000"/>
                </a:solidFill>
              </a:rPr>
              <a:t>6       	4</a:t>
            </a:r>
          </a:p>
          <a:p>
            <a:r>
              <a:rPr lang="en-US" altLang="en-US" sz="1600">
                <a:solidFill>
                  <a:srgbClr val="FF0000"/>
                </a:solidFill>
              </a:rPr>
              <a:t>7       	1</a:t>
            </a:r>
          </a:p>
        </p:txBody>
      </p:sp>
      <p:sp>
        <p:nvSpPr>
          <p:cNvPr id="8" name="Title 1">
            <a:extLst>
              <a:ext uri="{FF2B5EF4-FFF2-40B4-BE49-F238E27FC236}">
                <a16:creationId xmlns:a16="http://schemas.microsoft.com/office/drawing/2014/main" id="{7B6D5350-7AB6-408D-9AB5-82A0B338B266}"/>
              </a:ext>
            </a:extLst>
          </p:cNvPr>
          <p:cNvSpPr>
            <a:spLocks noGrp="1"/>
          </p:cNvSpPr>
          <p:nvPr>
            <p:ph type="title"/>
          </p:nvPr>
        </p:nvSpPr>
        <p:spPr>
          <a:xfrm>
            <a:off x="741363" y="212725"/>
            <a:ext cx="7772400" cy="1143000"/>
          </a:xfrm>
        </p:spPr>
        <p:txBody>
          <a:bodyPr>
            <a:normAutofit fontScale="90000"/>
          </a:bodyPr>
          <a:lstStyle/>
          <a:p>
            <a:pPr>
              <a:defRPr/>
            </a:pPr>
            <a:r>
              <a:rPr lang="en-US" dirty="0"/>
              <a:t>Using a Dictionary to Compute a Frequency Table (cont’d.)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966C00DA-5BDB-4F56-AEC7-86660C05A55D}"/>
              </a:ext>
            </a:extLst>
          </p:cNvPr>
          <p:cNvSpPr>
            <a:spLocks noGrp="1"/>
          </p:cNvSpPr>
          <p:nvPr>
            <p:ph type="title"/>
          </p:nvPr>
        </p:nvSpPr>
        <p:spPr/>
        <p:txBody>
          <a:bodyPr/>
          <a:lstStyle/>
          <a:p>
            <a:r>
              <a:rPr lang="en-US" altLang="en-US"/>
              <a:t>Dispersion: Standard Deviation</a:t>
            </a:r>
          </a:p>
        </p:txBody>
      </p:sp>
      <p:sp>
        <p:nvSpPr>
          <p:cNvPr id="96259" name="Content Placeholder 2">
            <a:extLst>
              <a:ext uri="{FF2B5EF4-FFF2-40B4-BE49-F238E27FC236}">
                <a16:creationId xmlns:a16="http://schemas.microsoft.com/office/drawing/2014/main" id="{131E0F1A-807E-4C46-A67C-703038FA5A48}"/>
              </a:ext>
            </a:extLst>
          </p:cNvPr>
          <p:cNvSpPr>
            <a:spLocks noGrp="1"/>
          </p:cNvSpPr>
          <p:nvPr>
            <p:ph idx="1"/>
          </p:nvPr>
        </p:nvSpPr>
        <p:spPr/>
        <p:txBody>
          <a:bodyPr/>
          <a:lstStyle/>
          <a:p>
            <a:pPr>
              <a:buFont typeface="Wingdings" panose="05000000000000000000" pitchFamily="2" charset="2"/>
              <a:buChar char="q"/>
            </a:pPr>
            <a:r>
              <a:rPr lang="en-US" altLang="en-US" sz="2800" i="1" dirty="0">
                <a:solidFill>
                  <a:srgbClr val="FF0000"/>
                </a:solidFill>
              </a:rPr>
              <a:t>Standard deviation </a:t>
            </a:r>
            <a:r>
              <a:rPr lang="en-US" altLang="en-US" sz="2800" dirty="0"/>
              <a:t>is an alternative statistical measure of dispersion.</a:t>
            </a:r>
          </a:p>
          <a:p>
            <a:pPr>
              <a:buFont typeface="Wingdings" panose="05000000000000000000" pitchFamily="2" charset="2"/>
              <a:buChar char="q"/>
            </a:pPr>
            <a:r>
              <a:rPr lang="en-US" altLang="en-US" sz="2800" dirty="0"/>
              <a:t>Shows how much the individual data items of a collection differ from the mean.</a:t>
            </a:r>
          </a:p>
          <a:p>
            <a:pPr>
              <a:buFont typeface="Wingdings" panose="05000000000000000000" pitchFamily="2" charset="2"/>
              <a:buChar char="q"/>
            </a:pPr>
            <a:r>
              <a:rPr lang="en-US" altLang="en-US" sz="2800" dirty="0"/>
              <a:t>The larger the spread of the data around the mean, the larger the standard deviation. </a:t>
            </a:r>
          </a:p>
          <a:p>
            <a:pPr>
              <a:buFont typeface="Wingdings" panose="05000000000000000000" pitchFamily="2" charset="2"/>
              <a:buChar char="q"/>
            </a:pPr>
            <a:r>
              <a:rPr lang="en-US" altLang="en-US" sz="2800" dirty="0"/>
              <a:t>Data that have a small standard deviation are clustered tightly around the mean. </a:t>
            </a:r>
          </a:p>
          <a:p>
            <a:pPr>
              <a:buFont typeface="Wingdings" panose="05000000000000000000" pitchFamily="2" charset="2"/>
              <a:buChar char="q"/>
            </a:pPr>
            <a:r>
              <a:rPr lang="en-US" altLang="en-US" sz="2800" dirty="0"/>
              <a:t>Data that have a large standard deviation are more dispersed.</a:t>
            </a:r>
          </a:p>
        </p:txBody>
      </p:sp>
      <p:sp>
        <p:nvSpPr>
          <p:cNvPr id="96260" name="Slide Number Placeholder 4">
            <a:extLst>
              <a:ext uri="{FF2B5EF4-FFF2-40B4-BE49-F238E27FC236}">
                <a16:creationId xmlns:a16="http://schemas.microsoft.com/office/drawing/2014/main" id="{111AB9A0-591D-4BE8-8671-FBA61318A86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2F3692-232E-4620-A6C4-2B364F3C8F86}" type="slidenum">
              <a:rPr lang="en-US" altLang="en-US" sz="1200"/>
              <a:pPr/>
              <a:t>92</a:t>
            </a:fld>
            <a:endParaRPr lang="en-US" altLang="en-US" sz="12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1C66F-6491-4DE9-B07A-FE7804DE05DB}"/>
              </a:ext>
            </a:extLst>
          </p:cNvPr>
          <p:cNvSpPr>
            <a:spLocks noGrp="1"/>
          </p:cNvSpPr>
          <p:nvPr>
            <p:ph type="title"/>
          </p:nvPr>
        </p:nvSpPr>
        <p:spPr/>
        <p:txBody>
          <a:bodyPr>
            <a:normAutofit fontScale="90000"/>
          </a:bodyPr>
          <a:lstStyle/>
          <a:p>
            <a:pPr>
              <a:defRPr/>
            </a:pPr>
            <a:r>
              <a:rPr lang="en-US" dirty="0"/>
              <a:t>Dispersion: Standard Deviation (cont’d.)</a:t>
            </a:r>
          </a:p>
        </p:txBody>
      </p:sp>
      <p:sp>
        <p:nvSpPr>
          <p:cNvPr id="97283" name="Slide Number Placeholder 4">
            <a:extLst>
              <a:ext uri="{FF2B5EF4-FFF2-40B4-BE49-F238E27FC236}">
                <a16:creationId xmlns:a16="http://schemas.microsoft.com/office/drawing/2014/main" id="{7736A570-2AFE-4155-81B8-4BCCE9B2506A}"/>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B8CA79-7107-4ECE-9666-0FE8039B8BFA}" type="slidenum">
              <a:rPr lang="en-US" altLang="en-US" sz="1200"/>
              <a:pPr/>
              <a:t>93</a:t>
            </a:fld>
            <a:endParaRPr lang="en-US" altLang="en-US" sz="1200"/>
          </a:p>
        </p:txBody>
      </p:sp>
      <p:pic>
        <p:nvPicPr>
          <p:cNvPr id="97284" name="Picture 2">
            <a:extLst>
              <a:ext uri="{FF2B5EF4-FFF2-40B4-BE49-F238E27FC236}">
                <a16:creationId xmlns:a16="http://schemas.microsoft.com/office/drawing/2014/main" id="{D0DFA6EE-20E5-4C19-9B09-B3FB3020F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988" y="1816100"/>
            <a:ext cx="8058150" cy="41529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Slide Number Placeholder 4">
            <a:extLst>
              <a:ext uri="{FF2B5EF4-FFF2-40B4-BE49-F238E27FC236}">
                <a16:creationId xmlns:a16="http://schemas.microsoft.com/office/drawing/2014/main" id="{679BAAC9-B339-42E0-B4DA-0F70FDC43B2F}"/>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F7D358-2CCC-48C7-B740-C9DDFCADEC25}" type="slidenum">
              <a:rPr lang="en-US" altLang="en-US" sz="1200"/>
              <a:pPr/>
              <a:t>94</a:t>
            </a:fld>
            <a:endParaRPr lang="en-US" altLang="en-US" sz="1200"/>
          </a:p>
        </p:txBody>
      </p:sp>
      <p:sp>
        <p:nvSpPr>
          <p:cNvPr id="2" name="Rectangle 1">
            <a:extLst>
              <a:ext uri="{FF2B5EF4-FFF2-40B4-BE49-F238E27FC236}">
                <a16:creationId xmlns:a16="http://schemas.microsoft.com/office/drawing/2014/main" id="{0D181491-5318-4A30-B287-C2B5603EB59C}"/>
              </a:ext>
            </a:extLst>
          </p:cNvPr>
          <p:cNvSpPr/>
          <p:nvPr/>
        </p:nvSpPr>
        <p:spPr>
          <a:xfrm>
            <a:off x="615950" y="1316038"/>
            <a:ext cx="8104188" cy="5356225"/>
          </a:xfrm>
          <a:prstGeom prst="rect">
            <a:avLst/>
          </a:prstGeom>
          <a:solidFill>
            <a:schemeClr val="bg1">
              <a:lumMod val="85000"/>
            </a:schemeClr>
          </a:solidFill>
        </p:spPr>
        <p:txBody>
          <a:bodyPr>
            <a:spAutoFit/>
          </a:bodyPr>
          <a:lstStyle/>
          <a:p>
            <a:pPr>
              <a:defRPr/>
            </a:pPr>
            <a:r>
              <a:rPr lang="en-US" sz="1800" dirty="0"/>
              <a:t>def mean(alist):</a:t>
            </a:r>
          </a:p>
          <a:p>
            <a:pPr>
              <a:defRPr/>
            </a:pPr>
            <a:r>
              <a:rPr lang="en-US" sz="1800" dirty="0"/>
              <a:t>    mean = sum(alist) / len(alist)</a:t>
            </a:r>
          </a:p>
          <a:p>
            <a:pPr>
              <a:defRPr/>
            </a:pPr>
            <a:r>
              <a:rPr lang="en-US" sz="1800" dirty="0"/>
              <a:t>    return mean</a:t>
            </a:r>
          </a:p>
          <a:p>
            <a:pPr>
              <a:defRPr/>
            </a:pPr>
            <a:endParaRPr lang="en-US" sz="1800" dirty="0"/>
          </a:p>
          <a:p>
            <a:pPr>
              <a:defRPr/>
            </a:pPr>
            <a:r>
              <a:rPr lang="en-US" sz="1800" dirty="0"/>
              <a:t>import math</a:t>
            </a:r>
          </a:p>
          <a:p>
            <a:pPr>
              <a:defRPr/>
            </a:pPr>
            <a:r>
              <a:rPr lang="en-US" sz="1800" dirty="0"/>
              <a:t>def standardDev(alist):</a:t>
            </a:r>
          </a:p>
          <a:p>
            <a:pPr>
              <a:defRPr/>
            </a:pPr>
            <a:r>
              <a:rPr lang="en-US" sz="1800" dirty="0"/>
              <a:t>    theMean = mean(alist)</a:t>
            </a:r>
          </a:p>
          <a:p>
            <a:pPr>
              <a:defRPr/>
            </a:pPr>
            <a:r>
              <a:rPr lang="en-US" sz="1800" dirty="0"/>
              <a:t>    </a:t>
            </a:r>
          </a:p>
          <a:p>
            <a:pPr>
              <a:defRPr/>
            </a:pPr>
            <a:r>
              <a:rPr lang="en-US" sz="1800" dirty="0"/>
              <a:t>    sum = 0</a:t>
            </a:r>
          </a:p>
          <a:p>
            <a:pPr>
              <a:defRPr/>
            </a:pPr>
            <a:r>
              <a:rPr lang="en-US" sz="1800" dirty="0"/>
              <a:t>    for item in alist:</a:t>
            </a:r>
          </a:p>
          <a:p>
            <a:pPr>
              <a:defRPr/>
            </a:pPr>
            <a:r>
              <a:rPr lang="en-US" sz="1800" dirty="0"/>
              <a:t>        difference = item - theMean</a:t>
            </a:r>
          </a:p>
          <a:p>
            <a:pPr>
              <a:defRPr/>
            </a:pPr>
            <a:r>
              <a:rPr lang="en-US" sz="1800" dirty="0"/>
              <a:t>        diffsq = difference ** 2</a:t>
            </a:r>
          </a:p>
          <a:p>
            <a:pPr>
              <a:defRPr/>
            </a:pPr>
            <a:r>
              <a:rPr lang="en-US" sz="1800" dirty="0"/>
              <a:t>        sum = sum + diffsq</a:t>
            </a:r>
          </a:p>
          <a:p>
            <a:pPr>
              <a:defRPr/>
            </a:pPr>
            <a:r>
              <a:rPr lang="en-US" sz="1800" dirty="0"/>
              <a:t>        </a:t>
            </a:r>
          </a:p>
          <a:p>
            <a:pPr>
              <a:defRPr/>
            </a:pPr>
            <a:r>
              <a:rPr lang="en-US" sz="1800" dirty="0"/>
              <a:t>    sdev = math.sqrt(sum/(len(alist)-1))</a:t>
            </a:r>
          </a:p>
          <a:p>
            <a:pPr>
              <a:defRPr/>
            </a:pPr>
            <a:r>
              <a:rPr lang="en-US" sz="1800" dirty="0"/>
              <a:t>    return sdev</a:t>
            </a:r>
          </a:p>
          <a:p>
            <a:pPr>
              <a:defRPr/>
            </a:pPr>
            <a:endParaRPr lang="en-US" sz="1800" dirty="0"/>
          </a:p>
          <a:p>
            <a:pPr>
              <a:defRPr/>
            </a:pPr>
            <a:endParaRPr lang="en-US" sz="1800" dirty="0"/>
          </a:p>
          <a:p>
            <a:pPr>
              <a:defRPr/>
            </a:pPr>
            <a:r>
              <a:rPr lang="en-US" sz="1800" dirty="0"/>
              <a:t>print ("STDV:",standardDev( [2,3,4,5,6,6,7,2,3] ))</a:t>
            </a:r>
          </a:p>
        </p:txBody>
      </p:sp>
      <p:pic>
        <p:nvPicPr>
          <p:cNvPr id="98308" name="Picture 2">
            <a:extLst>
              <a:ext uri="{FF2B5EF4-FFF2-40B4-BE49-F238E27FC236}">
                <a16:creationId xmlns:a16="http://schemas.microsoft.com/office/drawing/2014/main" id="{F155B00A-68E5-4CFD-A2AB-5628EF8582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65863" y="3582988"/>
            <a:ext cx="22955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a16="http://schemas.microsoft.com/office/drawing/2014/main" id="{AA12AFBF-BC07-4F53-9690-2AB22563CA0B}"/>
              </a:ext>
            </a:extLst>
          </p:cNvPr>
          <p:cNvSpPr>
            <a:spLocks noGrp="1"/>
          </p:cNvSpPr>
          <p:nvPr>
            <p:ph type="title"/>
          </p:nvPr>
        </p:nvSpPr>
        <p:spPr>
          <a:xfrm>
            <a:off x="693738" y="173038"/>
            <a:ext cx="7772400" cy="1143000"/>
          </a:xfrm>
        </p:spPr>
        <p:txBody>
          <a:bodyPr>
            <a:normAutofit fontScale="90000"/>
          </a:bodyPr>
          <a:lstStyle/>
          <a:p>
            <a:pPr>
              <a:defRPr/>
            </a:pPr>
            <a:r>
              <a:rPr lang="en-US" dirty="0"/>
              <a:t>Dispersion: Standard Deviation (cont’d.)</a:t>
            </a:r>
          </a:p>
        </p:txBody>
      </p:sp>
      <p:sp>
        <p:nvSpPr>
          <p:cNvPr id="4" name="Rectangle 3">
            <a:extLst>
              <a:ext uri="{FF2B5EF4-FFF2-40B4-BE49-F238E27FC236}">
                <a16:creationId xmlns:a16="http://schemas.microsoft.com/office/drawing/2014/main" id="{2B26E436-3C3F-4C13-BF04-42786CC21731}"/>
              </a:ext>
            </a:extLst>
          </p:cNvPr>
          <p:cNvSpPr/>
          <p:nvPr/>
        </p:nvSpPr>
        <p:spPr>
          <a:xfrm>
            <a:off x="5765800" y="5080000"/>
            <a:ext cx="2795588" cy="369888"/>
          </a:xfrm>
          <a:prstGeom prst="rect">
            <a:avLst/>
          </a:prstGeom>
          <a:solidFill>
            <a:schemeClr val="bg1">
              <a:lumMod val="85000"/>
            </a:schemeClr>
          </a:solidFill>
        </p:spPr>
        <p:txBody>
          <a:bodyPr wrap="none">
            <a:spAutoFit/>
          </a:bodyPr>
          <a:lstStyle/>
          <a:p>
            <a:pPr>
              <a:defRPr/>
            </a:pPr>
            <a:r>
              <a:rPr lang="en-US" sz="1800" dirty="0">
                <a:solidFill>
                  <a:srgbClr val="FF0000"/>
                </a:solidFill>
              </a:rPr>
              <a:t>STDV: 1.855921454276674</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0A56E73D-6EF9-475A-82AC-9C6AD92CEE28}"/>
              </a:ext>
            </a:extLst>
          </p:cNvPr>
          <p:cNvSpPr>
            <a:spLocks noGrp="1"/>
          </p:cNvSpPr>
          <p:nvPr>
            <p:ph type="title"/>
          </p:nvPr>
        </p:nvSpPr>
        <p:spPr/>
        <p:txBody>
          <a:bodyPr/>
          <a:lstStyle/>
          <a:p>
            <a:r>
              <a:rPr lang="en-US" altLang="en-US"/>
              <a:t>The Statistics Module</a:t>
            </a:r>
          </a:p>
        </p:txBody>
      </p:sp>
      <p:sp>
        <p:nvSpPr>
          <p:cNvPr id="99331" name="Slide Number Placeholder 3">
            <a:extLst>
              <a:ext uri="{FF2B5EF4-FFF2-40B4-BE49-F238E27FC236}">
                <a16:creationId xmlns:a16="http://schemas.microsoft.com/office/drawing/2014/main" id="{F5A0D020-EF0D-4D1B-A6BB-CE482770F2A3}"/>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21AB937-5B4E-465F-B1D1-85F50A61A940}" type="slidenum">
              <a:rPr lang="en-US" altLang="en-US" sz="1200"/>
              <a:pPr/>
              <a:t>95</a:t>
            </a:fld>
            <a:endParaRPr lang="en-US" altLang="en-US" sz="1200"/>
          </a:p>
        </p:txBody>
      </p:sp>
      <p:pic>
        <p:nvPicPr>
          <p:cNvPr id="99332" name="Picture 2">
            <a:extLst>
              <a:ext uri="{FF2B5EF4-FFF2-40B4-BE49-F238E27FC236}">
                <a16:creationId xmlns:a16="http://schemas.microsoft.com/office/drawing/2014/main" id="{EB874C17-776F-4753-A25E-649422813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8" y="2200275"/>
            <a:ext cx="778192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9333" name="Rectangle 7">
            <a:extLst>
              <a:ext uri="{FF2B5EF4-FFF2-40B4-BE49-F238E27FC236}">
                <a16:creationId xmlns:a16="http://schemas.microsoft.com/office/drawing/2014/main" id="{432C9B63-5F28-47FF-8DA2-1B4B5D82F41D}"/>
              </a:ext>
            </a:extLst>
          </p:cNvPr>
          <p:cNvSpPr>
            <a:spLocks noChangeArrowheads="1"/>
          </p:cNvSpPr>
          <p:nvPr/>
        </p:nvSpPr>
        <p:spPr bwMode="auto">
          <a:xfrm>
            <a:off x="381000" y="1247775"/>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Python’s statistics module can help with our analysis of the data. To use these methods, we need to import the statistics module.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5B1E32A-FEAE-49F2-8B78-B7DCDCB4810F}"/>
              </a:ext>
            </a:extLst>
          </p:cNvPr>
          <p:cNvSpPr>
            <a:spLocks noGrp="1" noChangeArrowheads="1"/>
          </p:cNvSpPr>
          <p:nvPr>
            <p:ph type="title"/>
          </p:nvPr>
        </p:nvSpPr>
        <p:spPr/>
        <p:txBody>
          <a:bodyPr/>
          <a:lstStyle/>
          <a:p>
            <a:r>
              <a:rPr lang="en-US" altLang="en-US"/>
              <a:t>Sets, as in Mathematical Sets</a:t>
            </a:r>
          </a:p>
        </p:txBody>
      </p:sp>
      <p:sp>
        <p:nvSpPr>
          <p:cNvPr id="51204" name="Rectangle 3">
            <a:extLst>
              <a:ext uri="{FF2B5EF4-FFF2-40B4-BE49-F238E27FC236}">
                <a16:creationId xmlns:a16="http://schemas.microsoft.com/office/drawing/2014/main" id="{558D0940-D91B-48B9-8D6F-6D13E7D4EB90}"/>
              </a:ext>
            </a:extLst>
          </p:cNvPr>
          <p:cNvSpPr>
            <a:spLocks noGrp="1" noChangeArrowheads="1"/>
          </p:cNvSpPr>
          <p:nvPr>
            <p:ph type="body" idx="1"/>
          </p:nvPr>
        </p:nvSpPr>
        <p:spPr/>
        <p:txBody>
          <a:bodyPr/>
          <a:lstStyle/>
          <a:p>
            <a:pPr marL="0" indent="0">
              <a:buFont typeface="Monotype Sorts"/>
              <a:buNone/>
              <a:defRPr/>
            </a:pPr>
            <a:r>
              <a:rPr lang="en-US" dirty="0"/>
              <a:t>In mathematics, a set is a collection of objects, potentially of many different types</a:t>
            </a:r>
          </a:p>
          <a:p>
            <a:pPr>
              <a:buFont typeface="Wingdings" panose="05000000000000000000" pitchFamily="2" charset="2"/>
              <a:buChar char="q"/>
              <a:defRPr/>
            </a:pPr>
            <a:r>
              <a:rPr lang="en-US" dirty="0"/>
              <a:t>In a set, no two elements are identical. That is, a set consists of elements each of which is unique compared to the other elements</a:t>
            </a:r>
          </a:p>
          <a:p>
            <a:pPr>
              <a:buFont typeface="Wingdings" panose="05000000000000000000" pitchFamily="2" charset="2"/>
              <a:buChar char="q"/>
              <a:defRPr/>
            </a:pPr>
            <a:r>
              <a:rPr lang="en-US" dirty="0"/>
              <a:t>There is no order to the elements of a set</a:t>
            </a:r>
          </a:p>
          <a:p>
            <a:pPr>
              <a:buFont typeface="Wingdings" panose="05000000000000000000" pitchFamily="2" charset="2"/>
              <a:buChar char="q"/>
              <a:defRPr/>
            </a:pPr>
            <a:r>
              <a:rPr lang="en-US" dirty="0"/>
              <a:t>A set with no elements is the empty set</a:t>
            </a:r>
          </a:p>
        </p:txBody>
      </p:sp>
      <p:sp>
        <p:nvSpPr>
          <p:cNvPr id="100356" name="Slide Number Placeholder 1">
            <a:extLst>
              <a:ext uri="{FF2B5EF4-FFF2-40B4-BE49-F238E27FC236}">
                <a16:creationId xmlns:a16="http://schemas.microsoft.com/office/drawing/2014/main" id="{7464DFAC-71ED-4CCE-BCA5-B9002AAA52FD}"/>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9D5DD3F-D77A-48E2-B2B3-FB8140811E14}" type="slidenum">
              <a:rPr lang="en-US" altLang="en-US" sz="1200"/>
              <a:pPr/>
              <a:t>96</a:t>
            </a:fld>
            <a:endParaRPr lang="en-US" altLang="en-US" sz="12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C792419D-D7C7-4904-8771-F7C0669E0E9B}"/>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Creating a Set</a:t>
            </a:r>
          </a:p>
        </p:txBody>
      </p:sp>
      <p:sp>
        <p:nvSpPr>
          <p:cNvPr id="101379" name="Rectangle 3">
            <a:extLst>
              <a:ext uri="{FF2B5EF4-FFF2-40B4-BE49-F238E27FC236}">
                <a16:creationId xmlns:a16="http://schemas.microsoft.com/office/drawing/2014/main" id="{0C6717AF-F727-4DA3-8313-EEC579C360B4}"/>
              </a:ext>
            </a:extLst>
          </p:cNvPr>
          <p:cNvSpPr>
            <a:spLocks noGrp="1" noChangeArrowheads="1"/>
          </p:cNvSpPr>
          <p:nvPr>
            <p:ph type="body" idx="1"/>
          </p:nvPr>
        </p:nvSpPr>
        <p:spPr>
          <a:xfrm>
            <a:off x="731838" y="1431925"/>
            <a:ext cx="7834312" cy="4762500"/>
          </a:xfrm>
        </p:spPr>
        <p:txBody>
          <a:bodyPr/>
          <a:lstStyle/>
          <a:p>
            <a:pPr marL="0" indent="0">
              <a:buFont typeface="Monotype Sorts"/>
              <a:buNone/>
            </a:pPr>
            <a:r>
              <a:rPr lang="en-US" altLang="en-US">
                <a:cs typeface="Courier New" panose="02070309020205020404" pitchFamily="49" charset="0"/>
              </a:rPr>
              <a:t>Set can be created in one of two ways:</a:t>
            </a:r>
          </a:p>
          <a:p>
            <a:pPr lvl="1">
              <a:lnSpc>
                <a:spcPct val="90000"/>
              </a:lnSpc>
            </a:pPr>
            <a:r>
              <a:rPr lang="en-US" altLang="en-US">
                <a:cs typeface="Courier New" panose="02070309020205020404" pitchFamily="49" charset="0"/>
              </a:rPr>
              <a:t>constructor: </a:t>
            </a:r>
            <a:r>
              <a:rPr lang="en-US" altLang="en-US">
                <a:solidFill>
                  <a:srgbClr val="660066"/>
                </a:solidFill>
                <a:latin typeface="Courier New" panose="02070309020205020404" pitchFamily="49" charset="0"/>
                <a:cs typeface="Courier New" panose="02070309020205020404" pitchFamily="49" charset="0"/>
              </a:rPr>
              <a:t>set(iterable) </a:t>
            </a:r>
            <a:r>
              <a:rPr lang="en-US" altLang="en-US">
                <a:cs typeface="Courier New" panose="02070309020205020404" pitchFamily="49" charset="0"/>
              </a:rPr>
              <a:t>where the argument is iterable</a:t>
            </a:r>
          </a:p>
          <a:p>
            <a:pPr marL="0" indent="0">
              <a:buFont typeface="Monotype Sorts"/>
              <a:buNone/>
            </a:pPr>
            <a:r>
              <a:rPr lang="en-US" altLang="en-US">
                <a:solidFill>
                  <a:srgbClr val="660066"/>
                </a:solidFill>
                <a:latin typeface="Courier New" panose="02070309020205020404" pitchFamily="49" charset="0"/>
                <a:cs typeface="Courier New" panose="02070309020205020404" pitchFamily="49" charset="0"/>
              </a:rPr>
              <a:t>	</a:t>
            </a:r>
            <a:r>
              <a:rPr lang="en-US" altLang="en-US" sz="2400">
                <a:solidFill>
                  <a:srgbClr val="660066"/>
                </a:solidFill>
                <a:latin typeface="Courier New" panose="02070309020205020404" pitchFamily="49" charset="0"/>
                <a:cs typeface="Courier New" panose="02070309020205020404" pitchFamily="49" charset="0"/>
              </a:rPr>
              <a:t>my_set = set('abc') </a:t>
            </a:r>
          </a:p>
          <a:p>
            <a:pPr marL="0" indent="0">
              <a:buFont typeface="Monotype Sorts"/>
              <a:buNone/>
            </a:pPr>
            <a:r>
              <a:rPr lang="en-US" altLang="en-US" sz="2400">
                <a:solidFill>
                  <a:srgbClr val="660066"/>
                </a:solidFill>
                <a:latin typeface="Courier New" panose="02070309020205020404" pitchFamily="49" charset="0"/>
                <a:cs typeface="Courier New" panose="02070309020205020404" pitchFamily="49" charset="0"/>
                <a:sym typeface="Wingdings" panose="05000000000000000000" pitchFamily="2" charset="2"/>
              </a:rPr>
              <a:t>	my_set  {'a', 'b','c'}</a:t>
            </a:r>
            <a:endParaRPr lang="en-US" altLang="en-US" sz="2400">
              <a:solidFill>
                <a:srgbClr val="660066"/>
              </a:solidFill>
              <a:latin typeface="Courier New" panose="02070309020205020404" pitchFamily="49" charset="0"/>
              <a:cs typeface="Courier New" panose="02070309020205020404" pitchFamily="49" charset="0"/>
            </a:endParaRPr>
          </a:p>
          <a:p>
            <a:pPr lvl="1">
              <a:lnSpc>
                <a:spcPct val="90000"/>
              </a:lnSpc>
            </a:pPr>
            <a:r>
              <a:rPr lang="en-US" altLang="en-US">
                <a:cs typeface="Courier New" panose="02070309020205020404" pitchFamily="49" charset="0"/>
              </a:rPr>
              <a:t>shortcut: </a:t>
            </a:r>
            <a:r>
              <a:rPr lang="en-US" altLang="en-US">
                <a:solidFill>
                  <a:srgbClr val="660066"/>
                </a:solidFill>
                <a:latin typeface="Courier New" panose="02070309020205020404" pitchFamily="49" charset="0"/>
                <a:cs typeface="Courier New" panose="02070309020205020404" pitchFamily="49" charset="0"/>
              </a:rPr>
              <a:t>{}</a:t>
            </a:r>
            <a:r>
              <a:rPr lang="en-US" altLang="en-US">
                <a:cs typeface="Courier New" panose="02070309020205020404" pitchFamily="49" charset="0"/>
              </a:rPr>
              <a:t>, braces where the elements have no colons (to distinguish them from dicts)</a:t>
            </a:r>
          </a:p>
          <a:p>
            <a:pPr marL="0" indent="0">
              <a:buFont typeface="Monotype Sorts"/>
              <a:buNone/>
            </a:pPr>
            <a:r>
              <a:rPr lang="en-US" altLang="en-US">
                <a:solidFill>
                  <a:srgbClr val="660066"/>
                </a:solidFill>
                <a:latin typeface="Courier New" panose="02070309020205020404" pitchFamily="49" charset="0"/>
                <a:cs typeface="Courier New" panose="02070309020205020404" pitchFamily="49" charset="0"/>
              </a:rPr>
              <a:t>	</a:t>
            </a:r>
            <a:r>
              <a:rPr lang="en-US" altLang="en-US" sz="2400">
                <a:solidFill>
                  <a:srgbClr val="660066"/>
                </a:solidFill>
                <a:latin typeface="Courier New" panose="02070309020205020404" pitchFamily="49" charset="0"/>
                <a:cs typeface="Courier New" panose="02070309020205020404" pitchFamily="49" charset="0"/>
              </a:rPr>
              <a:t>my_set = {'a', 'b','c'}</a:t>
            </a:r>
          </a:p>
        </p:txBody>
      </p:sp>
      <p:sp>
        <p:nvSpPr>
          <p:cNvPr id="101380" name="Slide Number Placeholder 1">
            <a:extLst>
              <a:ext uri="{FF2B5EF4-FFF2-40B4-BE49-F238E27FC236}">
                <a16:creationId xmlns:a16="http://schemas.microsoft.com/office/drawing/2014/main" id="{9CCC982C-F788-42EC-B6FB-04C26F426A52}"/>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5D45CB-03C9-403F-AAE6-39B03920143F}" type="slidenum">
              <a:rPr lang="en-US" altLang="en-US" sz="1200"/>
              <a:pPr/>
              <a:t>97</a:t>
            </a:fld>
            <a:endParaRPr lang="en-US" altLang="en-US" sz="12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B44E2AB-E8F8-4156-922F-DE02ED0FE53E}"/>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Diverse Elements</a:t>
            </a:r>
          </a:p>
        </p:txBody>
      </p:sp>
      <p:sp>
        <p:nvSpPr>
          <p:cNvPr id="102403" name="Rectangle 3">
            <a:extLst>
              <a:ext uri="{FF2B5EF4-FFF2-40B4-BE49-F238E27FC236}">
                <a16:creationId xmlns:a16="http://schemas.microsoft.com/office/drawing/2014/main" id="{3B248181-BF09-4A4A-A6F7-15DA6364A5F2}"/>
              </a:ext>
            </a:extLst>
          </p:cNvPr>
          <p:cNvSpPr>
            <a:spLocks noGrp="1" noChangeArrowheads="1"/>
          </p:cNvSpPr>
          <p:nvPr>
            <p:ph type="body" idx="1"/>
          </p:nvPr>
        </p:nvSpPr>
        <p:spPr>
          <a:xfrm>
            <a:off x="615950" y="1431925"/>
            <a:ext cx="7874000" cy="4800600"/>
          </a:xfrm>
        </p:spPr>
        <p:txBody>
          <a:bodyPr/>
          <a:lstStyle/>
          <a:p>
            <a:pPr eaLnBrk="1" hangingPunct="1">
              <a:buFont typeface="Wingdings" panose="05000000000000000000" pitchFamily="2" charset="2"/>
              <a:buChar char="q"/>
            </a:pPr>
            <a:r>
              <a:rPr lang="en-US" altLang="en-US" dirty="0">
                <a:ea typeface="MS PGothic" panose="020B0600070205080204" pitchFamily="34" charset="-128"/>
              </a:rPr>
              <a:t>A set can consist of a mixture of different types of elements</a:t>
            </a:r>
          </a:p>
          <a:p>
            <a:pPr eaLnBrk="1" hangingPunct="1">
              <a:buFont typeface="Wingdings" panose="05000000000000000000" pitchFamily="2" charset="2"/>
              <a:buChar char="q"/>
            </a:pPr>
            <a:r>
              <a:rPr lang="en-US" altLang="en-US" dirty="0">
                <a:ea typeface="MS PGothic" panose="020B0600070205080204" pitchFamily="34" charset="-128"/>
              </a:rPr>
              <a:t>as long as the single argument can be iterated, you can make a set of it</a:t>
            </a:r>
          </a:p>
          <a:p>
            <a:pPr eaLnBrk="1" hangingPunct="1">
              <a:buFont typeface="Wingdings" panose="05000000000000000000" pitchFamily="2" charset="2"/>
              <a:buNone/>
            </a:pPr>
            <a:endParaRPr lang="en-US" altLang="en-US" dirty="0">
              <a:ea typeface="MS PGothic" panose="020B0600070205080204" pitchFamily="34" charset="-128"/>
            </a:endParaRPr>
          </a:p>
        </p:txBody>
      </p:sp>
      <p:sp>
        <p:nvSpPr>
          <p:cNvPr id="102404" name="Slide Number Placeholder 1">
            <a:extLst>
              <a:ext uri="{FF2B5EF4-FFF2-40B4-BE49-F238E27FC236}">
                <a16:creationId xmlns:a16="http://schemas.microsoft.com/office/drawing/2014/main" id="{B2B7A1B2-783B-45AF-95A6-E5A68F6B641C}"/>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645517-062F-4505-A1F7-F5CF0FACF2E6}" type="slidenum">
              <a:rPr lang="en-US" altLang="en-US" sz="1200"/>
              <a:pPr/>
              <a:t>98</a:t>
            </a:fld>
            <a:endParaRPr lang="en-US" altLang="en-US" sz="12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5105DF8-CDB3-47E6-91C5-521F61973863}"/>
              </a:ext>
            </a:extLst>
          </p:cNvPr>
          <p:cNvSpPr>
            <a:spLocks noGrp="1" noChangeArrowheads="1"/>
          </p:cNvSpPr>
          <p:nvPr>
            <p:ph type="title"/>
          </p:nvPr>
        </p:nvSpPr>
        <p:spPr/>
        <p:txBody>
          <a:bodyPr/>
          <a:lstStyle/>
          <a:p>
            <a:pPr eaLnBrk="1" hangingPunct="1"/>
            <a:r>
              <a:rPr lang="en-US" altLang="en-US">
                <a:ea typeface="MS PGothic" panose="020B0600070205080204" pitchFamily="34" charset="-128"/>
              </a:rPr>
              <a:t>No Duplicates</a:t>
            </a:r>
          </a:p>
        </p:txBody>
      </p:sp>
      <p:sp>
        <p:nvSpPr>
          <p:cNvPr id="103427" name="Rectangle 3">
            <a:extLst>
              <a:ext uri="{FF2B5EF4-FFF2-40B4-BE49-F238E27FC236}">
                <a16:creationId xmlns:a16="http://schemas.microsoft.com/office/drawing/2014/main" id="{9FAD274D-37F3-4D41-A987-40D52289CAAE}"/>
              </a:ext>
            </a:extLst>
          </p:cNvPr>
          <p:cNvSpPr>
            <a:spLocks noGrp="1" noChangeArrowheads="1"/>
          </p:cNvSpPr>
          <p:nvPr>
            <p:ph type="body" idx="1"/>
          </p:nvPr>
        </p:nvSpPr>
        <p:spPr>
          <a:xfrm>
            <a:off x="685800" y="1431925"/>
            <a:ext cx="7918450" cy="4762500"/>
          </a:xfrm>
        </p:spPr>
        <p:txBody>
          <a:bodyPr/>
          <a:lstStyle/>
          <a:p>
            <a:pPr eaLnBrk="1" hangingPunct="1">
              <a:buFont typeface="Wingdings" panose="05000000000000000000" pitchFamily="2" charset="2"/>
              <a:buChar char="q"/>
            </a:pPr>
            <a:r>
              <a:rPr lang="en-US" altLang="en-US" dirty="0">
                <a:ea typeface="MS PGothic" panose="020B0600070205080204" pitchFamily="34" charset="-128"/>
              </a:rPr>
              <a:t>duplicates are automatically removed</a:t>
            </a:r>
          </a:p>
          <a:p>
            <a:pPr lvl="1" eaLnBrk="1" hangingPunct="1">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my_set</a:t>
            </a:r>
            <a:r>
              <a:rPr lang="en-US" altLang="en-US" dirty="0">
                <a:latin typeface="Courier New" panose="02070309020205020404" pitchFamily="49" charset="0"/>
                <a:cs typeface="Courier New" panose="02070309020205020404" pitchFamily="49" charset="0"/>
              </a:rPr>
              <a:t> = set("</a:t>
            </a:r>
            <a:r>
              <a:rPr lang="en-US" altLang="en-US" dirty="0" err="1">
                <a:latin typeface="Courier New" panose="02070309020205020404" pitchFamily="49" charset="0"/>
                <a:cs typeface="Courier New" panose="02070309020205020404" pitchFamily="49" charset="0"/>
              </a:rPr>
              <a:t>aabbccdd</a:t>
            </a:r>
            <a:r>
              <a:rPr lang="en-US" altLang="en-US" dirty="0">
                <a:latin typeface="Courier New" panose="02070309020205020404" pitchFamily="49" charset="0"/>
                <a:cs typeface="Courier New" panose="02070309020205020404" pitchFamily="49" charset="0"/>
              </a:rPr>
              <a:t>")</a:t>
            </a:r>
          </a:p>
          <a:p>
            <a:pPr lvl="1" eaLnBrk="1" hangingPunct="1">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print(</a:t>
            </a:r>
            <a:r>
              <a:rPr lang="en-US" altLang="en-US" dirty="0" err="1">
                <a:latin typeface="Courier New" panose="02070309020205020404" pitchFamily="49" charset="0"/>
                <a:cs typeface="Courier New" panose="02070309020205020404" pitchFamily="49" charset="0"/>
              </a:rPr>
              <a:t>my_set</a:t>
            </a:r>
            <a:r>
              <a:rPr lang="en-US" altLang="en-US" dirty="0">
                <a:latin typeface="Courier New" panose="02070309020205020404" pitchFamily="49" charset="0"/>
                <a:cs typeface="Courier New" panose="02070309020205020404" pitchFamily="49" charset="0"/>
              </a:rPr>
              <a:t>)	</a:t>
            </a:r>
          </a:p>
          <a:p>
            <a:pPr lvl="1" eaLnBrk="1" hangingPunct="1">
              <a:buFont typeface="Wingdings" panose="05000000000000000000" pitchFamily="2" charset="2"/>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 </a:t>
            </a:r>
            <a:r>
              <a:rPr lang="da-DK" altLang="en-US" dirty="0">
                <a:latin typeface="Courier New" panose="02070309020205020404" pitchFamily="49" charset="0"/>
                <a:cs typeface="Courier New" panose="02070309020205020404" pitchFamily="49" charset="0"/>
              </a:rPr>
              <a:t>{</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a</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c</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b</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 </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d</a:t>
            </a:r>
            <a:r>
              <a:rPr lang="fr-FR" altLang="en-US" dirty="0">
                <a:latin typeface="Courier New" panose="02070309020205020404" pitchFamily="49" charset="0"/>
                <a:cs typeface="Courier New" panose="02070309020205020404" pitchFamily="49" charset="0"/>
              </a:rPr>
              <a:t>'</a:t>
            </a:r>
            <a:r>
              <a:rPr lang="da-DK"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en-US" dirty="0">
              <a:ea typeface="MS PGothic" panose="020B0600070205080204" pitchFamily="34" charset="-128"/>
            </a:endParaRPr>
          </a:p>
        </p:txBody>
      </p:sp>
      <p:sp>
        <p:nvSpPr>
          <p:cNvPr id="103428" name="Slide Number Placeholder 1">
            <a:extLst>
              <a:ext uri="{FF2B5EF4-FFF2-40B4-BE49-F238E27FC236}">
                <a16:creationId xmlns:a16="http://schemas.microsoft.com/office/drawing/2014/main" id="{8EDFD1CE-349B-464A-94A3-38FBB4B88EE2}"/>
              </a:ext>
            </a:extLst>
          </p:cNvPr>
          <p:cNvSpPr>
            <a:spLocks noGrp="1"/>
          </p:cNvSpPr>
          <p:nvPr>
            <p:ph type="sldNum" sz="quarter" idx="10"/>
          </p:nvPr>
        </p:nvSpPr>
        <p:spPr>
          <a:xfrm>
            <a:off x="6553200" y="6356350"/>
            <a:ext cx="2133600" cy="365125"/>
          </a:xfr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AB3BD64-1018-4780-91F4-203CF767796F}" type="slidenum">
              <a:rPr lang="en-US" altLang="en-US" sz="1200"/>
              <a:pPr/>
              <a:t>99</a:t>
            </a:fld>
            <a:endParaRPr lang="en-US" altLang="en-US" sz="12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40553</TotalTime>
  <Words>6552</Words>
  <Application>Microsoft Office PowerPoint</Application>
  <PresentationFormat>On-screen Show (4:3)</PresentationFormat>
  <Paragraphs>1543</Paragraphs>
  <Slides>112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Arial</vt:lpstr>
      <vt:lpstr>Calibri</vt:lpstr>
      <vt:lpstr>Courier New</vt:lpstr>
      <vt:lpstr>Monotype Sorts</vt:lpstr>
      <vt:lpstr>Times New Roman</vt:lpstr>
      <vt:lpstr>Wingdings</vt:lpstr>
      <vt:lpstr>International</vt:lpstr>
      <vt:lpstr>Chapter 7  Python Collections Lists, Tuples, Sets, and Dictionaries</vt:lpstr>
      <vt:lpstr>Opening Problem</vt:lpstr>
      <vt:lpstr>Objectives</vt:lpstr>
      <vt:lpstr>Storing Data for Processing</vt:lpstr>
      <vt:lpstr>Data Structures</vt:lpstr>
      <vt:lpstr>Kinds of data structures</vt:lpstr>
      <vt:lpstr>Python built in data structures</vt:lpstr>
      <vt:lpstr>Lists and Strings as Sequential Collections</vt:lpstr>
      <vt:lpstr>Lists</vt:lpstr>
      <vt:lpstr>Lists (cont’d.)</vt:lpstr>
      <vt:lpstr>Using Sequence Operators with Lists</vt:lpstr>
      <vt:lpstr>Using Sequence Operators with Lists (cont’d.)</vt:lpstr>
      <vt:lpstr>Using Sequence Operators with Lists (cont’d.)</vt:lpstr>
      <vt:lpstr>Using Sequence Operators with Lists (cont’d.)</vt:lpstr>
      <vt:lpstr>Using the List Function</vt:lpstr>
      <vt:lpstr>Methods Provided by Lists in Python</vt:lpstr>
      <vt:lpstr>Methods Provided by Lists in Python (cont’d.)</vt:lpstr>
      <vt:lpstr>Using the Split Method</vt:lpstr>
      <vt:lpstr>PowerPoint Presentation</vt:lpstr>
      <vt:lpstr>Problem: Analyze Numbers</vt:lpstr>
      <vt:lpstr>Differences between Lists and Strings</vt:lpstr>
      <vt:lpstr>Mutating a List</vt:lpstr>
      <vt:lpstr>Mutating a List (cont’d.)</vt:lpstr>
      <vt:lpstr>Immutable</vt:lpstr>
      <vt:lpstr>PowerPoint Presentation</vt:lpstr>
      <vt:lpstr>PowerPoint Presentation</vt:lpstr>
      <vt:lpstr>Mutability </vt:lpstr>
      <vt:lpstr>PowerPoint Presentation</vt:lpstr>
      <vt:lpstr>PowerPoint Presentation</vt:lpstr>
      <vt:lpstr>Deep Copy</vt:lpstr>
      <vt:lpstr>PowerPoint Presentation</vt:lpstr>
      <vt:lpstr>PowerPoint Presentation</vt:lpstr>
      <vt:lpstr>PowerPoint Presentation</vt:lpstr>
      <vt:lpstr> Passing immutable objects (cont’d.) </vt:lpstr>
      <vt:lpstr>Passing immutable objects (cont’d.)</vt:lpstr>
      <vt:lpstr>PowerPoint Presentation</vt:lpstr>
      <vt:lpstr>Passing Mutable Objects</vt:lpstr>
      <vt:lpstr>PowerPoint Presentation</vt:lpstr>
      <vt:lpstr>PowerPoint Presentation</vt:lpstr>
      <vt:lpstr>Tuples</vt:lpstr>
      <vt:lpstr>Tuples (cont’d.)</vt:lpstr>
      <vt:lpstr>PowerPoint Presentation</vt:lpstr>
      <vt:lpstr>Tuples (cont’d.)</vt:lpstr>
      <vt:lpstr>Lists and Tuple</vt:lpstr>
      <vt:lpstr>Tuple Demo</vt:lpstr>
      <vt:lpstr>Statistics in Computer Science</vt:lpstr>
      <vt:lpstr>What Is Data?</vt:lpstr>
      <vt:lpstr>Simple Dispersion</vt:lpstr>
      <vt:lpstr>Simple Dispersion (cont’d.)</vt:lpstr>
      <vt:lpstr>Maximum\Minimum  Value in a List</vt:lpstr>
      <vt:lpstr>Central Tendency</vt:lpstr>
      <vt:lpstr>Mean</vt:lpstr>
      <vt:lpstr>Median</vt:lpstr>
      <vt:lpstr>Median (cont’d.)</vt:lpstr>
      <vt:lpstr>Median (cont’d.)</vt:lpstr>
      <vt:lpstr>Median (cont’d.)</vt:lpstr>
      <vt:lpstr>Median (cont’d.)</vt:lpstr>
      <vt:lpstr>Median (cont’d.)</vt:lpstr>
      <vt:lpstr>Mode</vt:lpstr>
      <vt:lpstr>PowerPoint Presentation</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Mode (cont’d.)</vt:lpstr>
      <vt:lpstr>Python Dictionaries</vt:lpstr>
      <vt:lpstr>Python Dictionaries (cont’d.) </vt:lpstr>
      <vt:lpstr>Python Dictionaries (cont’d.)</vt:lpstr>
      <vt:lpstr>Methods Provided by Dictionaries</vt:lpstr>
      <vt:lpstr>Dictionary Examples</vt:lpstr>
      <vt:lpstr>Dictionary Examples (cont’d.)</vt:lpstr>
      <vt:lpstr>Building Dictionaries Faster</vt:lpstr>
      <vt:lpstr>Computing the Mode</vt:lpstr>
      <vt:lpstr>Computing the Mode (cont’d.)</vt:lpstr>
      <vt:lpstr>Find more than one Mode</vt:lpstr>
      <vt:lpstr>Frequency Distribution</vt:lpstr>
      <vt:lpstr>Using a Dictionary to Compute a Frequency Table</vt:lpstr>
      <vt:lpstr>Using a Dictionary to Compute a Frequency Table (cont’d.)</vt:lpstr>
      <vt:lpstr>Dispersion: Standard Deviation</vt:lpstr>
      <vt:lpstr>Dispersion: Standard Deviation (cont’d.)</vt:lpstr>
      <vt:lpstr>Dispersion: Standard Deviation (cont’d.)</vt:lpstr>
      <vt:lpstr>The Statistics Module</vt:lpstr>
      <vt:lpstr>Sets, as in Mathematical Sets</vt:lpstr>
      <vt:lpstr>Creating a Set</vt:lpstr>
      <vt:lpstr>Diverse Elements</vt:lpstr>
      <vt:lpstr>No Duplicates</vt:lpstr>
      <vt:lpstr> Python Sets Are Mutable </vt:lpstr>
      <vt:lpstr>Set Methods</vt:lpstr>
      <vt:lpstr>PowerPoint Presentation</vt:lpstr>
      <vt:lpstr>Common Operators</vt:lpstr>
      <vt:lpstr>Common Operators (cont’d.)</vt:lpstr>
      <vt:lpstr>Set Operators</vt:lpstr>
      <vt:lpstr>Method: Intersection, op: &amp;</vt:lpstr>
      <vt:lpstr> Method: Difference, op: - </vt:lpstr>
      <vt:lpstr>Method: Union,  op: | </vt:lpstr>
      <vt:lpstr> Method: Symmetric_Difference, op: ^ </vt:lpstr>
      <vt:lpstr>Method: Issubset, op: &lt;= Method: Issuperset, op: &gt;=</vt:lpstr>
      <vt:lpstr>Tuple Demo</vt:lpstr>
      <vt:lpstr>Set and List Performance Test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Thaer Jayyousi</cp:lastModifiedBy>
  <cp:revision>374</cp:revision>
  <dcterms:created xsi:type="dcterms:W3CDTF">1995-06-10T17:31:50Z</dcterms:created>
  <dcterms:modified xsi:type="dcterms:W3CDTF">2022-11-03T00:08:35Z</dcterms:modified>
</cp:coreProperties>
</file>