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56" r:id="rId2"/>
  </p:sldMasterIdLst>
  <p:notesMasterIdLst>
    <p:notesMasterId r:id="rId53"/>
  </p:notesMasterIdLst>
  <p:handoutMasterIdLst>
    <p:handoutMasterId r:id="rId54"/>
  </p:handoutMasterIdLst>
  <p:sldIdLst>
    <p:sldId id="257" r:id="rId3"/>
    <p:sldId id="525" r:id="rId4"/>
    <p:sldId id="663" r:id="rId5"/>
    <p:sldId id="530" r:id="rId6"/>
    <p:sldId id="647" r:id="rId7"/>
    <p:sldId id="662" r:id="rId8"/>
    <p:sldId id="649" r:id="rId9"/>
    <p:sldId id="658" r:id="rId10"/>
    <p:sldId id="651" r:id="rId11"/>
    <p:sldId id="653" r:id="rId12"/>
    <p:sldId id="652" r:id="rId13"/>
    <p:sldId id="664" r:id="rId14"/>
    <p:sldId id="659" r:id="rId15"/>
    <p:sldId id="502" r:id="rId16"/>
    <p:sldId id="665" r:id="rId17"/>
    <p:sldId id="648" r:id="rId18"/>
    <p:sldId id="666" r:id="rId19"/>
    <p:sldId id="668" r:id="rId20"/>
    <p:sldId id="669" r:id="rId21"/>
    <p:sldId id="670" r:id="rId22"/>
    <p:sldId id="672" r:id="rId23"/>
    <p:sldId id="673" r:id="rId24"/>
    <p:sldId id="674" r:id="rId25"/>
    <p:sldId id="716" r:id="rId26"/>
    <p:sldId id="676" r:id="rId27"/>
    <p:sldId id="675" r:id="rId28"/>
    <p:sldId id="677" r:id="rId29"/>
    <p:sldId id="678" r:id="rId30"/>
    <p:sldId id="679" r:id="rId31"/>
    <p:sldId id="680" r:id="rId32"/>
    <p:sldId id="681" r:id="rId33"/>
    <p:sldId id="682" r:id="rId34"/>
    <p:sldId id="683" r:id="rId35"/>
    <p:sldId id="684" r:id="rId36"/>
    <p:sldId id="685" r:id="rId37"/>
    <p:sldId id="686" r:id="rId38"/>
    <p:sldId id="687" r:id="rId39"/>
    <p:sldId id="688" r:id="rId40"/>
    <p:sldId id="689" r:id="rId41"/>
    <p:sldId id="690" r:id="rId42"/>
    <p:sldId id="692" r:id="rId43"/>
    <p:sldId id="693" r:id="rId44"/>
    <p:sldId id="694" r:id="rId45"/>
    <p:sldId id="695" r:id="rId46"/>
    <p:sldId id="696" r:id="rId47"/>
    <p:sldId id="710" r:id="rId48"/>
    <p:sldId id="712" r:id="rId49"/>
    <p:sldId id="711" r:id="rId50"/>
    <p:sldId id="714" r:id="rId51"/>
    <p:sldId id="715"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44" autoAdjust="0"/>
    <p:restoredTop sz="94636" autoAdjust="0"/>
  </p:normalViewPr>
  <p:slideViewPr>
    <p:cSldViewPr>
      <p:cViewPr varScale="1">
        <p:scale>
          <a:sx n="62" d="100"/>
          <a:sy n="62" d="100"/>
        </p:scale>
        <p:origin x="956" y="56"/>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D9EE2DE-5058-4673-8DE1-28C2827843D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dirty="0"/>
            </a:lvl1pPr>
          </a:lstStyle>
          <a:p>
            <a:pPr>
              <a:defRPr/>
            </a:pPr>
            <a:endParaRPr lang="en-US"/>
          </a:p>
        </p:txBody>
      </p:sp>
      <p:sp>
        <p:nvSpPr>
          <p:cNvPr id="2051" name="Rectangle 3">
            <a:extLst>
              <a:ext uri="{FF2B5EF4-FFF2-40B4-BE49-F238E27FC236}">
                <a16:creationId xmlns:a16="http://schemas.microsoft.com/office/drawing/2014/main" id="{8F5E217C-DB6F-4DE9-A5D9-F6FCC8BF802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dirty="0"/>
            </a:lvl1pPr>
          </a:lstStyle>
          <a:p>
            <a:pPr>
              <a:defRPr/>
            </a:pPr>
            <a:endParaRPr lang="en-US"/>
          </a:p>
        </p:txBody>
      </p:sp>
      <p:sp>
        <p:nvSpPr>
          <p:cNvPr id="77828" name="Rectangle 4">
            <a:extLst>
              <a:ext uri="{FF2B5EF4-FFF2-40B4-BE49-F238E27FC236}">
                <a16:creationId xmlns:a16="http://schemas.microsoft.com/office/drawing/2014/main" id="{4A7C5940-343F-4014-9ABB-8E6C50FB60F9}"/>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A4E3521C-5D11-413D-9CCB-DA64738DDB2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6C491143-F3D8-4C16-BA43-AA4E598FDCCB}"/>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dirty="0"/>
            </a:lvl1pPr>
          </a:lstStyle>
          <a:p>
            <a:pPr>
              <a:defRPr/>
            </a:pPr>
            <a:endParaRPr lang="en-US"/>
          </a:p>
        </p:txBody>
      </p:sp>
      <p:sp>
        <p:nvSpPr>
          <p:cNvPr id="2055" name="Rectangle 7">
            <a:extLst>
              <a:ext uri="{FF2B5EF4-FFF2-40B4-BE49-F238E27FC236}">
                <a16:creationId xmlns:a16="http://schemas.microsoft.com/office/drawing/2014/main" id="{76AF3E20-6F29-42FA-98DB-62EDDF77B70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125FDB76-2379-4D03-8303-262024B7FB3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3879389-3470-443F-98F1-44FBFEF03E94}"/>
              </a:ext>
            </a:extLst>
          </p:cNvPr>
          <p:cNvSpPr>
            <a:spLocks noGrp="1" noRot="1" noChangeAspect="1" noTextEdit="1"/>
          </p:cNvSpPr>
          <p:nvPr>
            <p:ph type="sldImg"/>
          </p:nvPr>
        </p:nvSpPr>
        <p:spPr>
          <a:xfrm>
            <a:off x="1150938" y="692150"/>
            <a:ext cx="4556125" cy="3416300"/>
          </a:xfrm>
          <a:ln/>
        </p:spPr>
      </p:sp>
      <p:sp>
        <p:nvSpPr>
          <p:cNvPr id="78851" name="Notes Placeholder 2">
            <a:extLst>
              <a:ext uri="{FF2B5EF4-FFF2-40B4-BE49-F238E27FC236}">
                <a16:creationId xmlns:a16="http://schemas.microsoft.com/office/drawing/2014/main" id="{FF84ABF0-3790-41C1-A6F2-C9E2150CEE73}"/>
              </a:ext>
            </a:extLst>
          </p:cNvPr>
          <p:cNvSpPr>
            <a:spLocks noGrp="1"/>
          </p:cNvSpPr>
          <p:nvPr>
            <p:ph type="body" idx="1"/>
          </p:nvPr>
        </p:nvSpPr>
        <p:spPr>
          <a:noFill/>
        </p:spPr>
        <p:txBody>
          <a:bodyPr/>
          <a:lstStyle/>
          <a:p>
            <a:r>
              <a:rPr lang="en-US" altLang="en-US"/>
              <a:t>01</a:t>
            </a:r>
          </a:p>
        </p:txBody>
      </p:sp>
      <p:sp>
        <p:nvSpPr>
          <p:cNvPr id="78852" name="Slide Number Placeholder 3">
            <a:extLst>
              <a:ext uri="{FF2B5EF4-FFF2-40B4-BE49-F238E27FC236}">
                <a16:creationId xmlns:a16="http://schemas.microsoft.com/office/drawing/2014/main" id="{4A4A1FFC-3878-4279-AFA4-362472D685FA}"/>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29F4BE-206E-446E-91B5-6C5F6A0060F3}" type="slidenum">
              <a:rPr lang="en-US" altLang="en-US" sz="1000">
                <a:solidFill>
                  <a:srgbClr val="000000"/>
                </a:solidFill>
              </a:rPr>
              <a:pPr/>
              <a:t>26</a:t>
            </a:fld>
            <a:endParaRPr lang="en-US" altLang="en-US" sz="10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7F71445A-06E3-4CFD-BC67-40D2C90A79E8}"/>
              </a:ext>
            </a:extLst>
          </p:cNvPr>
          <p:cNvSpPr>
            <a:spLocks noGrp="1" noRot="1" noChangeAspect="1" noTextEdit="1"/>
          </p:cNvSpPr>
          <p:nvPr>
            <p:ph type="sldImg"/>
          </p:nvPr>
        </p:nvSpPr>
        <p:spPr>
          <a:xfrm>
            <a:off x="1150938" y="692150"/>
            <a:ext cx="4556125" cy="3416300"/>
          </a:xfrm>
          <a:ln/>
        </p:spPr>
      </p:sp>
      <p:sp>
        <p:nvSpPr>
          <p:cNvPr id="79875" name="Notes Placeholder 2">
            <a:extLst>
              <a:ext uri="{FF2B5EF4-FFF2-40B4-BE49-F238E27FC236}">
                <a16:creationId xmlns:a16="http://schemas.microsoft.com/office/drawing/2014/main" id="{2B9DC0CF-ECA3-4FD4-A767-23EE197DECBC}"/>
              </a:ext>
            </a:extLst>
          </p:cNvPr>
          <p:cNvSpPr>
            <a:spLocks noGrp="1"/>
          </p:cNvSpPr>
          <p:nvPr>
            <p:ph type="body" idx="1"/>
          </p:nvPr>
        </p:nvSpPr>
        <p:spPr>
          <a:noFill/>
        </p:spPr>
        <p:txBody>
          <a:bodyPr/>
          <a:lstStyle/>
          <a:p>
            <a:r>
              <a:rPr lang="en-US" altLang="en-US"/>
              <a:t>02</a:t>
            </a:r>
          </a:p>
        </p:txBody>
      </p:sp>
      <p:sp>
        <p:nvSpPr>
          <p:cNvPr id="79876" name="Slide Number Placeholder 3">
            <a:extLst>
              <a:ext uri="{FF2B5EF4-FFF2-40B4-BE49-F238E27FC236}">
                <a16:creationId xmlns:a16="http://schemas.microsoft.com/office/drawing/2014/main" id="{0602A375-1F9E-423A-9EC6-64735EFA5FF7}"/>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DCEC72-3B58-4122-A40E-409B465E2E0C}" type="slidenum">
              <a:rPr lang="en-US" altLang="en-US" sz="1000">
                <a:solidFill>
                  <a:srgbClr val="000000"/>
                </a:solidFill>
              </a:rPr>
              <a:pPr/>
              <a:t>28</a:t>
            </a:fld>
            <a:endParaRPr lang="en-US" altLang="en-US" sz="10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2D7AA0E2-587B-4A2B-8F4C-EA4B1947076C}"/>
              </a:ext>
            </a:extLst>
          </p:cNvPr>
          <p:cNvSpPr>
            <a:spLocks noGrp="1" noRot="1" noChangeAspect="1" noTextEdit="1"/>
          </p:cNvSpPr>
          <p:nvPr>
            <p:ph type="sldImg"/>
          </p:nvPr>
        </p:nvSpPr>
        <p:spPr>
          <a:xfrm>
            <a:off x="1150938" y="692150"/>
            <a:ext cx="4556125" cy="3416300"/>
          </a:xfrm>
          <a:ln/>
        </p:spPr>
      </p:sp>
      <p:sp>
        <p:nvSpPr>
          <p:cNvPr id="80899" name="Notes Placeholder 2">
            <a:extLst>
              <a:ext uri="{FF2B5EF4-FFF2-40B4-BE49-F238E27FC236}">
                <a16:creationId xmlns:a16="http://schemas.microsoft.com/office/drawing/2014/main" id="{9EDE46AD-9967-4E34-B319-DC816F243A57}"/>
              </a:ext>
            </a:extLst>
          </p:cNvPr>
          <p:cNvSpPr>
            <a:spLocks noGrp="1"/>
          </p:cNvSpPr>
          <p:nvPr>
            <p:ph type="body" idx="1"/>
          </p:nvPr>
        </p:nvSpPr>
        <p:spPr>
          <a:noFill/>
        </p:spPr>
        <p:txBody>
          <a:bodyPr/>
          <a:lstStyle/>
          <a:p>
            <a:endParaRPr lang="en-US" altLang="en-US"/>
          </a:p>
        </p:txBody>
      </p:sp>
      <p:sp>
        <p:nvSpPr>
          <p:cNvPr id="80900" name="Slide Number Placeholder 3">
            <a:extLst>
              <a:ext uri="{FF2B5EF4-FFF2-40B4-BE49-F238E27FC236}">
                <a16:creationId xmlns:a16="http://schemas.microsoft.com/office/drawing/2014/main" id="{BA20373D-7CD8-42F2-B0F8-1DB5485DBB74}"/>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55EAE4-0454-40D7-A6FE-B82C44EA355C}" type="slidenum">
              <a:rPr lang="en-US" altLang="en-US" sz="1000">
                <a:solidFill>
                  <a:srgbClr val="000000"/>
                </a:solidFill>
              </a:rPr>
              <a:pPr/>
              <a:t>31</a:t>
            </a:fld>
            <a:endParaRPr lang="en-US" altLang="en-US" sz="10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8675211E-2423-4727-B62C-1ADBE7939AA6}"/>
              </a:ext>
            </a:extLst>
          </p:cNvPr>
          <p:cNvSpPr>
            <a:spLocks noGrp="1" noRot="1" noChangeAspect="1" noTextEdit="1"/>
          </p:cNvSpPr>
          <p:nvPr>
            <p:ph type="sldImg"/>
          </p:nvPr>
        </p:nvSpPr>
        <p:spPr>
          <a:xfrm>
            <a:off x="1150938" y="692150"/>
            <a:ext cx="4556125" cy="3416300"/>
          </a:xfrm>
          <a:ln/>
        </p:spPr>
      </p:sp>
      <p:sp>
        <p:nvSpPr>
          <p:cNvPr id="81923" name="Notes Placeholder 2">
            <a:extLst>
              <a:ext uri="{FF2B5EF4-FFF2-40B4-BE49-F238E27FC236}">
                <a16:creationId xmlns:a16="http://schemas.microsoft.com/office/drawing/2014/main" id="{487FABFF-B354-41FA-9D31-0439DC530F9F}"/>
              </a:ext>
            </a:extLst>
          </p:cNvPr>
          <p:cNvSpPr>
            <a:spLocks noGrp="1"/>
          </p:cNvSpPr>
          <p:nvPr>
            <p:ph type="body" idx="1"/>
          </p:nvPr>
        </p:nvSpPr>
        <p:spPr>
          <a:noFill/>
        </p:spPr>
        <p:txBody>
          <a:bodyPr/>
          <a:lstStyle/>
          <a:p>
            <a:endParaRPr lang="en-US" altLang="en-US"/>
          </a:p>
        </p:txBody>
      </p:sp>
      <p:sp>
        <p:nvSpPr>
          <p:cNvPr id="81924" name="Slide Number Placeholder 3">
            <a:extLst>
              <a:ext uri="{FF2B5EF4-FFF2-40B4-BE49-F238E27FC236}">
                <a16:creationId xmlns:a16="http://schemas.microsoft.com/office/drawing/2014/main" id="{2FA63077-C1AC-4643-83E7-954C1A171AB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CA24F2-6932-4275-AE0D-936004FD79B4}" type="slidenum">
              <a:rPr lang="en-US" altLang="en-US" sz="1000">
                <a:solidFill>
                  <a:srgbClr val="000000"/>
                </a:solidFill>
              </a:rPr>
              <a:pPr/>
              <a:t>32</a:t>
            </a:fld>
            <a:endParaRPr lang="en-US" altLang="en-US" sz="10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B5B4AD0E-70CD-4055-BD22-AA535E194B14}"/>
              </a:ext>
            </a:extLst>
          </p:cNvPr>
          <p:cNvSpPr>
            <a:spLocks noGrp="1" noRot="1" noChangeAspect="1" noTextEdit="1"/>
          </p:cNvSpPr>
          <p:nvPr>
            <p:ph type="sldImg"/>
          </p:nvPr>
        </p:nvSpPr>
        <p:spPr>
          <a:xfrm>
            <a:off x="1150938" y="692150"/>
            <a:ext cx="4556125" cy="3416300"/>
          </a:xfrm>
          <a:ln/>
        </p:spPr>
      </p:sp>
      <p:sp>
        <p:nvSpPr>
          <p:cNvPr id="82947" name="Notes Placeholder 2">
            <a:extLst>
              <a:ext uri="{FF2B5EF4-FFF2-40B4-BE49-F238E27FC236}">
                <a16:creationId xmlns:a16="http://schemas.microsoft.com/office/drawing/2014/main" id="{70EBF865-0BD1-44CF-994C-EFF73C3B84AA}"/>
              </a:ext>
            </a:extLst>
          </p:cNvPr>
          <p:cNvSpPr>
            <a:spLocks noGrp="1"/>
          </p:cNvSpPr>
          <p:nvPr>
            <p:ph type="body" idx="1"/>
          </p:nvPr>
        </p:nvSpPr>
        <p:spPr>
          <a:noFill/>
        </p:spPr>
        <p:txBody>
          <a:bodyPr/>
          <a:lstStyle/>
          <a:p>
            <a:endParaRPr lang="en-US" altLang="en-US"/>
          </a:p>
        </p:txBody>
      </p:sp>
      <p:sp>
        <p:nvSpPr>
          <p:cNvPr id="82948" name="Slide Number Placeholder 3">
            <a:extLst>
              <a:ext uri="{FF2B5EF4-FFF2-40B4-BE49-F238E27FC236}">
                <a16:creationId xmlns:a16="http://schemas.microsoft.com/office/drawing/2014/main" id="{D2B43CF6-C777-4BB1-8128-C451ECD98E45}"/>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9BEB15-6204-4E78-B2D9-AEA88DAD3142}" type="slidenum">
              <a:rPr lang="en-US" altLang="en-US" sz="1000">
                <a:solidFill>
                  <a:srgbClr val="000000"/>
                </a:solidFill>
              </a:rPr>
              <a:pPr/>
              <a:t>33</a:t>
            </a:fld>
            <a:endParaRPr lang="en-US" altLang="en-US" sz="10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23D3301A-BF16-441D-A7C1-CE64A1F5D77B}"/>
              </a:ext>
            </a:extLst>
          </p:cNvPr>
          <p:cNvSpPr>
            <a:spLocks noGrp="1" noRot="1" noChangeAspect="1" noTextEdit="1"/>
          </p:cNvSpPr>
          <p:nvPr>
            <p:ph type="sldImg"/>
          </p:nvPr>
        </p:nvSpPr>
        <p:spPr>
          <a:xfrm>
            <a:off x="1150938" y="692150"/>
            <a:ext cx="4556125" cy="3416300"/>
          </a:xfrm>
          <a:ln/>
        </p:spPr>
      </p:sp>
      <p:sp>
        <p:nvSpPr>
          <p:cNvPr id="83971" name="Notes Placeholder 2">
            <a:extLst>
              <a:ext uri="{FF2B5EF4-FFF2-40B4-BE49-F238E27FC236}">
                <a16:creationId xmlns:a16="http://schemas.microsoft.com/office/drawing/2014/main" id="{40F31DEC-DAC4-43B6-965D-F63C4308D288}"/>
              </a:ext>
            </a:extLst>
          </p:cNvPr>
          <p:cNvSpPr>
            <a:spLocks noGrp="1"/>
          </p:cNvSpPr>
          <p:nvPr>
            <p:ph type="body" idx="1"/>
          </p:nvPr>
        </p:nvSpPr>
        <p:spPr>
          <a:noFill/>
        </p:spPr>
        <p:txBody>
          <a:bodyPr/>
          <a:lstStyle/>
          <a:p>
            <a:r>
              <a:rPr lang="en-US" altLang="en-US"/>
              <a:t>6.1</a:t>
            </a:r>
          </a:p>
        </p:txBody>
      </p:sp>
      <p:sp>
        <p:nvSpPr>
          <p:cNvPr id="83972" name="Slide Number Placeholder 3">
            <a:extLst>
              <a:ext uri="{FF2B5EF4-FFF2-40B4-BE49-F238E27FC236}">
                <a16:creationId xmlns:a16="http://schemas.microsoft.com/office/drawing/2014/main" id="{BF050A8E-8CEA-43DD-B452-D7E4283F969D}"/>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B4F50A-928B-4F0D-AA39-88B1F84772C9}" type="slidenum">
              <a:rPr lang="en-US" altLang="en-US" sz="1000">
                <a:solidFill>
                  <a:srgbClr val="000000"/>
                </a:solidFill>
              </a:rPr>
              <a:pPr/>
              <a:t>39</a:t>
            </a:fld>
            <a:endParaRPr lang="en-US" altLang="en-US" sz="10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106E30F-D7EE-43B5-9791-27F8900A952E}"/>
              </a:ext>
            </a:extLst>
          </p:cNvPr>
          <p:cNvSpPr>
            <a:spLocks noGrp="1" noRot="1" noChangeAspect="1" noTextEdit="1"/>
          </p:cNvSpPr>
          <p:nvPr>
            <p:ph type="sldImg"/>
          </p:nvPr>
        </p:nvSpPr>
        <p:spPr>
          <a:xfrm>
            <a:off x="1150938" y="692150"/>
            <a:ext cx="4556125" cy="3416300"/>
          </a:xfrm>
          <a:ln/>
        </p:spPr>
      </p:sp>
      <p:sp>
        <p:nvSpPr>
          <p:cNvPr id="84995" name="Notes Placeholder 2">
            <a:extLst>
              <a:ext uri="{FF2B5EF4-FFF2-40B4-BE49-F238E27FC236}">
                <a16:creationId xmlns:a16="http://schemas.microsoft.com/office/drawing/2014/main" id="{3CC4A3E8-49C7-44AB-ADBA-D26D1A3098BA}"/>
              </a:ext>
            </a:extLst>
          </p:cNvPr>
          <p:cNvSpPr>
            <a:spLocks noGrp="1"/>
          </p:cNvSpPr>
          <p:nvPr>
            <p:ph type="body" idx="1"/>
          </p:nvPr>
        </p:nvSpPr>
        <p:spPr>
          <a:noFill/>
        </p:spPr>
        <p:txBody>
          <a:bodyPr/>
          <a:lstStyle/>
          <a:p>
            <a:r>
              <a:rPr lang="en-US" altLang="en-US"/>
              <a:t>06.2</a:t>
            </a:r>
          </a:p>
        </p:txBody>
      </p:sp>
      <p:sp>
        <p:nvSpPr>
          <p:cNvPr id="84996" name="Slide Number Placeholder 3">
            <a:extLst>
              <a:ext uri="{FF2B5EF4-FFF2-40B4-BE49-F238E27FC236}">
                <a16:creationId xmlns:a16="http://schemas.microsoft.com/office/drawing/2014/main" id="{E7273575-ACF4-4E32-92B2-12DC2EA2B444}"/>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8F39FB-9D89-4065-89F9-270DC7383276}" type="slidenum">
              <a:rPr lang="en-US" altLang="en-US" sz="1000">
                <a:solidFill>
                  <a:srgbClr val="000000"/>
                </a:solidFill>
              </a:rPr>
              <a:pPr/>
              <a:t>41</a:t>
            </a:fld>
            <a:endParaRPr lang="en-US" altLang="en-US" sz="10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B44241A5-7AD2-49D5-8985-388E1D458D1D}"/>
              </a:ext>
            </a:extLst>
          </p:cNvPr>
          <p:cNvSpPr>
            <a:spLocks noGrp="1" noRot="1" noChangeAspect="1" noTextEdit="1"/>
          </p:cNvSpPr>
          <p:nvPr>
            <p:ph type="sldImg"/>
          </p:nvPr>
        </p:nvSpPr>
        <p:spPr>
          <a:xfrm>
            <a:off x="1150938" y="692150"/>
            <a:ext cx="4556125" cy="3416300"/>
          </a:xfrm>
          <a:ln/>
        </p:spPr>
      </p:sp>
      <p:sp>
        <p:nvSpPr>
          <p:cNvPr id="86019" name="Notes Placeholder 2">
            <a:extLst>
              <a:ext uri="{FF2B5EF4-FFF2-40B4-BE49-F238E27FC236}">
                <a16:creationId xmlns:a16="http://schemas.microsoft.com/office/drawing/2014/main" id="{137F76A4-E644-4C5D-8162-C9E3D701FB7D}"/>
              </a:ext>
            </a:extLst>
          </p:cNvPr>
          <p:cNvSpPr>
            <a:spLocks noGrp="1"/>
          </p:cNvSpPr>
          <p:nvPr>
            <p:ph type="body" idx="1"/>
          </p:nvPr>
        </p:nvSpPr>
        <p:spPr>
          <a:noFill/>
        </p:spPr>
        <p:txBody>
          <a:bodyPr/>
          <a:lstStyle/>
          <a:p>
            <a:r>
              <a:rPr lang="en-US" altLang="en-US"/>
              <a:t>7.1</a:t>
            </a:r>
          </a:p>
        </p:txBody>
      </p:sp>
      <p:sp>
        <p:nvSpPr>
          <p:cNvPr id="86020" name="Slide Number Placeholder 3">
            <a:extLst>
              <a:ext uri="{FF2B5EF4-FFF2-40B4-BE49-F238E27FC236}">
                <a16:creationId xmlns:a16="http://schemas.microsoft.com/office/drawing/2014/main" id="{476805AC-68DD-4EE7-B8C5-F80166E6528E}"/>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1175A1-57F1-42E9-95CA-62EC966001E6}" type="slidenum">
              <a:rPr lang="en-US" altLang="en-US" sz="1000">
                <a:solidFill>
                  <a:srgbClr val="000000"/>
                </a:solidFill>
              </a:rPr>
              <a:pPr/>
              <a:t>44</a:t>
            </a:fld>
            <a:endParaRPr lang="en-US" altLang="en-US" sz="10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72A6F13-FE95-4E6D-91B4-750171B9A196}"/>
              </a:ext>
            </a:extLst>
          </p:cNvPr>
          <p:cNvSpPr>
            <a:spLocks noGrp="1" noRot="1" noChangeAspect="1" noTextEdit="1"/>
          </p:cNvSpPr>
          <p:nvPr>
            <p:ph type="sldImg"/>
          </p:nvPr>
        </p:nvSpPr>
        <p:spPr>
          <a:xfrm>
            <a:off x="1150938" y="692150"/>
            <a:ext cx="4556125" cy="3416300"/>
          </a:xfrm>
          <a:ln/>
        </p:spPr>
      </p:sp>
      <p:sp>
        <p:nvSpPr>
          <p:cNvPr id="87043" name="Notes Placeholder 2">
            <a:extLst>
              <a:ext uri="{FF2B5EF4-FFF2-40B4-BE49-F238E27FC236}">
                <a16:creationId xmlns:a16="http://schemas.microsoft.com/office/drawing/2014/main" id="{77D541C9-27B0-490B-BD38-AADDFAC913A1}"/>
              </a:ext>
            </a:extLst>
          </p:cNvPr>
          <p:cNvSpPr>
            <a:spLocks noGrp="1"/>
          </p:cNvSpPr>
          <p:nvPr>
            <p:ph type="body" idx="1"/>
          </p:nvPr>
        </p:nvSpPr>
        <p:spPr>
          <a:noFill/>
        </p:spPr>
        <p:txBody>
          <a:bodyPr/>
          <a:lstStyle/>
          <a:p>
            <a:r>
              <a:rPr lang="en-US" altLang="en-US"/>
              <a:t>7.2</a:t>
            </a:r>
          </a:p>
        </p:txBody>
      </p:sp>
      <p:sp>
        <p:nvSpPr>
          <p:cNvPr id="87044" name="Slide Number Placeholder 3">
            <a:extLst>
              <a:ext uri="{FF2B5EF4-FFF2-40B4-BE49-F238E27FC236}">
                <a16:creationId xmlns:a16="http://schemas.microsoft.com/office/drawing/2014/main" id="{0BE4E876-B2B0-44FE-8C89-C94E8C61ABDF}"/>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CC5DD8-779A-458D-9AF0-6AD0348493D3}" type="slidenum">
              <a:rPr lang="en-US" altLang="en-US" sz="1000">
                <a:solidFill>
                  <a:srgbClr val="000000"/>
                </a:solidFill>
              </a:rPr>
              <a:pPr/>
              <a:t>45</a:t>
            </a:fld>
            <a:endParaRPr lang="en-US" altLang="en-US" sz="10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E8E82ECF-8EC7-4C3D-BD34-15FFE7D55A53}"/>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ADF1AA48-D88A-4935-B292-FE1B2018DD99}"/>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a:extLst>
                <a:ext uri="{FF2B5EF4-FFF2-40B4-BE49-F238E27FC236}">
                  <a16:creationId xmlns:a16="http://schemas.microsoft.com/office/drawing/2014/main" id="{A5792266-F111-46BC-BD38-43FAD5E12043}"/>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42CD03B9-D497-4A4C-AFEE-4AC4DA52B128}"/>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a:extLst>
                  <a:ext uri="{FF2B5EF4-FFF2-40B4-BE49-F238E27FC236}">
                    <a16:creationId xmlns:a16="http://schemas.microsoft.com/office/drawing/2014/main" id="{82DC518B-1C75-4BE5-BE54-E407C7133D77}"/>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65D33EC3-7775-494C-8C13-D7F08FD71BD8}"/>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9B926214-9CCE-453C-B7CD-4E1361FA8D5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FC85C24-FE1A-46C5-A69C-04FE2AAAF054}"/>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C482731E-B916-478E-9250-D181CE1733B2}"/>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47DFB055-5599-4EE3-A6EA-95FDCCC9695D}"/>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7BBD0FAE-EE3E-4A3E-8EDB-603EB278D8B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a:extLst>
                  <a:ext uri="{FF2B5EF4-FFF2-40B4-BE49-F238E27FC236}">
                    <a16:creationId xmlns:a16="http://schemas.microsoft.com/office/drawing/2014/main" id="{E645DE69-85F4-42B0-A518-C4EE77521BE5}"/>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53E76608-D784-4B5E-BD0F-E4DD9241A6EB}"/>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61BDB03A-7FEC-4E8A-964D-DA789D713AF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31A23E73-8CE5-404D-9B2F-E31F299D43FD}"/>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F4F7DCDF-8643-493D-9CEB-01FB3F1CC3F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47EF4C9F-F956-4B69-8526-F34D6189C5F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60B3F2CC-E73F-48BB-828D-2FCC024A6B8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359A8CED-145E-49D5-BBF9-C2A72A193B7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EE039732-46CD-43AC-B316-C169C7CF56FC}"/>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B9D14437-AE2E-4F98-B62E-B043FE0531BE}"/>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6204CE79-395D-45ED-B091-B6BD37FA095F}"/>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1C2CC6A-40CD-44AD-9E94-325FE7AB8AEF}"/>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36A2FEE3-E5E7-4075-B15E-A9F6B37FA052}"/>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2D4828C0-3F16-4F19-A8DE-C1E2C1A89561}"/>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515D463B-0515-4908-8439-A5D37F228AA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0C465071-0E95-4FDC-9556-B4BB740CF96D}"/>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EB2A644D-E04B-43F0-BD8B-915C1799722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20716B8-7AD5-4176-93C6-7419DCDAAA4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3F75D7E-F5B3-49A5-9E6C-1323EC222A6D}"/>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62F01860-4C4F-44BC-B0BD-4DD83412C725}"/>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20204" pitchFamily="34" charset="0"/>
              </a:rPr>
              <a:t>© Copyright 2018 by Pearson Education, Inc. All Rights Reserved.</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634CB7E3-3D7B-4B82-A2D7-885C10141FBA}"/>
              </a:ext>
            </a:extLst>
          </p:cNvPr>
          <p:cNvSpPr>
            <a:spLocks noGrp="1" noChangeArrowheads="1"/>
          </p:cNvSpPr>
          <p:nvPr>
            <p:ph type="dt" sz="quarter" idx="10"/>
          </p:nvPr>
        </p:nvSpPr>
        <p:spPr/>
        <p:txBody>
          <a:bodyPr/>
          <a:lstStyle>
            <a:lvl1pPr>
              <a:defRPr dirty="0"/>
            </a:lvl1pPr>
          </a:lstStyle>
          <a:p>
            <a:pPr>
              <a:defRPr/>
            </a:pPr>
            <a:endParaRPr lang="en-US"/>
          </a:p>
        </p:txBody>
      </p:sp>
      <p:sp>
        <p:nvSpPr>
          <p:cNvPr id="36" name="Rectangle 36">
            <a:extLst>
              <a:ext uri="{FF2B5EF4-FFF2-40B4-BE49-F238E27FC236}">
                <a16:creationId xmlns:a16="http://schemas.microsoft.com/office/drawing/2014/main" id="{DF68CEC8-36CB-48CA-9E3E-93ED0726F645}"/>
              </a:ext>
            </a:extLst>
          </p:cNvPr>
          <p:cNvSpPr>
            <a:spLocks noGrp="1" noChangeArrowheads="1"/>
          </p:cNvSpPr>
          <p:nvPr>
            <p:ph type="sldNum" sz="quarter" idx="11"/>
          </p:nvPr>
        </p:nvSpPr>
        <p:spPr>
          <a:xfrm>
            <a:off x="6553200" y="6400800"/>
            <a:ext cx="1905000" cy="457200"/>
          </a:xfrm>
        </p:spPr>
        <p:txBody>
          <a:bodyPr/>
          <a:lstStyle>
            <a:lvl1pPr>
              <a:defRPr/>
            </a:lvl1pPr>
          </a:lstStyle>
          <a:p>
            <a:fld id="{BE38041D-4FA8-4C30-8575-C79C8E9147BA}" type="slidenum">
              <a:rPr lang="en-US" altLang="en-US"/>
              <a:pPr/>
              <a:t>‹#›</a:t>
            </a:fld>
            <a:endParaRPr lang="en-US" altLang="en-US"/>
          </a:p>
        </p:txBody>
      </p:sp>
    </p:spTree>
    <p:extLst>
      <p:ext uri="{BB962C8B-B14F-4D97-AF65-F5344CB8AC3E}">
        <p14:creationId xmlns:p14="http://schemas.microsoft.com/office/powerpoint/2010/main" val="99250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94EE772-6C90-43F4-81FB-F37F4FDFCAA1}"/>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9592938C-51E1-42EA-AE9F-4E9B45D745F9}"/>
              </a:ext>
            </a:extLst>
          </p:cNvPr>
          <p:cNvSpPr>
            <a:spLocks noGrp="1" noChangeArrowheads="1"/>
          </p:cNvSpPr>
          <p:nvPr>
            <p:ph type="sldNum" sz="quarter" idx="11"/>
          </p:nvPr>
        </p:nvSpPr>
        <p:spPr/>
        <p:txBody>
          <a:bodyPr/>
          <a:lstStyle>
            <a:lvl1pPr>
              <a:defRPr/>
            </a:lvl1pPr>
          </a:lstStyle>
          <a:p>
            <a:fld id="{D0561278-E014-476B-9A2C-50334FB67059}" type="slidenum">
              <a:rPr lang="en-US" altLang="en-US"/>
              <a:pPr/>
              <a:t>‹#›</a:t>
            </a:fld>
            <a:endParaRPr lang="en-US" altLang="en-US"/>
          </a:p>
        </p:txBody>
      </p:sp>
    </p:spTree>
    <p:extLst>
      <p:ext uri="{BB962C8B-B14F-4D97-AF65-F5344CB8AC3E}">
        <p14:creationId xmlns:p14="http://schemas.microsoft.com/office/powerpoint/2010/main" val="266461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96FC09D-D79C-4069-8D69-1BAA231073F5}"/>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82F81AB1-6AE2-43DA-833C-7359CCFD6442}"/>
              </a:ext>
            </a:extLst>
          </p:cNvPr>
          <p:cNvSpPr>
            <a:spLocks noGrp="1" noChangeArrowheads="1"/>
          </p:cNvSpPr>
          <p:nvPr>
            <p:ph type="sldNum" sz="quarter" idx="11"/>
          </p:nvPr>
        </p:nvSpPr>
        <p:spPr/>
        <p:txBody>
          <a:bodyPr/>
          <a:lstStyle>
            <a:lvl1pPr>
              <a:defRPr/>
            </a:lvl1pPr>
          </a:lstStyle>
          <a:p>
            <a:fld id="{FD8592C6-C13A-42D8-9AD3-98E663C6B85F}" type="slidenum">
              <a:rPr lang="en-US" altLang="en-US"/>
              <a:pPr/>
              <a:t>‹#›</a:t>
            </a:fld>
            <a:endParaRPr lang="en-US" altLang="en-US"/>
          </a:p>
        </p:txBody>
      </p:sp>
    </p:spTree>
    <p:extLst>
      <p:ext uri="{BB962C8B-B14F-4D97-AF65-F5344CB8AC3E}">
        <p14:creationId xmlns:p14="http://schemas.microsoft.com/office/powerpoint/2010/main" val="3396378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91B40C9-D95F-458A-98C8-96B592C0992F}"/>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E1E8E056-88C7-456B-87A4-3A2F946E1F94}" type="datetime1">
              <a:rPr lang="en-US"/>
              <a:pPr>
                <a:defRPr/>
              </a:pPr>
              <a:t>7/18/2022</a:t>
            </a:fld>
            <a:endParaRPr lang="en-US" dirty="0"/>
          </a:p>
        </p:txBody>
      </p:sp>
      <p:sp>
        <p:nvSpPr>
          <p:cNvPr id="5" name="Footer Placeholder 4">
            <a:extLst>
              <a:ext uri="{FF2B5EF4-FFF2-40B4-BE49-F238E27FC236}">
                <a16:creationId xmlns:a16="http://schemas.microsoft.com/office/drawing/2014/main" id="{273A144C-1D0D-4F0C-8EA2-C5375FE1BB12}"/>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377C5D83-D476-4682-964F-DE66A05CD8C7}"/>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FBD698BD-E76F-4862-BD71-3689448B823C}" type="slidenum">
              <a:rPr lang="en-US" altLang="en-US"/>
              <a:pPr/>
              <a:t>‹#›</a:t>
            </a:fld>
            <a:endParaRPr lang="en-US" altLang="en-US"/>
          </a:p>
        </p:txBody>
      </p:sp>
    </p:spTree>
    <p:extLst>
      <p:ext uri="{BB962C8B-B14F-4D97-AF65-F5344CB8AC3E}">
        <p14:creationId xmlns:p14="http://schemas.microsoft.com/office/powerpoint/2010/main" val="380445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5CB455-14D1-4785-B99F-4EC2D81FCC60}"/>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74D6ADF2-312B-4E57-A2D0-2417755AEBE2}" type="datetime1">
              <a:rPr lang="en-US"/>
              <a:pPr>
                <a:defRPr/>
              </a:pPr>
              <a:t>7/18/2022</a:t>
            </a:fld>
            <a:endParaRPr lang="en-US" dirty="0"/>
          </a:p>
        </p:txBody>
      </p:sp>
      <p:sp>
        <p:nvSpPr>
          <p:cNvPr id="5" name="Footer Placeholder 4">
            <a:extLst>
              <a:ext uri="{FF2B5EF4-FFF2-40B4-BE49-F238E27FC236}">
                <a16:creationId xmlns:a16="http://schemas.microsoft.com/office/drawing/2014/main" id="{06C2758F-215B-4C35-8A9F-2EDDEE8E2A42}"/>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F9CDC5C6-75E7-457A-9311-3B802CE0EF89}"/>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40C8DBC6-2686-49E1-9F8A-B1F577D3ABFA}" type="slidenum">
              <a:rPr lang="en-US" altLang="en-US"/>
              <a:pPr/>
              <a:t>‹#›</a:t>
            </a:fld>
            <a:endParaRPr lang="en-US" altLang="en-US"/>
          </a:p>
        </p:txBody>
      </p:sp>
    </p:spTree>
    <p:extLst>
      <p:ext uri="{BB962C8B-B14F-4D97-AF65-F5344CB8AC3E}">
        <p14:creationId xmlns:p14="http://schemas.microsoft.com/office/powerpoint/2010/main" val="2646523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C1B9E-8251-4AF0-88AD-1669DF3410C0}"/>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0EA7F923-5ED3-401A-9842-9400F4449BB6}" type="datetime1">
              <a:rPr lang="en-US"/>
              <a:pPr>
                <a:defRPr/>
              </a:pPr>
              <a:t>7/18/2022</a:t>
            </a:fld>
            <a:endParaRPr lang="en-US" dirty="0"/>
          </a:p>
        </p:txBody>
      </p:sp>
      <p:sp>
        <p:nvSpPr>
          <p:cNvPr id="5" name="Footer Placeholder 4">
            <a:extLst>
              <a:ext uri="{FF2B5EF4-FFF2-40B4-BE49-F238E27FC236}">
                <a16:creationId xmlns:a16="http://schemas.microsoft.com/office/drawing/2014/main" id="{2CA7E5B2-F307-4BE0-97ED-2C62BF95210B}"/>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7E1375FF-27FF-476D-9797-FD6B4C3AE39E}"/>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5F7C2A4A-D7E5-443E-8DAC-1E286D52C96A}" type="slidenum">
              <a:rPr lang="en-US" altLang="en-US"/>
              <a:pPr/>
              <a:t>‹#›</a:t>
            </a:fld>
            <a:endParaRPr lang="en-US" altLang="en-US"/>
          </a:p>
        </p:txBody>
      </p:sp>
    </p:spTree>
    <p:extLst>
      <p:ext uri="{BB962C8B-B14F-4D97-AF65-F5344CB8AC3E}">
        <p14:creationId xmlns:p14="http://schemas.microsoft.com/office/powerpoint/2010/main" val="951380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127A97-AED4-4589-B6A8-5504B9C19A98}"/>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96F7133D-07E4-45A4-9951-703F40BAC503}" type="datetime1">
              <a:rPr lang="en-US"/>
              <a:pPr>
                <a:defRPr/>
              </a:pPr>
              <a:t>7/18/2022</a:t>
            </a:fld>
            <a:endParaRPr lang="en-US" dirty="0"/>
          </a:p>
        </p:txBody>
      </p:sp>
      <p:sp>
        <p:nvSpPr>
          <p:cNvPr id="6" name="Footer Placeholder 5">
            <a:extLst>
              <a:ext uri="{FF2B5EF4-FFF2-40B4-BE49-F238E27FC236}">
                <a16:creationId xmlns:a16="http://schemas.microsoft.com/office/drawing/2014/main" id="{083385A0-469B-4EC0-8EF5-BFE91FEA5F71}"/>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7" name="Slide Number Placeholder 6">
            <a:extLst>
              <a:ext uri="{FF2B5EF4-FFF2-40B4-BE49-F238E27FC236}">
                <a16:creationId xmlns:a16="http://schemas.microsoft.com/office/drawing/2014/main" id="{F185C43D-8524-44A2-AC46-8C6474AB1DDA}"/>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9DC89BE6-8937-4C98-A1E8-8F0655F3AE9D}" type="slidenum">
              <a:rPr lang="en-US" altLang="en-US"/>
              <a:pPr/>
              <a:t>‹#›</a:t>
            </a:fld>
            <a:endParaRPr lang="en-US" altLang="en-US"/>
          </a:p>
        </p:txBody>
      </p:sp>
    </p:spTree>
    <p:extLst>
      <p:ext uri="{BB962C8B-B14F-4D97-AF65-F5344CB8AC3E}">
        <p14:creationId xmlns:p14="http://schemas.microsoft.com/office/powerpoint/2010/main" val="3421925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A2D58-DA08-4E59-BF53-D8209004F76C}"/>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471FC218-13AA-460A-B633-3BA9B7963D2B}" type="datetime1">
              <a:rPr lang="en-US"/>
              <a:pPr>
                <a:defRPr/>
              </a:pPr>
              <a:t>7/18/2022</a:t>
            </a:fld>
            <a:endParaRPr lang="en-US" dirty="0"/>
          </a:p>
        </p:txBody>
      </p:sp>
      <p:sp>
        <p:nvSpPr>
          <p:cNvPr id="8" name="Footer Placeholder 7">
            <a:extLst>
              <a:ext uri="{FF2B5EF4-FFF2-40B4-BE49-F238E27FC236}">
                <a16:creationId xmlns:a16="http://schemas.microsoft.com/office/drawing/2014/main" id="{2FF3C386-2071-430E-997A-24FCF7C1F4B5}"/>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9" name="Slide Number Placeholder 8">
            <a:extLst>
              <a:ext uri="{FF2B5EF4-FFF2-40B4-BE49-F238E27FC236}">
                <a16:creationId xmlns:a16="http://schemas.microsoft.com/office/drawing/2014/main" id="{98B28869-AACF-4663-ABFE-9BA4B02B6FE2}"/>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62F6FB5C-AF5E-4FF1-8172-9CEF68AF2041}" type="slidenum">
              <a:rPr lang="en-US" altLang="en-US"/>
              <a:pPr/>
              <a:t>‹#›</a:t>
            </a:fld>
            <a:endParaRPr lang="en-US" altLang="en-US"/>
          </a:p>
        </p:txBody>
      </p:sp>
    </p:spTree>
    <p:extLst>
      <p:ext uri="{BB962C8B-B14F-4D97-AF65-F5344CB8AC3E}">
        <p14:creationId xmlns:p14="http://schemas.microsoft.com/office/powerpoint/2010/main" val="131607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8A1726-2A14-4D97-9F0C-5F91EFB95DE2}"/>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742DAC71-E3AC-46E2-A779-A2CB9A615308}" type="datetime1">
              <a:rPr lang="en-US"/>
              <a:pPr>
                <a:defRPr/>
              </a:pPr>
              <a:t>7/18/2022</a:t>
            </a:fld>
            <a:endParaRPr lang="en-US" dirty="0"/>
          </a:p>
        </p:txBody>
      </p:sp>
      <p:sp>
        <p:nvSpPr>
          <p:cNvPr id="4" name="Footer Placeholder 3">
            <a:extLst>
              <a:ext uri="{FF2B5EF4-FFF2-40B4-BE49-F238E27FC236}">
                <a16:creationId xmlns:a16="http://schemas.microsoft.com/office/drawing/2014/main" id="{E5D671C3-D894-47A0-A485-E43E4C1653F4}"/>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5" name="Slide Number Placeholder 4">
            <a:extLst>
              <a:ext uri="{FF2B5EF4-FFF2-40B4-BE49-F238E27FC236}">
                <a16:creationId xmlns:a16="http://schemas.microsoft.com/office/drawing/2014/main" id="{45D98EBF-E25E-413B-BD45-8BFA95DDA2AB}"/>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9C59E733-D06C-411E-A125-FCA588A861C3}" type="slidenum">
              <a:rPr lang="en-US" altLang="en-US"/>
              <a:pPr/>
              <a:t>‹#›</a:t>
            </a:fld>
            <a:endParaRPr lang="en-US" altLang="en-US"/>
          </a:p>
        </p:txBody>
      </p:sp>
    </p:spTree>
    <p:extLst>
      <p:ext uri="{BB962C8B-B14F-4D97-AF65-F5344CB8AC3E}">
        <p14:creationId xmlns:p14="http://schemas.microsoft.com/office/powerpoint/2010/main" val="1651564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E5BF1-CB3E-4C93-9160-00238932FB2F}"/>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7A01870B-AA3A-41B6-B72E-E7AD0D170D3B}" type="datetime1">
              <a:rPr lang="en-US"/>
              <a:pPr>
                <a:defRPr/>
              </a:pPr>
              <a:t>7/18/2022</a:t>
            </a:fld>
            <a:endParaRPr lang="en-US" dirty="0"/>
          </a:p>
        </p:txBody>
      </p:sp>
      <p:sp>
        <p:nvSpPr>
          <p:cNvPr id="3" name="Footer Placeholder 2">
            <a:extLst>
              <a:ext uri="{FF2B5EF4-FFF2-40B4-BE49-F238E27FC236}">
                <a16:creationId xmlns:a16="http://schemas.microsoft.com/office/drawing/2014/main" id="{65D1598F-9D11-4E5D-A704-DC7F8267F2C4}"/>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4" name="Slide Number Placeholder 3">
            <a:extLst>
              <a:ext uri="{FF2B5EF4-FFF2-40B4-BE49-F238E27FC236}">
                <a16:creationId xmlns:a16="http://schemas.microsoft.com/office/drawing/2014/main" id="{68E85C84-698A-4EC4-91E3-F02D5F17CDD3}"/>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E845A5AF-BC05-4FC2-8DF4-E99C023FA946}" type="slidenum">
              <a:rPr lang="en-US" altLang="en-US"/>
              <a:pPr/>
              <a:t>‹#›</a:t>
            </a:fld>
            <a:endParaRPr lang="en-US" altLang="en-US"/>
          </a:p>
        </p:txBody>
      </p:sp>
    </p:spTree>
    <p:extLst>
      <p:ext uri="{BB962C8B-B14F-4D97-AF65-F5344CB8AC3E}">
        <p14:creationId xmlns:p14="http://schemas.microsoft.com/office/powerpoint/2010/main" val="3593165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F9E2C04-197D-4894-B945-DE8F0ABEB44D}"/>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993024CB-C416-4E4F-AC24-9421BDB9810F}" type="datetime1">
              <a:rPr lang="en-US"/>
              <a:pPr>
                <a:defRPr/>
              </a:pPr>
              <a:t>7/18/2022</a:t>
            </a:fld>
            <a:endParaRPr lang="en-US" dirty="0"/>
          </a:p>
        </p:txBody>
      </p:sp>
      <p:sp>
        <p:nvSpPr>
          <p:cNvPr id="6" name="Footer Placeholder 5">
            <a:extLst>
              <a:ext uri="{FF2B5EF4-FFF2-40B4-BE49-F238E27FC236}">
                <a16:creationId xmlns:a16="http://schemas.microsoft.com/office/drawing/2014/main" id="{7314290C-8D5E-47A6-92AE-5F2E75D1F8DF}"/>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7" name="Slide Number Placeholder 6">
            <a:extLst>
              <a:ext uri="{FF2B5EF4-FFF2-40B4-BE49-F238E27FC236}">
                <a16:creationId xmlns:a16="http://schemas.microsoft.com/office/drawing/2014/main" id="{E57B2756-5AA7-450A-9FFA-C71ED7EB1718}"/>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4697CBA6-AC74-4518-BBA9-031886237434}" type="slidenum">
              <a:rPr lang="en-US" altLang="en-US"/>
              <a:pPr/>
              <a:t>‹#›</a:t>
            </a:fld>
            <a:endParaRPr lang="en-US" altLang="en-US"/>
          </a:p>
        </p:txBody>
      </p:sp>
    </p:spTree>
    <p:extLst>
      <p:ext uri="{BB962C8B-B14F-4D97-AF65-F5344CB8AC3E}">
        <p14:creationId xmlns:p14="http://schemas.microsoft.com/office/powerpoint/2010/main" val="170029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Courier New" panose="02070309020205020404" pitchFamily="49" charset="0"/>
              <a:buChar char="o"/>
              <a:defRPr/>
            </a:lvl1pPr>
            <a:lvl2pPr marL="742950" indent="-285750">
              <a:buFont typeface="Courier New" panose="02070309020205020404" pitchFamily="49" charset="0"/>
              <a:buChar char="o"/>
              <a:defRPr/>
            </a:lvl2pPr>
            <a:lvl3pPr marL="1143000" indent="-228600">
              <a:buFont typeface="Courier New" panose="02070309020205020404" pitchFamily="49" charset="0"/>
              <a:buChar char="o"/>
              <a:defRPr/>
            </a:lvl3pPr>
            <a:lvl4pPr marL="1600200" indent="-228600">
              <a:buFont typeface="Courier New" panose="02070309020205020404" pitchFamily="49" charset="0"/>
              <a:buChar char="o"/>
              <a:defRPr/>
            </a:lvl4pPr>
            <a:lvl5pPr marL="2057400" indent="-228600">
              <a:buFont typeface="Courier New" panose="02070309020205020404" pitchFamily="49" charset="0"/>
              <a:buChar cha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2">
            <a:extLst>
              <a:ext uri="{FF2B5EF4-FFF2-40B4-BE49-F238E27FC236}">
                <a16:creationId xmlns:a16="http://schemas.microsoft.com/office/drawing/2014/main" id="{45005F0A-D3E3-46DC-B3A0-6491F092CDA5}"/>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401C41A5-926A-47D1-89FA-1AEEA3351B17}"/>
              </a:ext>
            </a:extLst>
          </p:cNvPr>
          <p:cNvSpPr>
            <a:spLocks noGrp="1" noChangeArrowheads="1"/>
          </p:cNvSpPr>
          <p:nvPr>
            <p:ph type="sldNum" sz="quarter" idx="11"/>
          </p:nvPr>
        </p:nvSpPr>
        <p:spPr/>
        <p:txBody>
          <a:bodyPr/>
          <a:lstStyle>
            <a:lvl1pPr>
              <a:defRPr/>
            </a:lvl1pPr>
          </a:lstStyle>
          <a:p>
            <a:fld id="{62C854A9-6AB6-4DFE-9B3A-D66A261E9EFB}" type="slidenum">
              <a:rPr lang="en-US" altLang="en-US"/>
              <a:pPr/>
              <a:t>‹#›</a:t>
            </a:fld>
            <a:endParaRPr lang="en-US" altLang="en-US"/>
          </a:p>
        </p:txBody>
      </p:sp>
    </p:spTree>
    <p:extLst>
      <p:ext uri="{BB962C8B-B14F-4D97-AF65-F5344CB8AC3E}">
        <p14:creationId xmlns:p14="http://schemas.microsoft.com/office/powerpoint/2010/main" val="2598103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23AC379-A6CF-4084-87F0-6BEBF7AE3889}"/>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A10EE696-5308-4281-BE85-B390A5735AF5}" type="datetime1">
              <a:rPr lang="en-US"/>
              <a:pPr>
                <a:defRPr/>
              </a:pPr>
              <a:t>7/18/2022</a:t>
            </a:fld>
            <a:endParaRPr lang="en-US" dirty="0"/>
          </a:p>
        </p:txBody>
      </p:sp>
      <p:sp>
        <p:nvSpPr>
          <p:cNvPr id="6" name="Footer Placeholder 5">
            <a:extLst>
              <a:ext uri="{FF2B5EF4-FFF2-40B4-BE49-F238E27FC236}">
                <a16:creationId xmlns:a16="http://schemas.microsoft.com/office/drawing/2014/main" id="{406CF22D-D49E-4A76-958C-4573CCF44092}"/>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7" name="Slide Number Placeholder 6">
            <a:extLst>
              <a:ext uri="{FF2B5EF4-FFF2-40B4-BE49-F238E27FC236}">
                <a16:creationId xmlns:a16="http://schemas.microsoft.com/office/drawing/2014/main" id="{ED97E66E-4F10-452F-8581-3E481D222BF6}"/>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A933C8A8-002B-4B12-BB8C-F04CD325FE59}" type="slidenum">
              <a:rPr lang="en-US" altLang="en-US"/>
              <a:pPr/>
              <a:t>‹#›</a:t>
            </a:fld>
            <a:endParaRPr lang="en-US" altLang="en-US"/>
          </a:p>
        </p:txBody>
      </p:sp>
    </p:spTree>
    <p:extLst>
      <p:ext uri="{BB962C8B-B14F-4D97-AF65-F5344CB8AC3E}">
        <p14:creationId xmlns:p14="http://schemas.microsoft.com/office/powerpoint/2010/main" val="2895458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ED37F-05CE-42E2-BA21-6CC6F97A4152}"/>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8826E795-4617-4707-8943-2F1F2F00FBE0}" type="datetime1">
              <a:rPr lang="en-US"/>
              <a:pPr>
                <a:defRPr/>
              </a:pPr>
              <a:t>7/18/2022</a:t>
            </a:fld>
            <a:endParaRPr lang="en-US" dirty="0"/>
          </a:p>
        </p:txBody>
      </p:sp>
      <p:sp>
        <p:nvSpPr>
          <p:cNvPr id="5" name="Footer Placeholder 4">
            <a:extLst>
              <a:ext uri="{FF2B5EF4-FFF2-40B4-BE49-F238E27FC236}">
                <a16:creationId xmlns:a16="http://schemas.microsoft.com/office/drawing/2014/main" id="{FACA643F-A5F2-4488-A37D-70A48F16EF94}"/>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9D889D22-BE09-4578-9F38-9E0C9A0FDC4F}"/>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D0CC055A-8D8D-45E2-96DD-EC9EA780C8D2}" type="slidenum">
              <a:rPr lang="en-US" altLang="en-US"/>
              <a:pPr/>
              <a:t>‹#›</a:t>
            </a:fld>
            <a:endParaRPr lang="en-US" altLang="en-US"/>
          </a:p>
        </p:txBody>
      </p:sp>
    </p:spTree>
    <p:extLst>
      <p:ext uri="{BB962C8B-B14F-4D97-AF65-F5344CB8AC3E}">
        <p14:creationId xmlns:p14="http://schemas.microsoft.com/office/powerpoint/2010/main" val="2673530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4AB67-6411-47D4-BE35-7F73885C79CF}"/>
              </a:ext>
            </a:extLst>
          </p:cNvPr>
          <p:cNvSpPr>
            <a:spLocks noGrp="1"/>
          </p:cNvSpPr>
          <p:nvPr>
            <p:ph type="dt" sz="half" idx="10"/>
          </p:nvPr>
        </p:nvSpPr>
        <p:spPr/>
        <p:txBody>
          <a:bodyPr/>
          <a:lstStyle>
            <a:lvl1pPr eaLnBrk="0" fontAlgn="base" hangingPunct="0">
              <a:spcBef>
                <a:spcPct val="0"/>
              </a:spcBef>
              <a:spcAft>
                <a:spcPct val="0"/>
              </a:spcAft>
              <a:defRPr>
                <a:latin typeface="Times New Roman" pitchFamily="18" charset="0"/>
              </a:defRPr>
            </a:lvl1pPr>
          </a:lstStyle>
          <a:p>
            <a:pPr>
              <a:defRPr/>
            </a:pPr>
            <a:fld id="{E20E8D18-0912-40D4-92C7-19939EF2DCC7}" type="datetime1">
              <a:rPr lang="en-US"/>
              <a:pPr>
                <a:defRPr/>
              </a:pPr>
              <a:t>7/18/2022</a:t>
            </a:fld>
            <a:endParaRPr lang="en-US" dirty="0"/>
          </a:p>
        </p:txBody>
      </p:sp>
      <p:sp>
        <p:nvSpPr>
          <p:cNvPr id="5" name="Footer Placeholder 4">
            <a:extLst>
              <a:ext uri="{FF2B5EF4-FFF2-40B4-BE49-F238E27FC236}">
                <a16:creationId xmlns:a16="http://schemas.microsoft.com/office/drawing/2014/main" id="{C86F4E4D-D094-4959-A0F6-6120CA96FF99}"/>
              </a:ext>
            </a:extLst>
          </p:cNvPr>
          <p:cNvSpPr>
            <a:spLocks noGrp="1"/>
          </p:cNvSpPr>
          <p:nvPr>
            <p:ph type="ftr" sz="quarter" idx="11"/>
          </p:nvPr>
        </p:nvSpPr>
        <p:spPr/>
        <p:txBody>
          <a:bodyPr/>
          <a:lstStyle>
            <a:lvl1pPr eaLnBrk="0" fontAlgn="base" hangingPunct="0">
              <a:spcBef>
                <a:spcPct val="0"/>
              </a:spcBef>
              <a:spcAft>
                <a:spcPct val="0"/>
              </a:spcAft>
              <a:defRPr dirty="0">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48D0956D-642C-48E6-8CF7-286AA99F124E}"/>
              </a:ext>
            </a:extLst>
          </p:cNvPr>
          <p:cNvSpPr>
            <a:spLocks noGrp="1"/>
          </p:cNvSpPr>
          <p:nvPr>
            <p:ph type="sldNum" sz="quarter" idx="12"/>
          </p:nvPr>
        </p:nvSpPr>
        <p:spPr/>
        <p:txBody>
          <a:bodyPr/>
          <a:lstStyle>
            <a:lvl1pPr eaLnBrk="0" hangingPunct="0">
              <a:defRPr>
                <a:latin typeface="Times New Roman" panose="02020603050405020304" pitchFamily="18" charset="0"/>
              </a:defRPr>
            </a:lvl1pPr>
          </a:lstStyle>
          <a:p>
            <a:fld id="{378A3107-5A78-43CD-8DFE-6D88BD908CB9}" type="slidenum">
              <a:rPr lang="en-US" altLang="en-US"/>
              <a:pPr/>
              <a:t>‹#›</a:t>
            </a:fld>
            <a:endParaRPr lang="en-US" altLang="en-US"/>
          </a:p>
        </p:txBody>
      </p:sp>
    </p:spTree>
    <p:extLst>
      <p:ext uri="{BB962C8B-B14F-4D97-AF65-F5344CB8AC3E}">
        <p14:creationId xmlns:p14="http://schemas.microsoft.com/office/powerpoint/2010/main" val="195548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9BBA660-991E-4406-ACE9-464EFA5E7A35}"/>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139C4C44-B1B1-41C4-A071-B75C80928D71}"/>
              </a:ext>
            </a:extLst>
          </p:cNvPr>
          <p:cNvSpPr>
            <a:spLocks noGrp="1" noChangeArrowheads="1"/>
          </p:cNvSpPr>
          <p:nvPr>
            <p:ph type="sldNum" sz="quarter" idx="11"/>
          </p:nvPr>
        </p:nvSpPr>
        <p:spPr/>
        <p:txBody>
          <a:bodyPr/>
          <a:lstStyle>
            <a:lvl1pPr>
              <a:defRPr/>
            </a:lvl1pPr>
          </a:lstStyle>
          <a:p>
            <a:fld id="{9B91CC66-4876-4729-BC91-E538F95F5789}" type="slidenum">
              <a:rPr lang="en-US" altLang="en-US"/>
              <a:pPr/>
              <a:t>‹#›</a:t>
            </a:fld>
            <a:endParaRPr lang="en-US" altLang="en-US"/>
          </a:p>
        </p:txBody>
      </p:sp>
    </p:spTree>
    <p:extLst>
      <p:ext uri="{BB962C8B-B14F-4D97-AF65-F5344CB8AC3E}">
        <p14:creationId xmlns:p14="http://schemas.microsoft.com/office/powerpoint/2010/main" val="115791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0ADF040-E09E-4E59-9877-94CF87F15142}"/>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ACD16C49-4B64-40B2-8A8D-19072E6A3CDE}"/>
              </a:ext>
            </a:extLst>
          </p:cNvPr>
          <p:cNvSpPr>
            <a:spLocks noGrp="1" noChangeArrowheads="1"/>
          </p:cNvSpPr>
          <p:nvPr>
            <p:ph type="sldNum" sz="quarter" idx="11"/>
          </p:nvPr>
        </p:nvSpPr>
        <p:spPr/>
        <p:txBody>
          <a:bodyPr/>
          <a:lstStyle>
            <a:lvl1pPr>
              <a:defRPr/>
            </a:lvl1pPr>
          </a:lstStyle>
          <a:p>
            <a:fld id="{D2B79ACC-356A-4CEB-8D98-D4CBF700890B}" type="slidenum">
              <a:rPr lang="en-US" altLang="en-US"/>
              <a:pPr/>
              <a:t>‹#›</a:t>
            </a:fld>
            <a:endParaRPr lang="en-US" altLang="en-US"/>
          </a:p>
        </p:txBody>
      </p:sp>
    </p:spTree>
    <p:extLst>
      <p:ext uri="{BB962C8B-B14F-4D97-AF65-F5344CB8AC3E}">
        <p14:creationId xmlns:p14="http://schemas.microsoft.com/office/powerpoint/2010/main" val="393584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CDB63C8-F881-4ACD-B90C-CC908E4EEDD0}"/>
              </a:ext>
            </a:extLst>
          </p:cNvPr>
          <p:cNvSpPr>
            <a:spLocks noGrp="1" noChangeArrowheads="1"/>
          </p:cNvSpPr>
          <p:nvPr>
            <p:ph type="dt" sz="half" idx="10"/>
          </p:nvPr>
        </p:nvSpPr>
        <p:spPr/>
        <p:txBody>
          <a:bodyPr/>
          <a:lstStyle>
            <a:lvl1pPr>
              <a:defRPr dirty="0"/>
            </a:lvl1pPr>
          </a:lstStyle>
          <a:p>
            <a:pPr>
              <a:defRPr/>
            </a:pPr>
            <a:endParaRPr lang="en-US"/>
          </a:p>
        </p:txBody>
      </p:sp>
      <p:sp>
        <p:nvSpPr>
          <p:cNvPr id="8" name="Rectangle 34">
            <a:extLst>
              <a:ext uri="{FF2B5EF4-FFF2-40B4-BE49-F238E27FC236}">
                <a16:creationId xmlns:a16="http://schemas.microsoft.com/office/drawing/2014/main" id="{7878AF87-0BF3-43FD-832D-5EB73609A262}"/>
              </a:ext>
            </a:extLst>
          </p:cNvPr>
          <p:cNvSpPr>
            <a:spLocks noGrp="1" noChangeArrowheads="1"/>
          </p:cNvSpPr>
          <p:nvPr>
            <p:ph type="sldNum" sz="quarter" idx="11"/>
          </p:nvPr>
        </p:nvSpPr>
        <p:spPr/>
        <p:txBody>
          <a:bodyPr/>
          <a:lstStyle>
            <a:lvl1pPr>
              <a:defRPr/>
            </a:lvl1pPr>
          </a:lstStyle>
          <a:p>
            <a:fld id="{65D976F5-7E83-45C1-8D5D-0C5A43F199DA}" type="slidenum">
              <a:rPr lang="en-US" altLang="en-US"/>
              <a:pPr/>
              <a:t>‹#›</a:t>
            </a:fld>
            <a:endParaRPr lang="en-US" altLang="en-US"/>
          </a:p>
        </p:txBody>
      </p:sp>
    </p:spTree>
    <p:extLst>
      <p:ext uri="{BB962C8B-B14F-4D97-AF65-F5344CB8AC3E}">
        <p14:creationId xmlns:p14="http://schemas.microsoft.com/office/powerpoint/2010/main" val="221800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85B9D7B9-8DB1-46CD-B871-92E666CCE0A1}"/>
              </a:ext>
            </a:extLst>
          </p:cNvPr>
          <p:cNvSpPr>
            <a:spLocks noGrp="1" noChangeArrowheads="1"/>
          </p:cNvSpPr>
          <p:nvPr>
            <p:ph type="dt" sz="half" idx="10"/>
          </p:nvPr>
        </p:nvSpPr>
        <p:spPr/>
        <p:txBody>
          <a:bodyPr/>
          <a:lstStyle>
            <a:lvl1pPr>
              <a:defRPr dirty="0"/>
            </a:lvl1pPr>
          </a:lstStyle>
          <a:p>
            <a:pPr>
              <a:defRPr/>
            </a:pPr>
            <a:endParaRPr lang="en-US"/>
          </a:p>
        </p:txBody>
      </p:sp>
      <p:sp>
        <p:nvSpPr>
          <p:cNvPr id="4" name="Rectangle 34">
            <a:extLst>
              <a:ext uri="{FF2B5EF4-FFF2-40B4-BE49-F238E27FC236}">
                <a16:creationId xmlns:a16="http://schemas.microsoft.com/office/drawing/2014/main" id="{E4A8AAAE-E221-4070-B5D3-18EB7F35CDED}"/>
              </a:ext>
            </a:extLst>
          </p:cNvPr>
          <p:cNvSpPr>
            <a:spLocks noGrp="1" noChangeArrowheads="1"/>
          </p:cNvSpPr>
          <p:nvPr>
            <p:ph type="sldNum" sz="quarter" idx="11"/>
          </p:nvPr>
        </p:nvSpPr>
        <p:spPr/>
        <p:txBody>
          <a:bodyPr/>
          <a:lstStyle>
            <a:lvl1pPr>
              <a:defRPr/>
            </a:lvl1pPr>
          </a:lstStyle>
          <a:p>
            <a:fld id="{592188D2-AAE8-4DAE-93A5-30B15965760A}" type="slidenum">
              <a:rPr lang="en-US" altLang="en-US"/>
              <a:pPr/>
              <a:t>‹#›</a:t>
            </a:fld>
            <a:endParaRPr lang="en-US" altLang="en-US"/>
          </a:p>
        </p:txBody>
      </p:sp>
    </p:spTree>
    <p:extLst>
      <p:ext uri="{BB962C8B-B14F-4D97-AF65-F5344CB8AC3E}">
        <p14:creationId xmlns:p14="http://schemas.microsoft.com/office/powerpoint/2010/main" val="189743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7868EB94-23B8-409C-B85C-60547059272E}"/>
              </a:ext>
            </a:extLst>
          </p:cNvPr>
          <p:cNvSpPr>
            <a:spLocks noGrp="1" noChangeArrowheads="1"/>
          </p:cNvSpPr>
          <p:nvPr>
            <p:ph type="dt" sz="half" idx="10"/>
          </p:nvPr>
        </p:nvSpPr>
        <p:spPr/>
        <p:txBody>
          <a:bodyPr/>
          <a:lstStyle>
            <a:lvl1pPr>
              <a:defRPr dirty="0"/>
            </a:lvl1pPr>
          </a:lstStyle>
          <a:p>
            <a:pPr>
              <a:defRPr/>
            </a:pPr>
            <a:endParaRPr lang="en-US"/>
          </a:p>
        </p:txBody>
      </p:sp>
      <p:sp>
        <p:nvSpPr>
          <p:cNvPr id="3" name="Rectangle 34">
            <a:extLst>
              <a:ext uri="{FF2B5EF4-FFF2-40B4-BE49-F238E27FC236}">
                <a16:creationId xmlns:a16="http://schemas.microsoft.com/office/drawing/2014/main" id="{BE2BF6F6-11DB-4CBC-B0C7-A01F360635D5}"/>
              </a:ext>
            </a:extLst>
          </p:cNvPr>
          <p:cNvSpPr>
            <a:spLocks noGrp="1" noChangeArrowheads="1"/>
          </p:cNvSpPr>
          <p:nvPr>
            <p:ph type="sldNum" sz="quarter" idx="11"/>
          </p:nvPr>
        </p:nvSpPr>
        <p:spPr/>
        <p:txBody>
          <a:bodyPr/>
          <a:lstStyle>
            <a:lvl1pPr>
              <a:defRPr/>
            </a:lvl1pPr>
          </a:lstStyle>
          <a:p>
            <a:fld id="{5B386A83-8410-4B36-9DF4-C02CD68CC889}" type="slidenum">
              <a:rPr lang="en-US" altLang="en-US"/>
              <a:pPr/>
              <a:t>‹#›</a:t>
            </a:fld>
            <a:endParaRPr lang="en-US" altLang="en-US"/>
          </a:p>
        </p:txBody>
      </p:sp>
    </p:spTree>
    <p:extLst>
      <p:ext uri="{BB962C8B-B14F-4D97-AF65-F5344CB8AC3E}">
        <p14:creationId xmlns:p14="http://schemas.microsoft.com/office/powerpoint/2010/main" val="362327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8AFCB3AF-221A-4FE2-8228-B81FB25C925C}"/>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81E136C4-DF6F-47CE-A2EF-986FAA3D790B}"/>
              </a:ext>
            </a:extLst>
          </p:cNvPr>
          <p:cNvSpPr>
            <a:spLocks noGrp="1" noChangeArrowheads="1"/>
          </p:cNvSpPr>
          <p:nvPr>
            <p:ph type="sldNum" sz="quarter" idx="11"/>
          </p:nvPr>
        </p:nvSpPr>
        <p:spPr/>
        <p:txBody>
          <a:bodyPr/>
          <a:lstStyle>
            <a:lvl1pPr>
              <a:defRPr/>
            </a:lvl1pPr>
          </a:lstStyle>
          <a:p>
            <a:fld id="{699E686D-D8A0-40C0-B2D1-8B4DAB7DCBDD}" type="slidenum">
              <a:rPr lang="en-US" altLang="en-US"/>
              <a:pPr/>
              <a:t>‹#›</a:t>
            </a:fld>
            <a:endParaRPr lang="en-US" altLang="en-US"/>
          </a:p>
        </p:txBody>
      </p:sp>
    </p:spTree>
    <p:extLst>
      <p:ext uri="{BB962C8B-B14F-4D97-AF65-F5344CB8AC3E}">
        <p14:creationId xmlns:p14="http://schemas.microsoft.com/office/powerpoint/2010/main" val="96410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FA42119-E03D-4221-9E51-8B3AC62E7B7B}"/>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D031CDF6-CDC4-43F3-BC36-48F0FF675886}"/>
              </a:ext>
            </a:extLst>
          </p:cNvPr>
          <p:cNvSpPr>
            <a:spLocks noGrp="1" noChangeArrowheads="1"/>
          </p:cNvSpPr>
          <p:nvPr>
            <p:ph type="sldNum" sz="quarter" idx="11"/>
          </p:nvPr>
        </p:nvSpPr>
        <p:spPr/>
        <p:txBody>
          <a:bodyPr/>
          <a:lstStyle>
            <a:lvl1pPr>
              <a:defRPr/>
            </a:lvl1pPr>
          </a:lstStyle>
          <a:p>
            <a:fld id="{01ACCB92-1713-40C9-9FEB-C2CB0962BD42}" type="slidenum">
              <a:rPr lang="en-US" altLang="en-US"/>
              <a:pPr/>
              <a:t>‹#›</a:t>
            </a:fld>
            <a:endParaRPr lang="en-US" altLang="en-US"/>
          </a:p>
        </p:txBody>
      </p:sp>
    </p:spTree>
    <p:extLst>
      <p:ext uri="{BB962C8B-B14F-4D97-AF65-F5344CB8AC3E}">
        <p14:creationId xmlns:p14="http://schemas.microsoft.com/office/powerpoint/2010/main" val="236673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D148E382-5E89-4813-92CC-72ACDA594169}"/>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B3343BE1-D34C-4CC6-BCBC-6965186A2032}"/>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a:extLst>
                <a:ext uri="{FF2B5EF4-FFF2-40B4-BE49-F238E27FC236}">
                  <a16:creationId xmlns:a16="http://schemas.microsoft.com/office/drawing/2014/main" id="{833F7678-F72C-4A69-9456-55407449B163}"/>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5451D9FB-1D36-437B-BE23-91D48F11959C}"/>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8100B8E-9CEA-40EC-8299-86AF2571834C}"/>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9F4D08EC-B3F0-4E0F-930B-74E898159CEC}"/>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3FE9FDEE-1DE1-4F8B-9DCD-46F8D2A1CBDD}"/>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19E0096D-55E2-4959-8368-FB47328A6955}"/>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DA263546-738A-4C24-B62F-907E06059E6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a:extLst>
                  <a:ext uri="{FF2B5EF4-FFF2-40B4-BE49-F238E27FC236}">
                    <a16:creationId xmlns:a16="http://schemas.microsoft.com/office/drawing/2014/main" id="{5E93B70F-A65C-41F7-B49A-6355E141FAAB}"/>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41425F5D-4703-4C5A-AD49-F7C4B2A9F9D8}"/>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3503737F-2F40-4102-B965-2FF73D8CEDA2}"/>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B5C218AB-34F9-4808-9B56-56BDCED6F64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25C9429E-621F-471E-809F-F9B5C967695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B567DB95-2112-4557-BA5D-DE88D8874098}"/>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CD59E1B4-571B-466C-ABBA-1766DDC27803}"/>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65E140A2-4CBE-48CE-AD10-75732E7953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2F5C5773-4F33-4070-82EA-30D8A4F48E72}"/>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A7548322-E458-485E-963A-556D787CB333}"/>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6B2A16F8-E399-4E77-AF61-94507D68285E}"/>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47A0C101-282D-4159-BD4D-B426ACAB1310}"/>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F53B4283-9167-428C-8942-5EDC5FFEE45D}"/>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CBD215D0-52F2-4620-99A9-9FBC2A6893B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8742B7F1-0324-4D27-AC0C-FDF217F72C28}"/>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3B5830CC-857D-4C04-8032-1745790A11A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02D60076-CFDC-4C42-9208-5AE5B4C7445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57D01BEC-8FB5-4A75-A24E-178AA6697457}"/>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6EF83850-4423-4E72-A9BA-9A67B63D757A}"/>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3AF31C2-3B3C-453C-86B1-5FAA85870E63}"/>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75E99CD8-90ED-4C2C-BC6C-9C11B1E8B3E6}"/>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32C8170A-B75D-4AE3-99DB-F9DAC7AAD64E}"/>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dirty="0"/>
            </a:lvl1pPr>
          </a:lstStyle>
          <a:p>
            <a:pPr>
              <a:defRPr/>
            </a:pPr>
            <a:endParaRPr lang="en-US"/>
          </a:p>
        </p:txBody>
      </p:sp>
      <p:sp>
        <p:nvSpPr>
          <p:cNvPr id="1058" name="Rectangle 34">
            <a:extLst>
              <a:ext uri="{FF2B5EF4-FFF2-40B4-BE49-F238E27FC236}">
                <a16:creationId xmlns:a16="http://schemas.microsoft.com/office/drawing/2014/main" id="{CFF3E674-628F-44EE-A75C-2CB1D0AE3C76}"/>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41648CA-5DF0-460B-B2A3-FA10688DB7DD}" type="slidenum">
              <a:rPr lang="en-US" altLang="en-US"/>
              <a:pPr/>
              <a:t>‹#›</a:t>
            </a:fld>
            <a:endParaRPr lang="en-US" altLang="en-US"/>
          </a:p>
        </p:txBody>
      </p:sp>
      <p:sp>
        <p:nvSpPr>
          <p:cNvPr id="1031" name="Rectangle 35">
            <a:extLst>
              <a:ext uri="{FF2B5EF4-FFF2-40B4-BE49-F238E27FC236}">
                <a16:creationId xmlns:a16="http://schemas.microsoft.com/office/drawing/2014/main" id="{0B98C789-EDAE-4148-86E3-059B52225AA5}"/>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20204"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A7FB557E-3EB2-4DD4-A3AB-303CB31A234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BF5C260A-8F5A-41D6-B7E1-95AB295F1B9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4774C1A-6359-487A-B671-7617394AAC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FBD58687-8D0B-4FA7-A0E8-7568D9C24DDA}" type="datetime1">
              <a:rPr lang="en-US"/>
              <a:pPr>
                <a:defRPr/>
              </a:pPr>
              <a:t>7/18/2022</a:t>
            </a:fld>
            <a:endParaRPr lang="en-US" dirty="0"/>
          </a:p>
        </p:txBody>
      </p:sp>
      <p:sp>
        <p:nvSpPr>
          <p:cNvPr id="5" name="Footer Placeholder 4">
            <a:extLst>
              <a:ext uri="{FF2B5EF4-FFF2-40B4-BE49-F238E27FC236}">
                <a16:creationId xmlns:a16="http://schemas.microsoft.com/office/drawing/2014/main" id="{227FDB0F-91C7-473D-B0C6-7EF263F5AB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prstClr val="black">
                    <a:tint val="75000"/>
                  </a:prstClr>
                </a:solidFill>
                <a:latin typeface="Calibri"/>
              </a:defRPr>
            </a:lvl1pPr>
          </a:lstStyle>
          <a:p>
            <a:pPr>
              <a:defRPr/>
            </a:pPr>
            <a:endParaRPr lang="en-US"/>
          </a:p>
        </p:txBody>
      </p:sp>
      <p:sp>
        <p:nvSpPr>
          <p:cNvPr id="6" name="Slide Number Placeholder 5">
            <a:extLst>
              <a:ext uri="{FF2B5EF4-FFF2-40B4-BE49-F238E27FC236}">
                <a16:creationId xmlns:a16="http://schemas.microsoft.com/office/drawing/2014/main" id="{3549768F-941C-4DFE-9EEF-1A075D4022B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1160B7C3-5C85-434E-AB38-7F785243976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77A0AB1-3367-41D1-97F5-A222F9D38604}"/>
              </a:ext>
            </a:extLst>
          </p:cNvPr>
          <p:cNvSpPr>
            <a:spLocks noGrp="1"/>
          </p:cNvSpPr>
          <p:nvPr>
            <p:ph type="sldNum" sz="quarter" idx="11"/>
          </p:nvPr>
        </p:nvSpPr>
        <p:spPr>
          <a:xfrm>
            <a:off x="6877050" y="63087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5A3681-1210-4EF0-B35B-8C510C9D91DF}" type="slidenum">
              <a:rPr lang="en-US" altLang="en-US" sz="1400"/>
              <a:pPr/>
              <a:t>1</a:t>
            </a:fld>
            <a:endParaRPr lang="en-US" altLang="en-US" sz="1400"/>
          </a:p>
        </p:txBody>
      </p:sp>
      <p:sp>
        <p:nvSpPr>
          <p:cNvPr id="25603" name="Rectangle 2">
            <a:extLst>
              <a:ext uri="{FF2B5EF4-FFF2-40B4-BE49-F238E27FC236}">
                <a16:creationId xmlns:a16="http://schemas.microsoft.com/office/drawing/2014/main" id="{4DC0A892-C380-4F54-A739-3127719DEF8E}"/>
              </a:ext>
            </a:extLst>
          </p:cNvPr>
          <p:cNvSpPr>
            <a:spLocks noGrp="1" noChangeArrowheads="1"/>
          </p:cNvSpPr>
          <p:nvPr>
            <p:ph type="title"/>
          </p:nvPr>
        </p:nvSpPr>
        <p:spPr>
          <a:xfrm>
            <a:off x="693738" y="2506663"/>
            <a:ext cx="7772400" cy="1143000"/>
          </a:xfrm>
          <a:noFill/>
        </p:spPr>
        <p:txBody>
          <a:bodyPr/>
          <a:lstStyle/>
          <a:p>
            <a:r>
              <a:rPr lang="en-US" altLang="en-US" sz="4000" b="1"/>
              <a:t>Chapter 9 </a:t>
            </a:r>
            <a:br>
              <a:rPr lang="en-US" altLang="en-US" sz="4000" b="1"/>
            </a:br>
            <a:r>
              <a:rPr lang="en-US" altLang="en-US" sz="4000" b="1"/>
              <a:t>Multi-dimensional List</a:t>
            </a:r>
          </a:p>
        </p:txBody>
      </p:sp>
      <p:sp>
        <p:nvSpPr>
          <p:cNvPr id="25604" name="Rectangle 12">
            <a:extLst>
              <a:ext uri="{FF2B5EF4-FFF2-40B4-BE49-F238E27FC236}">
                <a16:creationId xmlns:a16="http://schemas.microsoft.com/office/drawing/2014/main" id="{2FD87A57-0D4E-496C-AB7D-94034D946368}"/>
              </a:ext>
            </a:extLst>
          </p:cNvPr>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956E715-0B18-4727-A12B-A3E00D1409FB}"/>
              </a:ext>
            </a:extLst>
          </p:cNvPr>
          <p:cNvSpPr>
            <a:spLocks noGrp="1"/>
          </p:cNvSpPr>
          <p:nvPr>
            <p:ph type="sldNum" sz="quarter" idx="11"/>
          </p:nvPr>
        </p:nvSpPr>
        <p:spPr>
          <a:xfrm>
            <a:off x="6799263" y="62706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A34290-2E11-4E82-8977-541DFB9572B2}" type="slidenum">
              <a:rPr lang="en-US" altLang="en-US" sz="1400"/>
              <a:pPr/>
              <a:t>10</a:t>
            </a:fld>
            <a:endParaRPr lang="en-US" altLang="en-US" sz="1400"/>
          </a:p>
        </p:txBody>
      </p:sp>
      <p:sp>
        <p:nvSpPr>
          <p:cNvPr id="34819" name="Rectangle 4">
            <a:extLst>
              <a:ext uri="{FF2B5EF4-FFF2-40B4-BE49-F238E27FC236}">
                <a16:creationId xmlns:a16="http://schemas.microsoft.com/office/drawing/2014/main" id="{C49677AD-E869-47EA-9033-558745E4940F}"/>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0" name="Rectangle 5">
            <a:extLst>
              <a:ext uri="{FF2B5EF4-FFF2-40B4-BE49-F238E27FC236}">
                <a16:creationId xmlns:a16="http://schemas.microsoft.com/office/drawing/2014/main" id="{3643FCE4-0B7B-46FC-B089-883108872B73}"/>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 name="Rectangle 2">
            <a:extLst>
              <a:ext uri="{FF2B5EF4-FFF2-40B4-BE49-F238E27FC236}">
                <a16:creationId xmlns:a16="http://schemas.microsoft.com/office/drawing/2014/main" id="{73C56653-C867-4A3A-BDBD-DC29822FAB61}"/>
              </a:ext>
            </a:extLst>
          </p:cNvPr>
          <p:cNvSpPr/>
          <p:nvPr/>
        </p:nvSpPr>
        <p:spPr>
          <a:xfrm>
            <a:off x="1000125" y="2943225"/>
            <a:ext cx="7412038" cy="3476625"/>
          </a:xfrm>
          <a:prstGeom prst="rect">
            <a:avLst/>
          </a:prstGeom>
          <a:solidFill>
            <a:schemeClr val="bg1">
              <a:lumMod val="85000"/>
            </a:schemeClr>
          </a:solidFill>
        </p:spPr>
        <p:txBody>
          <a:bodyPr>
            <a:spAutoFit/>
          </a:bodyPr>
          <a:lstStyle/>
          <a:p>
            <a:pPr>
              <a:defRPr/>
            </a:pPr>
            <a:r>
              <a:rPr lang="en-US" sz="2000" dirty="0"/>
              <a:t>matrix = [[1, 2, 3], [4, 5, 6], [7, 8, 9]] # Assume a list is given</a:t>
            </a:r>
          </a:p>
          <a:p>
            <a:pPr>
              <a:defRPr/>
            </a:pPr>
            <a:r>
              <a:rPr lang="en-US" sz="2000" dirty="0"/>
              <a:t>total = 0</a:t>
            </a:r>
          </a:p>
          <a:p>
            <a:pPr>
              <a:defRPr/>
            </a:pPr>
            <a:endParaRPr lang="en-US" sz="2000" dirty="0"/>
          </a:p>
          <a:p>
            <a:pPr>
              <a:defRPr/>
            </a:pPr>
            <a:r>
              <a:rPr lang="en-US" sz="2000" dirty="0"/>
              <a:t>for row in range(0, len(matrix)): </a:t>
            </a:r>
          </a:p>
          <a:p>
            <a:pPr>
              <a:defRPr/>
            </a:pPr>
            <a:r>
              <a:rPr lang="en-US" sz="2000" dirty="0"/>
              <a:t>    for column in range(0, len(matrix[row])): </a:t>
            </a:r>
          </a:p>
          <a:p>
            <a:pPr>
              <a:defRPr/>
            </a:pPr>
            <a:r>
              <a:rPr lang="en-US" sz="2000" dirty="0"/>
              <a:t>        total += matrix[row][column]</a:t>
            </a:r>
          </a:p>
          <a:p>
            <a:pPr>
              <a:defRPr/>
            </a:pPr>
            <a:endParaRPr lang="en-US" sz="2000" dirty="0"/>
          </a:p>
          <a:p>
            <a:pPr>
              <a:defRPr/>
            </a:pPr>
            <a:r>
              <a:rPr lang="en-US" sz="2000" dirty="0"/>
              <a:t>print("Total is " + str(total)) # Print the total</a:t>
            </a:r>
          </a:p>
          <a:p>
            <a:pPr>
              <a:defRPr/>
            </a:pPr>
            <a:endParaRPr lang="en-US" sz="2000" dirty="0"/>
          </a:p>
          <a:p>
            <a:pPr>
              <a:defRPr/>
            </a:pPr>
            <a:endParaRPr lang="en-US" sz="2000" dirty="0"/>
          </a:p>
          <a:p>
            <a:pPr>
              <a:defRPr/>
            </a:pPr>
            <a:endParaRPr lang="en-US" sz="2000" dirty="0"/>
          </a:p>
        </p:txBody>
      </p:sp>
      <p:sp>
        <p:nvSpPr>
          <p:cNvPr id="4" name="Rectangle 3">
            <a:extLst>
              <a:ext uri="{FF2B5EF4-FFF2-40B4-BE49-F238E27FC236}">
                <a16:creationId xmlns:a16="http://schemas.microsoft.com/office/drawing/2014/main" id="{1A7D24FC-33B1-4F1C-B84A-364B6EBA0B90}"/>
              </a:ext>
            </a:extLst>
          </p:cNvPr>
          <p:cNvSpPr/>
          <p:nvPr/>
        </p:nvSpPr>
        <p:spPr>
          <a:xfrm>
            <a:off x="6822281" y="5810594"/>
            <a:ext cx="1157288" cy="369888"/>
          </a:xfrm>
          <a:prstGeom prst="rect">
            <a:avLst/>
          </a:prstGeom>
          <a:solidFill>
            <a:schemeClr val="bg1">
              <a:lumMod val="85000"/>
            </a:schemeClr>
          </a:solidFill>
        </p:spPr>
        <p:txBody>
          <a:bodyPr wrap="none">
            <a:spAutoFit/>
          </a:bodyPr>
          <a:lstStyle/>
          <a:p>
            <a:pPr>
              <a:defRPr/>
            </a:pPr>
            <a:r>
              <a:rPr lang="en-US" sz="1800" dirty="0">
                <a:solidFill>
                  <a:srgbClr val="FF0000"/>
                </a:solidFill>
              </a:rPr>
              <a:t>Total is 45</a:t>
            </a:r>
          </a:p>
        </p:txBody>
      </p:sp>
      <p:sp>
        <p:nvSpPr>
          <p:cNvPr id="34823" name="Rectangle 2">
            <a:extLst>
              <a:ext uri="{FF2B5EF4-FFF2-40B4-BE49-F238E27FC236}">
                <a16:creationId xmlns:a16="http://schemas.microsoft.com/office/drawing/2014/main" id="{6F358E7F-48DC-46B7-83D8-555B6BE2DC87}"/>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34824" name="Rectangle 5">
            <a:extLst>
              <a:ext uri="{FF2B5EF4-FFF2-40B4-BE49-F238E27FC236}">
                <a16:creationId xmlns:a16="http://schemas.microsoft.com/office/drawing/2014/main" id="{261E64CD-01D3-4A3D-8E20-0BC7C6AF86FA}"/>
              </a:ext>
            </a:extLst>
          </p:cNvPr>
          <p:cNvSpPr>
            <a:spLocks noChangeArrowheads="1"/>
          </p:cNvSpPr>
          <p:nvPr/>
        </p:nvSpPr>
        <p:spPr bwMode="auto">
          <a:xfrm>
            <a:off x="1249363" y="1239838"/>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Use a variable named </a:t>
            </a:r>
            <a:r>
              <a:rPr lang="en-US" altLang="en-US" b="1"/>
              <a:t>total </a:t>
            </a:r>
            <a:r>
              <a:rPr lang="en-US" altLang="en-US"/>
              <a:t>to store the sum. Initially, </a:t>
            </a:r>
            <a:r>
              <a:rPr lang="en-US" altLang="en-US" b="1"/>
              <a:t>total </a:t>
            </a:r>
            <a:r>
              <a:rPr lang="en-US" altLang="en-US"/>
              <a:t>is </a:t>
            </a:r>
            <a:r>
              <a:rPr lang="en-US" altLang="en-US" b="1"/>
              <a:t>0</a:t>
            </a:r>
            <a:r>
              <a:rPr lang="en-US" altLang="en-US"/>
              <a:t>. Add each element in the list to </a:t>
            </a:r>
            <a:r>
              <a:rPr lang="en-US" altLang="en-US" b="1"/>
              <a:t>total </a:t>
            </a:r>
            <a:r>
              <a:rPr lang="en-US" altLang="en-US"/>
              <a:t>by using a loop like this: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F13936A5-6E4F-4E52-843A-5F58A17C5FBE}"/>
              </a:ext>
            </a:extLst>
          </p:cNvPr>
          <p:cNvSpPr>
            <a:spLocks noGrp="1"/>
          </p:cNvSpPr>
          <p:nvPr>
            <p:ph type="sldNum" sz="quarter" idx="11"/>
          </p:nvPr>
        </p:nvSpPr>
        <p:spPr>
          <a:xfrm>
            <a:off x="6877050" y="62706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09A585-453B-4371-86CA-B7964BFC7527}" type="slidenum">
              <a:rPr lang="en-US" altLang="en-US" sz="1400"/>
              <a:pPr/>
              <a:t>11</a:t>
            </a:fld>
            <a:endParaRPr lang="en-US" altLang="en-US" sz="1400"/>
          </a:p>
        </p:txBody>
      </p:sp>
      <p:sp>
        <p:nvSpPr>
          <p:cNvPr id="35843" name="Rectangle 4">
            <a:extLst>
              <a:ext uri="{FF2B5EF4-FFF2-40B4-BE49-F238E27FC236}">
                <a16:creationId xmlns:a16="http://schemas.microsoft.com/office/drawing/2014/main" id="{9F48A581-C335-43E1-A868-CD93BA54DCD2}"/>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4" name="Rectangle 5">
            <a:extLst>
              <a:ext uri="{FF2B5EF4-FFF2-40B4-BE49-F238E27FC236}">
                <a16:creationId xmlns:a16="http://schemas.microsoft.com/office/drawing/2014/main" id="{6DC06A9F-1C57-4A7B-BBD5-7CB6EE9000CA}"/>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5" name="Rectangle 2">
            <a:extLst>
              <a:ext uri="{FF2B5EF4-FFF2-40B4-BE49-F238E27FC236}">
                <a16:creationId xmlns:a16="http://schemas.microsoft.com/office/drawing/2014/main" id="{B5D8235A-A429-4194-97F4-2072113F38BB}"/>
              </a:ext>
            </a:extLst>
          </p:cNvPr>
          <p:cNvSpPr txBox="1">
            <a:spLocks noChangeArrowheads="1"/>
          </p:cNvSpPr>
          <p:nvPr/>
        </p:nvSpPr>
        <p:spPr bwMode="auto">
          <a:xfrm>
            <a:off x="385763" y="241300"/>
            <a:ext cx="8564562"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500">
                <a:solidFill>
                  <a:schemeClr val="tx2"/>
                </a:solidFill>
                <a:cs typeface="Times New Roman" panose="02020603050405020304" pitchFamily="18" charset="0"/>
              </a:rPr>
              <a:t>Summing elements by row</a:t>
            </a:r>
            <a:endParaRPr lang="en-US" altLang="en-US" sz="4500">
              <a:solidFill>
                <a:schemeClr val="tx2"/>
              </a:solidFill>
              <a:cs typeface="Times New Roman" panose="02020603050405020304" pitchFamily="18" charset="0"/>
              <a:hlinkClick r:id="rId2" action="ppaction://program"/>
            </a:endParaRPr>
          </a:p>
        </p:txBody>
      </p:sp>
      <p:sp>
        <p:nvSpPr>
          <p:cNvPr id="4" name="Rectangle 3">
            <a:extLst>
              <a:ext uri="{FF2B5EF4-FFF2-40B4-BE49-F238E27FC236}">
                <a16:creationId xmlns:a16="http://schemas.microsoft.com/office/drawing/2014/main" id="{D533FA6B-8A97-47B2-A631-5DF8AA5CC9CB}"/>
              </a:ext>
            </a:extLst>
          </p:cNvPr>
          <p:cNvSpPr/>
          <p:nvPr/>
        </p:nvSpPr>
        <p:spPr>
          <a:xfrm>
            <a:off x="962025" y="2584450"/>
            <a:ext cx="7450138" cy="3478213"/>
          </a:xfrm>
          <a:prstGeom prst="rect">
            <a:avLst/>
          </a:prstGeom>
          <a:solidFill>
            <a:schemeClr val="bg1">
              <a:lumMod val="85000"/>
            </a:schemeClr>
          </a:solidFill>
        </p:spPr>
        <p:txBody>
          <a:bodyPr>
            <a:spAutoFit/>
          </a:bodyPr>
          <a:lstStyle/>
          <a:p>
            <a:pPr>
              <a:defRPr/>
            </a:pPr>
            <a:r>
              <a:rPr lang="en-US" sz="2000" dirty="0"/>
              <a:t>matrix = [[1, 2, 3], [4, 5, 6], [7, 8, 9]] # Assume a list is given</a:t>
            </a:r>
          </a:p>
          <a:p>
            <a:pPr>
              <a:defRPr/>
            </a:pPr>
            <a:endParaRPr lang="en-US" sz="2000" dirty="0"/>
          </a:p>
          <a:p>
            <a:pPr>
              <a:defRPr/>
            </a:pPr>
            <a:r>
              <a:rPr lang="en-US" sz="2000" dirty="0"/>
              <a:t>for row in range(len(matrix)):</a:t>
            </a:r>
          </a:p>
          <a:p>
            <a:pPr>
              <a:defRPr/>
            </a:pPr>
            <a:r>
              <a:rPr lang="en-US" sz="2000" dirty="0"/>
              <a:t>    total = 0</a:t>
            </a:r>
          </a:p>
          <a:p>
            <a:pPr>
              <a:defRPr/>
            </a:pPr>
            <a:r>
              <a:rPr lang="en-US" sz="2000" dirty="0"/>
              <a:t>    for column in range(len(matrix[0])):</a:t>
            </a:r>
          </a:p>
          <a:p>
            <a:pPr>
              <a:defRPr/>
            </a:pPr>
            <a:r>
              <a:rPr lang="en-US" sz="2000" dirty="0"/>
              <a:t>        total += matrix[row][column]</a:t>
            </a:r>
          </a:p>
          <a:p>
            <a:pPr>
              <a:defRPr/>
            </a:pPr>
            <a:r>
              <a:rPr lang="en-US" sz="2000" dirty="0"/>
              <a:t>    print("Sum for column", row, "is", total)</a:t>
            </a:r>
          </a:p>
          <a:p>
            <a:pPr>
              <a:defRPr/>
            </a:pPr>
            <a:endParaRPr lang="en-US" sz="2000" dirty="0"/>
          </a:p>
          <a:p>
            <a:pPr>
              <a:defRPr/>
            </a:pPr>
            <a:endParaRPr lang="en-US" sz="2000" dirty="0"/>
          </a:p>
          <a:p>
            <a:pPr>
              <a:defRPr/>
            </a:pPr>
            <a:endParaRPr lang="en-US" sz="2000" dirty="0"/>
          </a:p>
          <a:p>
            <a:pPr>
              <a:defRPr/>
            </a:pPr>
            <a:endParaRPr lang="en-US" sz="2000" dirty="0"/>
          </a:p>
        </p:txBody>
      </p:sp>
      <p:sp>
        <p:nvSpPr>
          <p:cNvPr id="5" name="Rectangle 4">
            <a:extLst>
              <a:ext uri="{FF2B5EF4-FFF2-40B4-BE49-F238E27FC236}">
                <a16:creationId xmlns:a16="http://schemas.microsoft.com/office/drawing/2014/main" id="{2D65B715-2901-466E-BEB0-81F6370649BC}"/>
              </a:ext>
            </a:extLst>
          </p:cNvPr>
          <p:cNvSpPr/>
          <p:nvPr/>
        </p:nvSpPr>
        <p:spPr>
          <a:xfrm>
            <a:off x="1489075" y="5080000"/>
            <a:ext cx="2457450" cy="923925"/>
          </a:xfrm>
          <a:prstGeom prst="rect">
            <a:avLst/>
          </a:prstGeom>
          <a:solidFill>
            <a:schemeClr val="bg1">
              <a:lumMod val="85000"/>
            </a:schemeClr>
          </a:solidFill>
        </p:spPr>
        <p:txBody>
          <a:bodyPr>
            <a:spAutoFit/>
          </a:bodyPr>
          <a:lstStyle/>
          <a:p>
            <a:pPr>
              <a:defRPr/>
            </a:pPr>
            <a:r>
              <a:rPr lang="en-US" sz="1800" dirty="0">
                <a:solidFill>
                  <a:srgbClr val="FF0000"/>
                </a:solidFill>
              </a:rPr>
              <a:t>Sum for column 0 is 6</a:t>
            </a:r>
          </a:p>
          <a:p>
            <a:pPr>
              <a:defRPr/>
            </a:pPr>
            <a:r>
              <a:rPr lang="en-US" sz="1800" dirty="0">
                <a:solidFill>
                  <a:srgbClr val="FF0000"/>
                </a:solidFill>
              </a:rPr>
              <a:t>Sum for column 1 is 15</a:t>
            </a:r>
          </a:p>
          <a:p>
            <a:pPr>
              <a:defRPr/>
            </a:pPr>
            <a:r>
              <a:rPr lang="en-US" sz="1800" dirty="0">
                <a:solidFill>
                  <a:srgbClr val="FF0000"/>
                </a:solidFill>
              </a:rPr>
              <a:t>Sum for column 2 is 24</a:t>
            </a:r>
          </a:p>
        </p:txBody>
      </p:sp>
      <p:sp>
        <p:nvSpPr>
          <p:cNvPr id="35848" name="Rectangle 11">
            <a:extLst>
              <a:ext uri="{FF2B5EF4-FFF2-40B4-BE49-F238E27FC236}">
                <a16:creationId xmlns:a16="http://schemas.microsoft.com/office/drawing/2014/main" id="{120180CD-26F3-4FAB-987F-9030B6A306C5}"/>
              </a:ext>
            </a:extLst>
          </p:cNvPr>
          <p:cNvSpPr>
            <a:spLocks noChangeArrowheads="1"/>
          </p:cNvSpPr>
          <p:nvPr/>
        </p:nvSpPr>
        <p:spPr bwMode="auto">
          <a:xfrm>
            <a:off x="885825" y="1201738"/>
            <a:ext cx="7718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For each row, use a variable named </a:t>
            </a:r>
            <a:r>
              <a:rPr lang="en-US" altLang="en-US" b="1"/>
              <a:t>total </a:t>
            </a:r>
            <a:r>
              <a:rPr lang="en-US" altLang="en-US"/>
              <a:t>to store its sum. Add each element in the row to </a:t>
            </a:r>
            <a:r>
              <a:rPr lang="en-US" altLang="en-US" b="1"/>
              <a:t>total </a:t>
            </a:r>
            <a:r>
              <a:rPr lang="en-US" altLang="en-US"/>
              <a:t>using a loop like this: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32AD1EF8-01FC-4813-96FF-3E41B717D529}"/>
              </a:ext>
            </a:extLst>
          </p:cNvPr>
          <p:cNvSpPr>
            <a:spLocks noGrp="1"/>
          </p:cNvSpPr>
          <p:nvPr>
            <p:ph type="sldNum" sz="quarter" idx="11"/>
          </p:nvPr>
        </p:nvSpPr>
        <p:spPr>
          <a:xfrm>
            <a:off x="6837363" y="6294438"/>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852F5F-4E22-4B5F-A7ED-5DA22B386D1C}" type="slidenum">
              <a:rPr lang="en-US" altLang="en-US" sz="1400"/>
              <a:pPr/>
              <a:t>12</a:t>
            </a:fld>
            <a:endParaRPr lang="en-US" altLang="en-US" sz="1400"/>
          </a:p>
        </p:txBody>
      </p:sp>
      <p:sp>
        <p:nvSpPr>
          <p:cNvPr id="36867" name="Rectangle 2">
            <a:extLst>
              <a:ext uri="{FF2B5EF4-FFF2-40B4-BE49-F238E27FC236}">
                <a16:creationId xmlns:a16="http://schemas.microsoft.com/office/drawing/2014/main" id="{A31B2AD3-C639-4A06-A47D-CBF2BDCE96BE}"/>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elements by column</a:t>
            </a:r>
            <a:endParaRPr lang="en-US" altLang="en-US" sz="4500">
              <a:cs typeface="Times New Roman" panose="02020603050405020304" pitchFamily="18" charset="0"/>
              <a:hlinkClick r:id="rId2" action="ppaction://program"/>
            </a:endParaRPr>
          </a:p>
        </p:txBody>
      </p:sp>
      <p:sp>
        <p:nvSpPr>
          <p:cNvPr id="36868" name="Rectangle 4">
            <a:extLst>
              <a:ext uri="{FF2B5EF4-FFF2-40B4-BE49-F238E27FC236}">
                <a16:creationId xmlns:a16="http://schemas.microsoft.com/office/drawing/2014/main" id="{43B03724-B361-4D06-8E69-A8A84039CC36}"/>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69" name="Rectangle 5">
            <a:extLst>
              <a:ext uri="{FF2B5EF4-FFF2-40B4-BE49-F238E27FC236}">
                <a16:creationId xmlns:a16="http://schemas.microsoft.com/office/drawing/2014/main" id="{8C94F48D-6A41-48A7-B601-DC71AF480845}"/>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 name="Rectangle 2">
            <a:extLst>
              <a:ext uri="{FF2B5EF4-FFF2-40B4-BE49-F238E27FC236}">
                <a16:creationId xmlns:a16="http://schemas.microsoft.com/office/drawing/2014/main" id="{A098C803-C8CF-4622-92DE-039EF3A67859}"/>
              </a:ext>
            </a:extLst>
          </p:cNvPr>
          <p:cNvSpPr/>
          <p:nvPr/>
        </p:nvSpPr>
        <p:spPr>
          <a:xfrm>
            <a:off x="962025" y="2514600"/>
            <a:ext cx="7450138" cy="3786188"/>
          </a:xfrm>
          <a:prstGeom prst="rect">
            <a:avLst/>
          </a:prstGeom>
          <a:solidFill>
            <a:schemeClr val="bg1">
              <a:lumMod val="85000"/>
            </a:schemeClr>
          </a:solidFill>
        </p:spPr>
        <p:txBody>
          <a:bodyPr>
            <a:spAutoFit/>
          </a:bodyPr>
          <a:lstStyle/>
          <a:p>
            <a:pPr>
              <a:defRPr/>
            </a:pPr>
            <a:r>
              <a:rPr lang="en-US" sz="2000" dirty="0"/>
              <a:t>matrix = [[1, 2, 3], [4, 5, 6], [7, 8, 9]] # Assume a list is given</a:t>
            </a:r>
          </a:p>
          <a:p>
            <a:pPr>
              <a:defRPr/>
            </a:pPr>
            <a:endParaRPr lang="en-US" sz="2000" dirty="0"/>
          </a:p>
          <a:p>
            <a:pPr>
              <a:defRPr/>
            </a:pPr>
            <a:r>
              <a:rPr lang="en-US" sz="2000" dirty="0"/>
              <a:t>for column in range(len(matrix[0])):</a:t>
            </a:r>
          </a:p>
          <a:p>
            <a:pPr>
              <a:defRPr/>
            </a:pPr>
            <a:r>
              <a:rPr lang="en-US" sz="2000" dirty="0"/>
              <a:t>    total = 0</a:t>
            </a:r>
          </a:p>
          <a:p>
            <a:pPr>
              <a:defRPr/>
            </a:pPr>
            <a:r>
              <a:rPr lang="en-US" sz="2000" dirty="0"/>
              <a:t>    for row in range(len(matrix)):</a:t>
            </a:r>
          </a:p>
          <a:p>
            <a:pPr>
              <a:defRPr/>
            </a:pPr>
            <a:r>
              <a:rPr lang="en-US" sz="2000" dirty="0"/>
              <a:t>        total += matrix[row][column]</a:t>
            </a:r>
          </a:p>
          <a:p>
            <a:pPr>
              <a:defRPr/>
            </a:pPr>
            <a:r>
              <a:rPr lang="en-US" sz="2000" dirty="0"/>
              <a:t>    print("Sum for column", column, "is", total)</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p:txBody>
      </p:sp>
      <p:sp>
        <p:nvSpPr>
          <p:cNvPr id="36871" name="Rectangle 3">
            <a:extLst>
              <a:ext uri="{FF2B5EF4-FFF2-40B4-BE49-F238E27FC236}">
                <a16:creationId xmlns:a16="http://schemas.microsoft.com/office/drawing/2014/main" id="{2F8869C8-CB8B-4CB3-9BD1-5F512BB066DB}"/>
              </a:ext>
            </a:extLst>
          </p:cNvPr>
          <p:cNvSpPr>
            <a:spLocks noChangeArrowheads="1"/>
          </p:cNvSpPr>
          <p:nvPr/>
        </p:nvSpPr>
        <p:spPr bwMode="auto">
          <a:xfrm>
            <a:off x="1268413" y="4735513"/>
            <a:ext cx="25050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Sum for column 0 is 12</a:t>
            </a:r>
          </a:p>
          <a:p>
            <a:r>
              <a:rPr lang="en-US" altLang="en-US" sz="1800">
                <a:solidFill>
                  <a:srgbClr val="FF0000"/>
                </a:solidFill>
              </a:rPr>
              <a:t>Sum for column 1 is 15</a:t>
            </a:r>
          </a:p>
          <a:p>
            <a:r>
              <a:rPr lang="en-US" altLang="en-US" sz="1800">
                <a:solidFill>
                  <a:srgbClr val="FF0000"/>
                </a:solidFill>
              </a:rPr>
              <a:t>Sum for column 2 is 18</a:t>
            </a:r>
          </a:p>
        </p:txBody>
      </p:sp>
      <p:sp>
        <p:nvSpPr>
          <p:cNvPr id="36872" name="Rectangle 4">
            <a:extLst>
              <a:ext uri="{FF2B5EF4-FFF2-40B4-BE49-F238E27FC236}">
                <a16:creationId xmlns:a16="http://schemas.microsoft.com/office/drawing/2014/main" id="{1B740053-E87D-4B4A-AD22-68A867B1D246}"/>
              </a:ext>
            </a:extLst>
          </p:cNvPr>
          <p:cNvSpPr>
            <a:spLocks noChangeArrowheads="1"/>
          </p:cNvSpPr>
          <p:nvPr/>
        </p:nvSpPr>
        <p:spPr bwMode="auto">
          <a:xfrm>
            <a:off x="885825" y="1201738"/>
            <a:ext cx="7718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For each column, use a variable named </a:t>
            </a:r>
            <a:r>
              <a:rPr lang="en-US" altLang="en-US" b="1"/>
              <a:t>total </a:t>
            </a:r>
            <a:r>
              <a:rPr lang="en-US" altLang="en-US"/>
              <a:t>to store its sum. Add each element in the column to </a:t>
            </a:r>
            <a:r>
              <a:rPr lang="en-US" altLang="en-US" b="1"/>
              <a:t>total </a:t>
            </a:r>
            <a:r>
              <a:rPr lang="en-US" altLang="en-US"/>
              <a:t>using a loop like this: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4C6E9AA0-0B6D-4DA9-823F-C0FB1BE8037B}"/>
              </a:ext>
            </a:extLst>
          </p:cNvPr>
          <p:cNvSpPr>
            <a:spLocks noGrp="1"/>
          </p:cNvSpPr>
          <p:nvPr>
            <p:ph type="sldNum" sz="quarter" idx="11"/>
          </p:nvPr>
        </p:nvSpPr>
        <p:spPr>
          <a:xfrm>
            <a:off x="6740525" y="63087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305865-D021-4053-AF2C-DC760BC58050}" type="slidenum">
              <a:rPr lang="en-US" altLang="en-US" sz="1400"/>
              <a:pPr/>
              <a:t>13</a:t>
            </a:fld>
            <a:endParaRPr lang="en-US" altLang="en-US" sz="1400"/>
          </a:p>
        </p:txBody>
      </p:sp>
      <p:sp>
        <p:nvSpPr>
          <p:cNvPr id="37891" name="Rectangle 2">
            <a:extLst>
              <a:ext uri="{FF2B5EF4-FFF2-40B4-BE49-F238E27FC236}">
                <a16:creationId xmlns:a16="http://schemas.microsoft.com/office/drawing/2014/main" id="{0901C825-4A76-4CFD-86B9-49F78AC64561}"/>
              </a:ext>
            </a:extLst>
          </p:cNvPr>
          <p:cNvSpPr>
            <a:spLocks noGrp="1" noChangeArrowheads="1"/>
          </p:cNvSpPr>
          <p:nvPr>
            <p:ph type="title"/>
          </p:nvPr>
        </p:nvSpPr>
        <p:spPr>
          <a:xfrm>
            <a:off x="309563" y="381000"/>
            <a:ext cx="8564562" cy="782638"/>
          </a:xfrm>
        </p:spPr>
        <p:txBody>
          <a:bodyPr/>
          <a:lstStyle/>
          <a:p>
            <a:r>
              <a:rPr lang="en-US" altLang="en-US" sz="4000">
                <a:cs typeface="Times New Roman" panose="02020603050405020304" pitchFamily="18" charset="0"/>
              </a:rPr>
              <a:t>Finding the Row with the Largest Sum</a:t>
            </a:r>
            <a:endParaRPr lang="en-US" altLang="en-US" sz="4000">
              <a:cs typeface="Times New Roman" panose="02020603050405020304" pitchFamily="18" charset="0"/>
              <a:hlinkClick r:id="rId2" action="ppaction://program"/>
            </a:endParaRPr>
          </a:p>
        </p:txBody>
      </p:sp>
      <p:sp>
        <p:nvSpPr>
          <p:cNvPr id="37892" name="Rectangle 4">
            <a:extLst>
              <a:ext uri="{FF2B5EF4-FFF2-40B4-BE49-F238E27FC236}">
                <a16:creationId xmlns:a16="http://schemas.microsoft.com/office/drawing/2014/main" id="{5E9D0AAF-77C5-4866-AA68-EF945CA90CC5}"/>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3" name="Rectangle 5">
            <a:extLst>
              <a:ext uri="{FF2B5EF4-FFF2-40B4-BE49-F238E27FC236}">
                <a16:creationId xmlns:a16="http://schemas.microsoft.com/office/drawing/2014/main" id="{3034E6F5-1FF1-4B5E-A82B-D43C07C854B1}"/>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Rectangle 1">
            <a:extLst>
              <a:ext uri="{FF2B5EF4-FFF2-40B4-BE49-F238E27FC236}">
                <a16:creationId xmlns:a16="http://schemas.microsoft.com/office/drawing/2014/main" id="{F97295F1-0091-49EE-A405-01C45ACB1FD0}"/>
              </a:ext>
            </a:extLst>
          </p:cNvPr>
          <p:cNvSpPr/>
          <p:nvPr/>
        </p:nvSpPr>
        <p:spPr>
          <a:xfrm>
            <a:off x="769938" y="2971800"/>
            <a:ext cx="7720012" cy="3478213"/>
          </a:xfrm>
          <a:prstGeom prst="rect">
            <a:avLst/>
          </a:prstGeom>
          <a:solidFill>
            <a:schemeClr val="bg1">
              <a:lumMod val="85000"/>
            </a:schemeClr>
          </a:solidFill>
        </p:spPr>
        <p:txBody>
          <a:bodyPr>
            <a:spAutoFit/>
          </a:bodyPr>
          <a:lstStyle/>
          <a:p>
            <a:pPr>
              <a:defRPr/>
            </a:pPr>
            <a:r>
              <a:rPr lang="en-US" sz="2000" dirty="0"/>
              <a:t>matrix = [[1, 2, 3], [4, 5, 6], [7, 8, 9]] # Assume a list is given</a:t>
            </a:r>
          </a:p>
          <a:p>
            <a:pPr>
              <a:defRPr/>
            </a:pPr>
            <a:r>
              <a:rPr lang="en-US" sz="2000" dirty="0"/>
              <a:t>maxRow = sum(matrix[0]) # Get sum of the first row in maxRow</a:t>
            </a:r>
          </a:p>
          <a:p>
            <a:pPr>
              <a:defRPr/>
            </a:pPr>
            <a:endParaRPr lang="en-US" sz="2000" dirty="0"/>
          </a:p>
          <a:p>
            <a:pPr>
              <a:defRPr/>
            </a:pPr>
            <a:r>
              <a:rPr lang="en-US" sz="2000" dirty="0"/>
              <a:t>indexOfMaxRow = 0</a:t>
            </a:r>
          </a:p>
          <a:p>
            <a:pPr>
              <a:defRPr/>
            </a:pPr>
            <a:r>
              <a:rPr lang="en-US" sz="2000" dirty="0"/>
              <a:t>for row in range(1, len(matrix)): </a:t>
            </a:r>
          </a:p>
          <a:p>
            <a:pPr>
              <a:defRPr/>
            </a:pPr>
            <a:r>
              <a:rPr lang="en-US" sz="2000" dirty="0"/>
              <a:t>    if sum(matrix[row]) &gt; maxRow:</a:t>
            </a:r>
          </a:p>
          <a:p>
            <a:pPr>
              <a:defRPr/>
            </a:pPr>
            <a:r>
              <a:rPr lang="en-US" sz="2000" dirty="0"/>
              <a:t>        maxRow = sum(matrix[row])</a:t>
            </a:r>
          </a:p>
          <a:p>
            <a:pPr>
              <a:defRPr/>
            </a:pPr>
            <a:r>
              <a:rPr lang="en-US" sz="2000" dirty="0"/>
              <a:t>        indexOfMaxRow = row</a:t>
            </a:r>
          </a:p>
          <a:p>
            <a:pPr>
              <a:defRPr/>
            </a:pPr>
            <a:endParaRPr lang="en-US" sz="2000" dirty="0"/>
          </a:p>
          <a:p>
            <a:pPr>
              <a:defRPr/>
            </a:pPr>
            <a:r>
              <a:rPr lang="en-US" sz="2000" dirty="0"/>
              <a:t>print("Row " + str(indexOfMaxRow))</a:t>
            </a:r>
          </a:p>
          <a:p>
            <a:pPr>
              <a:defRPr/>
            </a:pPr>
            <a:endParaRPr lang="en-US" sz="2000" dirty="0"/>
          </a:p>
        </p:txBody>
      </p:sp>
      <p:sp>
        <p:nvSpPr>
          <p:cNvPr id="3" name="Rectangle 2">
            <a:extLst>
              <a:ext uri="{FF2B5EF4-FFF2-40B4-BE49-F238E27FC236}">
                <a16:creationId xmlns:a16="http://schemas.microsoft.com/office/drawing/2014/main" id="{27511D9A-89EE-470F-98CA-1D2010C7AC38}"/>
              </a:ext>
            </a:extLst>
          </p:cNvPr>
          <p:cNvSpPr/>
          <p:nvPr/>
        </p:nvSpPr>
        <p:spPr>
          <a:xfrm>
            <a:off x="7131050" y="5603875"/>
            <a:ext cx="793750" cy="368300"/>
          </a:xfrm>
          <a:prstGeom prst="rect">
            <a:avLst/>
          </a:prstGeom>
          <a:solidFill>
            <a:schemeClr val="bg1">
              <a:lumMod val="85000"/>
            </a:schemeClr>
          </a:solidFill>
        </p:spPr>
        <p:txBody>
          <a:bodyPr wrap="none">
            <a:spAutoFit/>
          </a:bodyPr>
          <a:lstStyle/>
          <a:p>
            <a:pPr>
              <a:defRPr/>
            </a:pPr>
            <a:r>
              <a:rPr lang="en-US" sz="1800" dirty="0">
                <a:solidFill>
                  <a:srgbClr val="FF0000"/>
                </a:solidFill>
              </a:rPr>
              <a:t>Row 2</a:t>
            </a:r>
          </a:p>
        </p:txBody>
      </p:sp>
      <p:sp>
        <p:nvSpPr>
          <p:cNvPr id="37896" name="Rectangle 3">
            <a:extLst>
              <a:ext uri="{FF2B5EF4-FFF2-40B4-BE49-F238E27FC236}">
                <a16:creationId xmlns:a16="http://schemas.microsoft.com/office/drawing/2014/main" id="{1DD562FD-AD91-48AC-8F57-4FC207ADAD23}"/>
              </a:ext>
            </a:extLst>
          </p:cNvPr>
          <p:cNvSpPr>
            <a:spLocks noChangeArrowheads="1"/>
          </p:cNvSpPr>
          <p:nvPr/>
        </p:nvSpPr>
        <p:spPr bwMode="auto">
          <a:xfrm>
            <a:off x="615950" y="1163638"/>
            <a:ext cx="79883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To find the row with the largest sum, you may use the variables </a:t>
            </a:r>
            <a:r>
              <a:rPr lang="en-US" altLang="en-US" b="1"/>
              <a:t>maxRow </a:t>
            </a:r>
            <a:r>
              <a:rPr lang="en-US" altLang="en-US"/>
              <a:t>and </a:t>
            </a:r>
            <a:r>
              <a:rPr lang="en-US" altLang="en-US" b="1"/>
              <a:t>indexOfMaxRow </a:t>
            </a:r>
            <a:r>
              <a:rPr lang="en-US" altLang="en-US"/>
              <a:t>to track the largest sum and the index of the row. For each row, compute its sum and update </a:t>
            </a:r>
            <a:r>
              <a:rPr lang="en-US" altLang="en-US" b="1"/>
              <a:t>maxRow </a:t>
            </a:r>
            <a:r>
              <a:rPr lang="en-US" altLang="en-US"/>
              <a:t>and </a:t>
            </a:r>
            <a:r>
              <a:rPr lang="en-US" altLang="en-US" b="1"/>
              <a:t>indexOfMaxRow </a:t>
            </a:r>
            <a:r>
              <a:rPr lang="en-US" altLang="en-US"/>
              <a:t>if the new sum is greater.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23133C6E-0CAE-4334-A1E0-901ACA2E2208}"/>
              </a:ext>
            </a:extLst>
          </p:cNvPr>
          <p:cNvSpPr>
            <a:spLocks noGrp="1"/>
          </p:cNvSpPr>
          <p:nvPr>
            <p:ph type="sldNum" sz="quarter" idx="11"/>
          </p:nvPr>
        </p:nvSpPr>
        <p:spPr>
          <a:xfrm>
            <a:off x="6837363" y="62325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B3E079-04E6-4612-B312-2FBF9DDF4FDA}" type="slidenum">
              <a:rPr lang="en-US" altLang="en-US" sz="1400"/>
              <a:pPr/>
              <a:t>14</a:t>
            </a:fld>
            <a:endParaRPr lang="en-US" altLang="en-US" sz="1400"/>
          </a:p>
        </p:txBody>
      </p:sp>
      <p:sp>
        <p:nvSpPr>
          <p:cNvPr id="38915" name="Rectangle 2">
            <a:extLst>
              <a:ext uri="{FF2B5EF4-FFF2-40B4-BE49-F238E27FC236}">
                <a16:creationId xmlns:a16="http://schemas.microsoft.com/office/drawing/2014/main" id="{4783FE96-BE39-4679-85DE-8574F520543A}"/>
              </a:ext>
            </a:extLst>
          </p:cNvPr>
          <p:cNvSpPr>
            <a:spLocks noGrp="1" noChangeArrowheads="1"/>
          </p:cNvSpPr>
          <p:nvPr>
            <p:ph type="title"/>
          </p:nvPr>
        </p:nvSpPr>
        <p:spPr>
          <a:xfrm>
            <a:off x="193675" y="381000"/>
            <a:ext cx="8756650" cy="1371600"/>
          </a:xfrm>
        </p:spPr>
        <p:txBody>
          <a:bodyPr/>
          <a:lstStyle/>
          <a:p>
            <a:r>
              <a:rPr lang="en-US" altLang="en-US"/>
              <a:t>Passing Tow-Dimensional Lists to Functions</a:t>
            </a:r>
            <a:endParaRPr lang="en-US" altLang="en-US">
              <a:solidFill>
                <a:schemeClr val="tx1"/>
              </a:solidFill>
              <a:latin typeface="Book Antiqua" panose="02040602050305030304" pitchFamily="18" charset="0"/>
              <a:hlinkClick r:id="rId2" action="ppaction://program"/>
            </a:endParaRPr>
          </a:p>
        </p:txBody>
      </p:sp>
      <p:sp>
        <p:nvSpPr>
          <p:cNvPr id="38916" name="Rectangle 9">
            <a:extLst>
              <a:ext uri="{FF2B5EF4-FFF2-40B4-BE49-F238E27FC236}">
                <a16:creationId xmlns:a16="http://schemas.microsoft.com/office/drawing/2014/main" id="{F037EE45-B29B-43D8-822F-5A58A8F43862}"/>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7" name="Rectangle 2">
            <a:extLst>
              <a:ext uri="{FF2B5EF4-FFF2-40B4-BE49-F238E27FC236}">
                <a16:creationId xmlns:a16="http://schemas.microsoft.com/office/drawing/2014/main" id="{88336F79-7CC7-4AD1-A236-D4FE10F6B1B8}"/>
              </a:ext>
            </a:extLst>
          </p:cNvPr>
          <p:cNvSpPr>
            <a:spLocks noChangeArrowheads="1"/>
          </p:cNvSpPr>
          <p:nvPr/>
        </p:nvSpPr>
        <p:spPr bwMode="auto">
          <a:xfrm>
            <a:off x="808038" y="1931988"/>
            <a:ext cx="7566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You can pass a two-dimensional list to a function just as you pass a one-dimensional list. You can also return a two-dimensional list from a function.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07C748A-179C-4D07-8493-5FBECB6E058D}"/>
              </a:ext>
            </a:extLst>
          </p:cNvPr>
          <p:cNvSpPr>
            <a:spLocks noGrp="1"/>
          </p:cNvSpPr>
          <p:nvPr>
            <p:ph type="title"/>
          </p:nvPr>
        </p:nvSpPr>
        <p:spPr/>
        <p:txBody>
          <a:bodyPr/>
          <a:lstStyle/>
          <a:p>
            <a:r>
              <a:rPr lang="en-US" altLang="en-US"/>
              <a:t>Passing Tow-Dimensional Lists to Functions (cont’d.)</a:t>
            </a:r>
          </a:p>
        </p:txBody>
      </p:sp>
      <p:sp>
        <p:nvSpPr>
          <p:cNvPr id="39939" name="Slide Number Placeholder 3">
            <a:extLst>
              <a:ext uri="{FF2B5EF4-FFF2-40B4-BE49-F238E27FC236}">
                <a16:creationId xmlns:a16="http://schemas.microsoft.com/office/drawing/2014/main" id="{6B68792C-FDB0-439B-8253-28C01CBBE6ED}"/>
              </a:ext>
            </a:extLst>
          </p:cNvPr>
          <p:cNvSpPr>
            <a:spLocks noGrp="1"/>
          </p:cNvSpPr>
          <p:nvPr>
            <p:ph type="sldNum" sz="quarter" idx="11"/>
          </p:nvPr>
        </p:nvSpPr>
        <p:spPr>
          <a:xfrm>
            <a:off x="6799263" y="62325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F92026-7A2A-4F9D-BEB4-49EE2B19DE68}" type="slidenum">
              <a:rPr lang="en-US" altLang="en-US" sz="1400"/>
              <a:pPr/>
              <a:t>15</a:t>
            </a:fld>
            <a:endParaRPr lang="en-US" altLang="en-US" sz="1400"/>
          </a:p>
        </p:txBody>
      </p:sp>
      <p:sp>
        <p:nvSpPr>
          <p:cNvPr id="5" name="Rectangle 4">
            <a:extLst>
              <a:ext uri="{FF2B5EF4-FFF2-40B4-BE49-F238E27FC236}">
                <a16:creationId xmlns:a16="http://schemas.microsoft.com/office/drawing/2014/main" id="{E7A4CC88-861B-4B59-8096-A6C5C74A7B63}"/>
              </a:ext>
            </a:extLst>
          </p:cNvPr>
          <p:cNvSpPr/>
          <p:nvPr/>
        </p:nvSpPr>
        <p:spPr>
          <a:xfrm>
            <a:off x="128588" y="1585913"/>
            <a:ext cx="5184775" cy="5016500"/>
          </a:xfrm>
          <a:prstGeom prst="rect">
            <a:avLst/>
          </a:prstGeom>
          <a:solidFill>
            <a:schemeClr val="bg1">
              <a:lumMod val="85000"/>
            </a:schemeClr>
          </a:solidFill>
        </p:spPr>
        <p:txBody>
          <a:bodyPr>
            <a:spAutoFit/>
          </a:bodyPr>
          <a:lstStyle/>
          <a:p>
            <a:pPr>
              <a:defRPr/>
            </a:pPr>
            <a:r>
              <a:rPr lang="en-US" sz="1600" dirty="0"/>
              <a:t>def getMatrix(): </a:t>
            </a:r>
          </a:p>
          <a:p>
            <a:pPr>
              <a:defRPr/>
            </a:pPr>
            <a:r>
              <a:rPr lang="en-US" sz="1600" dirty="0"/>
              <a:t>    matrix = [] # Create an empty list</a:t>
            </a:r>
          </a:p>
          <a:p>
            <a:pPr>
              <a:defRPr/>
            </a:pPr>
            <a:endParaRPr lang="en-US" sz="1600" dirty="0"/>
          </a:p>
          <a:p>
            <a:pPr>
              <a:defRPr/>
            </a:pPr>
            <a:r>
              <a:rPr lang="en-US" sz="1600" dirty="0"/>
              <a:t>    numberOfRows = int(input("Enter the number of rows: "))</a:t>
            </a:r>
          </a:p>
          <a:p>
            <a:pPr>
              <a:defRPr/>
            </a:pPr>
            <a:r>
              <a:rPr lang="en-US" sz="1600" dirty="0"/>
              <a:t>    for row in range(numberOfRows): </a:t>
            </a:r>
          </a:p>
          <a:p>
            <a:pPr>
              <a:defRPr/>
            </a:pPr>
            <a:r>
              <a:rPr lang="en-US" sz="1600" dirty="0"/>
              <a:t>        s = input("Enter row " + str(row) + ": ")</a:t>
            </a:r>
          </a:p>
          <a:p>
            <a:pPr>
              <a:defRPr/>
            </a:pPr>
            <a:r>
              <a:rPr lang="en-US" sz="1600" dirty="0"/>
              <a:t>        L = s.split()</a:t>
            </a:r>
          </a:p>
          <a:p>
            <a:pPr>
              <a:defRPr/>
            </a:pPr>
            <a:r>
              <a:rPr lang="en-US" sz="1600" dirty="0"/>
              <a:t>        temp = []</a:t>
            </a:r>
          </a:p>
          <a:p>
            <a:pPr>
              <a:defRPr/>
            </a:pPr>
            <a:r>
              <a:rPr lang="en-US" sz="1600" dirty="0"/>
              <a:t>        for col in range(len(L)):</a:t>
            </a:r>
          </a:p>
          <a:p>
            <a:pPr>
              <a:defRPr/>
            </a:pPr>
            <a:r>
              <a:rPr lang="en-US" sz="1600" dirty="0"/>
              <a:t>            temp.append(int(L[col]))</a:t>
            </a:r>
          </a:p>
          <a:p>
            <a:pPr>
              <a:defRPr/>
            </a:pPr>
            <a:r>
              <a:rPr lang="en-US" sz="1600" dirty="0"/>
              <a:t>        matrix.append(temp)  </a:t>
            </a:r>
          </a:p>
          <a:p>
            <a:pPr>
              <a:defRPr/>
            </a:pPr>
            <a:endParaRPr lang="en-US" sz="1600" dirty="0"/>
          </a:p>
          <a:p>
            <a:pPr>
              <a:defRPr/>
            </a:pPr>
            <a:r>
              <a:rPr lang="en-US" sz="1600" dirty="0"/>
              <a:t>    return matrix</a:t>
            </a:r>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p:txBody>
      </p:sp>
      <p:sp>
        <p:nvSpPr>
          <p:cNvPr id="6" name="Rectangle 5">
            <a:extLst>
              <a:ext uri="{FF2B5EF4-FFF2-40B4-BE49-F238E27FC236}">
                <a16:creationId xmlns:a16="http://schemas.microsoft.com/office/drawing/2014/main" id="{2A081D84-02AA-495E-8F51-C34B068A29E9}"/>
              </a:ext>
            </a:extLst>
          </p:cNvPr>
          <p:cNvSpPr/>
          <p:nvPr/>
        </p:nvSpPr>
        <p:spPr>
          <a:xfrm>
            <a:off x="5494338" y="1585913"/>
            <a:ext cx="3379787" cy="5016500"/>
          </a:xfrm>
          <a:prstGeom prst="rect">
            <a:avLst/>
          </a:prstGeom>
          <a:solidFill>
            <a:schemeClr val="bg1">
              <a:lumMod val="85000"/>
            </a:schemeClr>
          </a:solidFill>
        </p:spPr>
        <p:txBody>
          <a:bodyPr>
            <a:spAutoFit/>
          </a:bodyPr>
          <a:lstStyle/>
          <a:p>
            <a:pPr>
              <a:defRPr/>
            </a:pPr>
            <a:r>
              <a:rPr lang="en-US" sz="1600" dirty="0"/>
              <a:t>def accumulate(m):</a:t>
            </a:r>
          </a:p>
          <a:p>
            <a:pPr>
              <a:defRPr/>
            </a:pPr>
            <a:r>
              <a:rPr lang="en-US" sz="1600" dirty="0"/>
              <a:t>    for row in range(len(m)):</a:t>
            </a:r>
          </a:p>
          <a:p>
            <a:pPr>
              <a:defRPr/>
            </a:pPr>
            <a:r>
              <a:rPr lang="en-US" sz="1600" dirty="0"/>
              <a:t>        for col in range(len(m[0])):</a:t>
            </a:r>
          </a:p>
          <a:p>
            <a:pPr>
              <a:defRPr/>
            </a:pPr>
            <a:r>
              <a:rPr lang="en-US" sz="1600" dirty="0"/>
              <a:t>            print(m[row][col],end=" ")</a:t>
            </a:r>
          </a:p>
          <a:p>
            <a:pPr>
              <a:defRPr/>
            </a:pPr>
            <a:r>
              <a:rPr lang="en-US" sz="1600" dirty="0"/>
              <a:t>        print()</a:t>
            </a:r>
          </a:p>
          <a:p>
            <a:pPr>
              <a:defRPr/>
            </a:pPr>
            <a:endParaRPr lang="en-US" sz="1600" dirty="0"/>
          </a:p>
          <a:p>
            <a:pPr>
              <a:defRPr/>
            </a:pPr>
            <a:r>
              <a:rPr lang="en-US" sz="1600" dirty="0"/>
              <a:t>def main():</a:t>
            </a:r>
          </a:p>
          <a:p>
            <a:pPr>
              <a:defRPr/>
            </a:pPr>
            <a:r>
              <a:rPr lang="en-US" sz="1600" dirty="0"/>
              <a:t>    m = getMatrix() # Get an list</a:t>
            </a:r>
          </a:p>
          <a:p>
            <a:pPr>
              <a:defRPr/>
            </a:pPr>
            <a:r>
              <a:rPr lang="en-US" sz="1600" dirty="0"/>
              <a:t>    print(m)</a:t>
            </a:r>
          </a:p>
          <a:p>
            <a:pPr>
              <a:defRPr/>
            </a:pPr>
            <a:endParaRPr lang="en-US" sz="1600" dirty="0"/>
          </a:p>
          <a:p>
            <a:pPr>
              <a:defRPr/>
            </a:pPr>
            <a:r>
              <a:rPr lang="en-US" sz="1600" dirty="0"/>
              <a:t>    # Display all elements</a:t>
            </a:r>
          </a:p>
          <a:p>
            <a:pPr>
              <a:defRPr/>
            </a:pPr>
            <a:r>
              <a:rPr lang="en-US" sz="1600" dirty="0"/>
              <a:t>    accumulate(m)</a:t>
            </a:r>
          </a:p>
          <a:p>
            <a:pPr>
              <a:defRPr/>
            </a:pPr>
            <a:endParaRPr lang="en-US" sz="1600" dirty="0"/>
          </a:p>
          <a:p>
            <a:pPr>
              <a:defRPr/>
            </a:pPr>
            <a:r>
              <a:rPr lang="en-US" sz="1600" dirty="0"/>
              <a:t>main() # Invoke main function</a:t>
            </a:r>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a:p>
            <a:pPr>
              <a:defRPr/>
            </a:pPr>
            <a:endParaRPr lang="en-US" sz="1600" dirty="0"/>
          </a:p>
        </p:txBody>
      </p:sp>
      <p:sp>
        <p:nvSpPr>
          <p:cNvPr id="39942" name="Rectangle 6">
            <a:extLst>
              <a:ext uri="{FF2B5EF4-FFF2-40B4-BE49-F238E27FC236}">
                <a16:creationId xmlns:a16="http://schemas.microsoft.com/office/drawing/2014/main" id="{90121318-192C-479F-B781-77489C56341E}"/>
              </a:ext>
            </a:extLst>
          </p:cNvPr>
          <p:cNvSpPr>
            <a:spLocks noChangeArrowheads="1"/>
          </p:cNvSpPr>
          <p:nvPr/>
        </p:nvSpPr>
        <p:spPr bwMode="auto">
          <a:xfrm>
            <a:off x="2498725" y="4786313"/>
            <a:ext cx="27257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FF0000"/>
                </a:solidFill>
              </a:rPr>
              <a:t>Enter the number of rows: 3</a:t>
            </a:r>
          </a:p>
          <a:p>
            <a:r>
              <a:rPr lang="en-US" altLang="en-US" sz="1400">
                <a:solidFill>
                  <a:srgbClr val="FF0000"/>
                </a:solidFill>
              </a:rPr>
              <a:t>Enter row 0: 1 2 3 4</a:t>
            </a:r>
          </a:p>
          <a:p>
            <a:r>
              <a:rPr lang="en-US" altLang="en-US" sz="1400">
                <a:solidFill>
                  <a:srgbClr val="FF0000"/>
                </a:solidFill>
              </a:rPr>
              <a:t>Enter row 1: 2 3 4 5</a:t>
            </a:r>
          </a:p>
          <a:p>
            <a:r>
              <a:rPr lang="en-US" altLang="en-US" sz="1400">
                <a:solidFill>
                  <a:srgbClr val="FF0000"/>
                </a:solidFill>
              </a:rPr>
              <a:t>Enter row 2: 3 4 5 6</a:t>
            </a:r>
          </a:p>
          <a:p>
            <a:r>
              <a:rPr lang="en-US" altLang="en-US" sz="1400">
                <a:solidFill>
                  <a:srgbClr val="FF0000"/>
                </a:solidFill>
              </a:rPr>
              <a:t>[[1, 2, 3, 4], [2, 3, 4, 5], [3, 4, 5, 6]]</a:t>
            </a:r>
          </a:p>
          <a:p>
            <a:r>
              <a:rPr lang="en-US" altLang="en-US" sz="1400">
                <a:solidFill>
                  <a:srgbClr val="FF0000"/>
                </a:solidFill>
              </a:rPr>
              <a:t>1 2 3 4 </a:t>
            </a:r>
          </a:p>
          <a:p>
            <a:r>
              <a:rPr lang="en-US" altLang="en-US" sz="1400">
                <a:solidFill>
                  <a:srgbClr val="FF0000"/>
                </a:solidFill>
              </a:rPr>
              <a:t>2 3 4 5 </a:t>
            </a:r>
          </a:p>
          <a:p>
            <a:r>
              <a:rPr lang="en-US" altLang="en-US" sz="1400">
                <a:solidFill>
                  <a:srgbClr val="FF0000"/>
                </a:solidFill>
              </a:rPr>
              <a:t>3 4 5 6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6E518B9E-8BC0-4CCA-987D-411171BA5F1D}"/>
              </a:ext>
            </a:extLst>
          </p:cNvPr>
          <p:cNvSpPr>
            <a:spLocks noGrp="1"/>
          </p:cNvSpPr>
          <p:nvPr>
            <p:ph type="sldNum" sz="quarter" idx="11"/>
          </p:nvPr>
        </p:nvSpPr>
        <p:spPr>
          <a:xfrm>
            <a:off x="6799263" y="62706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62BE3-16D2-41EB-908D-D0997C911918}" type="slidenum">
              <a:rPr lang="en-US" altLang="en-US" sz="1400"/>
              <a:pPr/>
              <a:t>16</a:t>
            </a:fld>
            <a:endParaRPr lang="en-US" altLang="en-US" sz="1400"/>
          </a:p>
        </p:txBody>
      </p:sp>
      <p:sp>
        <p:nvSpPr>
          <p:cNvPr id="40963" name="Rectangle 2">
            <a:extLst>
              <a:ext uri="{FF2B5EF4-FFF2-40B4-BE49-F238E27FC236}">
                <a16:creationId xmlns:a16="http://schemas.microsoft.com/office/drawing/2014/main" id="{C641CCA3-D40B-4447-885A-CC1C785A72ED}"/>
              </a:ext>
            </a:extLst>
          </p:cNvPr>
          <p:cNvSpPr>
            <a:spLocks noGrp="1" noChangeArrowheads="1"/>
          </p:cNvSpPr>
          <p:nvPr>
            <p:ph type="title"/>
          </p:nvPr>
        </p:nvSpPr>
        <p:spPr>
          <a:xfrm>
            <a:off x="615950" y="395288"/>
            <a:ext cx="7772400" cy="1371600"/>
          </a:xfrm>
        </p:spPr>
        <p:txBody>
          <a:bodyPr/>
          <a:lstStyle/>
          <a:p>
            <a:r>
              <a:rPr lang="en-US" altLang="en-US"/>
              <a:t>Problem: Grading Multiple-Choice Test</a:t>
            </a:r>
            <a:endParaRPr lang="en-US" altLang="en-US">
              <a:solidFill>
                <a:schemeClr val="tx1"/>
              </a:solidFill>
              <a:latin typeface="Book Antiqua" panose="02040602050305030304" pitchFamily="18" charset="0"/>
              <a:hlinkClick r:id="rId3" action="ppaction://program"/>
            </a:endParaRPr>
          </a:p>
        </p:txBody>
      </p:sp>
      <p:sp>
        <p:nvSpPr>
          <p:cNvPr id="40964" name="Rectangle 3">
            <a:extLst>
              <a:ext uri="{FF2B5EF4-FFF2-40B4-BE49-F238E27FC236}">
                <a16:creationId xmlns:a16="http://schemas.microsoft.com/office/drawing/2014/main" id="{CBCF0F39-F0FC-463F-8593-D91C92C2FD8E}"/>
              </a:ext>
            </a:extLst>
          </p:cNvPr>
          <p:cNvSpPr>
            <a:spLocks noGrp="1" noChangeArrowheads="1"/>
          </p:cNvSpPr>
          <p:nvPr>
            <p:ph type="body" idx="1"/>
          </p:nvPr>
        </p:nvSpPr>
        <p:spPr>
          <a:xfrm>
            <a:off x="5181600" y="3171825"/>
            <a:ext cx="3810000" cy="1524000"/>
          </a:xfrm>
        </p:spPr>
        <p:txBody>
          <a:bodyPr/>
          <a:lstStyle/>
          <a:p>
            <a:r>
              <a:rPr lang="en-US" altLang="en-US" sz="2800"/>
              <a:t>Objective: </a:t>
            </a:r>
            <a:r>
              <a:rPr lang="en-US" altLang="en-US" sz="2800">
                <a:cs typeface="Times New Roman" panose="02020603050405020304" pitchFamily="18" charset="0"/>
              </a:rPr>
              <a:t>write a program that grades multiple-choice test</a:t>
            </a:r>
            <a:r>
              <a:rPr lang="en-US" altLang="en-US" sz="3400">
                <a:cs typeface="Times New Roman" panose="02020603050405020304" pitchFamily="18" charset="0"/>
              </a:rPr>
              <a:t>. </a:t>
            </a:r>
          </a:p>
        </p:txBody>
      </p:sp>
      <p:sp>
        <p:nvSpPr>
          <p:cNvPr id="40965" name="Rectangle 4">
            <a:extLst>
              <a:ext uri="{FF2B5EF4-FFF2-40B4-BE49-F238E27FC236}">
                <a16:creationId xmlns:a16="http://schemas.microsoft.com/office/drawing/2014/main" id="{48A77B20-BC43-49FE-A681-750E149DF2D2}"/>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0966" name="Object 5">
            <a:extLst>
              <a:ext uri="{FF2B5EF4-FFF2-40B4-BE49-F238E27FC236}">
                <a16:creationId xmlns:a16="http://schemas.microsoft.com/office/drawing/2014/main" id="{E3611374-7A33-4621-BF9C-7503575B7DB8}"/>
              </a:ext>
            </a:extLst>
          </p:cNvPr>
          <p:cNvGraphicFramePr>
            <a:graphicFrameLocks noChangeAspect="1"/>
          </p:cNvGraphicFramePr>
          <p:nvPr/>
        </p:nvGraphicFramePr>
        <p:xfrm>
          <a:off x="79375" y="3467100"/>
          <a:ext cx="4987925" cy="3048000"/>
        </p:xfrm>
        <a:graphic>
          <a:graphicData uri="http://schemas.openxmlformats.org/presentationml/2006/ole">
            <mc:AlternateContent xmlns:mc="http://schemas.openxmlformats.org/markup-compatibility/2006">
              <mc:Choice xmlns:v="urn:schemas-microsoft-com:vml" Requires="v">
                <p:oleObj spid="_x0000_s40978" r:id="rId4" imgW="3200400" imgH="1828800" progId="Word.Picture.8">
                  <p:embed/>
                </p:oleObj>
              </mc:Choice>
              <mc:Fallback>
                <p:oleObj r:id="rId4" imgW="3200400" imgH="18288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 y="3467100"/>
                        <a:ext cx="49879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6">
            <a:extLst>
              <a:ext uri="{FF2B5EF4-FFF2-40B4-BE49-F238E27FC236}">
                <a16:creationId xmlns:a16="http://schemas.microsoft.com/office/drawing/2014/main" id="{240641CA-272B-4265-8F05-5520936C532A}"/>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0968" name="Object 7">
            <a:extLst>
              <a:ext uri="{FF2B5EF4-FFF2-40B4-BE49-F238E27FC236}">
                <a16:creationId xmlns:a16="http://schemas.microsoft.com/office/drawing/2014/main" id="{E79E8C40-2E0C-4719-BBA7-7154734F7FAD}"/>
              </a:ext>
            </a:extLst>
          </p:cNvPr>
          <p:cNvGraphicFramePr>
            <a:graphicFrameLocks noChangeAspect="1"/>
          </p:cNvGraphicFramePr>
          <p:nvPr/>
        </p:nvGraphicFramePr>
        <p:xfrm>
          <a:off x="5148263" y="4924425"/>
          <a:ext cx="3690937" cy="1571625"/>
        </p:xfrm>
        <a:graphic>
          <a:graphicData uri="http://schemas.openxmlformats.org/presentationml/2006/ole">
            <mc:AlternateContent xmlns:mc="http://schemas.openxmlformats.org/markup-compatibility/2006">
              <mc:Choice xmlns:v="urn:schemas-microsoft-com:vml" Requires="v">
                <p:oleObj spid="_x0000_s40979" r:id="rId6" imgW="2438400" imgH="914400" progId="Word.Picture.8">
                  <p:embed/>
                </p:oleObj>
              </mc:Choice>
              <mc:Fallback>
                <p:oleObj r:id="rId6" imgW="2438400" imgH="914400"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4924425"/>
                        <a:ext cx="36909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1">
            <a:extLst>
              <a:ext uri="{FF2B5EF4-FFF2-40B4-BE49-F238E27FC236}">
                <a16:creationId xmlns:a16="http://schemas.microsoft.com/office/drawing/2014/main" id="{31F006DC-4599-45E8-98A6-483F103A274F}"/>
              </a:ext>
            </a:extLst>
          </p:cNvPr>
          <p:cNvSpPr>
            <a:spLocks noChangeArrowheads="1"/>
          </p:cNvSpPr>
          <p:nvPr/>
        </p:nvSpPr>
        <p:spPr bwMode="auto">
          <a:xfrm>
            <a:off x="423863" y="1854200"/>
            <a:ext cx="8104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Suppose there are eight students and ten questions, and the answers are stored in a two-dimensional list. Each row records a student’s answers to the questions.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072387A-B841-40B7-9A42-12663A40839D}"/>
              </a:ext>
            </a:extLst>
          </p:cNvPr>
          <p:cNvSpPr>
            <a:spLocks noGrp="1"/>
          </p:cNvSpPr>
          <p:nvPr>
            <p:ph type="sldNum" sz="quarter" idx="11"/>
          </p:nvPr>
        </p:nvSpPr>
        <p:spPr>
          <a:xfrm>
            <a:off x="6837363" y="6319838"/>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A04E6B-7260-41D8-875C-63A3FF93CD14}" type="slidenum">
              <a:rPr lang="en-US" altLang="en-US" sz="1400"/>
              <a:pPr/>
              <a:t>17</a:t>
            </a:fld>
            <a:endParaRPr lang="en-US" altLang="en-US" sz="1400"/>
          </a:p>
        </p:txBody>
      </p:sp>
      <p:sp>
        <p:nvSpPr>
          <p:cNvPr id="6" name="Rectangle 5">
            <a:extLst>
              <a:ext uri="{FF2B5EF4-FFF2-40B4-BE49-F238E27FC236}">
                <a16:creationId xmlns:a16="http://schemas.microsoft.com/office/drawing/2014/main" id="{F11FE520-B8FF-4AFF-B5C2-85BE43D97432}"/>
              </a:ext>
            </a:extLst>
          </p:cNvPr>
          <p:cNvSpPr/>
          <p:nvPr/>
        </p:nvSpPr>
        <p:spPr>
          <a:xfrm>
            <a:off x="539750" y="625475"/>
            <a:ext cx="7872413" cy="5694363"/>
          </a:xfrm>
          <a:prstGeom prst="rect">
            <a:avLst/>
          </a:prstGeom>
          <a:solidFill>
            <a:schemeClr val="bg1">
              <a:lumMod val="85000"/>
            </a:schemeClr>
          </a:solidFill>
        </p:spPr>
        <p:txBody>
          <a:bodyPr>
            <a:spAutoFit/>
          </a:bodyPr>
          <a:lstStyle/>
          <a:p>
            <a:pPr>
              <a:defRPr/>
            </a:pPr>
            <a:r>
              <a:rPr lang="en-US" sz="1400" dirty="0"/>
              <a:t>def main():</a:t>
            </a:r>
          </a:p>
          <a:p>
            <a:pPr>
              <a:defRPr/>
            </a:pPr>
            <a:r>
              <a:rPr lang="en-US" sz="1400" dirty="0"/>
              <a:t>    # Students' answers to the questions</a:t>
            </a:r>
          </a:p>
          <a:p>
            <a:pPr>
              <a:defRPr/>
            </a:pPr>
            <a:r>
              <a:rPr lang="en-US" sz="1400" dirty="0"/>
              <a:t>    answers = [</a:t>
            </a:r>
          </a:p>
          <a:p>
            <a:pPr>
              <a:defRPr/>
            </a:pPr>
            <a:r>
              <a:rPr lang="en-US" sz="1400" dirty="0"/>
              <a:t>      ['A', 'B', 'A', 'C', 'C', 'D', 'E', 'E', 'A', 'D'],</a:t>
            </a:r>
          </a:p>
          <a:p>
            <a:pPr>
              <a:defRPr/>
            </a:pPr>
            <a:r>
              <a:rPr lang="en-US" sz="1400" dirty="0"/>
              <a:t>      ['D', 'B', 'A', 'B', 'C', 'A', 'E', 'E', 'A', 'D'],</a:t>
            </a:r>
          </a:p>
          <a:p>
            <a:pPr>
              <a:defRPr/>
            </a:pPr>
            <a:r>
              <a:rPr lang="en-US" sz="1400" dirty="0"/>
              <a:t>      ['E', 'D', 'D', 'A', 'C', 'B', 'E', 'E', 'A', 'D'],</a:t>
            </a:r>
          </a:p>
          <a:p>
            <a:pPr>
              <a:defRPr/>
            </a:pPr>
            <a:r>
              <a:rPr lang="en-US" sz="1400" dirty="0"/>
              <a:t>      ['C', 'B', 'A', 'E', 'D', 'C', 'E', 'E', 'A', 'D'],</a:t>
            </a:r>
          </a:p>
          <a:p>
            <a:pPr>
              <a:defRPr/>
            </a:pPr>
            <a:r>
              <a:rPr lang="en-US" sz="1400" dirty="0"/>
              <a:t>      ['A', 'B', 'D', 'C', 'C', 'D', 'E', 'E', 'A', 'D'],</a:t>
            </a:r>
          </a:p>
          <a:p>
            <a:pPr>
              <a:defRPr/>
            </a:pPr>
            <a:r>
              <a:rPr lang="en-US" sz="1400" dirty="0"/>
              <a:t>      ['B', 'B', 'E', 'C', 'C', 'D', 'E', 'E', 'A', 'D'],</a:t>
            </a:r>
          </a:p>
          <a:p>
            <a:pPr>
              <a:defRPr/>
            </a:pPr>
            <a:r>
              <a:rPr lang="en-US" sz="1400" dirty="0"/>
              <a:t>      ['B', 'B', 'A', 'C', 'C', 'D', 'E', 'E', 'A', 'D'],</a:t>
            </a:r>
          </a:p>
          <a:p>
            <a:pPr>
              <a:defRPr/>
            </a:pPr>
            <a:r>
              <a:rPr lang="en-US" sz="1400" dirty="0"/>
              <a:t>      ['E', 'B', 'E', 'C', 'C', 'D', 'E', 'E', 'A', 'D']]</a:t>
            </a:r>
          </a:p>
          <a:p>
            <a:pPr>
              <a:defRPr/>
            </a:pPr>
            <a:r>
              <a:rPr lang="en-US" sz="1400" dirty="0"/>
              <a:t>      </a:t>
            </a:r>
          </a:p>
          <a:p>
            <a:pPr>
              <a:defRPr/>
            </a:pPr>
            <a:r>
              <a:rPr lang="en-US" sz="1400" dirty="0"/>
              <a:t>    # Key to the questions</a:t>
            </a:r>
          </a:p>
          <a:p>
            <a:pPr>
              <a:defRPr/>
            </a:pPr>
            <a:r>
              <a:rPr lang="en-US" sz="1400" dirty="0"/>
              <a:t>    keys = ['D', 'B', 'D', 'C', 'C', 'D', 'A', 'E', 'A', 'D']</a:t>
            </a:r>
          </a:p>
          <a:p>
            <a:pPr>
              <a:defRPr/>
            </a:pPr>
            <a:r>
              <a:rPr lang="en-US" sz="1400" dirty="0"/>
              <a:t>    </a:t>
            </a:r>
          </a:p>
          <a:p>
            <a:pPr>
              <a:defRPr/>
            </a:pPr>
            <a:r>
              <a:rPr lang="en-US" sz="1400" dirty="0"/>
              <a:t>    # Grade all answers</a:t>
            </a:r>
          </a:p>
          <a:p>
            <a:pPr>
              <a:defRPr/>
            </a:pPr>
            <a:r>
              <a:rPr lang="en-US" sz="1400" dirty="0"/>
              <a:t>    for i in range(len(answers)):</a:t>
            </a:r>
          </a:p>
          <a:p>
            <a:pPr>
              <a:defRPr/>
            </a:pPr>
            <a:r>
              <a:rPr lang="en-US" sz="1400" dirty="0"/>
              <a:t>        # Grade one student</a:t>
            </a:r>
          </a:p>
          <a:p>
            <a:pPr>
              <a:defRPr/>
            </a:pPr>
            <a:r>
              <a:rPr lang="en-US" sz="1400" dirty="0"/>
              <a:t>        correctCount = 0</a:t>
            </a:r>
          </a:p>
          <a:p>
            <a:pPr>
              <a:defRPr/>
            </a:pPr>
            <a:r>
              <a:rPr lang="en-US" sz="1400" dirty="0"/>
              <a:t>        for j in range(len(answers[i])): </a:t>
            </a:r>
          </a:p>
          <a:p>
            <a:pPr>
              <a:defRPr/>
            </a:pPr>
            <a:r>
              <a:rPr lang="en-US" sz="1400" dirty="0"/>
              <a:t>            if answers[i][j] == keys[j]:</a:t>
            </a:r>
          </a:p>
          <a:p>
            <a:pPr>
              <a:defRPr/>
            </a:pPr>
            <a:r>
              <a:rPr lang="en-US" sz="1400" dirty="0"/>
              <a:t>                correctCount += 1</a:t>
            </a:r>
          </a:p>
          <a:p>
            <a:pPr>
              <a:defRPr/>
            </a:pPr>
            <a:endParaRPr lang="en-US" sz="1400" dirty="0"/>
          </a:p>
          <a:p>
            <a:pPr>
              <a:defRPr/>
            </a:pPr>
            <a:r>
              <a:rPr lang="en-US" sz="1400" dirty="0"/>
              <a:t>        print("Student", i, "'s correct count is", correctCount)</a:t>
            </a:r>
          </a:p>
          <a:p>
            <a:pPr>
              <a:defRPr/>
            </a:pPr>
            <a:endParaRPr lang="en-US" sz="1400" dirty="0"/>
          </a:p>
          <a:p>
            <a:pPr>
              <a:defRPr/>
            </a:pPr>
            <a:r>
              <a:rPr lang="en-US" sz="1400" dirty="0"/>
              <a:t>main() # Call the main function</a:t>
            </a:r>
          </a:p>
        </p:txBody>
      </p:sp>
      <p:sp>
        <p:nvSpPr>
          <p:cNvPr id="41988" name="Rectangle 6">
            <a:extLst>
              <a:ext uri="{FF2B5EF4-FFF2-40B4-BE49-F238E27FC236}">
                <a16:creationId xmlns:a16="http://schemas.microsoft.com/office/drawing/2014/main" id="{0E8FE6B0-8233-4F4D-9F68-1480C7BA0375}"/>
              </a:ext>
            </a:extLst>
          </p:cNvPr>
          <p:cNvSpPr>
            <a:spLocks noChangeArrowheads="1"/>
          </p:cNvSpPr>
          <p:nvPr/>
        </p:nvSpPr>
        <p:spPr bwMode="auto">
          <a:xfrm>
            <a:off x="5762625" y="4389438"/>
            <a:ext cx="24574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FF0000"/>
                </a:solidFill>
              </a:rPr>
              <a:t>Student 0 's correct count is 7</a:t>
            </a:r>
          </a:p>
          <a:p>
            <a:r>
              <a:rPr lang="en-US" altLang="en-US" sz="1400">
                <a:solidFill>
                  <a:srgbClr val="FF0000"/>
                </a:solidFill>
              </a:rPr>
              <a:t>Student 1 's correct count is 6</a:t>
            </a:r>
          </a:p>
          <a:p>
            <a:r>
              <a:rPr lang="en-US" altLang="en-US" sz="1400">
                <a:solidFill>
                  <a:srgbClr val="FF0000"/>
                </a:solidFill>
              </a:rPr>
              <a:t>Student 2 's correct count is 5</a:t>
            </a:r>
          </a:p>
          <a:p>
            <a:r>
              <a:rPr lang="en-US" altLang="en-US" sz="1400">
                <a:solidFill>
                  <a:srgbClr val="FF0000"/>
                </a:solidFill>
              </a:rPr>
              <a:t>Student 3 's correct count is 4</a:t>
            </a:r>
          </a:p>
          <a:p>
            <a:r>
              <a:rPr lang="en-US" altLang="en-US" sz="1400">
                <a:solidFill>
                  <a:srgbClr val="FF0000"/>
                </a:solidFill>
              </a:rPr>
              <a:t>Student 4 's correct count is 8</a:t>
            </a:r>
          </a:p>
          <a:p>
            <a:r>
              <a:rPr lang="en-US" altLang="en-US" sz="1400">
                <a:solidFill>
                  <a:srgbClr val="FF0000"/>
                </a:solidFill>
              </a:rPr>
              <a:t>Student 5 's correct count is 7</a:t>
            </a:r>
          </a:p>
          <a:p>
            <a:r>
              <a:rPr lang="en-US" altLang="en-US" sz="1400">
                <a:solidFill>
                  <a:srgbClr val="FF0000"/>
                </a:solidFill>
              </a:rPr>
              <a:t>Student 6 's correct count is 7</a:t>
            </a:r>
          </a:p>
          <a:p>
            <a:r>
              <a:rPr lang="en-US" altLang="en-US" sz="1400">
                <a:solidFill>
                  <a:srgbClr val="FF0000"/>
                </a:solidFill>
              </a:rPr>
              <a:t>Student 7 's correct count is 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D46AEC6-986E-4B62-B4BE-F992B1CC8614}"/>
              </a:ext>
            </a:extLst>
          </p:cNvPr>
          <p:cNvSpPr>
            <a:spLocks noGrp="1"/>
          </p:cNvSpPr>
          <p:nvPr>
            <p:ph type="title"/>
          </p:nvPr>
        </p:nvSpPr>
        <p:spPr/>
        <p:txBody>
          <a:bodyPr/>
          <a:lstStyle/>
          <a:p>
            <a:pPr eaLnBrk="1" hangingPunct="1"/>
            <a:r>
              <a:rPr lang="en-US" altLang="en-US"/>
              <a:t>What Is Digital Image Processing?</a:t>
            </a:r>
          </a:p>
        </p:txBody>
      </p:sp>
      <p:sp>
        <p:nvSpPr>
          <p:cNvPr id="3" name="Content Placeholder 2">
            <a:extLst>
              <a:ext uri="{FF2B5EF4-FFF2-40B4-BE49-F238E27FC236}">
                <a16:creationId xmlns:a16="http://schemas.microsoft.com/office/drawing/2014/main" id="{A51EBED4-C4E7-4BED-A077-71527C9F7529}"/>
              </a:ext>
            </a:extLst>
          </p:cNvPr>
          <p:cNvSpPr>
            <a:spLocks noGrp="1"/>
          </p:cNvSpPr>
          <p:nvPr>
            <p:ph idx="1"/>
          </p:nvPr>
        </p:nvSpPr>
        <p:spPr/>
        <p:txBody>
          <a:bodyPr rtlCol="0">
            <a:normAutofit/>
          </a:bodyPr>
          <a:lstStyle/>
          <a:p>
            <a:pPr eaLnBrk="1" fontAlgn="auto" hangingPunct="1">
              <a:spcAft>
                <a:spcPts val="0"/>
              </a:spcAft>
              <a:defRPr/>
            </a:pPr>
            <a:r>
              <a:rPr lang="en-US" i="1" dirty="0">
                <a:solidFill>
                  <a:srgbClr val="FF0000"/>
                </a:solidFill>
              </a:rPr>
              <a:t>Digital image processing </a:t>
            </a:r>
            <a:r>
              <a:rPr lang="en-US" dirty="0"/>
              <a:t>refers to the process of using algorithms to edit and manipulate digital images.</a:t>
            </a:r>
          </a:p>
          <a:p>
            <a:pPr eaLnBrk="1" fontAlgn="auto" hangingPunct="1">
              <a:spcAft>
                <a:spcPts val="0"/>
              </a:spcAft>
              <a:defRPr/>
            </a:pPr>
            <a:r>
              <a:rPr lang="en-US" dirty="0"/>
              <a:t>Image processing has extensive applications in many areas, including astronomy, medicine, industrial robotics, and remote sensing by satellites.</a:t>
            </a:r>
          </a:p>
          <a:p>
            <a:pPr marL="0" indent="0" eaLnBrk="1" fontAlgn="auto" hangingPunct="1">
              <a:spcAft>
                <a:spcPts val="0"/>
              </a:spcAft>
              <a:buFont typeface="Arial" panose="020B0604020202020204" pitchFamily="34" charset="0"/>
              <a:buNone/>
              <a:defRPr/>
            </a:pPr>
            <a:r>
              <a:rPr lang="en-US" dirty="0"/>
              <a:t> </a:t>
            </a:r>
          </a:p>
        </p:txBody>
      </p:sp>
      <p:sp>
        <p:nvSpPr>
          <p:cNvPr id="43012" name="Slide Number Placeholder 4">
            <a:extLst>
              <a:ext uri="{FF2B5EF4-FFF2-40B4-BE49-F238E27FC236}">
                <a16:creationId xmlns:a16="http://schemas.microsoft.com/office/drawing/2014/main" id="{91554AEF-6FD8-4652-A7EE-3411B2CBDC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6644B4-8CDB-4E16-B711-6A7DE4A43199}" type="slidenum">
              <a:rPr lang="en-US" altLang="en-US" sz="1200">
                <a:solidFill>
                  <a:srgbClr val="898989"/>
                </a:solidFill>
              </a:rPr>
              <a:pPr/>
              <a:t>18</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8551-4C09-4146-A7FC-51F05D675CB2}"/>
              </a:ext>
            </a:extLst>
          </p:cNvPr>
          <p:cNvSpPr>
            <a:spLocks noGrp="1"/>
          </p:cNvSpPr>
          <p:nvPr>
            <p:ph type="title"/>
          </p:nvPr>
        </p:nvSpPr>
        <p:spPr/>
        <p:txBody>
          <a:bodyPr rtlCol="0">
            <a:normAutofit fontScale="90000"/>
          </a:bodyPr>
          <a:lstStyle/>
          <a:p>
            <a:pPr eaLnBrk="1" fontAlgn="auto" hangingPunct="1">
              <a:spcAft>
                <a:spcPts val="0"/>
              </a:spcAft>
              <a:defRPr/>
            </a:pPr>
            <a:r>
              <a:rPr lang="en-US" dirty="0"/>
              <a:t>What Is Digital Image Processing? (cont’d.)</a:t>
            </a:r>
          </a:p>
        </p:txBody>
      </p:sp>
      <p:sp>
        <p:nvSpPr>
          <p:cNvPr id="44035" name="Content Placeholder 2">
            <a:extLst>
              <a:ext uri="{FF2B5EF4-FFF2-40B4-BE49-F238E27FC236}">
                <a16:creationId xmlns:a16="http://schemas.microsoft.com/office/drawing/2014/main" id="{AB56B9A0-ACC5-491F-9A58-74A58DCA7ABF}"/>
              </a:ext>
            </a:extLst>
          </p:cNvPr>
          <p:cNvSpPr>
            <a:spLocks noGrp="1"/>
          </p:cNvSpPr>
          <p:nvPr>
            <p:ph idx="1"/>
          </p:nvPr>
        </p:nvSpPr>
        <p:spPr/>
        <p:txBody>
          <a:bodyPr/>
          <a:lstStyle/>
          <a:p>
            <a:pPr eaLnBrk="1" hangingPunct="1"/>
            <a:r>
              <a:rPr lang="en-US" altLang="en-US"/>
              <a:t>A </a:t>
            </a:r>
            <a:r>
              <a:rPr lang="en-US" altLang="en-US" i="1">
                <a:solidFill>
                  <a:srgbClr val="FF0000"/>
                </a:solidFill>
              </a:rPr>
              <a:t>digital image </a:t>
            </a:r>
            <a:r>
              <a:rPr lang="en-US" altLang="en-US"/>
              <a:t>is a finite collection of small, discrete picture elements called </a:t>
            </a:r>
            <a:r>
              <a:rPr lang="en-US" altLang="en-US" i="1">
                <a:solidFill>
                  <a:srgbClr val="FF0000"/>
                </a:solidFill>
              </a:rPr>
              <a:t>pixels</a:t>
            </a:r>
            <a:r>
              <a:rPr lang="en-US" altLang="en-US"/>
              <a:t>. </a:t>
            </a:r>
          </a:p>
          <a:p>
            <a:pPr eaLnBrk="1" hangingPunct="1"/>
            <a:r>
              <a:rPr lang="en-US" altLang="en-US"/>
              <a:t>These pixels are organized in a two-dimensional grid and represent the smallest amount of picture information that is available. </a:t>
            </a:r>
          </a:p>
          <a:p>
            <a:pPr eaLnBrk="1" hangingPunct="1"/>
            <a:r>
              <a:rPr lang="en-US" altLang="en-US"/>
              <a:t>More pixels in your image mean more detail or resolution.</a:t>
            </a:r>
          </a:p>
        </p:txBody>
      </p:sp>
      <p:sp>
        <p:nvSpPr>
          <p:cNvPr id="44036" name="Slide Number Placeholder 3">
            <a:extLst>
              <a:ext uri="{FF2B5EF4-FFF2-40B4-BE49-F238E27FC236}">
                <a16:creationId xmlns:a16="http://schemas.microsoft.com/office/drawing/2014/main" id="{81867EC6-B9A9-4F13-A2C9-63C4661147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E06B54-19B5-4A7C-AEEC-32548AA2E460}" type="slidenum">
              <a:rPr lang="en-US" altLang="en-US" sz="1200">
                <a:solidFill>
                  <a:srgbClr val="898989"/>
                </a:solidFill>
              </a:rPr>
              <a:pPr/>
              <a:t>19</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9B379BCE-ACE4-45A9-842D-D2A128D811F4}"/>
              </a:ext>
            </a:extLst>
          </p:cNvPr>
          <p:cNvSpPr>
            <a:spLocks noGrp="1"/>
          </p:cNvSpPr>
          <p:nvPr>
            <p:ph type="sldNum" sz="quarter" idx="11"/>
          </p:nvPr>
        </p:nvSpPr>
        <p:spPr>
          <a:xfrm>
            <a:off x="6837363" y="63087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379BFE-BF56-4859-BE3E-F4190FA97BFC}" type="slidenum">
              <a:rPr lang="en-US" altLang="en-US" sz="1400"/>
              <a:pPr/>
              <a:t>2</a:t>
            </a:fld>
            <a:endParaRPr lang="en-US" altLang="en-US" sz="1400"/>
          </a:p>
        </p:txBody>
      </p:sp>
      <p:sp>
        <p:nvSpPr>
          <p:cNvPr id="26627" name="Rectangle 2">
            <a:extLst>
              <a:ext uri="{FF2B5EF4-FFF2-40B4-BE49-F238E27FC236}">
                <a16:creationId xmlns:a16="http://schemas.microsoft.com/office/drawing/2014/main" id="{3F398C62-4A89-47EB-911D-81B5C6BED152}"/>
              </a:ext>
            </a:extLst>
          </p:cNvPr>
          <p:cNvSpPr>
            <a:spLocks noGrp="1" noChangeArrowheads="1"/>
          </p:cNvSpPr>
          <p:nvPr>
            <p:ph type="title"/>
          </p:nvPr>
        </p:nvSpPr>
        <p:spPr>
          <a:xfrm>
            <a:off x="717550" y="249238"/>
            <a:ext cx="7772400" cy="1066800"/>
          </a:xfrm>
          <a:noFill/>
        </p:spPr>
        <p:txBody>
          <a:bodyPr/>
          <a:lstStyle/>
          <a:p>
            <a:r>
              <a:rPr lang="en-US" altLang="en-US"/>
              <a:t>Problem</a:t>
            </a:r>
            <a:endParaRPr lang="en-US" altLang="en-US" b="1"/>
          </a:p>
        </p:txBody>
      </p:sp>
      <p:sp>
        <p:nvSpPr>
          <p:cNvPr id="26628" name="Rectangle 6">
            <a:extLst>
              <a:ext uri="{FF2B5EF4-FFF2-40B4-BE49-F238E27FC236}">
                <a16:creationId xmlns:a16="http://schemas.microsoft.com/office/drawing/2014/main" id="{6577D1DC-67D4-49DC-BC93-B480E6883EF2}"/>
              </a:ext>
            </a:extLst>
          </p:cNvPr>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6629" name="Object 5">
            <a:extLst>
              <a:ext uri="{FF2B5EF4-FFF2-40B4-BE49-F238E27FC236}">
                <a16:creationId xmlns:a16="http://schemas.microsoft.com/office/drawing/2014/main" id="{4B33E92B-F501-4992-9F84-CEED12FC467B}"/>
              </a:ext>
            </a:extLst>
          </p:cNvPr>
          <p:cNvGraphicFramePr>
            <a:graphicFrameLocks noChangeAspect="1"/>
          </p:cNvGraphicFramePr>
          <p:nvPr/>
        </p:nvGraphicFramePr>
        <p:xfrm>
          <a:off x="501650" y="2622550"/>
          <a:ext cx="7988300" cy="3654425"/>
        </p:xfrm>
        <a:graphic>
          <a:graphicData uri="http://schemas.openxmlformats.org/presentationml/2006/ole">
            <mc:AlternateContent xmlns:mc="http://schemas.openxmlformats.org/markup-compatibility/2006">
              <mc:Choice xmlns:v="urn:schemas-microsoft-com:vml" Requires="v">
                <p:oleObj spid="_x0000_s26635" r:id="rId3" imgW="4917948" imgH="2246376" progId="Word.Picture.8">
                  <p:embed/>
                </p:oleObj>
              </mc:Choice>
              <mc:Fallback>
                <p:oleObj r:id="rId3" imgW="4917948" imgH="224637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2622550"/>
                        <a:ext cx="798830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2">
            <a:extLst>
              <a:ext uri="{FF2B5EF4-FFF2-40B4-BE49-F238E27FC236}">
                <a16:creationId xmlns:a16="http://schemas.microsoft.com/office/drawing/2014/main" id="{969C5879-B747-4DC0-B559-C9CB04BBD3A4}"/>
              </a:ext>
            </a:extLst>
          </p:cNvPr>
          <p:cNvSpPr>
            <a:spLocks noChangeArrowheads="1"/>
          </p:cNvSpPr>
          <p:nvPr/>
        </p:nvSpPr>
        <p:spPr bwMode="auto">
          <a:xfrm>
            <a:off x="654050" y="1316038"/>
            <a:ext cx="78359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You can use a list to store linear collections of elements. How can you store two-dimensional data, such as the below table,</a:t>
            </a:r>
          </a:p>
          <a:p>
            <a:r>
              <a:rPr lang="en-US" altLang="en-US"/>
              <a:t>which provides the distances between cities?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8040B823-7AFA-4DFA-BB71-8FEC89D82F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4935C8-63E6-492A-964F-5630BB3FBE52}" type="slidenum">
              <a:rPr lang="en-US" altLang="en-US" sz="1200">
                <a:solidFill>
                  <a:srgbClr val="898989"/>
                </a:solidFill>
              </a:rPr>
              <a:pPr/>
              <a:t>20</a:t>
            </a:fld>
            <a:endParaRPr lang="en-US" altLang="en-US" sz="1200">
              <a:solidFill>
                <a:srgbClr val="898989"/>
              </a:solidFill>
            </a:endParaRPr>
          </a:p>
        </p:txBody>
      </p:sp>
      <p:pic>
        <p:nvPicPr>
          <p:cNvPr id="45060" name="Picture 3">
            <a:extLst>
              <a:ext uri="{FF2B5EF4-FFF2-40B4-BE49-F238E27FC236}">
                <a16:creationId xmlns:a16="http://schemas.microsoft.com/office/drawing/2014/main" id="{B451D5C2-726F-4E51-9A6C-6C3B690F4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065" y="356600"/>
            <a:ext cx="3994120" cy="291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68A2D4E-4423-FBB7-F28C-D92CA538B161}"/>
              </a:ext>
            </a:extLst>
          </p:cNvPr>
          <p:cNvPicPr>
            <a:picLocks noChangeAspect="1"/>
          </p:cNvPicPr>
          <p:nvPr/>
        </p:nvPicPr>
        <p:blipFill>
          <a:blip r:embed="rId3"/>
          <a:stretch>
            <a:fillRect/>
          </a:stretch>
        </p:blipFill>
        <p:spPr>
          <a:xfrm>
            <a:off x="688696" y="3429000"/>
            <a:ext cx="6931304" cy="32157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AFD1958-562F-41B2-AD87-10D9B1C391B2}"/>
              </a:ext>
            </a:extLst>
          </p:cNvPr>
          <p:cNvSpPr>
            <a:spLocks noGrp="1"/>
          </p:cNvSpPr>
          <p:nvPr>
            <p:ph type="title"/>
          </p:nvPr>
        </p:nvSpPr>
        <p:spPr/>
        <p:txBody>
          <a:bodyPr/>
          <a:lstStyle/>
          <a:p>
            <a:pPr eaLnBrk="1" hangingPunct="1"/>
            <a:r>
              <a:rPr lang="en-US" altLang="en-US"/>
              <a:t>The RGB Color Model</a:t>
            </a:r>
          </a:p>
        </p:txBody>
      </p:sp>
      <p:sp>
        <p:nvSpPr>
          <p:cNvPr id="3" name="Content Placeholder 2">
            <a:extLst>
              <a:ext uri="{FF2B5EF4-FFF2-40B4-BE49-F238E27FC236}">
                <a16:creationId xmlns:a16="http://schemas.microsoft.com/office/drawing/2014/main" id="{B7FE41B2-629F-4D01-874E-5914F2633EC7}"/>
              </a:ext>
            </a:extLst>
          </p:cNvPr>
          <p:cNvSpPr>
            <a:spLocks noGrp="1"/>
          </p:cNvSpPr>
          <p:nvPr>
            <p:ph idx="1"/>
          </p:nvPr>
        </p:nvSpPr>
        <p:spPr>
          <a:xfrm>
            <a:off x="457200" y="1219200"/>
            <a:ext cx="8229600" cy="5181600"/>
          </a:xfrm>
        </p:spPr>
        <p:txBody>
          <a:bodyPr rtlCol="0">
            <a:normAutofit fontScale="85000" lnSpcReduction="20000"/>
          </a:bodyPr>
          <a:lstStyle/>
          <a:p>
            <a:pPr eaLnBrk="1" fontAlgn="auto" hangingPunct="1">
              <a:spcAft>
                <a:spcPts val="0"/>
              </a:spcAft>
              <a:defRPr/>
            </a:pPr>
            <a:r>
              <a:rPr lang="en-US" dirty="0"/>
              <a:t>Each pixel in the digital image is limited to having a single color. </a:t>
            </a:r>
          </a:p>
          <a:p>
            <a:pPr eaLnBrk="1" fontAlgn="auto" hangingPunct="1">
              <a:spcAft>
                <a:spcPts val="0"/>
              </a:spcAft>
              <a:defRPr/>
            </a:pPr>
            <a:r>
              <a:rPr lang="en-US" dirty="0"/>
              <a:t>The specific color depends on a formula that mixes various amounts of the primary colors red, green, and blue. </a:t>
            </a:r>
          </a:p>
          <a:p>
            <a:pPr eaLnBrk="1" fontAlgn="auto" hangingPunct="1">
              <a:spcAft>
                <a:spcPts val="0"/>
              </a:spcAft>
              <a:defRPr/>
            </a:pPr>
            <a:r>
              <a:rPr lang="en-US" dirty="0"/>
              <a:t>Viewing colors as a combination of red, green, and blue is often referred to as the </a:t>
            </a:r>
            <a:r>
              <a:rPr lang="en-US" i="1" dirty="0">
                <a:solidFill>
                  <a:srgbClr val="FF0000"/>
                </a:solidFill>
              </a:rPr>
              <a:t>RGB color model</a:t>
            </a:r>
            <a:r>
              <a:rPr lang="en-US" dirty="0"/>
              <a:t>.</a:t>
            </a:r>
          </a:p>
          <a:p>
            <a:pPr eaLnBrk="1" fontAlgn="auto" hangingPunct="1">
              <a:spcAft>
                <a:spcPts val="0"/>
              </a:spcAft>
              <a:defRPr/>
            </a:pPr>
            <a:r>
              <a:rPr lang="en-US" dirty="0"/>
              <a:t>The amount of each primary color component is referred to as its intensity. </a:t>
            </a:r>
          </a:p>
          <a:p>
            <a:pPr eaLnBrk="1" fontAlgn="auto" hangingPunct="1">
              <a:spcAft>
                <a:spcPts val="0"/>
              </a:spcAft>
              <a:defRPr/>
            </a:pPr>
            <a:r>
              <a:rPr lang="en-US" dirty="0"/>
              <a:t>Intensities will range from a minimum of 0 to a maximum of 255.</a:t>
            </a:r>
          </a:p>
          <a:p>
            <a:pPr eaLnBrk="1" fontAlgn="auto" hangingPunct="1">
              <a:spcAft>
                <a:spcPts val="0"/>
              </a:spcAft>
              <a:defRPr/>
            </a:pPr>
            <a:r>
              <a:rPr lang="en-US" dirty="0"/>
              <a:t>For example, a color with 255 red intensity, 0 green intensity, and 255 blue intensity will be purple (or magenta). </a:t>
            </a:r>
          </a:p>
        </p:txBody>
      </p:sp>
      <p:sp>
        <p:nvSpPr>
          <p:cNvPr id="47108" name="Slide Number Placeholder 4">
            <a:extLst>
              <a:ext uri="{FF2B5EF4-FFF2-40B4-BE49-F238E27FC236}">
                <a16:creationId xmlns:a16="http://schemas.microsoft.com/office/drawing/2014/main" id="{24EAFD71-0F1C-4A70-B2FA-A1985F0BCD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E9256C-423B-4F6A-A9C4-52B280985538}" type="slidenum">
              <a:rPr lang="en-US" altLang="en-US" sz="1200">
                <a:solidFill>
                  <a:srgbClr val="898989"/>
                </a:solidFill>
              </a:rPr>
              <a:pPr/>
              <a:t>21</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4869AC6-710A-43D6-B712-09A9B0CE4D89}"/>
              </a:ext>
            </a:extLst>
          </p:cNvPr>
          <p:cNvSpPr>
            <a:spLocks noGrp="1"/>
          </p:cNvSpPr>
          <p:nvPr>
            <p:ph type="title"/>
          </p:nvPr>
        </p:nvSpPr>
        <p:spPr/>
        <p:txBody>
          <a:bodyPr/>
          <a:lstStyle/>
          <a:p>
            <a:pPr eaLnBrk="1" hangingPunct="1"/>
            <a:r>
              <a:rPr lang="en-US" altLang="en-US"/>
              <a:t>The RGB Color Model (cont’d.)</a:t>
            </a:r>
          </a:p>
        </p:txBody>
      </p:sp>
      <p:sp>
        <p:nvSpPr>
          <p:cNvPr id="3" name="Content Placeholder 2">
            <a:extLst>
              <a:ext uri="{FF2B5EF4-FFF2-40B4-BE49-F238E27FC236}">
                <a16:creationId xmlns:a16="http://schemas.microsoft.com/office/drawing/2014/main" id="{ED6C3B6A-4E9C-484E-B96C-181DD9744117}"/>
              </a:ext>
            </a:extLst>
          </p:cNvPr>
          <p:cNvSpPr>
            <a:spLocks noGrp="1"/>
          </p:cNvSpPr>
          <p:nvPr>
            <p:ph idx="1"/>
          </p:nvPr>
        </p:nvSpPr>
        <p:spPr>
          <a:xfrm>
            <a:off x="457200" y="1600200"/>
            <a:ext cx="5105400" cy="4525963"/>
          </a:xfrm>
          <a:ln w="3175">
            <a:solidFill>
              <a:schemeClr val="tx1"/>
            </a:solidFill>
          </a:ln>
        </p:spPr>
        <p:txBody>
          <a:bodyPr rtlCol="0">
            <a:normAutofit fontScale="85000" lnSpcReduction="10000"/>
          </a:bodyPr>
          <a:lstStyle/>
          <a:p>
            <a:pPr eaLnBrk="1" fontAlgn="auto" hangingPunct="1">
              <a:spcAft>
                <a:spcPts val="0"/>
              </a:spcAft>
              <a:defRPr/>
            </a:pPr>
            <a:r>
              <a:rPr lang="en-US" dirty="0"/>
              <a:t>An interesting question arises when you consider how many colors there might be using the RGB color model. </a:t>
            </a:r>
          </a:p>
          <a:p>
            <a:pPr eaLnBrk="1" fontAlgn="auto" hangingPunct="1">
              <a:spcAft>
                <a:spcPts val="0"/>
              </a:spcAft>
              <a:defRPr/>
            </a:pPr>
            <a:r>
              <a:rPr lang="en-US" dirty="0"/>
              <a:t>Since each of the three colors has 256 intensity levels, there are                             different combinations of red, green, and blue intensities. All of these colors make up the color palette for the RGB color model.</a:t>
            </a:r>
          </a:p>
        </p:txBody>
      </p:sp>
      <p:sp>
        <p:nvSpPr>
          <p:cNvPr id="48132" name="Slide Number Placeholder 4">
            <a:extLst>
              <a:ext uri="{FF2B5EF4-FFF2-40B4-BE49-F238E27FC236}">
                <a16:creationId xmlns:a16="http://schemas.microsoft.com/office/drawing/2014/main" id="{A1C9A904-A625-4B38-8710-CC59FE1157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5CCBC6-7E42-4596-853B-2CFCA94B168E}" type="slidenum">
              <a:rPr lang="en-US" altLang="en-US" sz="1200">
                <a:solidFill>
                  <a:srgbClr val="898989"/>
                </a:solidFill>
              </a:rPr>
              <a:pPr/>
              <a:t>22</a:t>
            </a:fld>
            <a:endParaRPr lang="en-US" altLang="en-US" sz="1200">
              <a:solidFill>
                <a:srgbClr val="898989"/>
              </a:solidFill>
            </a:endParaRPr>
          </a:p>
        </p:txBody>
      </p:sp>
      <p:pic>
        <p:nvPicPr>
          <p:cNvPr id="48133" name="Picture 2">
            <a:extLst>
              <a:ext uri="{FF2B5EF4-FFF2-40B4-BE49-F238E27FC236}">
                <a16:creationId xmlns:a16="http://schemas.microsoft.com/office/drawing/2014/main" id="{EC3FB233-447D-4A54-BA06-6A7318110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962400"/>
            <a:ext cx="20859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3">
            <a:extLst>
              <a:ext uri="{FF2B5EF4-FFF2-40B4-BE49-F238E27FC236}">
                <a16:creationId xmlns:a16="http://schemas.microsoft.com/office/drawing/2014/main" id="{39034C37-4F79-4DB9-8D8A-46C5EC32A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29718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678E2DA-D4E4-4F33-A624-833542AF5AAE}"/>
              </a:ext>
            </a:extLst>
          </p:cNvPr>
          <p:cNvSpPr>
            <a:spLocks noGrp="1"/>
          </p:cNvSpPr>
          <p:nvPr>
            <p:ph type="title"/>
          </p:nvPr>
        </p:nvSpPr>
        <p:spPr/>
        <p:txBody>
          <a:bodyPr/>
          <a:lstStyle/>
          <a:p>
            <a:pPr eaLnBrk="1" hangingPunct="1"/>
            <a:r>
              <a:rPr lang="en-US" altLang="en-US"/>
              <a:t>The clmage Module</a:t>
            </a:r>
          </a:p>
        </p:txBody>
      </p:sp>
      <p:sp>
        <p:nvSpPr>
          <p:cNvPr id="49155" name="Content Placeholder 2">
            <a:extLst>
              <a:ext uri="{FF2B5EF4-FFF2-40B4-BE49-F238E27FC236}">
                <a16:creationId xmlns:a16="http://schemas.microsoft.com/office/drawing/2014/main" id="{4E8CFD22-0790-4D3C-AEE8-AED2B8040EAE}"/>
              </a:ext>
            </a:extLst>
          </p:cNvPr>
          <p:cNvSpPr>
            <a:spLocks noGrp="1"/>
          </p:cNvSpPr>
          <p:nvPr>
            <p:ph idx="1"/>
          </p:nvPr>
        </p:nvSpPr>
        <p:spPr/>
        <p:txBody>
          <a:bodyPr/>
          <a:lstStyle/>
          <a:p>
            <a:pPr eaLnBrk="1" hangingPunct="1"/>
            <a:r>
              <a:rPr lang="en-US" altLang="en-US"/>
              <a:t>In order to manipulate images we will use a group of objects found in our </a:t>
            </a:r>
            <a:r>
              <a:rPr lang="en-US" altLang="en-US">
                <a:solidFill>
                  <a:srgbClr val="FF0000"/>
                </a:solidFill>
              </a:rPr>
              <a:t>cImage module</a:t>
            </a:r>
            <a:r>
              <a:rPr lang="en-US" altLang="en-US"/>
              <a:t>.</a:t>
            </a:r>
          </a:p>
          <a:p>
            <a:pPr eaLnBrk="1" hangingPunct="1"/>
            <a:r>
              <a:rPr lang="en-US" altLang="en-US"/>
              <a:t>This module contains objects that allow us to construct and manipulate pixels. </a:t>
            </a:r>
          </a:p>
          <a:p>
            <a:pPr eaLnBrk="1" hangingPunct="1"/>
            <a:r>
              <a:rPr lang="en-US" altLang="en-US"/>
              <a:t>We can also construct an image from a file or create a blank image that we can fill in later. </a:t>
            </a:r>
          </a:p>
          <a:p>
            <a:pPr eaLnBrk="1" hangingPunct="1"/>
            <a:r>
              <a:rPr lang="en-US" altLang="en-US"/>
              <a:t>In addition we can create windows where images can be displayed.</a:t>
            </a:r>
          </a:p>
        </p:txBody>
      </p:sp>
      <p:sp>
        <p:nvSpPr>
          <p:cNvPr id="49156" name="Slide Number Placeholder 4">
            <a:extLst>
              <a:ext uri="{FF2B5EF4-FFF2-40B4-BE49-F238E27FC236}">
                <a16:creationId xmlns:a16="http://schemas.microsoft.com/office/drawing/2014/main" id="{A71CBE74-D884-4375-94C6-9F4D6445A6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716E87-AB09-4E6E-9260-642EA67FFF14}" type="slidenum">
              <a:rPr lang="en-US" altLang="en-US" sz="1200">
                <a:solidFill>
                  <a:srgbClr val="898989"/>
                </a:solidFill>
              </a:rPr>
              <a:pPr/>
              <a:t>23</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30165BC-1631-4893-8CC2-7C917383C44E}"/>
              </a:ext>
            </a:extLst>
          </p:cNvPr>
          <p:cNvSpPr>
            <a:spLocks noGrp="1"/>
          </p:cNvSpPr>
          <p:nvPr>
            <p:ph type="title"/>
          </p:nvPr>
        </p:nvSpPr>
        <p:spPr/>
        <p:txBody>
          <a:bodyPr/>
          <a:lstStyle/>
          <a:p>
            <a:pPr eaLnBrk="1" hangingPunct="1"/>
            <a:r>
              <a:rPr lang="en-US" altLang="en-US"/>
              <a:t>The clmage Module (cont’d.)</a:t>
            </a:r>
          </a:p>
        </p:txBody>
      </p:sp>
      <p:sp>
        <p:nvSpPr>
          <p:cNvPr id="50179" name="Content Placeholder 2">
            <a:extLst>
              <a:ext uri="{FF2B5EF4-FFF2-40B4-BE49-F238E27FC236}">
                <a16:creationId xmlns:a16="http://schemas.microsoft.com/office/drawing/2014/main" id="{828ED021-2906-48BD-A454-1CE6364E3393}"/>
              </a:ext>
            </a:extLst>
          </p:cNvPr>
          <p:cNvSpPr>
            <a:spLocks noGrp="1"/>
          </p:cNvSpPr>
          <p:nvPr>
            <p:ph idx="1"/>
          </p:nvPr>
        </p:nvSpPr>
        <p:spPr/>
        <p:txBody>
          <a:bodyPr/>
          <a:lstStyle/>
          <a:p>
            <a:pPr eaLnBrk="1" hangingPunct="1"/>
            <a:r>
              <a:rPr lang="en-US" altLang="en-US"/>
              <a:t>cImage module has five objects:</a:t>
            </a:r>
          </a:p>
          <a:p>
            <a:pPr lvl="1" eaLnBrk="1" hangingPunct="1"/>
            <a:r>
              <a:rPr lang="en-US" altLang="en-US"/>
              <a:t>Pixel Object</a:t>
            </a:r>
          </a:p>
          <a:p>
            <a:pPr lvl="1" eaLnBrk="1" hangingPunct="1"/>
            <a:r>
              <a:rPr lang="en-US" altLang="en-US"/>
              <a:t>ImageWin Object</a:t>
            </a:r>
          </a:p>
          <a:p>
            <a:pPr lvl="1" eaLnBrk="1" hangingPunct="1"/>
            <a:r>
              <a:rPr lang="en-US" altLang="en-US"/>
              <a:t>Filelmage Object</a:t>
            </a:r>
          </a:p>
          <a:p>
            <a:pPr lvl="1" eaLnBrk="1" hangingPunct="1"/>
            <a:r>
              <a:rPr lang="en-US" altLang="en-US"/>
              <a:t>Empty mage Object</a:t>
            </a:r>
          </a:p>
        </p:txBody>
      </p:sp>
      <p:sp>
        <p:nvSpPr>
          <p:cNvPr id="50180" name="Slide Number Placeholder 3">
            <a:extLst>
              <a:ext uri="{FF2B5EF4-FFF2-40B4-BE49-F238E27FC236}">
                <a16:creationId xmlns:a16="http://schemas.microsoft.com/office/drawing/2014/main" id="{FEB79D1D-0A08-4DC4-A9AA-B6A8C242B2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EB1ECB-D278-4D51-AA0C-852240F6B56A}" type="slidenum">
              <a:rPr lang="en-US" altLang="en-US" sz="1200">
                <a:solidFill>
                  <a:srgbClr val="898989"/>
                </a:solidFill>
              </a:rPr>
              <a:pPr/>
              <a:t>24</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3AD8372-C785-43BB-B491-208552F30AC2}"/>
              </a:ext>
            </a:extLst>
          </p:cNvPr>
          <p:cNvSpPr>
            <a:spLocks noGrp="1"/>
          </p:cNvSpPr>
          <p:nvPr>
            <p:ph type="title"/>
          </p:nvPr>
        </p:nvSpPr>
        <p:spPr/>
        <p:txBody>
          <a:bodyPr/>
          <a:lstStyle/>
          <a:p>
            <a:pPr eaLnBrk="1" hangingPunct="1"/>
            <a:r>
              <a:rPr lang="en-US" altLang="en-US"/>
              <a:t>The Pixel Object</a:t>
            </a:r>
          </a:p>
        </p:txBody>
      </p:sp>
      <p:sp>
        <p:nvSpPr>
          <p:cNvPr id="51203" name="Content Placeholder 2">
            <a:extLst>
              <a:ext uri="{FF2B5EF4-FFF2-40B4-BE49-F238E27FC236}">
                <a16:creationId xmlns:a16="http://schemas.microsoft.com/office/drawing/2014/main" id="{41BD7C64-5DBE-4013-87AF-B948F6990580}"/>
              </a:ext>
            </a:extLst>
          </p:cNvPr>
          <p:cNvSpPr>
            <a:spLocks noGrp="1"/>
          </p:cNvSpPr>
          <p:nvPr>
            <p:ph idx="1"/>
          </p:nvPr>
        </p:nvSpPr>
        <p:spPr>
          <a:xfrm>
            <a:off x="539750" y="1277938"/>
            <a:ext cx="8229600" cy="2057400"/>
          </a:xfrm>
        </p:spPr>
        <p:txBody>
          <a:bodyPr/>
          <a:lstStyle/>
          <a:p>
            <a:pPr eaLnBrk="1" hangingPunct="1"/>
            <a:r>
              <a:rPr lang="en-US" altLang="en-US" sz="2800"/>
              <a:t>Images are collections of pixels. In order to represent a pixel, we need a way to collect together the red, green, and blue components. </a:t>
            </a:r>
          </a:p>
          <a:p>
            <a:pPr eaLnBrk="1" hangingPunct="1"/>
            <a:r>
              <a:rPr lang="en-US" altLang="en-US" sz="2800"/>
              <a:t>The Pixel object provides a constructor and methods that allow us to create and manipulate the color components of pixels.</a:t>
            </a:r>
          </a:p>
        </p:txBody>
      </p:sp>
      <p:sp>
        <p:nvSpPr>
          <p:cNvPr id="51204" name="Slide Number Placeholder 4">
            <a:extLst>
              <a:ext uri="{FF2B5EF4-FFF2-40B4-BE49-F238E27FC236}">
                <a16:creationId xmlns:a16="http://schemas.microsoft.com/office/drawing/2014/main" id="{86344BC1-8EF7-457B-9C88-1E8072EE55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5AE43F-3290-44BE-9FCF-64EDE65D3B31}" type="slidenum">
              <a:rPr lang="en-US" altLang="en-US" sz="1200">
                <a:solidFill>
                  <a:srgbClr val="898989"/>
                </a:solidFill>
              </a:rPr>
              <a:pPr/>
              <a:t>25</a:t>
            </a:fld>
            <a:endParaRPr lang="en-US" altLang="en-US" sz="1200">
              <a:solidFill>
                <a:srgbClr val="898989"/>
              </a:solidFill>
            </a:endParaRPr>
          </a:p>
        </p:txBody>
      </p:sp>
      <p:pic>
        <p:nvPicPr>
          <p:cNvPr id="51205" name="Picture 2">
            <a:extLst>
              <a:ext uri="{FF2B5EF4-FFF2-40B4-BE49-F238E27FC236}">
                <a16:creationId xmlns:a16="http://schemas.microsoft.com/office/drawing/2014/main" id="{F839A89F-80B2-4469-BDE5-8AE55C8B6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725" y="4006850"/>
            <a:ext cx="3163888" cy="2646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B09DD4A-E9B3-41C0-A8AC-273A830E0E6F}"/>
              </a:ext>
            </a:extLst>
          </p:cNvPr>
          <p:cNvSpPr>
            <a:spLocks noGrp="1"/>
          </p:cNvSpPr>
          <p:nvPr>
            <p:ph type="title"/>
          </p:nvPr>
        </p:nvSpPr>
        <p:spPr/>
        <p:txBody>
          <a:bodyPr/>
          <a:lstStyle/>
          <a:p>
            <a:pPr eaLnBrk="1" hangingPunct="1"/>
            <a:r>
              <a:rPr lang="en-US" altLang="en-US"/>
              <a:t>The Pixel Object (cont’d.)</a:t>
            </a:r>
          </a:p>
        </p:txBody>
      </p:sp>
      <p:sp>
        <p:nvSpPr>
          <p:cNvPr id="52227" name="Slide Number Placeholder 4">
            <a:extLst>
              <a:ext uri="{FF2B5EF4-FFF2-40B4-BE49-F238E27FC236}">
                <a16:creationId xmlns:a16="http://schemas.microsoft.com/office/drawing/2014/main" id="{0764C058-0CF5-4A12-AF6A-573FF45BF5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FD7A73-0A21-4AFE-8ACC-0350294D1156}" type="slidenum">
              <a:rPr lang="en-US" altLang="en-US" sz="1200">
                <a:solidFill>
                  <a:srgbClr val="898989"/>
                </a:solidFill>
              </a:rPr>
              <a:pPr/>
              <a:t>26</a:t>
            </a:fld>
            <a:endParaRPr lang="en-US" altLang="en-US" sz="1200">
              <a:solidFill>
                <a:srgbClr val="898989"/>
              </a:solidFill>
            </a:endParaRPr>
          </a:p>
        </p:txBody>
      </p:sp>
      <p:pic>
        <p:nvPicPr>
          <p:cNvPr id="52228" name="Picture 2">
            <a:extLst>
              <a:ext uri="{FF2B5EF4-FFF2-40B4-BE49-F238E27FC236}">
                <a16:creationId xmlns:a16="http://schemas.microsoft.com/office/drawing/2014/main" id="{9CE72037-0C6F-4C7A-9FB0-2699867DE7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828800"/>
            <a:ext cx="7962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0F7E5B69-31BD-43DF-982E-8BDC320F402A}"/>
              </a:ext>
            </a:extLst>
          </p:cNvPr>
          <p:cNvSpPr>
            <a:spLocks noGrp="1"/>
          </p:cNvSpPr>
          <p:nvPr>
            <p:ph type="title"/>
          </p:nvPr>
        </p:nvSpPr>
        <p:spPr/>
        <p:txBody>
          <a:bodyPr/>
          <a:lstStyle/>
          <a:p>
            <a:pPr eaLnBrk="1" hangingPunct="1"/>
            <a:r>
              <a:rPr lang="en-US" altLang="en-US"/>
              <a:t>The ImageWin Object</a:t>
            </a:r>
          </a:p>
        </p:txBody>
      </p:sp>
      <p:sp>
        <p:nvSpPr>
          <p:cNvPr id="53251" name="Content Placeholder 2">
            <a:extLst>
              <a:ext uri="{FF2B5EF4-FFF2-40B4-BE49-F238E27FC236}">
                <a16:creationId xmlns:a16="http://schemas.microsoft.com/office/drawing/2014/main" id="{CBAD8C79-71BE-4CA7-8241-77D66C9227B0}"/>
              </a:ext>
            </a:extLst>
          </p:cNvPr>
          <p:cNvSpPr>
            <a:spLocks noGrp="1"/>
          </p:cNvSpPr>
          <p:nvPr>
            <p:ph idx="1"/>
          </p:nvPr>
        </p:nvSpPr>
        <p:spPr>
          <a:xfrm>
            <a:off x="457200" y="1600200"/>
            <a:ext cx="8229600" cy="3429000"/>
          </a:xfrm>
        </p:spPr>
        <p:txBody>
          <a:bodyPr/>
          <a:lstStyle/>
          <a:p>
            <a:pPr eaLnBrk="1" hangingPunct="1"/>
            <a:r>
              <a:rPr lang="en-US" altLang="en-US" sz="2800"/>
              <a:t>Before creating images, we will create a window that can be used to display our images.</a:t>
            </a:r>
          </a:p>
          <a:p>
            <a:pPr eaLnBrk="1" hangingPunct="1"/>
            <a:r>
              <a:rPr lang="en-US" altLang="en-US" sz="2800"/>
              <a:t>The ImageWin object provides a constructor that produces a window with a title, width, and height. </a:t>
            </a:r>
          </a:p>
          <a:p>
            <a:pPr eaLnBrk="1" hangingPunct="1"/>
            <a:r>
              <a:rPr lang="en-US" altLang="en-US" sz="2800"/>
              <a:t>When a window is constructed, it is immediately shown.</a:t>
            </a:r>
          </a:p>
        </p:txBody>
      </p:sp>
      <p:sp>
        <p:nvSpPr>
          <p:cNvPr id="53252" name="Slide Number Placeholder 4">
            <a:extLst>
              <a:ext uri="{FF2B5EF4-FFF2-40B4-BE49-F238E27FC236}">
                <a16:creationId xmlns:a16="http://schemas.microsoft.com/office/drawing/2014/main" id="{846CA41F-9117-4418-9B6B-74680322A3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44FE6-819C-4E38-B8F6-4A225D9F56DB}" type="slidenum">
              <a:rPr lang="en-US" altLang="en-US" sz="1200">
                <a:solidFill>
                  <a:srgbClr val="898989"/>
                </a:solidFill>
              </a:rPr>
              <a:pPr/>
              <a:t>27</a:t>
            </a:fld>
            <a:endParaRPr lang="en-US" altLang="en-US" sz="1200">
              <a:solidFill>
                <a:srgbClr val="898989"/>
              </a:solidFill>
            </a:endParaRPr>
          </a:p>
        </p:txBody>
      </p:sp>
      <p:pic>
        <p:nvPicPr>
          <p:cNvPr id="53253" name="Picture 2">
            <a:extLst>
              <a:ext uri="{FF2B5EF4-FFF2-40B4-BE49-F238E27FC236}">
                <a16:creationId xmlns:a16="http://schemas.microsoft.com/office/drawing/2014/main" id="{EC66DD1D-ED7D-4A5C-BD64-D8940CEEC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24400"/>
            <a:ext cx="6210300" cy="942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4D672DAA-85F0-4332-BE13-5139E59D38CD}"/>
              </a:ext>
            </a:extLst>
          </p:cNvPr>
          <p:cNvSpPr>
            <a:spLocks noGrp="1"/>
          </p:cNvSpPr>
          <p:nvPr>
            <p:ph type="title"/>
          </p:nvPr>
        </p:nvSpPr>
        <p:spPr/>
        <p:txBody>
          <a:bodyPr/>
          <a:lstStyle/>
          <a:p>
            <a:pPr eaLnBrk="1" hangingPunct="1"/>
            <a:r>
              <a:rPr lang="en-US" altLang="en-US"/>
              <a:t>The ImageWin Object (cont’d.)</a:t>
            </a:r>
          </a:p>
        </p:txBody>
      </p:sp>
      <p:sp>
        <p:nvSpPr>
          <p:cNvPr id="54275" name="Slide Number Placeholder 4">
            <a:extLst>
              <a:ext uri="{FF2B5EF4-FFF2-40B4-BE49-F238E27FC236}">
                <a16:creationId xmlns:a16="http://schemas.microsoft.com/office/drawing/2014/main" id="{C012CAB3-77A1-4346-A87D-6448217232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3409F4-4D20-4761-8BB9-E71971A6F20B}" type="slidenum">
              <a:rPr lang="en-US" altLang="en-US" sz="1200">
                <a:solidFill>
                  <a:srgbClr val="898989"/>
                </a:solidFill>
              </a:rPr>
              <a:pPr/>
              <a:t>28</a:t>
            </a:fld>
            <a:endParaRPr lang="en-US" altLang="en-US" sz="1200">
              <a:solidFill>
                <a:srgbClr val="898989"/>
              </a:solidFill>
            </a:endParaRPr>
          </a:p>
        </p:txBody>
      </p:sp>
      <p:pic>
        <p:nvPicPr>
          <p:cNvPr id="54276" name="Picture 2">
            <a:extLst>
              <a:ext uri="{FF2B5EF4-FFF2-40B4-BE49-F238E27FC236}">
                <a16:creationId xmlns:a16="http://schemas.microsoft.com/office/drawing/2014/main" id="{473FB422-CE46-4D68-B451-BC7BF10A9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543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157C80AB-995D-47B9-A650-0A18EE06F3AD}"/>
              </a:ext>
            </a:extLst>
          </p:cNvPr>
          <p:cNvSpPr>
            <a:spLocks noGrp="1"/>
          </p:cNvSpPr>
          <p:nvPr>
            <p:ph type="title"/>
          </p:nvPr>
        </p:nvSpPr>
        <p:spPr/>
        <p:txBody>
          <a:bodyPr/>
          <a:lstStyle/>
          <a:p>
            <a:pPr eaLnBrk="1" hangingPunct="1"/>
            <a:r>
              <a:rPr lang="en-US" altLang="en-US"/>
              <a:t>Filelmage and Emptylmage Objects</a:t>
            </a:r>
          </a:p>
        </p:txBody>
      </p:sp>
      <p:sp>
        <p:nvSpPr>
          <p:cNvPr id="55299" name="Content Placeholder 2">
            <a:extLst>
              <a:ext uri="{FF2B5EF4-FFF2-40B4-BE49-F238E27FC236}">
                <a16:creationId xmlns:a16="http://schemas.microsoft.com/office/drawing/2014/main" id="{DD1443EC-CD97-42A4-84D4-211D8D63EB36}"/>
              </a:ext>
            </a:extLst>
          </p:cNvPr>
          <p:cNvSpPr>
            <a:spLocks noGrp="1"/>
          </p:cNvSpPr>
          <p:nvPr>
            <p:ph idx="1"/>
          </p:nvPr>
        </p:nvSpPr>
        <p:spPr>
          <a:xfrm>
            <a:off x="457200" y="1600200"/>
            <a:ext cx="8229600" cy="2819400"/>
          </a:xfrm>
        </p:spPr>
        <p:txBody>
          <a:bodyPr/>
          <a:lstStyle/>
          <a:p>
            <a:pPr eaLnBrk="1" hangingPunct="1"/>
            <a:r>
              <a:rPr lang="en-US" altLang="en-US" sz="2800"/>
              <a:t>Now that we have a window, we need to create images to display. </a:t>
            </a:r>
          </a:p>
          <a:p>
            <a:pPr eaLnBrk="1" hangingPunct="1"/>
            <a:r>
              <a:rPr lang="en-US" altLang="en-US" sz="2800"/>
              <a:t>The cImage module provides two kinds of image objects: </a:t>
            </a:r>
            <a:r>
              <a:rPr lang="en-US" altLang="en-US" sz="2800" b="1"/>
              <a:t>File Image </a:t>
            </a:r>
            <a:r>
              <a:rPr lang="en-US" altLang="en-US" sz="2800"/>
              <a:t>and </a:t>
            </a:r>
            <a:r>
              <a:rPr lang="en-US" altLang="en-US" sz="2800" b="1"/>
              <a:t>EmptyImage</a:t>
            </a:r>
            <a:r>
              <a:rPr lang="en-US" altLang="en-US" sz="2800"/>
              <a:t>. </a:t>
            </a:r>
          </a:p>
          <a:p>
            <a:pPr eaLnBrk="1" hangingPunct="1"/>
            <a:r>
              <a:rPr lang="en-US" altLang="en-US" sz="2800"/>
              <a:t>These objects allow us to create and manipulate images, and they give us simple access to the pixels in each image.</a:t>
            </a:r>
          </a:p>
        </p:txBody>
      </p:sp>
      <p:sp>
        <p:nvSpPr>
          <p:cNvPr id="55300" name="Slide Number Placeholder 4">
            <a:extLst>
              <a:ext uri="{FF2B5EF4-FFF2-40B4-BE49-F238E27FC236}">
                <a16:creationId xmlns:a16="http://schemas.microsoft.com/office/drawing/2014/main" id="{B23E7572-533D-4300-9919-42AC06C07B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E97861-C2CA-4BF8-8403-E793BAC2F288}" type="slidenum">
              <a:rPr lang="en-US" altLang="en-US" sz="1200">
                <a:solidFill>
                  <a:srgbClr val="898989"/>
                </a:solidFill>
              </a:rPr>
              <a:pPr/>
              <a:t>29</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D7C8985-F16E-427F-8594-475948236207}"/>
              </a:ext>
            </a:extLst>
          </p:cNvPr>
          <p:cNvSpPr>
            <a:spLocks noGrp="1"/>
          </p:cNvSpPr>
          <p:nvPr>
            <p:ph type="title"/>
          </p:nvPr>
        </p:nvSpPr>
        <p:spPr/>
        <p:txBody>
          <a:bodyPr/>
          <a:lstStyle/>
          <a:p>
            <a:r>
              <a:rPr lang="en-US" altLang="en-US"/>
              <a:t>Solution</a:t>
            </a:r>
          </a:p>
        </p:txBody>
      </p:sp>
      <p:sp>
        <p:nvSpPr>
          <p:cNvPr id="27651" name="Content Placeholder 2">
            <a:extLst>
              <a:ext uri="{FF2B5EF4-FFF2-40B4-BE49-F238E27FC236}">
                <a16:creationId xmlns:a16="http://schemas.microsoft.com/office/drawing/2014/main" id="{E2491DF2-C292-4F53-854E-27B2D3B9A6B3}"/>
              </a:ext>
            </a:extLst>
          </p:cNvPr>
          <p:cNvSpPr>
            <a:spLocks noGrp="1"/>
          </p:cNvSpPr>
          <p:nvPr>
            <p:ph idx="1"/>
          </p:nvPr>
        </p:nvSpPr>
        <p:spPr>
          <a:xfrm>
            <a:off x="769938" y="1316038"/>
            <a:ext cx="7772400" cy="1541462"/>
          </a:xfrm>
        </p:spPr>
        <p:txBody>
          <a:bodyPr/>
          <a:lstStyle/>
          <a:p>
            <a:pPr marL="0" indent="0">
              <a:buNone/>
            </a:pPr>
            <a:r>
              <a:rPr lang="en-US" altLang="en-US" dirty="0"/>
              <a:t>You can use  two-dimensional list to store two-dimensional data.</a:t>
            </a:r>
          </a:p>
        </p:txBody>
      </p:sp>
      <p:sp>
        <p:nvSpPr>
          <p:cNvPr id="27652" name="Slide Number Placeholder 3">
            <a:extLst>
              <a:ext uri="{FF2B5EF4-FFF2-40B4-BE49-F238E27FC236}">
                <a16:creationId xmlns:a16="http://schemas.microsoft.com/office/drawing/2014/main" id="{7B5D9923-79CA-49B3-BFF1-EB50E9474B6D}"/>
              </a:ext>
            </a:extLst>
          </p:cNvPr>
          <p:cNvSpPr>
            <a:spLocks noGrp="1"/>
          </p:cNvSpPr>
          <p:nvPr>
            <p:ph type="sldNum" sz="quarter" idx="11"/>
          </p:nvPr>
        </p:nvSpPr>
        <p:spPr>
          <a:xfrm>
            <a:off x="6953250" y="63087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1C004A-972C-4BC1-85DE-330C88F6770E}" type="slidenum">
              <a:rPr lang="en-US" altLang="en-US" sz="1400"/>
              <a:pPr/>
              <a:t>3</a:t>
            </a:fld>
            <a:endParaRPr lang="en-US" altLang="en-US" sz="1400"/>
          </a:p>
        </p:txBody>
      </p:sp>
      <p:sp>
        <p:nvSpPr>
          <p:cNvPr id="27653" name="Rectangle 7">
            <a:extLst>
              <a:ext uri="{FF2B5EF4-FFF2-40B4-BE49-F238E27FC236}">
                <a16:creationId xmlns:a16="http://schemas.microsoft.com/office/drawing/2014/main" id="{CD82E9ED-9B0E-40F9-B88C-1A41A0DD46ED}"/>
              </a:ext>
            </a:extLst>
          </p:cNvPr>
          <p:cNvSpPr txBox="1">
            <a:spLocks noChangeArrowheads="1"/>
          </p:cNvSpPr>
          <p:nvPr/>
        </p:nvSpPr>
        <p:spPr bwMode="auto">
          <a:xfrm>
            <a:off x="1154113" y="2622550"/>
            <a:ext cx="7181850"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distances = [</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[0, 983, 787, 714, 1375, 967, 1087],</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[983, 0, 214, 1102, 1763, 1723, 1842],</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[787, 214, 0, 888, 1549, 1548, 1627],</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[714, 1102, 888, 0, 661, 781, 810],</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[1375, 1763, 1549, 661, 0, 1426, 1187],</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[967, 1723, 1548, 781, 1426, 0, 239],</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[1087, 1842, 1627, 810, 1187, 239, 0]</a:t>
            </a:r>
          </a:p>
          <a:p>
            <a:pPr>
              <a:spcBef>
                <a:spcPct val="20000"/>
              </a:spcBef>
              <a:buClr>
                <a:schemeClr val="tx2"/>
              </a:buClr>
              <a:buSzPct val="75000"/>
              <a:buFont typeface="Monotype Sorts"/>
              <a:buNone/>
            </a:pPr>
            <a:r>
              <a:rPr lang="en-US" altLang="zh-CN">
                <a:solidFill>
                  <a:schemeClr val="tx2"/>
                </a:solidFill>
                <a:ea typeface="SimSun" panose="02010600030101010101" pitchFamily="2" charset="-122"/>
              </a:rPr>
              <a:t>                 ]</a:t>
            </a:r>
            <a:endParaRPr lang="en-US" altLang="en-US">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89A3-5753-4A78-81D3-248B91CC9D67}"/>
              </a:ext>
            </a:extLst>
          </p:cNvPr>
          <p:cNvSpPr>
            <a:spLocks noGrp="1"/>
          </p:cNvSpPr>
          <p:nvPr>
            <p:ph type="title"/>
          </p:nvPr>
        </p:nvSpPr>
        <p:spPr/>
        <p:txBody>
          <a:bodyPr rtlCol="0">
            <a:normAutofit fontScale="90000"/>
          </a:bodyPr>
          <a:lstStyle/>
          <a:p>
            <a:pPr eaLnBrk="1" fontAlgn="auto" hangingPunct="1">
              <a:spcAft>
                <a:spcPts val="0"/>
              </a:spcAft>
              <a:defRPr/>
            </a:pPr>
            <a:r>
              <a:rPr lang="en-US" dirty="0"/>
              <a:t>Filelmage and Emptylmage Objects (cont’d.)</a:t>
            </a:r>
          </a:p>
        </p:txBody>
      </p:sp>
      <p:sp>
        <p:nvSpPr>
          <p:cNvPr id="56323" name="Slide Number Placeholder 4">
            <a:extLst>
              <a:ext uri="{FF2B5EF4-FFF2-40B4-BE49-F238E27FC236}">
                <a16:creationId xmlns:a16="http://schemas.microsoft.com/office/drawing/2014/main" id="{16FC8A16-D945-4D6C-82B7-907B2ED4ED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7AA4A0-C656-46B7-A536-9BBF9EFCDAA7}" type="slidenum">
              <a:rPr lang="en-US" altLang="en-US" sz="1200">
                <a:solidFill>
                  <a:srgbClr val="898989"/>
                </a:solidFill>
              </a:rPr>
              <a:pPr/>
              <a:t>30</a:t>
            </a:fld>
            <a:endParaRPr lang="en-US" altLang="en-US" sz="1200">
              <a:solidFill>
                <a:srgbClr val="898989"/>
              </a:solidFill>
            </a:endParaRPr>
          </a:p>
        </p:txBody>
      </p:sp>
      <p:pic>
        <p:nvPicPr>
          <p:cNvPr id="56324" name="Picture 2">
            <a:extLst>
              <a:ext uri="{FF2B5EF4-FFF2-40B4-BE49-F238E27FC236}">
                <a16:creationId xmlns:a16="http://schemas.microsoft.com/office/drawing/2014/main" id="{BA103D82-ADEE-4AD0-8C4C-C21A21827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6CAFA66-B1F7-4FFB-8AE3-F61F4120A956}"/>
              </a:ext>
            </a:extLst>
          </p:cNvPr>
          <p:cNvSpPr>
            <a:spLocks noGrp="1"/>
          </p:cNvSpPr>
          <p:nvPr>
            <p:ph type="title"/>
          </p:nvPr>
        </p:nvSpPr>
        <p:spPr/>
        <p:txBody>
          <a:bodyPr/>
          <a:lstStyle/>
          <a:p>
            <a:pPr eaLnBrk="1" hangingPunct="1"/>
            <a:r>
              <a:rPr lang="en-US" altLang="en-US"/>
              <a:t>The Emptylmage Object</a:t>
            </a:r>
          </a:p>
        </p:txBody>
      </p:sp>
      <p:sp>
        <p:nvSpPr>
          <p:cNvPr id="3" name="Content Placeholder 2">
            <a:extLst>
              <a:ext uri="{FF2B5EF4-FFF2-40B4-BE49-F238E27FC236}">
                <a16:creationId xmlns:a16="http://schemas.microsoft.com/office/drawing/2014/main" id="{1E888C05-148C-456F-8F44-318C9564B467}"/>
              </a:ext>
            </a:extLst>
          </p:cNvPr>
          <p:cNvSpPr>
            <a:spLocks noGrp="1"/>
          </p:cNvSpPr>
          <p:nvPr>
            <p:ph idx="1"/>
          </p:nvPr>
        </p:nvSpPr>
        <p:spPr>
          <a:xfrm>
            <a:off x="457200" y="1600200"/>
            <a:ext cx="8229600" cy="2514600"/>
          </a:xfrm>
        </p:spPr>
        <p:txBody>
          <a:bodyPr rtlCol="0">
            <a:normAutofit fontScale="92500" lnSpcReduction="10000"/>
          </a:bodyPr>
          <a:lstStyle/>
          <a:p>
            <a:pPr eaLnBrk="1" fontAlgn="auto" hangingPunct="1">
              <a:spcAft>
                <a:spcPts val="0"/>
              </a:spcAft>
              <a:defRPr/>
            </a:pPr>
            <a:r>
              <a:rPr lang="en-US" dirty="0"/>
              <a:t>We often want to build a new image pixel by pixel starting with a "blank" image. </a:t>
            </a:r>
          </a:p>
          <a:p>
            <a:pPr eaLnBrk="1" fontAlgn="auto" hangingPunct="1">
              <a:spcAft>
                <a:spcPts val="0"/>
              </a:spcAft>
              <a:defRPr/>
            </a:pPr>
            <a:r>
              <a:rPr lang="en-US" dirty="0"/>
              <a:t>Using the EmptyImage constructor, we can create an image that has a specific width and height.</a:t>
            </a:r>
          </a:p>
          <a:p>
            <a:pPr eaLnBrk="1" fontAlgn="auto" hangingPunct="1">
              <a:spcAft>
                <a:spcPts val="0"/>
              </a:spcAft>
              <a:defRPr/>
            </a:pPr>
            <a:r>
              <a:rPr lang="en-US" dirty="0"/>
              <a:t>Each Pixel has the value (0,0,0) or "black."</a:t>
            </a:r>
          </a:p>
        </p:txBody>
      </p:sp>
      <p:sp>
        <p:nvSpPr>
          <p:cNvPr id="57348" name="Slide Number Placeholder 4">
            <a:extLst>
              <a:ext uri="{FF2B5EF4-FFF2-40B4-BE49-F238E27FC236}">
                <a16:creationId xmlns:a16="http://schemas.microsoft.com/office/drawing/2014/main" id="{6CDCA473-2A3C-4F62-8362-9B1571650C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FDF0E8-5DB1-40B7-A0F3-7E141DC451D3}" type="slidenum">
              <a:rPr lang="en-US" altLang="en-US" sz="1200">
                <a:solidFill>
                  <a:srgbClr val="898989"/>
                </a:solidFill>
              </a:rPr>
              <a:pPr/>
              <a:t>31</a:t>
            </a:fld>
            <a:endParaRPr lang="en-US" altLang="en-US" sz="1200">
              <a:solidFill>
                <a:srgbClr val="898989"/>
              </a:solidFill>
            </a:endParaRPr>
          </a:p>
        </p:txBody>
      </p:sp>
      <p:pic>
        <p:nvPicPr>
          <p:cNvPr id="57349" name="Picture 2">
            <a:extLst>
              <a:ext uri="{FF2B5EF4-FFF2-40B4-BE49-F238E27FC236}">
                <a16:creationId xmlns:a16="http://schemas.microsoft.com/office/drawing/2014/main" id="{7E14FA5B-4155-4104-8127-A90EE65B1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67200"/>
            <a:ext cx="6172200" cy="155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57350" name="Picture 2">
            <a:extLst>
              <a:ext uri="{FF2B5EF4-FFF2-40B4-BE49-F238E27FC236}">
                <a16:creationId xmlns:a16="http://schemas.microsoft.com/office/drawing/2014/main" id="{40FF011E-6631-45F5-A738-E84A02EDC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114800"/>
            <a:ext cx="2012950" cy="215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FC6E308-3E64-4B00-9F93-C273E8D0E432}"/>
              </a:ext>
            </a:extLst>
          </p:cNvPr>
          <p:cNvSpPr>
            <a:spLocks noGrp="1"/>
          </p:cNvSpPr>
          <p:nvPr>
            <p:ph type="title"/>
          </p:nvPr>
        </p:nvSpPr>
        <p:spPr>
          <a:xfrm>
            <a:off x="461963" y="241300"/>
            <a:ext cx="8229600" cy="1143000"/>
          </a:xfrm>
        </p:spPr>
        <p:txBody>
          <a:bodyPr/>
          <a:lstStyle/>
          <a:p>
            <a:pPr eaLnBrk="1" hangingPunct="1"/>
            <a:r>
              <a:rPr lang="en-US" altLang="en-US"/>
              <a:t>The Emptylmage Object (cont’d.)</a:t>
            </a:r>
          </a:p>
        </p:txBody>
      </p:sp>
      <p:sp>
        <p:nvSpPr>
          <p:cNvPr id="58371" name="Slide Number Placeholder 4">
            <a:extLst>
              <a:ext uri="{FF2B5EF4-FFF2-40B4-BE49-F238E27FC236}">
                <a16:creationId xmlns:a16="http://schemas.microsoft.com/office/drawing/2014/main" id="{30FDFC8A-32C8-4517-80DC-441C115D1B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63FBF2-4D05-45B1-8649-F5305183399E}" type="slidenum">
              <a:rPr lang="en-US" altLang="en-US" sz="1200">
                <a:solidFill>
                  <a:srgbClr val="898989"/>
                </a:solidFill>
              </a:rPr>
              <a:pPr/>
              <a:t>32</a:t>
            </a:fld>
            <a:endParaRPr lang="en-US" altLang="en-US" sz="1200">
              <a:solidFill>
                <a:srgbClr val="898989"/>
              </a:solidFill>
            </a:endParaRPr>
          </a:p>
        </p:txBody>
      </p:sp>
      <p:pic>
        <p:nvPicPr>
          <p:cNvPr id="58372" name="Picture 2">
            <a:extLst>
              <a:ext uri="{FF2B5EF4-FFF2-40B4-BE49-F238E27FC236}">
                <a16:creationId xmlns:a16="http://schemas.microsoft.com/office/drawing/2014/main" id="{7B115A81-EC88-49EB-8A2F-6496A0814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219200"/>
            <a:ext cx="2632075" cy="282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373" name="Picture 4">
            <a:extLst>
              <a:ext uri="{FF2B5EF4-FFF2-40B4-BE49-F238E27FC236}">
                <a16:creationId xmlns:a16="http://schemas.microsoft.com/office/drawing/2014/main" id="{AB18AB1B-85D3-4AA0-967B-9EAE05460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4191000"/>
            <a:ext cx="2701925" cy="263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41EE1CD1-09C6-444B-88B3-585B8D6FBC3C}"/>
              </a:ext>
            </a:extLst>
          </p:cNvPr>
          <p:cNvSpPr/>
          <p:nvPr/>
        </p:nvSpPr>
        <p:spPr>
          <a:xfrm>
            <a:off x="808038" y="1585913"/>
            <a:ext cx="5338762" cy="4092575"/>
          </a:xfrm>
          <a:prstGeom prst="rect">
            <a:avLst/>
          </a:prstGeom>
          <a:solidFill>
            <a:schemeClr val="bg1">
              <a:lumMod val="85000"/>
            </a:schemeClr>
          </a:solidFill>
        </p:spPr>
        <p:txBody>
          <a:bodyPr>
            <a:spAutoFit/>
          </a:bodyPr>
          <a:lstStyle/>
          <a:p>
            <a:pPr>
              <a:defRPr/>
            </a:pPr>
            <a:r>
              <a:rPr lang="en-US" sz="2000" dirty="0"/>
              <a:t>from cImage import *</a:t>
            </a:r>
          </a:p>
          <a:p>
            <a:pPr>
              <a:defRPr/>
            </a:pPr>
            <a:endParaRPr lang="en-US" sz="2000" dirty="0"/>
          </a:p>
          <a:p>
            <a:pPr>
              <a:defRPr/>
            </a:pPr>
            <a:r>
              <a:rPr lang="en-US" sz="2000" dirty="0"/>
              <a:t>myImWin = ImageWin("Line Image",300,300)</a:t>
            </a:r>
          </a:p>
          <a:p>
            <a:pPr>
              <a:defRPr/>
            </a:pPr>
            <a:r>
              <a:rPr lang="en-US" sz="2000" dirty="0"/>
              <a:t>lineImage = EmptyImage(300,300)</a:t>
            </a:r>
          </a:p>
          <a:p>
            <a:pPr>
              <a:defRPr/>
            </a:pPr>
            <a:endParaRPr lang="en-US" sz="2000" dirty="0"/>
          </a:p>
          <a:p>
            <a:pPr>
              <a:defRPr/>
            </a:pPr>
            <a:r>
              <a:rPr lang="en-US" sz="2000" dirty="0"/>
              <a:t>whitePixel = Pixel(255,0,0)</a:t>
            </a:r>
          </a:p>
          <a:p>
            <a:pPr>
              <a:defRPr/>
            </a:pPr>
            <a:r>
              <a:rPr lang="en-US" sz="2000" dirty="0"/>
              <a:t>for i in range(300):</a:t>
            </a:r>
          </a:p>
          <a:p>
            <a:pPr>
              <a:defRPr/>
            </a:pPr>
            <a:r>
              <a:rPr lang="en-US" sz="2000" dirty="0"/>
              <a:t>    lineImage.setPixel(i,i,whitePixel)</a:t>
            </a:r>
          </a:p>
          <a:p>
            <a:pPr>
              <a:defRPr/>
            </a:pPr>
            <a:r>
              <a:rPr lang="en-US" sz="2000" dirty="0"/>
              <a:t>    </a:t>
            </a:r>
          </a:p>
          <a:p>
            <a:pPr>
              <a:defRPr/>
            </a:pPr>
            <a:r>
              <a:rPr lang="en-US" sz="2000" dirty="0"/>
              <a:t>lineImage.draw(myImWin)</a:t>
            </a:r>
          </a:p>
          <a:p>
            <a:pPr>
              <a:defRPr/>
            </a:pPr>
            <a:r>
              <a:rPr lang="en-US" sz="2000" dirty="0"/>
              <a:t>lineImage.save("lineImage.gif")</a:t>
            </a:r>
          </a:p>
          <a:p>
            <a:pPr>
              <a:defRPr/>
            </a:pPr>
            <a:endParaRPr lang="en-US" sz="2000" dirty="0"/>
          </a:p>
          <a:p>
            <a:pPr>
              <a:defRPr/>
            </a:pPr>
            <a:r>
              <a:rPr lang="en-US" sz="2000" dirty="0"/>
              <a:t>myImWin.exitOnClick()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70509813-F35C-4902-9F22-42A4CAE35380}"/>
              </a:ext>
            </a:extLst>
          </p:cNvPr>
          <p:cNvSpPr>
            <a:spLocks noGrp="1"/>
          </p:cNvSpPr>
          <p:nvPr>
            <p:ph type="title"/>
          </p:nvPr>
        </p:nvSpPr>
        <p:spPr/>
        <p:txBody>
          <a:bodyPr/>
          <a:lstStyle/>
          <a:p>
            <a:pPr eaLnBrk="1" hangingPunct="1"/>
            <a:r>
              <a:rPr lang="en-US" altLang="en-US"/>
              <a:t>The Filelmage Object</a:t>
            </a:r>
          </a:p>
        </p:txBody>
      </p:sp>
      <p:sp>
        <p:nvSpPr>
          <p:cNvPr id="59395" name="Content Placeholder 2">
            <a:extLst>
              <a:ext uri="{FF2B5EF4-FFF2-40B4-BE49-F238E27FC236}">
                <a16:creationId xmlns:a16="http://schemas.microsoft.com/office/drawing/2014/main" id="{98FFC6B7-1CAC-4C90-9DF9-515CADF9128D}"/>
              </a:ext>
            </a:extLst>
          </p:cNvPr>
          <p:cNvSpPr>
            <a:spLocks noGrp="1"/>
          </p:cNvSpPr>
          <p:nvPr>
            <p:ph idx="1"/>
          </p:nvPr>
        </p:nvSpPr>
        <p:spPr>
          <a:xfrm>
            <a:off x="457200" y="1600200"/>
            <a:ext cx="8229600" cy="2286000"/>
          </a:xfrm>
        </p:spPr>
        <p:txBody>
          <a:bodyPr/>
          <a:lstStyle/>
          <a:p>
            <a:pPr eaLnBrk="1" hangingPunct="1"/>
            <a:r>
              <a:rPr lang="en-US" altLang="en-US"/>
              <a:t>The FileImage object is an image that is constructed from files such as those that are created by digital cameras or that reside on web pages. </a:t>
            </a:r>
          </a:p>
        </p:txBody>
      </p:sp>
      <p:sp>
        <p:nvSpPr>
          <p:cNvPr id="59396" name="Slide Number Placeholder 4">
            <a:extLst>
              <a:ext uri="{FF2B5EF4-FFF2-40B4-BE49-F238E27FC236}">
                <a16:creationId xmlns:a16="http://schemas.microsoft.com/office/drawing/2014/main" id="{32BD3EB6-DE05-49DE-A82B-3328BF3031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4D6DFF-52B6-4FC0-B1B7-0B2B122D8D27}" type="slidenum">
              <a:rPr lang="en-US" altLang="en-US" sz="1200">
                <a:solidFill>
                  <a:srgbClr val="898989"/>
                </a:solidFill>
              </a:rPr>
              <a:pPr/>
              <a:t>33</a:t>
            </a:fld>
            <a:endParaRPr lang="en-US" altLang="en-US" sz="1200">
              <a:solidFill>
                <a:srgbClr val="898989"/>
              </a:solidFill>
            </a:endParaRPr>
          </a:p>
        </p:txBody>
      </p:sp>
      <p:pic>
        <p:nvPicPr>
          <p:cNvPr id="59397" name="Picture 3">
            <a:extLst>
              <a:ext uri="{FF2B5EF4-FFF2-40B4-BE49-F238E27FC236}">
                <a16:creationId xmlns:a16="http://schemas.microsoft.com/office/drawing/2014/main" id="{1A00B428-5B77-4661-835A-4E53C09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352800"/>
            <a:ext cx="30956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90FC6D87-24A1-4055-8E4E-62B462F9EF64}"/>
              </a:ext>
            </a:extLst>
          </p:cNvPr>
          <p:cNvSpPr/>
          <p:nvPr/>
        </p:nvSpPr>
        <p:spPr>
          <a:xfrm>
            <a:off x="577850" y="4119563"/>
            <a:ext cx="4572000" cy="1631950"/>
          </a:xfrm>
          <a:prstGeom prst="rect">
            <a:avLst/>
          </a:prstGeom>
          <a:solidFill>
            <a:schemeClr val="bg1">
              <a:lumMod val="85000"/>
            </a:schemeClr>
          </a:solidFill>
        </p:spPr>
        <p:txBody>
          <a:bodyPr>
            <a:spAutoFit/>
          </a:bodyPr>
          <a:lstStyle/>
          <a:p>
            <a:pPr>
              <a:defRPr/>
            </a:pPr>
            <a:r>
              <a:rPr lang="en-US" sz="2000" dirty="0"/>
              <a:t>from cImage import *</a:t>
            </a:r>
          </a:p>
          <a:p>
            <a:pPr>
              <a:defRPr/>
            </a:pPr>
            <a:endParaRPr lang="en-US" sz="2000" dirty="0"/>
          </a:p>
          <a:p>
            <a:pPr>
              <a:defRPr/>
            </a:pPr>
            <a:r>
              <a:rPr lang="en-US" sz="2000" dirty="0"/>
              <a:t>myWin = ImageWin("butterfly", 300,224)</a:t>
            </a:r>
          </a:p>
          <a:p>
            <a:pPr>
              <a:defRPr/>
            </a:pPr>
            <a:r>
              <a:rPr lang="en-US" sz="2000" dirty="0"/>
              <a:t>butterfly = FileImage("butterfly.gif")</a:t>
            </a:r>
          </a:p>
          <a:p>
            <a:pPr>
              <a:defRPr/>
            </a:pPr>
            <a:r>
              <a:rPr lang="en-US" sz="2000" dirty="0"/>
              <a:t>butterfly.draw(myWin)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31E7504E-0AA8-4DE5-A728-3176D1683C57}"/>
              </a:ext>
            </a:extLst>
          </p:cNvPr>
          <p:cNvSpPr>
            <a:spLocks noGrp="1"/>
          </p:cNvSpPr>
          <p:nvPr>
            <p:ph type="title"/>
          </p:nvPr>
        </p:nvSpPr>
        <p:spPr/>
        <p:txBody>
          <a:bodyPr/>
          <a:lstStyle/>
          <a:p>
            <a:pPr eaLnBrk="1" hangingPunct="1"/>
            <a:r>
              <a:rPr lang="en-US" altLang="en-US"/>
              <a:t>The Filelmage Object (cont’d.)</a:t>
            </a:r>
          </a:p>
        </p:txBody>
      </p:sp>
      <p:sp>
        <p:nvSpPr>
          <p:cNvPr id="3" name="Content Placeholder 2">
            <a:extLst>
              <a:ext uri="{FF2B5EF4-FFF2-40B4-BE49-F238E27FC236}">
                <a16:creationId xmlns:a16="http://schemas.microsoft.com/office/drawing/2014/main" id="{659686B6-5794-457A-8267-37BFEF6AE93C}"/>
              </a:ext>
            </a:extLst>
          </p:cNvPr>
          <p:cNvSpPr>
            <a:spLocks noGrp="1"/>
          </p:cNvSpPr>
          <p:nvPr>
            <p:ph idx="1"/>
          </p:nvPr>
        </p:nvSpPr>
        <p:spPr>
          <a:xfrm>
            <a:off x="457200" y="1295400"/>
            <a:ext cx="8229600" cy="5029200"/>
          </a:xfrm>
        </p:spPr>
        <p:txBody>
          <a:bodyPr rtlCol="0">
            <a:normAutofit fontScale="92500" lnSpcReduction="20000"/>
          </a:bodyPr>
          <a:lstStyle/>
          <a:p>
            <a:pPr eaLnBrk="1" fontAlgn="auto" hangingPunct="1">
              <a:spcAft>
                <a:spcPts val="0"/>
              </a:spcAft>
              <a:defRPr/>
            </a:pPr>
            <a:r>
              <a:rPr lang="en-US" dirty="0"/>
              <a:t>An image is a two-dimensional grid of pixel values. </a:t>
            </a:r>
          </a:p>
          <a:p>
            <a:pPr eaLnBrk="1" fontAlgn="auto" hangingPunct="1">
              <a:spcAft>
                <a:spcPts val="0"/>
              </a:spcAft>
              <a:defRPr/>
            </a:pPr>
            <a:r>
              <a:rPr lang="en-US" dirty="0"/>
              <a:t>Each small square represents a pixel that can take on anyone of the millions of colors in the RGB color model. </a:t>
            </a:r>
          </a:p>
          <a:p>
            <a:pPr eaLnBrk="1" fontAlgn="auto" hangingPunct="1">
              <a:spcAft>
                <a:spcPts val="0"/>
              </a:spcAft>
              <a:defRPr/>
            </a:pPr>
            <a:r>
              <a:rPr lang="en-US" dirty="0"/>
              <a:t>We can access information about our specific image by using the getWidth and getHeight methods</a:t>
            </a:r>
          </a:p>
          <a:p>
            <a:pPr eaLnBrk="1" fontAlgn="auto" hangingPunct="1">
              <a:spcAft>
                <a:spcPts val="0"/>
              </a:spcAft>
              <a:defRPr/>
            </a:pPr>
            <a:r>
              <a:rPr lang="en-US" dirty="0"/>
              <a:t>We can access a particular pixel by using the getPixel method.</a:t>
            </a:r>
          </a:p>
          <a:p>
            <a:pPr eaLnBrk="1" fontAlgn="auto" hangingPunct="1">
              <a:spcAft>
                <a:spcPts val="0"/>
              </a:spcAft>
              <a:defRPr/>
            </a:pPr>
            <a:r>
              <a:rPr lang="en-US" dirty="0"/>
              <a:t>It is important to remember that we start counting at 0.</a:t>
            </a:r>
          </a:p>
          <a:p>
            <a:pPr eaLnBrk="1" fontAlgn="auto" hangingPunct="1">
              <a:spcAft>
                <a:spcPts val="0"/>
              </a:spcAft>
              <a:defRPr/>
            </a:pPr>
            <a:endParaRPr lang="en-US" dirty="0"/>
          </a:p>
        </p:txBody>
      </p:sp>
      <p:sp>
        <p:nvSpPr>
          <p:cNvPr id="60420" name="Slide Number Placeholder 4">
            <a:extLst>
              <a:ext uri="{FF2B5EF4-FFF2-40B4-BE49-F238E27FC236}">
                <a16:creationId xmlns:a16="http://schemas.microsoft.com/office/drawing/2014/main" id="{2C6ADA65-CBE7-4C2E-BF29-751F380FC9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9150B7-911B-4B79-991A-035C3679FFD0}" type="slidenum">
              <a:rPr lang="en-US" altLang="en-US" sz="1200">
                <a:solidFill>
                  <a:srgbClr val="898989"/>
                </a:solidFill>
              </a:rPr>
              <a:pPr/>
              <a:t>34</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7A8F590-0506-4764-8137-656C1F309952}"/>
              </a:ext>
            </a:extLst>
          </p:cNvPr>
          <p:cNvSpPr>
            <a:spLocks noGrp="1"/>
          </p:cNvSpPr>
          <p:nvPr>
            <p:ph type="title"/>
          </p:nvPr>
        </p:nvSpPr>
        <p:spPr/>
        <p:txBody>
          <a:bodyPr/>
          <a:lstStyle/>
          <a:p>
            <a:pPr eaLnBrk="1" hangingPunct="1"/>
            <a:r>
              <a:rPr lang="en-US" altLang="en-US"/>
              <a:t>The Filelmage Object (cont’d.)</a:t>
            </a:r>
          </a:p>
        </p:txBody>
      </p:sp>
      <p:sp>
        <p:nvSpPr>
          <p:cNvPr id="61443" name="Slide Number Placeholder 4">
            <a:extLst>
              <a:ext uri="{FF2B5EF4-FFF2-40B4-BE49-F238E27FC236}">
                <a16:creationId xmlns:a16="http://schemas.microsoft.com/office/drawing/2014/main" id="{5AD28B82-C8DB-4B83-A927-47038C6549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E791B2-FC39-489D-BBD2-2DAD416B859A}" type="slidenum">
              <a:rPr lang="en-US" altLang="en-US" sz="1200">
                <a:solidFill>
                  <a:srgbClr val="898989"/>
                </a:solidFill>
              </a:rPr>
              <a:pPr/>
              <a:t>35</a:t>
            </a:fld>
            <a:endParaRPr lang="en-US" altLang="en-US" sz="1200">
              <a:solidFill>
                <a:srgbClr val="898989"/>
              </a:solidFill>
            </a:endParaRPr>
          </a:p>
        </p:txBody>
      </p:sp>
      <p:pic>
        <p:nvPicPr>
          <p:cNvPr id="61444" name="Picture 4">
            <a:extLst>
              <a:ext uri="{FF2B5EF4-FFF2-40B4-BE49-F238E27FC236}">
                <a16:creationId xmlns:a16="http://schemas.microsoft.com/office/drawing/2014/main" id="{447C7875-9C59-468A-8C42-3BC01BB38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54375"/>
            <a:ext cx="3395663" cy="3309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45" name="Picture 3">
            <a:extLst>
              <a:ext uri="{FF2B5EF4-FFF2-40B4-BE49-F238E27FC236}">
                <a16:creationId xmlns:a16="http://schemas.microsoft.com/office/drawing/2014/main" id="{95A08CD3-D20B-495F-9CBB-C006DCDC7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3441700"/>
            <a:ext cx="3649662" cy="3122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46" name="Rectangle 2">
            <a:extLst>
              <a:ext uri="{FF2B5EF4-FFF2-40B4-BE49-F238E27FC236}">
                <a16:creationId xmlns:a16="http://schemas.microsoft.com/office/drawing/2014/main" id="{52F167C9-DABC-49F4-BA7B-97C0F46DDB16}"/>
              </a:ext>
            </a:extLst>
          </p:cNvPr>
          <p:cNvSpPr>
            <a:spLocks noChangeArrowheads="1"/>
          </p:cNvSpPr>
          <p:nvPr/>
        </p:nvSpPr>
        <p:spPr bwMode="auto">
          <a:xfrm>
            <a:off x="4876800" y="1371600"/>
            <a:ext cx="3629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000000"/>
                </a:solidFill>
                <a:latin typeface="Calibri" panose="020F0502020204030204" pitchFamily="34" charset="0"/>
              </a:rPr>
              <a:t>.</a:t>
            </a:r>
          </a:p>
        </p:txBody>
      </p:sp>
      <p:sp>
        <p:nvSpPr>
          <p:cNvPr id="2" name="Rectangle 1">
            <a:extLst>
              <a:ext uri="{FF2B5EF4-FFF2-40B4-BE49-F238E27FC236}">
                <a16:creationId xmlns:a16="http://schemas.microsoft.com/office/drawing/2014/main" id="{3ADE4073-51F5-4892-BCBC-0512C3D921E0}"/>
              </a:ext>
            </a:extLst>
          </p:cNvPr>
          <p:cNvSpPr/>
          <p:nvPr/>
        </p:nvSpPr>
        <p:spPr>
          <a:xfrm>
            <a:off x="846138" y="1371600"/>
            <a:ext cx="7451725" cy="1754188"/>
          </a:xfrm>
          <a:prstGeom prst="rect">
            <a:avLst/>
          </a:prstGeom>
          <a:solidFill>
            <a:schemeClr val="bg1">
              <a:lumMod val="85000"/>
            </a:schemeClr>
          </a:solidFill>
        </p:spPr>
        <p:txBody>
          <a:bodyPr>
            <a:spAutoFit/>
          </a:bodyPr>
          <a:lstStyle/>
          <a:p>
            <a:pPr>
              <a:defRPr/>
            </a:pPr>
            <a:r>
              <a:rPr lang="en-US" sz="1800" dirty="0"/>
              <a:t>from cImage import *</a:t>
            </a:r>
          </a:p>
          <a:p>
            <a:pPr>
              <a:defRPr/>
            </a:pPr>
            <a:endParaRPr lang="en-US" sz="1800" dirty="0"/>
          </a:p>
          <a:p>
            <a:pPr>
              <a:defRPr/>
            </a:pPr>
            <a:r>
              <a:rPr lang="en-US" sz="1800" dirty="0"/>
              <a:t>butterfly = FileImage("butterfly.gif")</a:t>
            </a:r>
          </a:p>
          <a:p>
            <a:pPr>
              <a:defRPr/>
            </a:pPr>
            <a:r>
              <a:rPr lang="en-US" sz="1800" dirty="0"/>
              <a:t>print(butterfly.getWidth())</a:t>
            </a:r>
          </a:p>
          <a:p>
            <a:pPr>
              <a:defRPr/>
            </a:pPr>
            <a:r>
              <a:rPr lang="en-US" sz="1800" dirty="0"/>
              <a:t>print(butterfly.getHeight())</a:t>
            </a:r>
          </a:p>
          <a:p>
            <a:pPr>
              <a:defRPr/>
            </a:pPr>
            <a:r>
              <a:rPr lang="en-US" sz="1800" dirty="0"/>
              <a:t>print(butterfly.getPixel(124,165)) # get</a:t>
            </a:r>
            <a:r>
              <a:rPr lang="en-US" sz="1800" dirty="0">
                <a:solidFill>
                  <a:srgbClr val="000000"/>
                </a:solidFill>
                <a:latin typeface="Calibri" pitchFamily="34" charset="0"/>
              </a:rPr>
              <a:t> pixel located at column 124, row 165</a:t>
            </a:r>
            <a:r>
              <a:rPr lang="en-US" sz="1800" dirty="0"/>
              <a:t> </a:t>
            </a:r>
          </a:p>
        </p:txBody>
      </p:sp>
      <p:sp>
        <p:nvSpPr>
          <p:cNvPr id="3" name="Rectangle 2">
            <a:extLst>
              <a:ext uri="{FF2B5EF4-FFF2-40B4-BE49-F238E27FC236}">
                <a16:creationId xmlns:a16="http://schemas.microsoft.com/office/drawing/2014/main" id="{484980B6-D2C9-4009-84FA-10015D044766}"/>
              </a:ext>
            </a:extLst>
          </p:cNvPr>
          <p:cNvSpPr/>
          <p:nvPr/>
        </p:nvSpPr>
        <p:spPr>
          <a:xfrm>
            <a:off x="6492875" y="1398588"/>
            <a:ext cx="1708150" cy="923925"/>
          </a:xfrm>
          <a:prstGeom prst="rect">
            <a:avLst/>
          </a:prstGeom>
          <a:solidFill>
            <a:schemeClr val="bg1">
              <a:lumMod val="85000"/>
            </a:schemeClr>
          </a:solidFill>
        </p:spPr>
        <p:txBody>
          <a:bodyPr>
            <a:spAutoFit/>
          </a:bodyPr>
          <a:lstStyle/>
          <a:p>
            <a:pPr>
              <a:defRPr/>
            </a:pPr>
            <a:r>
              <a:rPr lang="en-US" sz="1800" dirty="0">
                <a:solidFill>
                  <a:srgbClr val="FF0000"/>
                </a:solidFill>
              </a:rPr>
              <a:t>300</a:t>
            </a:r>
          </a:p>
          <a:p>
            <a:pPr>
              <a:defRPr/>
            </a:pPr>
            <a:r>
              <a:rPr lang="en-US" sz="1800" dirty="0">
                <a:solidFill>
                  <a:srgbClr val="FF0000"/>
                </a:solidFill>
              </a:rPr>
              <a:t>224</a:t>
            </a:r>
          </a:p>
          <a:p>
            <a:pPr>
              <a:defRPr/>
            </a:pPr>
            <a:r>
              <a:rPr lang="en-US" sz="1800" dirty="0">
                <a:solidFill>
                  <a:srgbClr val="FF0000"/>
                </a:solidFill>
              </a:rPr>
              <a:t>(102, 43, 0)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23E3511-D382-4E18-BA14-3C80F33DD2C4}"/>
              </a:ext>
            </a:extLst>
          </p:cNvPr>
          <p:cNvSpPr>
            <a:spLocks noGrp="1"/>
          </p:cNvSpPr>
          <p:nvPr>
            <p:ph type="title"/>
          </p:nvPr>
        </p:nvSpPr>
        <p:spPr/>
        <p:txBody>
          <a:bodyPr/>
          <a:lstStyle/>
          <a:p>
            <a:pPr eaLnBrk="1" hangingPunct="1"/>
            <a:r>
              <a:rPr lang="en-US" altLang="en-US"/>
              <a:t>Basic Image Processing</a:t>
            </a:r>
          </a:p>
        </p:txBody>
      </p:sp>
      <p:sp>
        <p:nvSpPr>
          <p:cNvPr id="3" name="Content Placeholder 2">
            <a:extLst>
              <a:ext uri="{FF2B5EF4-FFF2-40B4-BE49-F238E27FC236}">
                <a16:creationId xmlns:a16="http://schemas.microsoft.com/office/drawing/2014/main" id="{618EE67E-D60F-4FA4-BD85-00EA7D06848D}"/>
              </a:ext>
            </a:extLst>
          </p:cNvPr>
          <p:cNvSpPr>
            <a:spLocks noGrp="1"/>
          </p:cNvSpPr>
          <p:nvPr>
            <p:ph idx="1"/>
          </p:nvPr>
        </p:nvSpPr>
        <p:spPr/>
        <p:txBody>
          <a:bodyPr rtlCol="0">
            <a:normAutofit fontScale="85000" lnSpcReduction="20000"/>
          </a:bodyPr>
          <a:lstStyle/>
          <a:p>
            <a:pPr eaLnBrk="1" fontAlgn="auto" hangingPunct="1">
              <a:spcAft>
                <a:spcPts val="0"/>
              </a:spcAft>
              <a:defRPr/>
            </a:pPr>
            <a:r>
              <a:rPr lang="en-US" dirty="0"/>
              <a:t>Our first examples will perform color manipulations on an image. </a:t>
            </a:r>
          </a:p>
          <a:p>
            <a:pPr eaLnBrk="1" fontAlgn="auto" hangingPunct="1">
              <a:spcAft>
                <a:spcPts val="0"/>
              </a:spcAft>
              <a:defRPr/>
            </a:pPr>
            <a:r>
              <a:rPr lang="en-US" dirty="0"/>
              <a:t>We want to take the existing pixels and modify them in some way to change the appearance of the original image. </a:t>
            </a:r>
          </a:p>
          <a:p>
            <a:pPr eaLnBrk="1" fontAlgn="auto" hangingPunct="1">
              <a:spcAft>
                <a:spcPts val="0"/>
              </a:spcAft>
              <a:defRPr/>
            </a:pPr>
            <a:r>
              <a:rPr lang="en-US" dirty="0"/>
              <a:t>The basic idea will be to systematically process each pixel one at a time and perform the following operations:</a:t>
            </a:r>
          </a:p>
          <a:p>
            <a:pPr eaLnBrk="1" fontAlgn="auto" hangingPunct="1">
              <a:spcAft>
                <a:spcPts val="0"/>
              </a:spcAft>
              <a:buFont typeface="Arial" panose="020B0604020202020204" pitchFamily="34" charset="0"/>
              <a:buNone/>
              <a:defRPr/>
            </a:pPr>
            <a:r>
              <a:rPr lang="en-US" dirty="0"/>
              <a:t>	1. Extract the color components.</a:t>
            </a:r>
          </a:p>
          <a:p>
            <a:pPr eaLnBrk="1" fontAlgn="auto" hangingPunct="1">
              <a:spcAft>
                <a:spcPts val="0"/>
              </a:spcAft>
              <a:buFont typeface="Arial" panose="020B0604020202020204" pitchFamily="34" charset="0"/>
              <a:buNone/>
              <a:defRPr/>
            </a:pPr>
            <a:r>
              <a:rPr lang="en-US" dirty="0"/>
              <a:t>	2. Build a new pixel.</a:t>
            </a:r>
          </a:p>
          <a:p>
            <a:pPr eaLnBrk="1" fontAlgn="auto" hangingPunct="1">
              <a:spcAft>
                <a:spcPts val="0"/>
              </a:spcAft>
              <a:buFont typeface="Arial" panose="020B0604020202020204" pitchFamily="34" charset="0"/>
              <a:buNone/>
              <a:defRPr/>
            </a:pPr>
            <a:r>
              <a:rPr lang="en-US" dirty="0"/>
              <a:t>	3. Place that pixel in a new image at the same location as the original.</a:t>
            </a:r>
          </a:p>
        </p:txBody>
      </p:sp>
      <p:sp>
        <p:nvSpPr>
          <p:cNvPr id="62468" name="Slide Number Placeholder 4">
            <a:extLst>
              <a:ext uri="{FF2B5EF4-FFF2-40B4-BE49-F238E27FC236}">
                <a16:creationId xmlns:a16="http://schemas.microsoft.com/office/drawing/2014/main" id="{D4EDB286-94E8-47BD-9390-E14E7A449E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A24E91-A94B-43CB-B0A9-64DED6AA7D0B}" type="slidenum">
              <a:rPr lang="en-US" altLang="en-US" sz="1200">
                <a:solidFill>
                  <a:srgbClr val="898989"/>
                </a:solidFill>
              </a:rPr>
              <a:pPr/>
              <a:t>36</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9650937-4B92-4F77-B6CC-0846FB8BC141}"/>
              </a:ext>
            </a:extLst>
          </p:cNvPr>
          <p:cNvSpPr>
            <a:spLocks noGrp="1"/>
          </p:cNvSpPr>
          <p:nvPr>
            <p:ph type="title"/>
          </p:nvPr>
        </p:nvSpPr>
        <p:spPr/>
        <p:txBody>
          <a:bodyPr/>
          <a:lstStyle/>
          <a:p>
            <a:pPr eaLnBrk="1" hangingPunct="1"/>
            <a:r>
              <a:rPr lang="en-US" altLang="en-US"/>
              <a:t>Negative Images</a:t>
            </a:r>
          </a:p>
        </p:txBody>
      </p:sp>
      <p:sp>
        <p:nvSpPr>
          <p:cNvPr id="63491" name="Content Placeholder 2">
            <a:extLst>
              <a:ext uri="{FF2B5EF4-FFF2-40B4-BE49-F238E27FC236}">
                <a16:creationId xmlns:a16="http://schemas.microsoft.com/office/drawing/2014/main" id="{FC94D1FE-4AA0-4F43-9C0A-68FA67F2D35C}"/>
              </a:ext>
            </a:extLst>
          </p:cNvPr>
          <p:cNvSpPr>
            <a:spLocks noGrp="1"/>
          </p:cNvSpPr>
          <p:nvPr>
            <p:ph idx="1"/>
          </p:nvPr>
        </p:nvSpPr>
        <p:spPr/>
        <p:txBody>
          <a:bodyPr/>
          <a:lstStyle/>
          <a:p>
            <a:pPr eaLnBrk="1" hangingPunct="1"/>
            <a:r>
              <a:rPr lang="en-US" altLang="en-US"/>
              <a:t>A </a:t>
            </a:r>
            <a:r>
              <a:rPr lang="en-US" altLang="en-US" i="1">
                <a:solidFill>
                  <a:srgbClr val="FF0000"/>
                </a:solidFill>
              </a:rPr>
              <a:t>negative image </a:t>
            </a:r>
            <a:r>
              <a:rPr lang="en-US" altLang="en-US"/>
              <a:t>is also known as a color-reversed image.</a:t>
            </a:r>
          </a:p>
          <a:p>
            <a:pPr eaLnBrk="1" hangingPunct="1"/>
            <a:r>
              <a:rPr lang="en-US" altLang="en-US"/>
              <a:t>In a negative image, yellow becomes blue and blue becomes yellow. Regions that are white turn black, black turns white, light turns dark and dark turns light. </a:t>
            </a:r>
          </a:p>
          <a:p>
            <a:pPr eaLnBrk="1" hangingPunct="1"/>
            <a:r>
              <a:rPr lang="en-US" altLang="en-US"/>
              <a:t>This continues for all possible color combinations.</a:t>
            </a:r>
          </a:p>
        </p:txBody>
      </p:sp>
      <p:sp>
        <p:nvSpPr>
          <p:cNvPr id="63492" name="Slide Number Placeholder 4">
            <a:extLst>
              <a:ext uri="{FF2B5EF4-FFF2-40B4-BE49-F238E27FC236}">
                <a16:creationId xmlns:a16="http://schemas.microsoft.com/office/drawing/2014/main" id="{A39BBAD0-EB46-47C6-AA77-B805923375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8F84F9-1095-41D9-8E2E-B3028B7400F8}" type="slidenum">
              <a:rPr lang="en-US" altLang="en-US" sz="1200">
                <a:solidFill>
                  <a:srgbClr val="898989"/>
                </a:solidFill>
              </a:rPr>
              <a:pPr/>
              <a:t>37</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9CB1A5C-4BD2-42FE-8E09-D7AABCF06D2D}"/>
              </a:ext>
            </a:extLst>
          </p:cNvPr>
          <p:cNvSpPr>
            <a:spLocks noGrp="1"/>
          </p:cNvSpPr>
          <p:nvPr>
            <p:ph type="title"/>
          </p:nvPr>
        </p:nvSpPr>
        <p:spPr/>
        <p:txBody>
          <a:bodyPr/>
          <a:lstStyle/>
          <a:p>
            <a:pPr eaLnBrk="1" hangingPunct="1"/>
            <a:r>
              <a:rPr lang="en-US" altLang="en-US"/>
              <a:t>Negative Images (cont’d.)</a:t>
            </a:r>
          </a:p>
        </p:txBody>
      </p:sp>
      <p:sp>
        <p:nvSpPr>
          <p:cNvPr id="3" name="Content Placeholder 2">
            <a:extLst>
              <a:ext uri="{FF2B5EF4-FFF2-40B4-BE49-F238E27FC236}">
                <a16:creationId xmlns:a16="http://schemas.microsoft.com/office/drawing/2014/main" id="{D62736DB-655F-4C3B-B0F4-426D5E022D5E}"/>
              </a:ext>
            </a:extLst>
          </p:cNvPr>
          <p:cNvSpPr>
            <a:spLocks noGrp="1"/>
          </p:cNvSpPr>
          <p:nvPr>
            <p:ph idx="1"/>
          </p:nvPr>
        </p:nvSpPr>
        <p:spPr/>
        <p:txBody>
          <a:bodyPr rtlCol="0">
            <a:normAutofit fontScale="85000" lnSpcReduction="20000"/>
          </a:bodyPr>
          <a:lstStyle/>
          <a:p>
            <a:pPr eaLnBrk="1" fontAlgn="auto" hangingPunct="1">
              <a:spcAft>
                <a:spcPts val="0"/>
              </a:spcAft>
              <a:defRPr/>
            </a:pPr>
            <a:r>
              <a:rPr lang="en-US" dirty="0"/>
              <a:t>At the pixel level, the negative operation is just a matter of "reversing" the red, green, and blue components in that pixel. </a:t>
            </a:r>
          </a:p>
          <a:p>
            <a:pPr eaLnBrk="1" fontAlgn="auto" hangingPunct="1">
              <a:spcAft>
                <a:spcPts val="0"/>
              </a:spcAft>
              <a:defRPr/>
            </a:pPr>
            <a:r>
              <a:rPr lang="en-US" dirty="0"/>
              <a:t>Since color intensity ranges from 0 to 255, a pixel with a large amount of a specific color-say, red-will have a small amount in the negative. </a:t>
            </a:r>
          </a:p>
          <a:p>
            <a:pPr eaLnBrk="1" fontAlgn="auto" hangingPunct="1">
              <a:spcAft>
                <a:spcPts val="0"/>
              </a:spcAft>
              <a:defRPr/>
            </a:pPr>
            <a:r>
              <a:rPr lang="en-US" dirty="0"/>
              <a:t>At the maximum, a pixel with a red intensity of 255 will have a red intensity of 0 in the negative.</a:t>
            </a:r>
          </a:p>
          <a:p>
            <a:pPr eaLnBrk="1" fontAlgn="auto" hangingPunct="1">
              <a:spcAft>
                <a:spcPts val="0"/>
              </a:spcAft>
              <a:defRPr/>
            </a:pPr>
            <a:r>
              <a:rPr lang="en-US" dirty="0"/>
              <a:t>This suggests that the way to create a negative pixel is to subtract each of the red, green, and blue intensity values from 255. The results can then be placed in a new pixel.</a:t>
            </a:r>
          </a:p>
        </p:txBody>
      </p:sp>
      <p:sp>
        <p:nvSpPr>
          <p:cNvPr id="64516" name="Slide Number Placeholder 4">
            <a:extLst>
              <a:ext uri="{FF2B5EF4-FFF2-40B4-BE49-F238E27FC236}">
                <a16:creationId xmlns:a16="http://schemas.microsoft.com/office/drawing/2014/main" id="{69420238-2D6E-46AC-BE28-45E7D99172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DF17AF-80FF-440C-B742-9358B0945C03}" type="slidenum">
              <a:rPr lang="en-US" altLang="en-US" sz="1200">
                <a:solidFill>
                  <a:srgbClr val="898989"/>
                </a:solidFill>
              </a:rPr>
              <a:pPr/>
              <a:t>38</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4F53119-E19A-4F92-8EA1-FDE9EBA55184}"/>
              </a:ext>
            </a:extLst>
          </p:cNvPr>
          <p:cNvSpPr>
            <a:spLocks noGrp="1"/>
          </p:cNvSpPr>
          <p:nvPr>
            <p:ph type="title"/>
          </p:nvPr>
        </p:nvSpPr>
        <p:spPr/>
        <p:txBody>
          <a:bodyPr/>
          <a:lstStyle/>
          <a:p>
            <a:pPr eaLnBrk="1" hangingPunct="1"/>
            <a:r>
              <a:rPr lang="en-US" altLang="en-US"/>
              <a:t>Negative Images (cont’d.)</a:t>
            </a:r>
          </a:p>
        </p:txBody>
      </p:sp>
      <p:sp>
        <p:nvSpPr>
          <p:cNvPr id="65539" name="Slide Number Placeholder 4">
            <a:extLst>
              <a:ext uri="{FF2B5EF4-FFF2-40B4-BE49-F238E27FC236}">
                <a16:creationId xmlns:a16="http://schemas.microsoft.com/office/drawing/2014/main" id="{147B7530-2554-4D84-91E4-D764464F72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1B1867-C9F3-4DA5-BEA7-35C4EBDB81E9}" type="slidenum">
              <a:rPr lang="en-US" altLang="en-US" sz="1200">
                <a:solidFill>
                  <a:srgbClr val="898989"/>
                </a:solidFill>
              </a:rPr>
              <a:pPr/>
              <a:t>39</a:t>
            </a:fld>
            <a:endParaRPr lang="en-US" altLang="en-US" sz="1200">
              <a:solidFill>
                <a:srgbClr val="898989"/>
              </a:solidFill>
            </a:endParaRPr>
          </a:p>
        </p:txBody>
      </p:sp>
      <p:sp>
        <p:nvSpPr>
          <p:cNvPr id="2" name="Rectangle 1">
            <a:extLst>
              <a:ext uri="{FF2B5EF4-FFF2-40B4-BE49-F238E27FC236}">
                <a16:creationId xmlns:a16="http://schemas.microsoft.com/office/drawing/2014/main" id="{39597948-17F1-46DF-B1BE-3AD15F70E384}"/>
              </a:ext>
            </a:extLst>
          </p:cNvPr>
          <p:cNvSpPr/>
          <p:nvPr/>
        </p:nvSpPr>
        <p:spPr>
          <a:xfrm>
            <a:off x="1230313" y="1662113"/>
            <a:ext cx="6797675" cy="4402137"/>
          </a:xfrm>
          <a:prstGeom prst="rect">
            <a:avLst/>
          </a:prstGeom>
          <a:solidFill>
            <a:schemeClr val="bg1">
              <a:lumMod val="85000"/>
            </a:schemeClr>
          </a:solidFill>
        </p:spPr>
        <p:txBody>
          <a:bodyPr>
            <a:spAutoFit/>
          </a:bodyPr>
          <a:lstStyle/>
          <a:p>
            <a:pPr>
              <a:defRPr/>
            </a:pPr>
            <a:r>
              <a:rPr lang="en-US" sz="2000" dirty="0"/>
              <a:t>from cImage import *</a:t>
            </a:r>
          </a:p>
          <a:p>
            <a:pPr>
              <a:defRPr/>
            </a:pPr>
            <a:r>
              <a:rPr lang="en-US" sz="2000" dirty="0"/>
              <a:t>def negativePixel(oldPixel):</a:t>
            </a:r>
          </a:p>
          <a:p>
            <a:pPr>
              <a:defRPr/>
            </a:pPr>
            <a:r>
              <a:rPr lang="en-US" sz="2000" dirty="0"/>
              <a:t>    newred = 255 - oldPixel.getRed()</a:t>
            </a:r>
          </a:p>
          <a:p>
            <a:pPr>
              <a:defRPr/>
            </a:pPr>
            <a:r>
              <a:rPr lang="en-US" sz="2000" dirty="0"/>
              <a:t>    newgreen = 255 - oldPixel.getGreen()</a:t>
            </a:r>
          </a:p>
          <a:p>
            <a:pPr>
              <a:defRPr/>
            </a:pPr>
            <a:r>
              <a:rPr lang="en-US" sz="2000" dirty="0"/>
              <a:t>    newblue = 255 - oldPixel.getBlue()</a:t>
            </a:r>
          </a:p>
          <a:p>
            <a:pPr>
              <a:defRPr/>
            </a:pPr>
            <a:r>
              <a:rPr lang="en-US" sz="2000" dirty="0"/>
              <a:t>    newPixel = Pixel(newred, newgreen, newblue)</a:t>
            </a:r>
          </a:p>
          <a:p>
            <a:pPr>
              <a:defRPr/>
            </a:pPr>
            <a:r>
              <a:rPr lang="en-US" sz="2000" dirty="0"/>
              <a:t>    return newPixel</a:t>
            </a:r>
          </a:p>
          <a:p>
            <a:pPr>
              <a:defRPr/>
            </a:pPr>
            <a:endParaRPr lang="en-US" sz="2000" dirty="0"/>
          </a:p>
          <a:p>
            <a:pPr>
              <a:defRPr/>
            </a:pPr>
            <a:endParaRPr lang="en-US" sz="2000" dirty="0"/>
          </a:p>
          <a:p>
            <a:pPr>
              <a:defRPr/>
            </a:pPr>
            <a:r>
              <a:rPr lang="en-US" sz="2000" dirty="0"/>
              <a:t>apixel = Pixel(0,0,0)</a:t>
            </a:r>
          </a:p>
          <a:p>
            <a:pPr>
              <a:defRPr/>
            </a:pPr>
            <a:r>
              <a:rPr lang="en-US" sz="2000" dirty="0"/>
              <a:t>print (negativePixel(apixel))</a:t>
            </a:r>
          </a:p>
          <a:p>
            <a:pPr>
              <a:defRPr/>
            </a:pPr>
            <a:r>
              <a:rPr lang="en-US" sz="2000" dirty="0"/>
              <a:t>apixel = Pixel(255,255,255)</a:t>
            </a:r>
          </a:p>
          <a:p>
            <a:pPr>
              <a:defRPr/>
            </a:pPr>
            <a:r>
              <a:rPr lang="en-US" sz="2000" dirty="0"/>
              <a:t>print (negativePixel(apixel))</a:t>
            </a:r>
          </a:p>
          <a:p>
            <a:pPr>
              <a:defRPr/>
            </a:pPr>
            <a:endParaRPr lang="en-US" sz="2000" dirty="0"/>
          </a:p>
        </p:txBody>
      </p:sp>
      <p:sp>
        <p:nvSpPr>
          <p:cNvPr id="65541" name="Rectangle 2">
            <a:extLst>
              <a:ext uri="{FF2B5EF4-FFF2-40B4-BE49-F238E27FC236}">
                <a16:creationId xmlns:a16="http://schemas.microsoft.com/office/drawing/2014/main" id="{864E7E14-7C39-4CBD-9BA7-BABE31059634}"/>
              </a:ext>
            </a:extLst>
          </p:cNvPr>
          <p:cNvSpPr>
            <a:spLocks noChangeArrowheads="1"/>
          </p:cNvSpPr>
          <p:nvPr/>
        </p:nvSpPr>
        <p:spPr bwMode="auto">
          <a:xfrm>
            <a:off x="6300788" y="5416550"/>
            <a:ext cx="1657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(255, 255, 255)</a:t>
            </a:r>
          </a:p>
          <a:p>
            <a:r>
              <a:rPr lang="en-US" altLang="en-US" sz="1800">
                <a:solidFill>
                  <a:srgbClr val="FF0000"/>
                </a:solidFill>
              </a:rPr>
              <a:t>(0, 0, 0)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6A1E6A3-6C1B-4D13-B326-0070FEBCB497}"/>
              </a:ext>
            </a:extLst>
          </p:cNvPr>
          <p:cNvSpPr>
            <a:spLocks noGrp="1"/>
          </p:cNvSpPr>
          <p:nvPr>
            <p:ph type="sldNum" sz="quarter" idx="11"/>
          </p:nvPr>
        </p:nvSpPr>
        <p:spPr>
          <a:xfrm>
            <a:off x="6837363" y="62325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E55F27-33B4-43BD-9B14-EDF8FFA37AEF}" type="slidenum">
              <a:rPr lang="en-US" altLang="en-US" sz="1400"/>
              <a:pPr/>
              <a:t>4</a:t>
            </a:fld>
            <a:endParaRPr lang="en-US" altLang="en-US" sz="1400"/>
          </a:p>
        </p:txBody>
      </p:sp>
      <p:sp>
        <p:nvSpPr>
          <p:cNvPr id="28675" name="Rectangle 2">
            <a:extLst>
              <a:ext uri="{FF2B5EF4-FFF2-40B4-BE49-F238E27FC236}">
                <a16:creationId xmlns:a16="http://schemas.microsoft.com/office/drawing/2014/main" id="{5ED61F35-7EE7-4239-90E9-FCE22890EF9F}"/>
              </a:ext>
            </a:extLst>
          </p:cNvPr>
          <p:cNvSpPr>
            <a:spLocks noGrp="1" noChangeArrowheads="1"/>
          </p:cNvSpPr>
          <p:nvPr>
            <p:ph type="title"/>
          </p:nvPr>
        </p:nvSpPr>
        <p:spPr>
          <a:xfrm>
            <a:off x="685800" y="228600"/>
            <a:ext cx="7772400" cy="473075"/>
          </a:xfrm>
          <a:noFill/>
        </p:spPr>
        <p:txBody>
          <a:bodyPr/>
          <a:lstStyle/>
          <a:p>
            <a:r>
              <a:rPr lang="en-US" altLang="en-US"/>
              <a:t>Objectives</a:t>
            </a:r>
          </a:p>
        </p:txBody>
      </p:sp>
      <p:sp>
        <p:nvSpPr>
          <p:cNvPr id="6148" name="Rectangle 3">
            <a:extLst>
              <a:ext uri="{FF2B5EF4-FFF2-40B4-BE49-F238E27FC236}">
                <a16:creationId xmlns:a16="http://schemas.microsoft.com/office/drawing/2014/main" id="{5B90E317-84EC-4CF3-9152-D67A83253350}"/>
              </a:ext>
            </a:extLst>
          </p:cNvPr>
          <p:cNvSpPr>
            <a:spLocks noGrp="1" noChangeArrowheads="1"/>
          </p:cNvSpPr>
          <p:nvPr>
            <p:ph type="body" idx="1"/>
          </p:nvPr>
        </p:nvSpPr>
        <p:spPr>
          <a:xfrm>
            <a:off x="152400" y="855663"/>
            <a:ext cx="8874125" cy="5545137"/>
          </a:xfrm>
        </p:spPr>
        <p:txBody>
          <a:bodyPr/>
          <a:lstStyle/>
          <a:p>
            <a:pPr>
              <a:buFont typeface="Wingdings" pitchFamily="2" charset="2"/>
              <a:buChar char="§"/>
              <a:defRPr/>
            </a:pPr>
            <a:r>
              <a:rPr lang="en-US" altLang="en-US" sz="2400" dirty="0"/>
              <a:t>To give examples of representing data using two-dimensional lists.</a:t>
            </a:r>
          </a:p>
          <a:p>
            <a:pPr>
              <a:buFont typeface="Wingdings" pitchFamily="2" charset="2"/>
              <a:buChar char="§"/>
              <a:defRPr/>
            </a:pPr>
            <a:r>
              <a:rPr lang="en-US" altLang="en-US" sz="2400" dirty="0"/>
              <a:t>To use nested loops</a:t>
            </a:r>
          </a:p>
          <a:p>
            <a:pPr>
              <a:buFont typeface="Wingdings" pitchFamily="2" charset="2"/>
              <a:buChar char="§"/>
              <a:defRPr/>
            </a:pPr>
            <a:r>
              <a:rPr lang="en-US" altLang="en-US" sz="2400" dirty="0"/>
              <a:t>To access elements in a two-dimensional list using row and column indexes.</a:t>
            </a:r>
          </a:p>
          <a:p>
            <a:pPr>
              <a:buFont typeface="Wingdings" pitchFamily="2" charset="2"/>
              <a:buChar char="§"/>
              <a:defRPr/>
            </a:pPr>
            <a:r>
              <a:rPr lang="en-US" altLang="en-US" sz="2400" dirty="0"/>
              <a:t>To program common operations for two-dimensional lists (displaying lists, summing all elements, finding min and max elements).</a:t>
            </a:r>
          </a:p>
          <a:p>
            <a:pPr>
              <a:buFont typeface="Wingdings" pitchFamily="2" charset="2"/>
              <a:buChar char="§"/>
              <a:defRPr/>
            </a:pPr>
            <a:r>
              <a:rPr lang="en-US" altLang="en-US" sz="2400" dirty="0"/>
              <a:t>To pass two-dimensional lists to functions.</a:t>
            </a:r>
          </a:p>
          <a:p>
            <a:pPr>
              <a:buFont typeface="Wingdings" pitchFamily="2" charset="2"/>
              <a:buChar char="§"/>
              <a:defRPr/>
            </a:pPr>
            <a:r>
              <a:rPr lang="en-US" altLang="en-US" sz="2400" dirty="0"/>
              <a:t>To write a program for grading multiple-choice questions using two-dimensional lists.</a:t>
            </a:r>
          </a:p>
          <a:p>
            <a:pPr>
              <a:buFont typeface="Wingdings" pitchFamily="2" charset="2"/>
              <a:buChar char="§"/>
              <a:defRPr/>
            </a:pPr>
            <a:r>
              <a:rPr lang="en-US" altLang="en-US" sz="2400" dirty="0"/>
              <a:t>To understand pixel-based image processing</a:t>
            </a:r>
          </a:p>
          <a:p>
            <a:pPr>
              <a:buFont typeface="Wingdings" pitchFamily="2" charset="2"/>
              <a:buChar char="§"/>
              <a:defRPr/>
            </a:pPr>
            <a:r>
              <a:rPr lang="en-US" altLang="en-US" sz="2400" dirty="0"/>
              <a:t>To implement basic image processing algorithms </a:t>
            </a:r>
          </a:p>
          <a:p>
            <a:pPr marL="0" indent="0">
              <a:buFont typeface="Monotype Sorts"/>
              <a:buNone/>
              <a:defRPr/>
            </a:pPr>
            <a:endParaRPr lang="en-US" altLang="en-US" sz="23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BD0C3D2-18A9-4DF3-91BD-18B36584DED3}"/>
              </a:ext>
            </a:extLst>
          </p:cNvPr>
          <p:cNvSpPr>
            <a:spLocks noGrp="1"/>
          </p:cNvSpPr>
          <p:nvPr>
            <p:ph type="title"/>
          </p:nvPr>
        </p:nvSpPr>
        <p:spPr/>
        <p:txBody>
          <a:bodyPr/>
          <a:lstStyle/>
          <a:p>
            <a:pPr eaLnBrk="1" hangingPunct="1"/>
            <a:r>
              <a:rPr lang="en-US" altLang="en-US"/>
              <a:t>Negative Images (cont’d.)</a:t>
            </a:r>
          </a:p>
        </p:txBody>
      </p:sp>
      <p:sp>
        <p:nvSpPr>
          <p:cNvPr id="3" name="Content Placeholder 2">
            <a:extLst>
              <a:ext uri="{FF2B5EF4-FFF2-40B4-BE49-F238E27FC236}">
                <a16:creationId xmlns:a16="http://schemas.microsoft.com/office/drawing/2014/main" id="{32B750C1-15AA-48E7-9587-A88346BCC04A}"/>
              </a:ext>
            </a:extLst>
          </p:cNvPr>
          <p:cNvSpPr>
            <a:spLocks noGrp="1"/>
          </p:cNvSpPr>
          <p:nvPr>
            <p:ph idx="1"/>
          </p:nvPr>
        </p:nvSpPr>
        <p:spPr/>
        <p:txBody>
          <a:bodyPr rtlCol="0">
            <a:normAutofit lnSpcReduction="10000"/>
          </a:bodyPr>
          <a:lstStyle/>
          <a:p>
            <a:pPr eaLnBrk="1" fontAlgn="auto" hangingPunct="1">
              <a:spcAft>
                <a:spcPts val="0"/>
              </a:spcAft>
              <a:defRPr/>
            </a:pPr>
            <a:r>
              <a:rPr lang="en-US" dirty="0"/>
              <a:t>In order to create the negative image, we call the negativePixel function on each pixel.</a:t>
            </a:r>
          </a:p>
          <a:p>
            <a:pPr eaLnBrk="1" fontAlgn="auto" hangingPunct="1">
              <a:spcAft>
                <a:spcPts val="0"/>
              </a:spcAft>
              <a:defRPr/>
            </a:pPr>
            <a:r>
              <a:rPr lang="en-US" dirty="0"/>
              <a:t>We can build an iteration that will systematically move through all of the rows and within each, will move through all of the columns. </a:t>
            </a:r>
          </a:p>
          <a:p>
            <a:pPr eaLnBrk="1" fontAlgn="auto" hangingPunct="1">
              <a:spcAft>
                <a:spcPts val="0"/>
              </a:spcAft>
              <a:defRPr/>
            </a:pPr>
            <a:r>
              <a:rPr lang="en-US" dirty="0"/>
              <a:t>This gives rise to the notion of </a:t>
            </a:r>
            <a:r>
              <a:rPr lang="en-US" i="1" dirty="0">
                <a:solidFill>
                  <a:srgbClr val="FF0000"/>
                </a:solidFill>
              </a:rPr>
              <a:t>nested loop </a:t>
            </a:r>
            <a:r>
              <a:rPr lang="en-US" dirty="0"/>
              <a:t>-the placement of a loop inside of another loop.</a:t>
            </a:r>
          </a:p>
        </p:txBody>
      </p:sp>
      <p:sp>
        <p:nvSpPr>
          <p:cNvPr id="66564" name="Slide Number Placeholder 4">
            <a:extLst>
              <a:ext uri="{FF2B5EF4-FFF2-40B4-BE49-F238E27FC236}">
                <a16:creationId xmlns:a16="http://schemas.microsoft.com/office/drawing/2014/main" id="{C758DEE8-0EA6-437D-BA65-AE7034C5C9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58AEDC-DBC5-4919-BB0C-33AF2AB9222B}" type="slidenum">
              <a:rPr lang="en-US" altLang="en-US" sz="1200">
                <a:solidFill>
                  <a:srgbClr val="898989"/>
                </a:solidFill>
              </a:rPr>
              <a:pPr/>
              <a:t>40</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D20AF912-0CCF-462B-BEF8-8CBEB1B5A3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66FB73-DBC3-443E-ADB0-4B2AD29CB591}" type="slidenum">
              <a:rPr lang="en-US" altLang="en-US" sz="1200">
                <a:solidFill>
                  <a:srgbClr val="898989"/>
                </a:solidFill>
              </a:rPr>
              <a:pPr/>
              <a:t>41</a:t>
            </a:fld>
            <a:endParaRPr lang="en-US" altLang="en-US" sz="1200">
              <a:solidFill>
                <a:srgbClr val="898989"/>
              </a:solidFill>
            </a:endParaRPr>
          </a:p>
        </p:txBody>
      </p:sp>
      <p:sp>
        <p:nvSpPr>
          <p:cNvPr id="2" name="Rectangle 1">
            <a:extLst>
              <a:ext uri="{FF2B5EF4-FFF2-40B4-BE49-F238E27FC236}">
                <a16:creationId xmlns:a16="http://schemas.microsoft.com/office/drawing/2014/main" id="{F6AA97E9-8D31-4AA6-AE9F-3FD902F4D0C4}"/>
              </a:ext>
            </a:extLst>
          </p:cNvPr>
          <p:cNvSpPr/>
          <p:nvPr/>
        </p:nvSpPr>
        <p:spPr>
          <a:xfrm>
            <a:off x="385763" y="1355725"/>
            <a:ext cx="8410575" cy="5078413"/>
          </a:xfrm>
          <a:prstGeom prst="rect">
            <a:avLst/>
          </a:prstGeom>
          <a:solidFill>
            <a:schemeClr val="bg1">
              <a:lumMod val="85000"/>
            </a:schemeClr>
          </a:solidFill>
        </p:spPr>
        <p:txBody>
          <a:bodyPr>
            <a:spAutoFit/>
          </a:bodyPr>
          <a:lstStyle/>
          <a:p>
            <a:pPr>
              <a:defRPr/>
            </a:pPr>
            <a:r>
              <a:rPr lang="en-US" sz="1800" dirty="0"/>
              <a:t>from cImage import *</a:t>
            </a:r>
          </a:p>
          <a:p>
            <a:pPr>
              <a:defRPr/>
            </a:pPr>
            <a:r>
              <a:rPr lang="en-US" sz="1800" dirty="0"/>
              <a:t>def makeNegative(imageFile):</a:t>
            </a:r>
          </a:p>
          <a:p>
            <a:pPr>
              <a:defRPr/>
            </a:pPr>
            <a:r>
              <a:rPr lang="en-US" sz="1800" dirty="0"/>
              <a:t>    oldImage = FileImage(imageFile)</a:t>
            </a:r>
          </a:p>
          <a:p>
            <a:pPr>
              <a:defRPr/>
            </a:pPr>
            <a:r>
              <a:rPr lang="en-US" sz="1800" dirty="0"/>
              <a:t>    width = oldImage.getWidth()</a:t>
            </a:r>
          </a:p>
          <a:p>
            <a:pPr>
              <a:defRPr/>
            </a:pPr>
            <a:r>
              <a:rPr lang="en-US" sz="1800" dirty="0"/>
              <a:t>    height = oldImage.getHeight()</a:t>
            </a:r>
          </a:p>
          <a:p>
            <a:pPr>
              <a:defRPr/>
            </a:pPr>
            <a:endParaRPr lang="en-US" sz="1800" dirty="0"/>
          </a:p>
          <a:p>
            <a:pPr>
              <a:defRPr/>
            </a:pPr>
            <a:r>
              <a:rPr lang="en-US" sz="1800" dirty="0"/>
              <a:t>    myImageWindow = ImageWin("Negative", width, height)</a:t>
            </a:r>
          </a:p>
          <a:p>
            <a:pPr>
              <a:defRPr/>
            </a:pPr>
            <a:r>
              <a:rPr lang="en-US" sz="1800" dirty="0"/>
              <a:t>    newIm = EmptyImage(width, height)</a:t>
            </a:r>
          </a:p>
          <a:p>
            <a:pPr>
              <a:defRPr/>
            </a:pPr>
            <a:endParaRPr lang="en-US" sz="1800" dirty="0"/>
          </a:p>
          <a:p>
            <a:pPr>
              <a:defRPr/>
            </a:pPr>
            <a:r>
              <a:rPr lang="en-US" sz="1800" dirty="0"/>
              <a:t>    for row in range(height):</a:t>
            </a:r>
          </a:p>
          <a:p>
            <a:pPr>
              <a:defRPr/>
            </a:pPr>
            <a:r>
              <a:rPr lang="en-US" sz="1800" dirty="0"/>
              <a:t>        for col in range(width):</a:t>
            </a:r>
          </a:p>
          <a:p>
            <a:pPr>
              <a:defRPr/>
            </a:pPr>
            <a:r>
              <a:rPr lang="en-US" sz="1800" dirty="0"/>
              <a:t>            oldPixel = oldImage.getPixel(col, row)				</a:t>
            </a:r>
          </a:p>
          <a:p>
            <a:pPr>
              <a:defRPr/>
            </a:pPr>
            <a:r>
              <a:rPr lang="en-US" sz="1800" dirty="0"/>
              <a:t>            newPixel = negativePixel(oldPixel)				</a:t>
            </a:r>
          </a:p>
          <a:p>
            <a:pPr>
              <a:defRPr/>
            </a:pPr>
            <a:r>
              <a:rPr lang="en-US" sz="1800" dirty="0"/>
              <a:t>            newIm.setPixel(col, row, newPixel)</a:t>
            </a:r>
          </a:p>
          <a:p>
            <a:pPr>
              <a:defRPr/>
            </a:pPr>
            <a:endParaRPr lang="en-US" sz="1800" dirty="0"/>
          </a:p>
          <a:p>
            <a:pPr>
              <a:defRPr/>
            </a:pPr>
            <a:r>
              <a:rPr lang="en-US" sz="1800" dirty="0"/>
              <a:t>    newIm.draw(myImageWindow)</a:t>
            </a:r>
          </a:p>
          <a:p>
            <a:pPr>
              <a:defRPr/>
            </a:pPr>
            <a:r>
              <a:rPr lang="en-US" sz="1800" dirty="0"/>
              <a:t>    </a:t>
            </a:r>
          </a:p>
          <a:p>
            <a:pPr>
              <a:defRPr/>
            </a:pPr>
            <a:r>
              <a:rPr lang="en-US" sz="1800" dirty="0"/>
              <a:t>makeNegative("butterfly.gif")</a:t>
            </a:r>
          </a:p>
        </p:txBody>
      </p:sp>
      <p:sp>
        <p:nvSpPr>
          <p:cNvPr id="67588" name="Title 1">
            <a:extLst>
              <a:ext uri="{FF2B5EF4-FFF2-40B4-BE49-F238E27FC236}">
                <a16:creationId xmlns:a16="http://schemas.microsoft.com/office/drawing/2014/main" id="{BC9D2D15-B641-44F6-8AB8-4D1E1BCD2BC8}"/>
              </a:ext>
            </a:extLst>
          </p:cNvPr>
          <p:cNvSpPr>
            <a:spLocks noGrp="1"/>
          </p:cNvSpPr>
          <p:nvPr>
            <p:ph type="title"/>
          </p:nvPr>
        </p:nvSpPr>
        <p:spPr/>
        <p:txBody>
          <a:bodyPr/>
          <a:lstStyle/>
          <a:p>
            <a:pPr eaLnBrk="1" hangingPunct="1"/>
            <a:r>
              <a:rPr lang="en-US" altLang="en-US"/>
              <a:t>Negative Images (cont’d.)</a:t>
            </a:r>
          </a:p>
        </p:txBody>
      </p:sp>
      <p:pic>
        <p:nvPicPr>
          <p:cNvPr id="68615" name="Picture 7">
            <a:extLst>
              <a:ext uri="{FF2B5EF4-FFF2-40B4-BE49-F238E27FC236}">
                <a16:creationId xmlns:a16="http://schemas.microsoft.com/office/drawing/2014/main" id="{93D72210-6B24-46F7-B1CF-DEEEE46D3E62}"/>
              </a:ext>
            </a:extLst>
          </p:cNvPr>
          <p:cNvPicPr>
            <a:picLocks noChangeAspect="1" noChangeArrowheads="1"/>
          </p:cNvPicPr>
          <p:nvPr/>
        </p:nvPicPr>
        <p:blipFill>
          <a:blip r:embed="rId3"/>
          <a:srcRect/>
          <a:stretch>
            <a:fillRect/>
          </a:stretch>
        </p:blipFill>
        <p:spPr bwMode="auto">
          <a:xfrm>
            <a:off x="5770563" y="3817938"/>
            <a:ext cx="3009900" cy="26098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A9C123B-9DD8-49F1-BB41-AC7E1920EB89}"/>
              </a:ext>
            </a:extLst>
          </p:cNvPr>
          <p:cNvSpPr>
            <a:spLocks noGrp="1"/>
          </p:cNvSpPr>
          <p:nvPr>
            <p:ph type="title"/>
          </p:nvPr>
        </p:nvSpPr>
        <p:spPr/>
        <p:txBody>
          <a:bodyPr/>
          <a:lstStyle/>
          <a:p>
            <a:pPr eaLnBrk="1" hangingPunct="1"/>
            <a:r>
              <a:rPr lang="en-US" altLang="en-US"/>
              <a:t>Grayscale</a:t>
            </a:r>
          </a:p>
        </p:txBody>
      </p:sp>
      <p:sp>
        <p:nvSpPr>
          <p:cNvPr id="3" name="Content Placeholder 2">
            <a:extLst>
              <a:ext uri="{FF2B5EF4-FFF2-40B4-BE49-F238E27FC236}">
                <a16:creationId xmlns:a16="http://schemas.microsoft.com/office/drawing/2014/main" id="{BE5CF8E3-3EFC-4A11-91C3-7A20BCC94FB3}"/>
              </a:ext>
            </a:extLst>
          </p:cNvPr>
          <p:cNvSpPr>
            <a:spLocks noGrp="1"/>
          </p:cNvSpPr>
          <p:nvPr>
            <p:ph idx="1"/>
          </p:nvPr>
        </p:nvSpPr>
        <p:spPr/>
        <p:txBody>
          <a:bodyPr rtlCol="0">
            <a:normAutofit fontScale="92500" lnSpcReduction="20000"/>
          </a:bodyPr>
          <a:lstStyle/>
          <a:p>
            <a:pPr eaLnBrk="1" fontAlgn="auto" hangingPunct="1">
              <a:spcAft>
                <a:spcPts val="0"/>
              </a:spcAft>
              <a:defRPr/>
            </a:pPr>
            <a:r>
              <a:rPr lang="en-US" dirty="0"/>
              <a:t>Another very common image color manipulation is to convert an image to </a:t>
            </a:r>
            <a:r>
              <a:rPr lang="en-US" i="1" dirty="0">
                <a:solidFill>
                  <a:srgbClr val="FF0000"/>
                </a:solidFill>
              </a:rPr>
              <a:t>grayscale</a:t>
            </a:r>
            <a:r>
              <a:rPr lang="en-US" dirty="0"/>
              <a:t>.</a:t>
            </a:r>
          </a:p>
          <a:p>
            <a:pPr eaLnBrk="1" fontAlgn="auto" hangingPunct="1">
              <a:spcAft>
                <a:spcPts val="0"/>
              </a:spcAft>
              <a:defRPr/>
            </a:pPr>
            <a:r>
              <a:rPr lang="en-US" dirty="0"/>
              <a:t>Each pixel will be a shade of gray, ranging from very dark (black) to very light (white).</a:t>
            </a:r>
          </a:p>
          <a:p>
            <a:pPr eaLnBrk="1" fontAlgn="auto" hangingPunct="1">
              <a:spcAft>
                <a:spcPts val="0"/>
              </a:spcAft>
              <a:defRPr/>
            </a:pPr>
            <a:r>
              <a:rPr lang="en-US" dirty="0"/>
              <a:t>With grayscale, each of the red, green, and blue color components will take on the same value. </a:t>
            </a:r>
          </a:p>
          <a:p>
            <a:pPr eaLnBrk="1" fontAlgn="auto" hangingPunct="1">
              <a:spcAft>
                <a:spcPts val="0"/>
              </a:spcAft>
              <a:defRPr/>
            </a:pPr>
            <a:r>
              <a:rPr lang="en-US" dirty="0"/>
              <a:t>There are 256 different grayscale color values ranging from darkest (0, 0, 0) to lightest (255, 255, 255). </a:t>
            </a:r>
          </a:p>
          <a:p>
            <a:pPr eaLnBrk="1" fontAlgn="auto" hangingPunct="1">
              <a:spcAft>
                <a:spcPts val="0"/>
              </a:spcAft>
              <a:defRPr/>
            </a:pPr>
            <a:r>
              <a:rPr lang="en-US" dirty="0"/>
              <a:t>The standard color known as "gray" is typically coded as (128, 128, 128).</a:t>
            </a:r>
          </a:p>
        </p:txBody>
      </p:sp>
      <p:sp>
        <p:nvSpPr>
          <p:cNvPr id="68612" name="Slide Number Placeholder 4">
            <a:extLst>
              <a:ext uri="{FF2B5EF4-FFF2-40B4-BE49-F238E27FC236}">
                <a16:creationId xmlns:a16="http://schemas.microsoft.com/office/drawing/2014/main" id="{A3FB9CE8-99FD-4DB4-9367-6F92D5D047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973497-2FB4-489B-ADCA-B16AA56ADDCA}" type="slidenum">
              <a:rPr lang="en-US" altLang="en-US" sz="1200">
                <a:solidFill>
                  <a:srgbClr val="898989"/>
                </a:solidFill>
              </a:rPr>
              <a:pPr/>
              <a:t>42</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3E5069-59B9-4889-89E4-3EBCD252DB9C}"/>
              </a:ext>
            </a:extLst>
          </p:cNvPr>
          <p:cNvSpPr>
            <a:spLocks noGrp="1"/>
          </p:cNvSpPr>
          <p:nvPr>
            <p:ph type="title"/>
          </p:nvPr>
        </p:nvSpPr>
        <p:spPr/>
        <p:txBody>
          <a:bodyPr/>
          <a:lstStyle/>
          <a:p>
            <a:pPr eaLnBrk="1" hangingPunct="1"/>
            <a:r>
              <a:rPr lang="en-US" altLang="en-US"/>
              <a:t>Grayscale (cont’d.)</a:t>
            </a:r>
          </a:p>
        </p:txBody>
      </p:sp>
      <p:sp>
        <p:nvSpPr>
          <p:cNvPr id="3" name="Content Placeholder 2">
            <a:extLst>
              <a:ext uri="{FF2B5EF4-FFF2-40B4-BE49-F238E27FC236}">
                <a16:creationId xmlns:a16="http://schemas.microsoft.com/office/drawing/2014/main" id="{DF37486C-A4BD-4080-9460-6752D89C58D6}"/>
              </a:ext>
            </a:extLst>
          </p:cNvPr>
          <p:cNvSpPr>
            <a:spLocks noGrp="1"/>
          </p:cNvSpPr>
          <p:nvPr>
            <p:ph idx="1"/>
          </p:nvPr>
        </p:nvSpPr>
        <p:spPr/>
        <p:txBody>
          <a:bodyPr rtlCol="0">
            <a:normAutofit fontScale="77500" lnSpcReduction="20000"/>
          </a:bodyPr>
          <a:lstStyle/>
          <a:p>
            <a:pPr eaLnBrk="1" fontAlgn="auto" hangingPunct="1">
              <a:spcAft>
                <a:spcPts val="0"/>
              </a:spcAft>
              <a:defRPr/>
            </a:pPr>
            <a:r>
              <a:rPr lang="en-US" dirty="0"/>
              <a:t>Our task is to take each color pixel and convert it into a gray pixel. </a:t>
            </a:r>
          </a:p>
          <a:p>
            <a:pPr eaLnBrk="1" fontAlgn="auto" hangingPunct="1">
              <a:spcAft>
                <a:spcPts val="0"/>
              </a:spcAft>
              <a:defRPr/>
            </a:pPr>
            <a:r>
              <a:rPr lang="en-US" dirty="0"/>
              <a:t>The easiest way to do this is to consider that the intensity of each red, green, and blue component needs to play a part in the intensity of the gray. </a:t>
            </a:r>
          </a:p>
          <a:p>
            <a:pPr eaLnBrk="1" fontAlgn="auto" hangingPunct="1">
              <a:spcAft>
                <a:spcPts val="0"/>
              </a:spcAft>
              <a:defRPr/>
            </a:pPr>
            <a:r>
              <a:rPr lang="en-US" dirty="0"/>
              <a:t>If all of the color intensities are close to zero, the resulting color is very dark. </a:t>
            </a:r>
          </a:p>
          <a:p>
            <a:pPr eaLnBrk="1" fontAlgn="auto" hangingPunct="1">
              <a:spcAft>
                <a:spcPts val="0"/>
              </a:spcAft>
              <a:defRPr/>
            </a:pPr>
            <a:r>
              <a:rPr lang="en-US" dirty="0"/>
              <a:t>If all of the color intensities are closer to 255, the resulting color is very light.</a:t>
            </a:r>
          </a:p>
          <a:p>
            <a:pPr eaLnBrk="1" fontAlgn="auto" hangingPunct="1">
              <a:spcAft>
                <a:spcPts val="0"/>
              </a:spcAft>
              <a:defRPr/>
            </a:pPr>
            <a:r>
              <a:rPr lang="en-US" dirty="0"/>
              <a:t>We will simply take the average intensity of the red, green, and blue components. </a:t>
            </a:r>
          </a:p>
          <a:p>
            <a:pPr eaLnBrk="1" fontAlgn="auto" hangingPunct="1">
              <a:spcAft>
                <a:spcPts val="0"/>
              </a:spcAft>
              <a:defRPr/>
            </a:pPr>
            <a:r>
              <a:rPr lang="en-US" dirty="0"/>
              <a:t>This average can then be used for all three color components in a new pixel that will be a shade of gray.</a:t>
            </a:r>
          </a:p>
        </p:txBody>
      </p:sp>
      <p:sp>
        <p:nvSpPr>
          <p:cNvPr id="69636" name="Slide Number Placeholder 4">
            <a:extLst>
              <a:ext uri="{FF2B5EF4-FFF2-40B4-BE49-F238E27FC236}">
                <a16:creationId xmlns:a16="http://schemas.microsoft.com/office/drawing/2014/main" id="{5F061364-2AC0-4211-822C-09EBE75F76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830719-4587-40F3-9A5F-38A0056EBA4A}" type="slidenum">
              <a:rPr lang="en-US" altLang="en-US" sz="1200">
                <a:solidFill>
                  <a:srgbClr val="898989"/>
                </a:solidFill>
              </a:rPr>
              <a:pPr/>
              <a:t>43</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D724C82-9205-4C69-9D70-A0D88484295A}"/>
              </a:ext>
            </a:extLst>
          </p:cNvPr>
          <p:cNvSpPr>
            <a:spLocks noGrp="1"/>
          </p:cNvSpPr>
          <p:nvPr>
            <p:ph type="title"/>
          </p:nvPr>
        </p:nvSpPr>
        <p:spPr/>
        <p:txBody>
          <a:bodyPr/>
          <a:lstStyle/>
          <a:p>
            <a:pPr eaLnBrk="1" hangingPunct="1"/>
            <a:r>
              <a:rPr lang="en-US" altLang="en-US"/>
              <a:t>Grayscale (cont’d.)</a:t>
            </a:r>
          </a:p>
        </p:txBody>
      </p:sp>
      <p:sp>
        <p:nvSpPr>
          <p:cNvPr id="70659" name="Slide Number Placeholder 4">
            <a:extLst>
              <a:ext uri="{FF2B5EF4-FFF2-40B4-BE49-F238E27FC236}">
                <a16:creationId xmlns:a16="http://schemas.microsoft.com/office/drawing/2014/main" id="{DBA4E7E6-AABB-4364-B51E-62CCD0C9D8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57BDEF-7C11-4E8A-880D-B1ED20DE21C5}" type="slidenum">
              <a:rPr lang="en-US" altLang="en-US" sz="1200">
                <a:solidFill>
                  <a:srgbClr val="898989"/>
                </a:solidFill>
              </a:rPr>
              <a:pPr/>
              <a:t>44</a:t>
            </a:fld>
            <a:endParaRPr lang="en-US" altLang="en-US" sz="1200">
              <a:solidFill>
                <a:srgbClr val="898989"/>
              </a:solidFill>
            </a:endParaRPr>
          </a:p>
        </p:txBody>
      </p:sp>
      <p:sp>
        <p:nvSpPr>
          <p:cNvPr id="2" name="Rectangle 1">
            <a:extLst>
              <a:ext uri="{FF2B5EF4-FFF2-40B4-BE49-F238E27FC236}">
                <a16:creationId xmlns:a16="http://schemas.microsoft.com/office/drawing/2014/main" id="{88ACEA5C-271C-40E3-B7D4-85B28D715019}"/>
              </a:ext>
            </a:extLst>
          </p:cNvPr>
          <p:cNvSpPr/>
          <p:nvPr/>
        </p:nvSpPr>
        <p:spPr>
          <a:xfrm>
            <a:off x="501650" y="1662113"/>
            <a:ext cx="8256588" cy="4708525"/>
          </a:xfrm>
          <a:prstGeom prst="rect">
            <a:avLst/>
          </a:prstGeom>
          <a:solidFill>
            <a:schemeClr val="bg1">
              <a:lumMod val="85000"/>
            </a:schemeClr>
          </a:solidFill>
        </p:spPr>
        <p:txBody>
          <a:bodyPr>
            <a:spAutoFit/>
          </a:bodyPr>
          <a:lstStyle/>
          <a:p>
            <a:pPr>
              <a:defRPr/>
            </a:pPr>
            <a:r>
              <a:rPr lang="en-US" sz="2000" dirty="0"/>
              <a:t>from cImage import *</a:t>
            </a:r>
          </a:p>
          <a:p>
            <a:pPr>
              <a:defRPr/>
            </a:pPr>
            <a:endParaRPr lang="en-US" sz="2000" dirty="0"/>
          </a:p>
          <a:p>
            <a:pPr>
              <a:defRPr/>
            </a:pPr>
            <a:r>
              <a:rPr lang="en-US" sz="2000" dirty="0"/>
              <a:t>def grayPixel(oldpixel):</a:t>
            </a:r>
          </a:p>
          <a:p>
            <a:pPr>
              <a:defRPr/>
            </a:pPr>
            <a:r>
              <a:rPr lang="en-US" sz="2000" dirty="0"/>
              <a:t>    intensitySum = oldpixel.getRed() + oldpixel.getGreen() +oldpixel.getBlue()</a:t>
            </a:r>
          </a:p>
          <a:p>
            <a:pPr>
              <a:defRPr/>
            </a:pPr>
            <a:r>
              <a:rPr lang="en-US" sz="2000" dirty="0"/>
              <a:t>    aveRGB = intensitySum // 3</a:t>
            </a:r>
          </a:p>
          <a:p>
            <a:pPr>
              <a:defRPr/>
            </a:pPr>
            <a:endParaRPr lang="en-US" sz="2000" dirty="0"/>
          </a:p>
          <a:p>
            <a:pPr>
              <a:defRPr/>
            </a:pPr>
            <a:r>
              <a:rPr lang="en-US" sz="2000" dirty="0"/>
              <a:t>    newPixel = Pixel(aveRGB, aveRGB, aveRGB)</a:t>
            </a:r>
          </a:p>
          <a:p>
            <a:pPr>
              <a:defRPr/>
            </a:pPr>
            <a:r>
              <a:rPr lang="en-US" sz="2000" dirty="0"/>
              <a:t>    return newPixel</a:t>
            </a:r>
          </a:p>
          <a:p>
            <a:pPr>
              <a:defRPr/>
            </a:pPr>
            <a:endParaRPr lang="en-US" sz="2000" dirty="0"/>
          </a:p>
          <a:p>
            <a:pPr>
              <a:defRPr/>
            </a:pPr>
            <a:endParaRPr lang="en-US" sz="2000" dirty="0"/>
          </a:p>
          <a:p>
            <a:pPr>
              <a:defRPr/>
            </a:pPr>
            <a:r>
              <a:rPr lang="en-US" sz="2000" dirty="0"/>
              <a:t>print (grayPixel( Pixel(34,128,74) ))</a:t>
            </a:r>
          </a:p>
          <a:p>
            <a:pPr>
              <a:defRPr/>
            </a:pPr>
            <a:r>
              <a:rPr lang="en-US" sz="2000" dirty="0"/>
              <a:t>print (grayPixel( Pixel(200,234,165) ))</a:t>
            </a:r>
          </a:p>
          <a:p>
            <a:pPr>
              <a:defRPr/>
            </a:pPr>
            <a:r>
              <a:rPr lang="en-US" sz="2000" dirty="0"/>
              <a:t>print (grayPixel( Pixel(23,56,77) ))</a:t>
            </a:r>
          </a:p>
          <a:p>
            <a:pPr>
              <a:defRPr/>
            </a:pPr>
            <a:endParaRPr lang="en-US" sz="2000" dirty="0"/>
          </a:p>
          <a:p>
            <a:pPr>
              <a:defRPr/>
            </a:pPr>
            <a:endParaRPr lang="en-US" sz="2000" dirty="0"/>
          </a:p>
        </p:txBody>
      </p:sp>
      <p:sp>
        <p:nvSpPr>
          <p:cNvPr id="70661" name="Rectangle 2">
            <a:extLst>
              <a:ext uri="{FF2B5EF4-FFF2-40B4-BE49-F238E27FC236}">
                <a16:creationId xmlns:a16="http://schemas.microsoft.com/office/drawing/2014/main" id="{792177DF-D72A-49D3-B35A-21839F7B32F0}"/>
              </a:ext>
            </a:extLst>
          </p:cNvPr>
          <p:cNvSpPr>
            <a:spLocks noChangeArrowheads="1"/>
          </p:cNvSpPr>
          <p:nvPr/>
        </p:nvSpPr>
        <p:spPr bwMode="auto">
          <a:xfrm>
            <a:off x="6915150" y="5273675"/>
            <a:ext cx="1612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FF0000"/>
                </a:solidFill>
              </a:rPr>
              <a:t>(78, 78, 78)</a:t>
            </a:r>
          </a:p>
          <a:p>
            <a:r>
              <a:rPr lang="en-US" altLang="en-US" sz="1600">
                <a:solidFill>
                  <a:srgbClr val="FF0000"/>
                </a:solidFill>
              </a:rPr>
              <a:t>(199, 199, 199)</a:t>
            </a:r>
          </a:p>
          <a:p>
            <a:r>
              <a:rPr lang="en-US" altLang="en-US" sz="1600">
                <a:solidFill>
                  <a:srgbClr val="FF0000"/>
                </a:solidFill>
              </a:rPr>
              <a:t>(52, 52, 52)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0202631-6D7C-40B9-B592-AA0D2073568F}"/>
              </a:ext>
            </a:extLst>
          </p:cNvPr>
          <p:cNvSpPr>
            <a:spLocks noGrp="1"/>
          </p:cNvSpPr>
          <p:nvPr>
            <p:ph type="title"/>
          </p:nvPr>
        </p:nvSpPr>
        <p:spPr>
          <a:xfrm>
            <a:off x="438150" y="165100"/>
            <a:ext cx="8229600" cy="1143000"/>
          </a:xfrm>
        </p:spPr>
        <p:txBody>
          <a:bodyPr/>
          <a:lstStyle/>
          <a:p>
            <a:pPr eaLnBrk="1" hangingPunct="1"/>
            <a:r>
              <a:rPr lang="en-US" altLang="en-US"/>
              <a:t>Grayscale (cont’d.)</a:t>
            </a:r>
          </a:p>
        </p:txBody>
      </p:sp>
      <p:sp>
        <p:nvSpPr>
          <p:cNvPr id="71683" name="Slide Number Placeholder 4">
            <a:extLst>
              <a:ext uri="{FF2B5EF4-FFF2-40B4-BE49-F238E27FC236}">
                <a16:creationId xmlns:a16="http://schemas.microsoft.com/office/drawing/2014/main" id="{451CBC7C-CA82-44D4-A184-335E5FCBC1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1A2984-39EF-494F-B06E-4AC316EB9F52}" type="slidenum">
              <a:rPr lang="en-US" altLang="en-US" sz="1200">
                <a:solidFill>
                  <a:srgbClr val="898989"/>
                </a:solidFill>
              </a:rPr>
              <a:pPr/>
              <a:t>45</a:t>
            </a:fld>
            <a:endParaRPr lang="en-US" altLang="en-US" sz="1200">
              <a:solidFill>
                <a:srgbClr val="898989"/>
              </a:solidFill>
            </a:endParaRPr>
          </a:p>
        </p:txBody>
      </p:sp>
      <p:sp>
        <p:nvSpPr>
          <p:cNvPr id="2" name="Rectangle 1">
            <a:extLst>
              <a:ext uri="{FF2B5EF4-FFF2-40B4-BE49-F238E27FC236}">
                <a16:creationId xmlns:a16="http://schemas.microsoft.com/office/drawing/2014/main" id="{1262F446-42E8-426C-B797-AADC5718FB2B}"/>
              </a:ext>
            </a:extLst>
          </p:cNvPr>
          <p:cNvSpPr/>
          <p:nvPr/>
        </p:nvSpPr>
        <p:spPr>
          <a:xfrm>
            <a:off x="539750" y="1073150"/>
            <a:ext cx="8180388" cy="5324475"/>
          </a:xfrm>
          <a:prstGeom prst="rect">
            <a:avLst/>
          </a:prstGeom>
          <a:solidFill>
            <a:schemeClr val="bg1">
              <a:lumMod val="85000"/>
            </a:schemeClr>
          </a:solidFill>
        </p:spPr>
        <p:txBody>
          <a:bodyPr>
            <a:spAutoFit/>
          </a:bodyPr>
          <a:lstStyle/>
          <a:p>
            <a:pPr>
              <a:defRPr/>
            </a:pPr>
            <a:r>
              <a:rPr lang="en-US" sz="2000" dirty="0"/>
              <a:t>def makeGrayScale(imageFile):    </a:t>
            </a:r>
          </a:p>
          <a:p>
            <a:pPr>
              <a:defRPr/>
            </a:pPr>
            <a:r>
              <a:rPr lang="en-US" sz="2000" dirty="0"/>
              <a:t>    oldImage = FileImage(imageFile)</a:t>
            </a:r>
          </a:p>
          <a:p>
            <a:pPr>
              <a:defRPr/>
            </a:pPr>
            <a:r>
              <a:rPr lang="en-US" sz="2000" dirty="0"/>
              <a:t>    width = oldImage.getWidth()</a:t>
            </a:r>
          </a:p>
          <a:p>
            <a:pPr>
              <a:defRPr/>
            </a:pPr>
            <a:r>
              <a:rPr lang="en-US" sz="2000" dirty="0"/>
              <a:t>    height = oldImage.getHeight()</a:t>
            </a:r>
          </a:p>
          <a:p>
            <a:pPr>
              <a:defRPr/>
            </a:pPr>
            <a:endParaRPr lang="en-US" sz="2000" dirty="0"/>
          </a:p>
          <a:p>
            <a:pPr>
              <a:defRPr/>
            </a:pPr>
            <a:r>
              <a:rPr lang="en-US" sz="2000" dirty="0"/>
              <a:t>    myImageWindow = ImageWin("Grayscale", width, height)  </a:t>
            </a:r>
          </a:p>
          <a:p>
            <a:pPr>
              <a:defRPr/>
            </a:pPr>
            <a:r>
              <a:rPr lang="en-US" sz="2000" dirty="0"/>
              <a:t>    newIm = EmptyImage(width, height)</a:t>
            </a:r>
          </a:p>
          <a:p>
            <a:pPr>
              <a:defRPr/>
            </a:pPr>
            <a:endParaRPr lang="en-US" sz="2000" dirty="0"/>
          </a:p>
          <a:p>
            <a:pPr>
              <a:defRPr/>
            </a:pPr>
            <a:r>
              <a:rPr lang="en-US" sz="2000" dirty="0"/>
              <a:t>    for row in range(height):</a:t>
            </a:r>
          </a:p>
          <a:p>
            <a:pPr>
              <a:defRPr/>
            </a:pPr>
            <a:r>
              <a:rPr lang="en-US" sz="2000" dirty="0"/>
              <a:t>        for col in range(width):</a:t>
            </a:r>
          </a:p>
          <a:p>
            <a:pPr>
              <a:defRPr/>
            </a:pPr>
            <a:r>
              <a:rPr lang="en-US" sz="2000" dirty="0"/>
              <a:t>            oldPixel = oldImage.getPixel(col, row)</a:t>
            </a:r>
          </a:p>
          <a:p>
            <a:pPr>
              <a:defRPr/>
            </a:pPr>
            <a:r>
              <a:rPr lang="en-US" sz="2000" dirty="0"/>
              <a:t>            newPixel = grayPixel(oldPixel)</a:t>
            </a:r>
          </a:p>
          <a:p>
            <a:pPr>
              <a:defRPr/>
            </a:pPr>
            <a:r>
              <a:rPr lang="en-US" sz="2000" dirty="0"/>
              <a:t>            newIm.setPixel(col, row, newPixel)</a:t>
            </a:r>
          </a:p>
          <a:p>
            <a:pPr>
              <a:defRPr/>
            </a:pPr>
            <a:endParaRPr lang="en-US" sz="2000" dirty="0"/>
          </a:p>
          <a:p>
            <a:pPr>
              <a:defRPr/>
            </a:pPr>
            <a:r>
              <a:rPr lang="en-US" sz="2000" dirty="0"/>
              <a:t>    newIm.draw(myImageWindow)</a:t>
            </a:r>
          </a:p>
          <a:p>
            <a:pPr>
              <a:defRPr/>
            </a:pPr>
            <a:endParaRPr lang="en-US" sz="2000" dirty="0"/>
          </a:p>
          <a:p>
            <a:pPr>
              <a:defRPr/>
            </a:pPr>
            <a:r>
              <a:rPr lang="en-US" sz="2000" dirty="0"/>
              <a:t>makeGrayScale("butterfly.gif")</a:t>
            </a:r>
          </a:p>
        </p:txBody>
      </p:sp>
      <p:pic>
        <p:nvPicPr>
          <p:cNvPr id="72710" name="Picture 6">
            <a:extLst>
              <a:ext uri="{FF2B5EF4-FFF2-40B4-BE49-F238E27FC236}">
                <a16:creationId xmlns:a16="http://schemas.microsoft.com/office/drawing/2014/main" id="{E4104755-EE10-4DE8-8E96-8468DC3B9DCC}"/>
              </a:ext>
            </a:extLst>
          </p:cNvPr>
          <p:cNvPicPr>
            <a:picLocks noChangeAspect="1" noChangeArrowheads="1"/>
          </p:cNvPicPr>
          <p:nvPr/>
        </p:nvPicPr>
        <p:blipFill>
          <a:blip r:embed="rId3"/>
          <a:srcRect/>
          <a:stretch>
            <a:fillRect/>
          </a:stretch>
        </p:blipFill>
        <p:spPr bwMode="auto">
          <a:xfrm>
            <a:off x="5721350" y="3787775"/>
            <a:ext cx="2981325" cy="26098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48DBA83A-2710-436E-9677-26162A25C3F5}"/>
              </a:ext>
            </a:extLst>
          </p:cNvPr>
          <p:cNvSpPr>
            <a:spLocks noGrp="1"/>
          </p:cNvSpPr>
          <p:nvPr>
            <p:ph type="title"/>
          </p:nvPr>
        </p:nvSpPr>
        <p:spPr/>
        <p:txBody>
          <a:bodyPr/>
          <a:lstStyle/>
          <a:p>
            <a:pPr eaLnBrk="1" hangingPunct="1"/>
            <a:r>
              <a:rPr lang="en-US" altLang="en-US"/>
              <a:t>Flipping an Image</a:t>
            </a:r>
          </a:p>
        </p:txBody>
      </p:sp>
      <p:sp>
        <p:nvSpPr>
          <p:cNvPr id="3" name="Content Placeholder 2">
            <a:extLst>
              <a:ext uri="{FF2B5EF4-FFF2-40B4-BE49-F238E27FC236}">
                <a16:creationId xmlns:a16="http://schemas.microsoft.com/office/drawing/2014/main" id="{9F50469B-5E00-4DCA-AA87-9840F207D78C}"/>
              </a:ext>
            </a:extLst>
          </p:cNvPr>
          <p:cNvSpPr>
            <a:spLocks noGrp="1"/>
          </p:cNvSpPr>
          <p:nvPr>
            <p:ph idx="1"/>
          </p:nvPr>
        </p:nvSpPr>
        <p:spPr/>
        <p:txBody>
          <a:bodyPr rtlCol="0">
            <a:normAutofit fontScale="92500" lnSpcReduction="20000"/>
          </a:bodyPr>
          <a:lstStyle/>
          <a:p>
            <a:pPr eaLnBrk="1" fontAlgn="auto" hangingPunct="1">
              <a:spcAft>
                <a:spcPts val="0"/>
              </a:spcAft>
              <a:defRPr/>
            </a:pPr>
            <a:r>
              <a:rPr lang="en-US" dirty="0"/>
              <a:t>We consider a process known as </a:t>
            </a:r>
            <a:r>
              <a:rPr lang="en-US" i="1" dirty="0">
                <a:solidFill>
                  <a:srgbClr val="FF0000"/>
                </a:solidFill>
              </a:rPr>
              <a:t>flipping</a:t>
            </a:r>
            <a:r>
              <a:rPr lang="en-US" dirty="0"/>
              <a:t>, transform an image by moving pixels to new locations.</a:t>
            </a:r>
          </a:p>
          <a:p>
            <a:pPr eaLnBrk="1" fontAlgn="auto" hangingPunct="1">
              <a:spcAft>
                <a:spcPts val="0"/>
              </a:spcAft>
              <a:defRPr/>
            </a:pPr>
            <a:r>
              <a:rPr lang="en-US" dirty="0"/>
              <a:t>Creating a </a:t>
            </a:r>
            <a:r>
              <a:rPr lang="en-US" i="1" dirty="0">
                <a:solidFill>
                  <a:srgbClr val="FF0000"/>
                </a:solidFill>
              </a:rPr>
              <a:t>flip image </a:t>
            </a:r>
            <a:r>
              <a:rPr lang="en-US" dirty="0"/>
              <a:t>requires that we decide where the flip will occur. </a:t>
            </a:r>
          </a:p>
          <a:p>
            <a:pPr eaLnBrk="1" fontAlgn="auto" hangingPunct="1">
              <a:spcAft>
                <a:spcPts val="0"/>
              </a:spcAft>
              <a:defRPr/>
            </a:pPr>
            <a:r>
              <a:rPr lang="en-US" dirty="0"/>
              <a:t>We will assume that flipping happens with respect to a line that we will call the </a:t>
            </a:r>
            <a:r>
              <a:rPr lang="en-US" i="1" dirty="0">
                <a:solidFill>
                  <a:srgbClr val="FF0000"/>
                </a:solidFill>
              </a:rPr>
              <a:t>flip axis</a:t>
            </a:r>
            <a:r>
              <a:rPr lang="en-US" dirty="0"/>
              <a:t>.</a:t>
            </a:r>
          </a:p>
          <a:p>
            <a:pPr eaLnBrk="1" fontAlgn="auto" hangingPunct="1">
              <a:spcAft>
                <a:spcPts val="0"/>
              </a:spcAft>
              <a:defRPr/>
            </a:pPr>
            <a:r>
              <a:rPr lang="en-US" dirty="0"/>
              <a:t>The basic idea is to place pixels that appear on one side of the flip axis in a new location on the opposite side of that axis, keeping the distance from the axis the same.</a:t>
            </a:r>
          </a:p>
        </p:txBody>
      </p:sp>
      <p:sp>
        <p:nvSpPr>
          <p:cNvPr id="72708" name="Slide Number Placeholder 4">
            <a:extLst>
              <a:ext uri="{FF2B5EF4-FFF2-40B4-BE49-F238E27FC236}">
                <a16:creationId xmlns:a16="http://schemas.microsoft.com/office/drawing/2014/main" id="{53DAE163-3679-419C-AC62-77D2D527D3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666953-553A-4970-9666-9F6C9E38D6C0}" type="slidenum">
              <a:rPr lang="en-US" altLang="en-US" sz="1200">
                <a:solidFill>
                  <a:srgbClr val="898989"/>
                </a:solidFill>
              </a:rPr>
              <a:pPr/>
              <a:t>46</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A6FC49B-5C8D-4052-916C-7BD7C268A97F}"/>
              </a:ext>
            </a:extLst>
          </p:cNvPr>
          <p:cNvSpPr>
            <a:spLocks noGrp="1"/>
          </p:cNvSpPr>
          <p:nvPr>
            <p:ph type="title"/>
          </p:nvPr>
        </p:nvSpPr>
        <p:spPr/>
        <p:txBody>
          <a:bodyPr/>
          <a:lstStyle/>
          <a:p>
            <a:pPr eaLnBrk="1" hangingPunct="1"/>
            <a:r>
              <a:rPr lang="en-US" altLang="en-US"/>
              <a:t>Flipping an Image (cont’d.)</a:t>
            </a:r>
          </a:p>
        </p:txBody>
      </p:sp>
      <p:sp>
        <p:nvSpPr>
          <p:cNvPr id="73731" name="Content Placeholder 2">
            <a:extLst>
              <a:ext uri="{FF2B5EF4-FFF2-40B4-BE49-F238E27FC236}">
                <a16:creationId xmlns:a16="http://schemas.microsoft.com/office/drawing/2014/main" id="{6BECDB99-7941-4492-A227-EB228B002F08}"/>
              </a:ext>
            </a:extLst>
          </p:cNvPr>
          <p:cNvSpPr>
            <a:spLocks noGrp="1"/>
          </p:cNvSpPr>
          <p:nvPr>
            <p:ph idx="1"/>
          </p:nvPr>
        </p:nvSpPr>
        <p:spPr/>
        <p:txBody>
          <a:bodyPr/>
          <a:lstStyle/>
          <a:p>
            <a:pPr eaLnBrk="1" hangingPunct="1"/>
            <a:r>
              <a:rPr lang="en-US" altLang="en-US"/>
              <a:t>We need to discover a pattern to map each pixel from its original location into a new location with respect to the flip axis.</a:t>
            </a:r>
          </a:p>
          <a:p>
            <a:pPr eaLnBrk="1" hangingPunct="1"/>
            <a:r>
              <a:rPr lang="en-US" altLang="en-US"/>
              <a:t>The general mapping equation will be </a:t>
            </a:r>
          </a:p>
          <a:p>
            <a:pPr eaLnBrk="1" hangingPunct="1">
              <a:buFont typeface="Arial" panose="020B0604020202020204" pitchFamily="34" charset="0"/>
              <a:buNone/>
            </a:pPr>
            <a:r>
              <a:rPr lang="en-US" altLang="en-US"/>
              <a:t>	(width-1) - column.</a:t>
            </a:r>
          </a:p>
        </p:txBody>
      </p:sp>
      <p:sp>
        <p:nvSpPr>
          <p:cNvPr id="73732" name="Slide Number Placeholder 4">
            <a:extLst>
              <a:ext uri="{FF2B5EF4-FFF2-40B4-BE49-F238E27FC236}">
                <a16:creationId xmlns:a16="http://schemas.microsoft.com/office/drawing/2014/main" id="{B26ABE31-D416-455C-8C1B-FF85790083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632031-10C3-40C8-969C-A0156336724F}" type="slidenum">
              <a:rPr lang="en-US" altLang="en-US" sz="1200">
                <a:solidFill>
                  <a:srgbClr val="898989"/>
                </a:solidFill>
              </a:rPr>
              <a:pPr/>
              <a:t>47</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F8E5D6D-D0A2-4E9E-AE8B-12F1DB79FECB}"/>
              </a:ext>
            </a:extLst>
          </p:cNvPr>
          <p:cNvSpPr>
            <a:spLocks noGrp="1"/>
          </p:cNvSpPr>
          <p:nvPr>
            <p:ph type="title"/>
          </p:nvPr>
        </p:nvSpPr>
        <p:spPr/>
        <p:txBody>
          <a:bodyPr/>
          <a:lstStyle/>
          <a:p>
            <a:pPr eaLnBrk="1" hangingPunct="1"/>
            <a:r>
              <a:rPr lang="en-US" altLang="en-US"/>
              <a:t>Flipping an Image (cont’d.)</a:t>
            </a:r>
          </a:p>
        </p:txBody>
      </p:sp>
      <p:sp>
        <p:nvSpPr>
          <p:cNvPr id="74755" name="Slide Number Placeholder 4">
            <a:extLst>
              <a:ext uri="{FF2B5EF4-FFF2-40B4-BE49-F238E27FC236}">
                <a16:creationId xmlns:a16="http://schemas.microsoft.com/office/drawing/2014/main" id="{89EE9BD3-C3F7-4670-8218-24A1C37E4D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76C167-EB75-4517-83DB-2C635CECF3DE}" type="slidenum">
              <a:rPr lang="en-US" altLang="en-US" sz="1200">
                <a:solidFill>
                  <a:srgbClr val="898989"/>
                </a:solidFill>
              </a:rPr>
              <a:pPr/>
              <a:t>48</a:t>
            </a:fld>
            <a:endParaRPr lang="en-US" altLang="en-US" sz="1200">
              <a:solidFill>
                <a:srgbClr val="898989"/>
              </a:solidFill>
            </a:endParaRPr>
          </a:p>
        </p:txBody>
      </p:sp>
      <p:pic>
        <p:nvPicPr>
          <p:cNvPr id="74756" name="Picture 2">
            <a:extLst>
              <a:ext uri="{FF2B5EF4-FFF2-40B4-BE49-F238E27FC236}">
                <a16:creationId xmlns:a16="http://schemas.microsoft.com/office/drawing/2014/main" id="{80A4B8F6-B3FF-4E2D-ADC0-A1BA8EF03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447800"/>
            <a:ext cx="7962900" cy="401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757" name="Rectangle 2">
            <a:extLst>
              <a:ext uri="{FF2B5EF4-FFF2-40B4-BE49-F238E27FC236}">
                <a16:creationId xmlns:a16="http://schemas.microsoft.com/office/drawing/2014/main" id="{C1336DA6-BDFF-4191-815A-F96F957A0F3A}"/>
              </a:ext>
            </a:extLst>
          </p:cNvPr>
          <p:cNvSpPr>
            <a:spLocks noChangeArrowheads="1"/>
          </p:cNvSpPr>
          <p:nvPr/>
        </p:nvSpPr>
        <p:spPr bwMode="auto">
          <a:xfrm>
            <a:off x="590550" y="5541963"/>
            <a:ext cx="79629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rgbClr val="000000"/>
                </a:solidFill>
                <a:latin typeface="Calibri" panose="020F0502020204030204" pitchFamily="34" charset="0"/>
              </a:rPr>
              <a:t>Pixels in the coordinates </a:t>
            </a:r>
            <a:r>
              <a:rPr lang="en-US" altLang="en-US" sz="1600" b="1" dirty="0">
                <a:solidFill>
                  <a:srgbClr val="FF0000"/>
                </a:solidFill>
                <a:latin typeface="Calibri" panose="020F0502020204030204" pitchFamily="34" charset="0"/>
              </a:rPr>
              <a:t>(0,0), (1, 0), (2, 0), and (3, 0)  </a:t>
            </a:r>
            <a:r>
              <a:rPr lang="en-US" altLang="en-US" sz="1600" dirty="0">
                <a:solidFill>
                  <a:srgbClr val="000000"/>
                </a:solidFill>
                <a:latin typeface="Calibri" panose="020F0502020204030204" pitchFamily="34" charset="0"/>
              </a:rPr>
              <a:t>of the original image are mapped to </a:t>
            </a:r>
            <a:r>
              <a:rPr lang="en-US" altLang="en-US" sz="1600" b="1" dirty="0">
                <a:solidFill>
                  <a:srgbClr val="FF0000"/>
                </a:solidFill>
                <a:latin typeface="Calibri" panose="020F0502020204030204" pitchFamily="34" charset="0"/>
              </a:rPr>
              <a:t>(3,0), (2, 0), (1,0), and (0,0)</a:t>
            </a:r>
          </a:p>
          <a:p>
            <a:pPr eaLnBrk="1" hangingPunct="1"/>
            <a:r>
              <a:rPr lang="en-US" altLang="en-US" sz="1600" b="1" dirty="0">
                <a:solidFill>
                  <a:srgbClr val="000000"/>
                </a:solidFill>
                <a:latin typeface="Calibri" panose="020F0502020204030204" pitchFamily="34" charset="0"/>
              </a:rPr>
              <a:t>Row number is not changing; the general mapping equation for the column number is:</a:t>
            </a:r>
          </a:p>
          <a:p>
            <a:pPr eaLnBrk="1" hangingPunct="1"/>
            <a:r>
              <a:rPr lang="en-US" altLang="en-US" sz="1600" b="1" dirty="0">
                <a:solidFill>
                  <a:srgbClr val="FF0000"/>
                </a:solidFill>
                <a:latin typeface="Calibri" panose="020F0502020204030204" pitchFamily="34" charset="0"/>
              </a:rPr>
              <a:t>(width -1) - column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734F69A6-2747-471E-A336-75FB6EE0D3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484CA8-0415-4381-9279-C6E85487C0D6}" type="slidenum">
              <a:rPr lang="en-US" altLang="en-US" sz="1200">
                <a:solidFill>
                  <a:srgbClr val="898989"/>
                </a:solidFill>
              </a:rPr>
              <a:pPr/>
              <a:t>49</a:t>
            </a:fld>
            <a:endParaRPr lang="en-US" altLang="en-US" sz="1200">
              <a:solidFill>
                <a:srgbClr val="898989"/>
              </a:solidFill>
            </a:endParaRPr>
          </a:p>
        </p:txBody>
      </p:sp>
      <p:sp>
        <p:nvSpPr>
          <p:cNvPr id="3" name="Rectangle 2">
            <a:extLst>
              <a:ext uri="{FF2B5EF4-FFF2-40B4-BE49-F238E27FC236}">
                <a16:creationId xmlns:a16="http://schemas.microsoft.com/office/drawing/2014/main" id="{ABF4BF6E-5183-4AC6-904B-891A2E6D8D86}"/>
              </a:ext>
            </a:extLst>
          </p:cNvPr>
          <p:cNvSpPr/>
          <p:nvPr/>
        </p:nvSpPr>
        <p:spPr>
          <a:xfrm>
            <a:off x="539750" y="141288"/>
            <a:ext cx="8064500" cy="6492875"/>
          </a:xfrm>
          <a:prstGeom prst="rect">
            <a:avLst/>
          </a:prstGeom>
          <a:solidFill>
            <a:schemeClr val="bg1">
              <a:lumMod val="85000"/>
            </a:schemeClr>
          </a:solidFill>
        </p:spPr>
        <p:txBody>
          <a:bodyPr>
            <a:spAutoFit/>
          </a:bodyPr>
          <a:lstStyle/>
          <a:p>
            <a:pPr>
              <a:defRPr/>
            </a:pPr>
            <a:r>
              <a:rPr lang="en-US" sz="1600" dirty="0"/>
              <a:t>from cImage import *</a:t>
            </a:r>
          </a:p>
          <a:p>
            <a:pPr>
              <a:defRPr/>
            </a:pPr>
            <a:endParaRPr lang="en-US" sz="1600" dirty="0"/>
          </a:p>
          <a:p>
            <a:pPr>
              <a:defRPr/>
            </a:pPr>
            <a:r>
              <a:rPr lang="en-US" sz="1600" dirty="0"/>
              <a:t>def verticalFlip(oldImage):</a:t>
            </a:r>
          </a:p>
          <a:p>
            <a:pPr>
              <a:defRPr/>
            </a:pPr>
            <a:r>
              <a:rPr lang="en-US" sz="1600" dirty="0"/>
              <a:t>    oldW = oldImage.getWidth()</a:t>
            </a:r>
          </a:p>
          <a:p>
            <a:pPr>
              <a:defRPr/>
            </a:pPr>
            <a:r>
              <a:rPr lang="en-US" sz="1600" dirty="0"/>
              <a:t>    oldH = oldImage.getHeight()</a:t>
            </a:r>
          </a:p>
          <a:p>
            <a:pPr>
              <a:defRPr/>
            </a:pPr>
            <a:endParaRPr lang="en-US" sz="1600" dirty="0"/>
          </a:p>
          <a:p>
            <a:pPr>
              <a:defRPr/>
            </a:pPr>
            <a:r>
              <a:rPr lang="en-US" sz="1600" dirty="0"/>
              <a:t>    newIm = EmptyImage(oldW, oldH)</a:t>
            </a:r>
          </a:p>
          <a:p>
            <a:pPr>
              <a:defRPr/>
            </a:pPr>
            <a:endParaRPr lang="en-US" sz="1600" dirty="0"/>
          </a:p>
          <a:p>
            <a:pPr>
              <a:defRPr/>
            </a:pPr>
            <a:r>
              <a:rPr lang="en-US" sz="1600" dirty="0"/>
              <a:t>    maxP = oldW - 1</a:t>
            </a:r>
          </a:p>
          <a:p>
            <a:pPr>
              <a:defRPr/>
            </a:pPr>
            <a:r>
              <a:rPr lang="en-US" sz="1600" dirty="0"/>
              <a:t>    for row in range(oldH):</a:t>
            </a:r>
          </a:p>
          <a:p>
            <a:pPr>
              <a:defRPr/>
            </a:pPr>
            <a:r>
              <a:rPr lang="en-US" sz="1600" dirty="0"/>
              <a:t>        for col in range(oldW):</a:t>
            </a:r>
          </a:p>
          <a:p>
            <a:pPr>
              <a:defRPr/>
            </a:pPr>
            <a:r>
              <a:rPr lang="en-US" sz="1600" dirty="0"/>
              <a:t>            oldPixel = oldImage.getPixel(col, row)</a:t>
            </a:r>
          </a:p>
          <a:p>
            <a:pPr>
              <a:defRPr/>
            </a:pPr>
            <a:endParaRPr lang="en-US" sz="1600" dirty="0"/>
          </a:p>
          <a:p>
            <a:pPr>
              <a:defRPr/>
            </a:pPr>
            <a:r>
              <a:rPr lang="en-US" sz="1600" dirty="0"/>
              <a:t>            newIm.setPixel(maxP - col, row, oldPixel)</a:t>
            </a:r>
          </a:p>
          <a:p>
            <a:pPr>
              <a:defRPr/>
            </a:pPr>
            <a:endParaRPr lang="en-US" sz="1600" dirty="0"/>
          </a:p>
          <a:p>
            <a:pPr>
              <a:defRPr/>
            </a:pPr>
            <a:r>
              <a:rPr lang="en-US" sz="1600" dirty="0"/>
              <a:t>    return newIm</a:t>
            </a:r>
          </a:p>
          <a:p>
            <a:pPr>
              <a:defRPr/>
            </a:pPr>
            <a:endParaRPr lang="en-US" sz="1600" dirty="0"/>
          </a:p>
          <a:p>
            <a:pPr>
              <a:defRPr/>
            </a:pPr>
            <a:endParaRPr lang="en-US" sz="1600" dirty="0"/>
          </a:p>
          <a:p>
            <a:pPr>
              <a:defRPr/>
            </a:pPr>
            <a:r>
              <a:rPr lang="en-US" sz="1600" dirty="0"/>
              <a:t>oldImage = FileImage("flip.gif")</a:t>
            </a:r>
          </a:p>
          <a:p>
            <a:pPr>
              <a:defRPr/>
            </a:pPr>
            <a:r>
              <a:rPr lang="en-US" sz="1600" dirty="0"/>
              <a:t>width = oldImage.getWidth()</a:t>
            </a:r>
          </a:p>
          <a:p>
            <a:pPr>
              <a:defRPr/>
            </a:pPr>
            <a:r>
              <a:rPr lang="en-US" sz="1600" dirty="0"/>
              <a:t>height = oldImage.getHeight()</a:t>
            </a:r>
          </a:p>
          <a:p>
            <a:pPr>
              <a:defRPr/>
            </a:pPr>
            <a:endParaRPr lang="en-US" sz="1600" dirty="0"/>
          </a:p>
          <a:p>
            <a:pPr>
              <a:defRPr/>
            </a:pPr>
            <a:r>
              <a:rPr lang="en-US" sz="1600" dirty="0"/>
              <a:t>myWin = ImageWin("Vertical", width, height)</a:t>
            </a:r>
          </a:p>
          <a:p>
            <a:pPr>
              <a:defRPr/>
            </a:pPr>
            <a:endParaRPr lang="en-US" sz="1600" dirty="0"/>
          </a:p>
          <a:p>
            <a:pPr>
              <a:defRPr/>
            </a:pPr>
            <a:r>
              <a:rPr lang="en-US" sz="1600" dirty="0"/>
              <a:t>newImage = verticalFlip(oldImage)</a:t>
            </a:r>
          </a:p>
          <a:p>
            <a:pPr>
              <a:defRPr/>
            </a:pPr>
            <a:r>
              <a:rPr lang="en-US" sz="1600" dirty="0"/>
              <a:t>newImage.draw(myWin)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40EF3335-D10C-4175-888F-0F5C8DB1C8CD}"/>
              </a:ext>
            </a:extLst>
          </p:cNvPr>
          <p:cNvSpPr>
            <a:spLocks noGrp="1"/>
          </p:cNvSpPr>
          <p:nvPr>
            <p:ph type="sldNum" sz="quarter" idx="11"/>
          </p:nvPr>
        </p:nvSpPr>
        <p:spPr>
          <a:xfrm>
            <a:off x="6837363" y="63087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C1FEBB-0181-4CAE-91FC-A9844B60C771}" type="slidenum">
              <a:rPr lang="en-US" altLang="en-US" sz="1400"/>
              <a:pPr/>
              <a:t>5</a:t>
            </a:fld>
            <a:endParaRPr lang="en-US" altLang="en-US" sz="1400"/>
          </a:p>
        </p:txBody>
      </p:sp>
      <p:sp>
        <p:nvSpPr>
          <p:cNvPr id="29699" name="Rectangle 2">
            <a:extLst>
              <a:ext uri="{FF2B5EF4-FFF2-40B4-BE49-F238E27FC236}">
                <a16:creationId xmlns:a16="http://schemas.microsoft.com/office/drawing/2014/main" id="{F8D5B9FE-4D61-4E45-885C-9FC6FC1AF55E}"/>
              </a:ext>
            </a:extLst>
          </p:cNvPr>
          <p:cNvSpPr>
            <a:spLocks noGrp="1" noChangeArrowheads="1"/>
          </p:cNvSpPr>
          <p:nvPr>
            <p:ph type="title"/>
          </p:nvPr>
        </p:nvSpPr>
        <p:spPr>
          <a:xfrm>
            <a:off x="309563" y="381000"/>
            <a:ext cx="8564562" cy="782638"/>
          </a:xfrm>
        </p:spPr>
        <p:txBody>
          <a:bodyPr/>
          <a:lstStyle/>
          <a:p>
            <a:r>
              <a:rPr lang="en-US" altLang="en-US"/>
              <a:t>Processing Two-Dimensional lists</a:t>
            </a:r>
            <a:endParaRPr lang="en-US" altLang="en-US">
              <a:solidFill>
                <a:schemeClr val="tx1"/>
              </a:solidFill>
              <a:latin typeface="Book Antiqua" panose="02040602050305030304" pitchFamily="18" charset="0"/>
              <a:hlinkClick r:id="rId3" action="ppaction://program"/>
            </a:endParaRPr>
          </a:p>
        </p:txBody>
      </p:sp>
      <p:sp>
        <p:nvSpPr>
          <p:cNvPr id="29700" name="Rectangle 3">
            <a:extLst>
              <a:ext uri="{FF2B5EF4-FFF2-40B4-BE49-F238E27FC236}">
                <a16:creationId xmlns:a16="http://schemas.microsoft.com/office/drawing/2014/main" id="{957CFDA6-5547-4FCC-A5B5-4ECDE3F16980}"/>
              </a:ext>
            </a:extLst>
          </p:cNvPr>
          <p:cNvSpPr>
            <a:spLocks noGrp="1" noChangeArrowheads="1"/>
          </p:cNvSpPr>
          <p:nvPr>
            <p:ph type="body" idx="1"/>
          </p:nvPr>
        </p:nvSpPr>
        <p:spPr>
          <a:xfrm>
            <a:off x="309563" y="1431925"/>
            <a:ext cx="8682037" cy="2189163"/>
          </a:xfrm>
        </p:spPr>
        <p:txBody>
          <a:bodyPr/>
          <a:lstStyle/>
          <a:p>
            <a:pPr marL="0" indent="0">
              <a:lnSpc>
                <a:spcPct val="80000"/>
              </a:lnSpc>
              <a:spcBef>
                <a:spcPct val="50000"/>
              </a:spcBef>
              <a:buFont typeface="Monotype Sorts"/>
              <a:buNone/>
            </a:pPr>
            <a:r>
              <a:rPr lang="en-US" altLang="en-US" sz="2800" dirty="0"/>
              <a:t>You can view a two-dimensional list as a list that consists of rows. Each row is a list that contains the values. The rows can be accessed using the index, conveniently called a </a:t>
            </a:r>
            <a:r>
              <a:rPr lang="en-US" altLang="en-US" sz="2800" i="1" dirty="0"/>
              <a:t>row index</a:t>
            </a:r>
            <a:r>
              <a:rPr lang="en-US" altLang="en-US" sz="2800" dirty="0"/>
              <a:t>. The values in each row can be accessed through another index, conveniently called a </a:t>
            </a:r>
            <a:r>
              <a:rPr lang="en-US" altLang="en-US" sz="2800" i="1" dirty="0"/>
              <a:t>column index</a:t>
            </a:r>
            <a:r>
              <a:rPr lang="en-US" altLang="en-US" sz="2800" dirty="0"/>
              <a:t>. </a:t>
            </a:r>
          </a:p>
        </p:txBody>
      </p:sp>
      <p:sp>
        <p:nvSpPr>
          <p:cNvPr id="29701" name="Rectangle 4">
            <a:extLst>
              <a:ext uri="{FF2B5EF4-FFF2-40B4-BE49-F238E27FC236}">
                <a16:creationId xmlns:a16="http://schemas.microsoft.com/office/drawing/2014/main" id="{AEAD94AD-2CDF-4F4E-98B5-973C105C1F10}"/>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2" name="Rectangle 6">
            <a:extLst>
              <a:ext uri="{FF2B5EF4-FFF2-40B4-BE49-F238E27FC236}">
                <a16:creationId xmlns:a16="http://schemas.microsoft.com/office/drawing/2014/main" id="{A65F00C0-8FDC-4798-85B0-3E18867AFA35}"/>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3" name="Rectangle 14">
            <a:extLst>
              <a:ext uri="{FF2B5EF4-FFF2-40B4-BE49-F238E27FC236}">
                <a16:creationId xmlns:a16="http://schemas.microsoft.com/office/drawing/2014/main" id="{E26D307E-A6DF-4929-91B9-6FB2C061EEAD}"/>
              </a:ext>
            </a:extLst>
          </p:cNvPr>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13">
            <a:extLst>
              <a:ext uri="{FF2B5EF4-FFF2-40B4-BE49-F238E27FC236}">
                <a16:creationId xmlns:a16="http://schemas.microsoft.com/office/drawing/2014/main" id="{F80DF292-2BFC-47C6-BB66-7701A5C992E7}"/>
              </a:ext>
            </a:extLst>
          </p:cNvPr>
          <p:cNvGraphicFramePr>
            <a:graphicFrameLocks noChangeAspect="1"/>
          </p:cNvGraphicFramePr>
          <p:nvPr/>
        </p:nvGraphicFramePr>
        <p:xfrm>
          <a:off x="309563" y="3621088"/>
          <a:ext cx="8486775" cy="2532062"/>
        </p:xfrm>
        <a:graphic>
          <a:graphicData uri="http://schemas.openxmlformats.org/presentationml/2006/ole">
            <mc:AlternateContent xmlns:mc="http://schemas.openxmlformats.org/markup-compatibility/2006">
              <mc:Choice xmlns:v="urn:schemas-microsoft-com:vml" Requires="v">
                <p:oleObj spid="_x0000_s29709" name="Picture" r:id="rId4" imgW="4825149" imgH="1438206" progId="Word.Picture.8">
                  <p:embed/>
                </p:oleObj>
              </mc:Choice>
              <mc:Fallback>
                <p:oleObj name="Picture" r:id="rId4" imgW="4825149" imgH="1438206" progId="Word.Picture.8">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3621088"/>
                        <a:ext cx="8486775"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a:extLst>
              <a:ext uri="{FF2B5EF4-FFF2-40B4-BE49-F238E27FC236}">
                <a16:creationId xmlns:a16="http://schemas.microsoft.com/office/drawing/2014/main" id="{FAC8F6F3-6B70-1447-FF79-76734DAB4DA2}"/>
              </a:ext>
            </a:extLst>
          </p:cNvPr>
          <p:cNvSpPr txBox="1"/>
          <p:nvPr/>
        </p:nvSpPr>
        <p:spPr>
          <a:xfrm>
            <a:off x="5455315" y="5839963"/>
            <a:ext cx="3901528" cy="523220"/>
          </a:xfrm>
          <a:prstGeom prst="rect">
            <a:avLst/>
          </a:prstGeom>
          <a:noFill/>
        </p:spPr>
        <p:txBody>
          <a:bodyPr wrap="square">
            <a:spAutoFit/>
          </a:bodyPr>
          <a:lstStyle/>
          <a:p>
            <a:r>
              <a:rPr lang="en-US" altLang="en-US" sz="1400" dirty="0" err="1"/>
              <a:t>len</a:t>
            </a:r>
            <a:r>
              <a:rPr lang="en-US" altLang="en-US" sz="1400" dirty="0"/>
              <a:t> (m) is 5  #number of rows</a:t>
            </a:r>
          </a:p>
          <a:p>
            <a:r>
              <a:rPr lang="en-US" altLang="en-US" sz="1400" dirty="0" err="1"/>
              <a:t>len</a:t>
            </a:r>
            <a:r>
              <a:rPr lang="en-US" altLang="en-US" sz="1400" dirty="0"/>
              <a:t> (m[0]) is 5 # number of columns in row 0 </a:t>
            </a:r>
            <a:endParaRPr lang="en-US"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95F95D7D-99A7-429B-8C84-2EB663F9F6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CF6FC7-B03D-412B-87F5-F4FC6DBC5730}" type="slidenum">
              <a:rPr lang="en-US" altLang="en-US" sz="1200">
                <a:solidFill>
                  <a:srgbClr val="898989"/>
                </a:solidFill>
              </a:rPr>
              <a:pPr/>
              <a:t>50</a:t>
            </a:fld>
            <a:endParaRPr lang="en-US" altLang="en-US" sz="1200">
              <a:solidFill>
                <a:srgbClr val="898989"/>
              </a:solidFill>
            </a:endParaRPr>
          </a:p>
        </p:txBody>
      </p:sp>
      <p:pic>
        <p:nvPicPr>
          <p:cNvPr id="92165" name="Picture 5">
            <a:extLst>
              <a:ext uri="{FF2B5EF4-FFF2-40B4-BE49-F238E27FC236}">
                <a16:creationId xmlns:a16="http://schemas.microsoft.com/office/drawing/2014/main" id="{6368256C-0642-4190-B5EC-B579C81A19C5}"/>
              </a:ext>
            </a:extLst>
          </p:cNvPr>
          <p:cNvPicPr>
            <a:picLocks noChangeAspect="1" noChangeArrowheads="1"/>
          </p:cNvPicPr>
          <p:nvPr/>
        </p:nvPicPr>
        <p:blipFill>
          <a:blip r:embed="rId2"/>
          <a:srcRect/>
          <a:stretch>
            <a:fillRect/>
          </a:stretch>
        </p:blipFill>
        <p:spPr bwMode="auto">
          <a:xfrm>
            <a:off x="615950" y="2430463"/>
            <a:ext cx="3894138" cy="38941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92167" name="Picture 7">
            <a:extLst>
              <a:ext uri="{FF2B5EF4-FFF2-40B4-BE49-F238E27FC236}">
                <a16:creationId xmlns:a16="http://schemas.microsoft.com/office/drawing/2014/main" id="{7E96922F-0730-477E-B638-0959BE26225D}"/>
              </a:ext>
            </a:extLst>
          </p:cNvPr>
          <p:cNvPicPr>
            <a:picLocks noChangeAspect="1" noChangeArrowheads="1"/>
          </p:cNvPicPr>
          <p:nvPr/>
        </p:nvPicPr>
        <p:blipFill>
          <a:blip r:embed="rId3"/>
          <a:srcRect/>
          <a:stretch>
            <a:fillRect/>
          </a:stretch>
        </p:blipFill>
        <p:spPr bwMode="auto">
          <a:xfrm>
            <a:off x="4802188" y="2133600"/>
            <a:ext cx="3902075" cy="4191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6805" name="Title 1">
            <a:extLst>
              <a:ext uri="{FF2B5EF4-FFF2-40B4-BE49-F238E27FC236}">
                <a16:creationId xmlns:a16="http://schemas.microsoft.com/office/drawing/2014/main" id="{2A629D66-171D-44BA-B1FD-AA189A6ACA0A}"/>
              </a:ext>
            </a:extLst>
          </p:cNvPr>
          <p:cNvSpPr>
            <a:spLocks noGrp="1"/>
          </p:cNvSpPr>
          <p:nvPr>
            <p:ph type="title"/>
          </p:nvPr>
        </p:nvSpPr>
        <p:spPr/>
        <p:txBody>
          <a:bodyPr/>
          <a:lstStyle/>
          <a:p>
            <a:pPr eaLnBrk="1" hangingPunct="1"/>
            <a:r>
              <a:rPr lang="en-US" altLang="en-US"/>
              <a:t>Flipping an Image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F4E60764-8506-410C-8587-677FB89C49F9}"/>
              </a:ext>
            </a:extLst>
          </p:cNvPr>
          <p:cNvSpPr>
            <a:spLocks noGrp="1"/>
          </p:cNvSpPr>
          <p:nvPr>
            <p:ph type="sldNum" sz="quarter" idx="11"/>
          </p:nvPr>
        </p:nvSpPr>
        <p:spPr>
          <a:xfrm>
            <a:off x="6799263" y="62706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7D1BC2-F06D-4054-A066-AC6F612E062F}" type="slidenum">
              <a:rPr lang="en-US" altLang="en-US" sz="1400"/>
              <a:pPr/>
              <a:t>6</a:t>
            </a:fld>
            <a:endParaRPr lang="en-US" altLang="en-US" sz="1400"/>
          </a:p>
        </p:txBody>
      </p:sp>
      <p:sp>
        <p:nvSpPr>
          <p:cNvPr id="30723" name="Rectangle 2">
            <a:extLst>
              <a:ext uri="{FF2B5EF4-FFF2-40B4-BE49-F238E27FC236}">
                <a16:creationId xmlns:a16="http://schemas.microsoft.com/office/drawing/2014/main" id="{1EBE4E39-7D28-4D92-B219-9B4EA6C698F7}"/>
              </a:ext>
            </a:extLst>
          </p:cNvPr>
          <p:cNvSpPr>
            <a:spLocks noGrp="1" noChangeArrowheads="1"/>
          </p:cNvSpPr>
          <p:nvPr>
            <p:ph type="title"/>
          </p:nvPr>
        </p:nvSpPr>
        <p:spPr>
          <a:xfrm>
            <a:off x="309563" y="381000"/>
            <a:ext cx="8564562" cy="782638"/>
          </a:xfrm>
        </p:spPr>
        <p:txBody>
          <a:bodyPr/>
          <a:lstStyle/>
          <a:p>
            <a:r>
              <a:rPr lang="en-US" altLang="en-US"/>
              <a:t>Processing Two-Dimensional lists</a:t>
            </a:r>
            <a:endParaRPr lang="en-US" altLang="en-US">
              <a:solidFill>
                <a:schemeClr val="tx1"/>
              </a:solidFill>
              <a:latin typeface="Book Antiqua" panose="02040602050305030304" pitchFamily="18" charset="0"/>
              <a:hlinkClick r:id="rId2" action="ppaction://program"/>
            </a:endParaRPr>
          </a:p>
        </p:txBody>
      </p:sp>
      <p:sp>
        <p:nvSpPr>
          <p:cNvPr id="30724" name="Rectangle 3">
            <a:extLst>
              <a:ext uri="{FF2B5EF4-FFF2-40B4-BE49-F238E27FC236}">
                <a16:creationId xmlns:a16="http://schemas.microsoft.com/office/drawing/2014/main" id="{B000D1AD-089B-427D-85D1-93E0A41012E6}"/>
              </a:ext>
            </a:extLst>
          </p:cNvPr>
          <p:cNvSpPr>
            <a:spLocks noGrp="1" noChangeArrowheads="1"/>
          </p:cNvSpPr>
          <p:nvPr>
            <p:ph type="body" idx="1"/>
          </p:nvPr>
        </p:nvSpPr>
        <p:spPr>
          <a:xfrm>
            <a:off x="309563" y="1547813"/>
            <a:ext cx="8682037" cy="4570412"/>
          </a:xfrm>
        </p:spPr>
        <p:txBody>
          <a:bodyPr/>
          <a:lstStyle/>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(Initializing lists with input values)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(Initializing lists with random values)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(Printing lists)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(Summing all elements)</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(Summing all elements by row)</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(Summing all elements by column)</a:t>
            </a:r>
          </a:p>
          <a:p>
            <a:pPr marL="609600" indent="-609600">
              <a:lnSpc>
                <a:spcPct val="80000"/>
              </a:lnSpc>
              <a:spcBef>
                <a:spcPct val="50000"/>
              </a:spcBef>
              <a:buFont typeface="Monotype Sorts"/>
              <a:buAutoNum type="arabicPeriod"/>
            </a:pPr>
            <a:r>
              <a:rPr lang="en-US" altLang="en-US" sz="2900">
                <a:cs typeface="Times New Roman" panose="02020603050405020304" pitchFamily="18" charset="0"/>
              </a:rPr>
              <a:t>(Which row has the largest sum)</a:t>
            </a:r>
          </a:p>
        </p:txBody>
      </p:sp>
      <p:sp>
        <p:nvSpPr>
          <p:cNvPr id="30725" name="Rectangle 4">
            <a:extLst>
              <a:ext uri="{FF2B5EF4-FFF2-40B4-BE49-F238E27FC236}">
                <a16:creationId xmlns:a16="http://schemas.microsoft.com/office/drawing/2014/main" id="{390F08BD-16C8-4248-981A-349CD551AE9B}"/>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6" name="Rectangle 5">
            <a:extLst>
              <a:ext uri="{FF2B5EF4-FFF2-40B4-BE49-F238E27FC236}">
                <a16:creationId xmlns:a16="http://schemas.microsoft.com/office/drawing/2014/main" id="{440AE26D-CEB8-4A31-87C5-2D6BF41DA40F}"/>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70E7685-E6BB-42CC-8C75-065D5EDFEA37}"/>
              </a:ext>
            </a:extLst>
          </p:cNvPr>
          <p:cNvSpPr>
            <a:spLocks noGrp="1"/>
          </p:cNvSpPr>
          <p:nvPr>
            <p:ph type="sldNum" sz="quarter" idx="11"/>
          </p:nvPr>
        </p:nvSpPr>
        <p:spPr>
          <a:xfrm>
            <a:off x="6799263" y="62706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F6DFD5-7198-4420-82F5-DC28DF94F14C}" type="slidenum">
              <a:rPr lang="en-US" altLang="en-US" sz="1400"/>
              <a:pPr/>
              <a:t>7</a:t>
            </a:fld>
            <a:endParaRPr lang="en-US" altLang="en-US" sz="1400"/>
          </a:p>
        </p:txBody>
      </p:sp>
      <p:sp>
        <p:nvSpPr>
          <p:cNvPr id="31747" name="Rectangle 2">
            <a:extLst>
              <a:ext uri="{FF2B5EF4-FFF2-40B4-BE49-F238E27FC236}">
                <a16:creationId xmlns:a16="http://schemas.microsoft.com/office/drawing/2014/main" id="{373AD47D-97DF-4474-9C46-E5DE210CADB2}"/>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lists with input values</a:t>
            </a:r>
            <a:endParaRPr lang="en-US" altLang="en-US" sz="4500">
              <a:cs typeface="Times New Roman" panose="02020603050405020304" pitchFamily="18" charset="0"/>
              <a:hlinkClick r:id="rId2" action="ppaction://program"/>
            </a:endParaRPr>
          </a:p>
        </p:txBody>
      </p:sp>
      <p:sp>
        <p:nvSpPr>
          <p:cNvPr id="31748" name="Rectangle 4">
            <a:extLst>
              <a:ext uri="{FF2B5EF4-FFF2-40B4-BE49-F238E27FC236}">
                <a16:creationId xmlns:a16="http://schemas.microsoft.com/office/drawing/2014/main" id="{C3DFDE9C-CAD0-4B42-9EA5-71764DE4BB9F}"/>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49" name="Rectangle 5">
            <a:extLst>
              <a:ext uri="{FF2B5EF4-FFF2-40B4-BE49-F238E27FC236}">
                <a16:creationId xmlns:a16="http://schemas.microsoft.com/office/drawing/2014/main" id="{056DD356-0A4E-4730-89CA-574CF13E1FD5}"/>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 name="Rectangle 2">
            <a:extLst>
              <a:ext uri="{FF2B5EF4-FFF2-40B4-BE49-F238E27FC236}">
                <a16:creationId xmlns:a16="http://schemas.microsoft.com/office/drawing/2014/main" id="{651D1DAC-FA57-447E-A31E-AA3426D5A139}"/>
              </a:ext>
            </a:extLst>
          </p:cNvPr>
          <p:cNvSpPr/>
          <p:nvPr/>
        </p:nvSpPr>
        <p:spPr>
          <a:xfrm>
            <a:off x="6607175" y="1984375"/>
            <a:ext cx="2457450" cy="3416300"/>
          </a:xfrm>
          <a:prstGeom prst="rect">
            <a:avLst/>
          </a:prstGeom>
          <a:solidFill>
            <a:schemeClr val="bg1">
              <a:lumMod val="85000"/>
            </a:schemeClr>
          </a:solidFill>
        </p:spPr>
        <p:txBody>
          <a:bodyPr>
            <a:spAutoFit/>
          </a:bodyPr>
          <a:lstStyle/>
          <a:p>
            <a:pPr>
              <a:defRPr/>
            </a:pPr>
            <a:r>
              <a:rPr lang="en-US" sz="1200" dirty="0">
                <a:solidFill>
                  <a:srgbClr val="FF0000"/>
                </a:solidFill>
              </a:rPr>
              <a:t>Enter the number of rows: 3</a:t>
            </a:r>
          </a:p>
          <a:p>
            <a:pPr>
              <a:defRPr/>
            </a:pPr>
            <a:r>
              <a:rPr lang="en-US" sz="1200" dirty="0">
                <a:solidFill>
                  <a:srgbClr val="FF0000"/>
                </a:solidFill>
              </a:rPr>
              <a:t>Enter the number of columns: 4</a:t>
            </a:r>
          </a:p>
          <a:p>
            <a:pPr>
              <a:defRPr/>
            </a:pPr>
            <a:r>
              <a:rPr lang="en-US" sz="1200" dirty="0">
                <a:solidFill>
                  <a:srgbClr val="FF0000"/>
                </a:solidFill>
              </a:rPr>
              <a:t>Enter an element and press Enter: 2</a:t>
            </a:r>
          </a:p>
          <a:p>
            <a:pPr>
              <a:defRPr/>
            </a:pPr>
            <a:r>
              <a:rPr lang="en-US" sz="1200" dirty="0">
                <a:solidFill>
                  <a:srgbClr val="FF0000"/>
                </a:solidFill>
              </a:rPr>
              <a:t>Enter an element and press Enter: 3</a:t>
            </a:r>
          </a:p>
          <a:p>
            <a:pPr>
              <a:defRPr/>
            </a:pPr>
            <a:r>
              <a:rPr lang="en-US" sz="1200" dirty="0">
                <a:solidFill>
                  <a:srgbClr val="FF0000"/>
                </a:solidFill>
              </a:rPr>
              <a:t>Enter an element and press Enter: 4</a:t>
            </a:r>
          </a:p>
          <a:p>
            <a:pPr>
              <a:defRPr/>
            </a:pPr>
            <a:r>
              <a:rPr lang="en-US" sz="1200" dirty="0">
                <a:solidFill>
                  <a:srgbClr val="FF0000"/>
                </a:solidFill>
              </a:rPr>
              <a:t>Enter an element and press Enter: 5</a:t>
            </a:r>
          </a:p>
          <a:p>
            <a:pPr>
              <a:defRPr/>
            </a:pPr>
            <a:r>
              <a:rPr lang="en-US" sz="1200" dirty="0">
                <a:solidFill>
                  <a:srgbClr val="FF0000"/>
                </a:solidFill>
              </a:rPr>
              <a:t>Enter an element and press Enter: 6</a:t>
            </a:r>
          </a:p>
          <a:p>
            <a:pPr>
              <a:defRPr/>
            </a:pPr>
            <a:r>
              <a:rPr lang="en-US" sz="1200" dirty="0">
                <a:solidFill>
                  <a:srgbClr val="FF0000"/>
                </a:solidFill>
              </a:rPr>
              <a:t>Enter an element and press Enter: 5</a:t>
            </a:r>
          </a:p>
          <a:p>
            <a:pPr>
              <a:defRPr/>
            </a:pPr>
            <a:r>
              <a:rPr lang="en-US" sz="1200" dirty="0">
                <a:solidFill>
                  <a:srgbClr val="FF0000"/>
                </a:solidFill>
              </a:rPr>
              <a:t>Enter an element and press Enter: 4</a:t>
            </a:r>
          </a:p>
          <a:p>
            <a:pPr>
              <a:defRPr/>
            </a:pPr>
            <a:r>
              <a:rPr lang="en-US" sz="1200" dirty="0">
                <a:solidFill>
                  <a:srgbClr val="FF0000"/>
                </a:solidFill>
              </a:rPr>
              <a:t>Enter an element and press Enter: 3</a:t>
            </a:r>
          </a:p>
          <a:p>
            <a:pPr>
              <a:defRPr/>
            </a:pPr>
            <a:r>
              <a:rPr lang="en-US" sz="1200" dirty="0">
                <a:solidFill>
                  <a:srgbClr val="FF0000"/>
                </a:solidFill>
              </a:rPr>
              <a:t>Enter an element and press Enter: 2</a:t>
            </a:r>
          </a:p>
          <a:p>
            <a:pPr>
              <a:defRPr/>
            </a:pPr>
            <a:r>
              <a:rPr lang="en-US" sz="1200" dirty="0">
                <a:solidFill>
                  <a:srgbClr val="FF0000"/>
                </a:solidFill>
              </a:rPr>
              <a:t>Enter an element and press Enter: 1</a:t>
            </a:r>
          </a:p>
          <a:p>
            <a:pPr>
              <a:defRPr/>
            </a:pPr>
            <a:r>
              <a:rPr lang="en-US" sz="1200" dirty="0">
                <a:solidFill>
                  <a:srgbClr val="FF0000"/>
                </a:solidFill>
              </a:rPr>
              <a:t>Enter an element and press Enter: 2</a:t>
            </a:r>
          </a:p>
          <a:p>
            <a:pPr>
              <a:defRPr/>
            </a:pPr>
            <a:r>
              <a:rPr lang="en-US" sz="1200" dirty="0">
                <a:solidFill>
                  <a:srgbClr val="FF0000"/>
                </a:solidFill>
              </a:rPr>
              <a:t>Enter an element and press Enter: 3</a:t>
            </a:r>
          </a:p>
          <a:p>
            <a:pPr>
              <a:defRPr/>
            </a:pPr>
            <a:r>
              <a:rPr lang="en-US" sz="1200" dirty="0">
                <a:solidFill>
                  <a:srgbClr val="FF0000"/>
                </a:solidFill>
              </a:rPr>
              <a:t>[[2, 3, 4, 5], [6, 5, 4, 3], [2, 1, 2, 3]]</a:t>
            </a:r>
          </a:p>
          <a:p>
            <a:pPr>
              <a:defRPr/>
            </a:pPr>
            <a:endParaRPr lang="en-US" sz="1200" dirty="0">
              <a:solidFill>
                <a:srgbClr val="FF0000"/>
              </a:solidFill>
            </a:endParaRPr>
          </a:p>
          <a:p>
            <a:pPr>
              <a:defRPr/>
            </a:pPr>
            <a:endParaRPr lang="en-US" sz="1200" dirty="0">
              <a:solidFill>
                <a:srgbClr val="FF0000"/>
              </a:solidFill>
            </a:endParaRPr>
          </a:p>
          <a:p>
            <a:pPr>
              <a:defRPr/>
            </a:pPr>
            <a:endParaRPr lang="en-US" sz="1200" dirty="0">
              <a:solidFill>
                <a:srgbClr val="FF0000"/>
              </a:solidFill>
            </a:endParaRPr>
          </a:p>
        </p:txBody>
      </p:sp>
      <p:sp>
        <p:nvSpPr>
          <p:cNvPr id="4" name="Rectangle 3">
            <a:extLst>
              <a:ext uri="{FF2B5EF4-FFF2-40B4-BE49-F238E27FC236}">
                <a16:creationId xmlns:a16="http://schemas.microsoft.com/office/drawing/2014/main" id="{68378180-6E87-4646-A296-4AD800E89CE8}"/>
              </a:ext>
            </a:extLst>
          </p:cNvPr>
          <p:cNvSpPr/>
          <p:nvPr/>
        </p:nvSpPr>
        <p:spPr>
          <a:xfrm>
            <a:off x="769938" y="1984375"/>
            <a:ext cx="5683250" cy="3540125"/>
          </a:xfrm>
          <a:prstGeom prst="rect">
            <a:avLst/>
          </a:prstGeom>
          <a:solidFill>
            <a:schemeClr val="bg1">
              <a:lumMod val="85000"/>
            </a:schemeClr>
          </a:solidFill>
        </p:spPr>
        <p:txBody>
          <a:bodyPr>
            <a:spAutoFit/>
          </a:bodyPr>
          <a:lstStyle/>
          <a:p>
            <a:pPr>
              <a:defRPr/>
            </a:pPr>
            <a:r>
              <a:rPr lang="en-US" sz="1600" dirty="0"/>
              <a:t>matrix = [] # Create an empty list</a:t>
            </a:r>
          </a:p>
          <a:p>
            <a:pPr>
              <a:defRPr/>
            </a:pPr>
            <a:r>
              <a:rPr lang="en-US" sz="1600" dirty="0"/>
              <a:t>numberOfRows = int(input("Enter the number of rows: "))</a:t>
            </a:r>
          </a:p>
          <a:p>
            <a:pPr>
              <a:defRPr/>
            </a:pPr>
            <a:r>
              <a:rPr lang="en-US" sz="1600" dirty="0"/>
              <a:t>numberOfColumns = int(input("Enter the number of columns: "))</a:t>
            </a:r>
          </a:p>
          <a:p>
            <a:pPr>
              <a:defRPr/>
            </a:pPr>
            <a:endParaRPr lang="en-US" sz="1600" dirty="0"/>
          </a:p>
          <a:p>
            <a:pPr>
              <a:defRPr/>
            </a:pPr>
            <a:r>
              <a:rPr lang="en-US" sz="1600" dirty="0"/>
              <a:t>for row in range(0, numberOfRows): </a:t>
            </a:r>
          </a:p>
          <a:p>
            <a:pPr>
              <a:defRPr/>
            </a:pPr>
            <a:r>
              <a:rPr lang="en-US" sz="1600" dirty="0"/>
              <a:t>    matrix.append([]) # Add an empty new row </a:t>
            </a:r>
          </a:p>
          <a:p>
            <a:pPr>
              <a:defRPr/>
            </a:pPr>
            <a:r>
              <a:rPr lang="en-US" sz="1600" dirty="0"/>
              <a:t>    for column in range(0, numberOfColumns): </a:t>
            </a:r>
          </a:p>
          <a:p>
            <a:pPr>
              <a:defRPr/>
            </a:pPr>
            <a:r>
              <a:rPr lang="en-US" sz="1600" dirty="0"/>
              <a:t>        value = int(input("Enter an element and press Enter: "))</a:t>
            </a:r>
          </a:p>
          <a:p>
            <a:pPr>
              <a:defRPr/>
            </a:pPr>
            <a:r>
              <a:rPr lang="en-US" sz="1600" dirty="0"/>
              <a:t>        matrix[row].append(value) </a:t>
            </a:r>
          </a:p>
          <a:p>
            <a:pPr>
              <a:defRPr/>
            </a:pPr>
            <a:endParaRPr lang="en-US" sz="1600" dirty="0"/>
          </a:p>
          <a:p>
            <a:pPr>
              <a:defRPr/>
            </a:pPr>
            <a:r>
              <a:rPr lang="en-US" sz="1600" dirty="0"/>
              <a:t>print(matrix) </a:t>
            </a:r>
          </a:p>
          <a:p>
            <a:pPr>
              <a:defRPr/>
            </a:pPr>
            <a:endParaRPr lang="en-US" sz="1600" dirty="0"/>
          </a:p>
          <a:p>
            <a:pPr>
              <a:defRPr/>
            </a:pPr>
            <a:endParaRPr lang="en-US" sz="1600" dirty="0"/>
          </a:p>
          <a:p>
            <a:pPr>
              <a:defRPr/>
            </a:pPr>
            <a:endParaRPr lang="en-US" sz="1600" dirty="0"/>
          </a:p>
        </p:txBody>
      </p:sp>
      <p:sp>
        <p:nvSpPr>
          <p:cNvPr id="31752" name="Rectangle 4">
            <a:extLst>
              <a:ext uri="{FF2B5EF4-FFF2-40B4-BE49-F238E27FC236}">
                <a16:creationId xmlns:a16="http://schemas.microsoft.com/office/drawing/2014/main" id="{CFB60767-DB42-4BA6-8BA8-58D14C1409BA}"/>
              </a:ext>
            </a:extLst>
          </p:cNvPr>
          <p:cNvSpPr>
            <a:spLocks noChangeArrowheads="1"/>
          </p:cNvSpPr>
          <p:nvPr/>
        </p:nvSpPr>
        <p:spPr bwMode="auto">
          <a:xfrm>
            <a:off x="769938" y="1047750"/>
            <a:ext cx="7527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 following loop initializes the matrix with user input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64AF9FAF-D8B1-443C-8494-DD41F83FE22C}"/>
              </a:ext>
            </a:extLst>
          </p:cNvPr>
          <p:cNvSpPr>
            <a:spLocks noGrp="1"/>
          </p:cNvSpPr>
          <p:nvPr>
            <p:ph type="sldNum" sz="quarter" idx="11"/>
          </p:nvPr>
        </p:nvSpPr>
        <p:spPr>
          <a:xfrm>
            <a:off x="6799263" y="62960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040848-58E8-4A16-B4F7-2EDD61F72885}" type="slidenum">
              <a:rPr lang="en-US" altLang="en-US" sz="1400"/>
              <a:pPr/>
              <a:t>8</a:t>
            </a:fld>
            <a:endParaRPr lang="en-US" altLang="en-US" sz="1400"/>
          </a:p>
        </p:txBody>
      </p:sp>
      <p:sp>
        <p:nvSpPr>
          <p:cNvPr id="32771" name="Rectangle 2">
            <a:extLst>
              <a:ext uri="{FF2B5EF4-FFF2-40B4-BE49-F238E27FC236}">
                <a16:creationId xmlns:a16="http://schemas.microsoft.com/office/drawing/2014/main" id="{D929C19A-298F-4144-A8DC-220D52F82829}"/>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lists with random values</a:t>
            </a:r>
            <a:endParaRPr lang="en-US" altLang="en-US" sz="4500">
              <a:cs typeface="Times New Roman" panose="02020603050405020304" pitchFamily="18" charset="0"/>
              <a:hlinkClick r:id="rId2" action="ppaction://program"/>
            </a:endParaRPr>
          </a:p>
        </p:txBody>
      </p:sp>
      <p:sp>
        <p:nvSpPr>
          <p:cNvPr id="32772" name="Rectangle 4">
            <a:extLst>
              <a:ext uri="{FF2B5EF4-FFF2-40B4-BE49-F238E27FC236}">
                <a16:creationId xmlns:a16="http://schemas.microsoft.com/office/drawing/2014/main" id="{B5C4E7FF-D966-4582-B327-5A6689275437}"/>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3" name="Rectangle 5">
            <a:extLst>
              <a:ext uri="{FF2B5EF4-FFF2-40B4-BE49-F238E27FC236}">
                <a16:creationId xmlns:a16="http://schemas.microsoft.com/office/drawing/2014/main" id="{444CC5B4-26EC-4DB2-8588-9F57FB6B5837}"/>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 name="Rectangle 3">
            <a:extLst>
              <a:ext uri="{FF2B5EF4-FFF2-40B4-BE49-F238E27FC236}">
                <a16:creationId xmlns:a16="http://schemas.microsoft.com/office/drawing/2014/main" id="{375581BA-0065-41F4-BEF6-B510B7C789B3}"/>
              </a:ext>
            </a:extLst>
          </p:cNvPr>
          <p:cNvSpPr/>
          <p:nvPr/>
        </p:nvSpPr>
        <p:spPr>
          <a:xfrm>
            <a:off x="912813" y="2392363"/>
            <a:ext cx="7604125" cy="3970337"/>
          </a:xfrm>
          <a:prstGeom prst="rect">
            <a:avLst/>
          </a:prstGeom>
          <a:solidFill>
            <a:schemeClr val="bg1">
              <a:lumMod val="85000"/>
            </a:schemeClr>
          </a:solidFill>
        </p:spPr>
        <p:txBody>
          <a:bodyPr>
            <a:spAutoFit/>
          </a:bodyPr>
          <a:lstStyle/>
          <a:p>
            <a:pPr>
              <a:defRPr/>
            </a:pPr>
            <a:r>
              <a:rPr lang="en-US" sz="1800" dirty="0"/>
              <a:t>import random</a:t>
            </a:r>
          </a:p>
          <a:p>
            <a:pPr>
              <a:defRPr/>
            </a:pPr>
            <a:r>
              <a:rPr lang="en-US" sz="1800" dirty="0"/>
              <a:t>matrix = [] # Create an empty list</a:t>
            </a:r>
          </a:p>
          <a:p>
            <a:pPr>
              <a:defRPr/>
            </a:pPr>
            <a:endParaRPr lang="en-US" sz="1800" dirty="0"/>
          </a:p>
          <a:p>
            <a:pPr>
              <a:defRPr/>
            </a:pPr>
            <a:r>
              <a:rPr lang="en-US" sz="1800" dirty="0"/>
              <a:t>numberOfRows = eval(input("Enter the number of rows: "))</a:t>
            </a:r>
          </a:p>
          <a:p>
            <a:pPr>
              <a:defRPr/>
            </a:pPr>
            <a:r>
              <a:rPr lang="en-US" sz="1800" dirty="0"/>
              <a:t>numberOfColumns = eval(input("Enter the number of columns: "))</a:t>
            </a:r>
          </a:p>
          <a:p>
            <a:pPr>
              <a:defRPr/>
            </a:pPr>
            <a:r>
              <a:rPr lang="en-US" sz="1800" dirty="0"/>
              <a:t>for row in range(0, numberOfRows): </a:t>
            </a:r>
          </a:p>
          <a:p>
            <a:pPr>
              <a:defRPr/>
            </a:pPr>
            <a:r>
              <a:rPr lang="en-US" sz="1800" dirty="0"/>
              <a:t>    matrix.append([]) # Add an empty new row </a:t>
            </a:r>
          </a:p>
          <a:p>
            <a:pPr>
              <a:defRPr/>
            </a:pPr>
            <a:r>
              <a:rPr lang="en-US" sz="1800" dirty="0"/>
              <a:t>    for column in range(0, numberOfColumns): </a:t>
            </a:r>
          </a:p>
          <a:p>
            <a:pPr>
              <a:defRPr/>
            </a:pPr>
            <a:r>
              <a:rPr lang="en-US" sz="1800" dirty="0"/>
              <a:t>        matrix[row].append(random.randrange(0, 100)) </a:t>
            </a:r>
          </a:p>
          <a:p>
            <a:pPr>
              <a:defRPr/>
            </a:pPr>
            <a:endParaRPr lang="en-US" sz="1800" dirty="0"/>
          </a:p>
          <a:p>
            <a:pPr>
              <a:defRPr/>
            </a:pPr>
            <a:r>
              <a:rPr lang="en-US" sz="1800" dirty="0"/>
              <a:t>print(matrix) </a:t>
            </a:r>
          </a:p>
          <a:p>
            <a:pPr>
              <a:defRPr/>
            </a:pPr>
            <a:endParaRPr lang="en-US" sz="1800" dirty="0"/>
          </a:p>
          <a:p>
            <a:pPr>
              <a:defRPr/>
            </a:pPr>
            <a:endParaRPr lang="en-US" sz="1800" dirty="0"/>
          </a:p>
          <a:p>
            <a:pPr>
              <a:defRPr/>
            </a:pPr>
            <a:endParaRPr lang="en-US" sz="1800" dirty="0"/>
          </a:p>
        </p:txBody>
      </p:sp>
      <p:sp>
        <p:nvSpPr>
          <p:cNvPr id="2" name="Rectangle 1">
            <a:extLst>
              <a:ext uri="{FF2B5EF4-FFF2-40B4-BE49-F238E27FC236}">
                <a16:creationId xmlns:a16="http://schemas.microsoft.com/office/drawing/2014/main" id="{A9EAD450-B9CA-4826-9542-AD8844147921}"/>
              </a:ext>
            </a:extLst>
          </p:cNvPr>
          <p:cNvSpPr/>
          <p:nvPr/>
        </p:nvSpPr>
        <p:spPr>
          <a:xfrm>
            <a:off x="3870325" y="5464175"/>
            <a:ext cx="4646613" cy="831850"/>
          </a:xfrm>
          <a:prstGeom prst="rect">
            <a:avLst/>
          </a:prstGeom>
          <a:solidFill>
            <a:schemeClr val="bg1">
              <a:lumMod val="85000"/>
            </a:schemeClr>
          </a:solidFill>
        </p:spPr>
        <p:txBody>
          <a:bodyPr>
            <a:spAutoFit/>
          </a:bodyPr>
          <a:lstStyle/>
          <a:p>
            <a:pPr>
              <a:defRPr/>
            </a:pPr>
            <a:r>
              <a:rPr lang="en-US" sz="1600" dirty="0">
                <a:solidFill>
                  <a:srgbClr val="FF0000"/>
                </a:solidFill>
              </a:rPr>
              <a:t>Enter the number of rows: 4</a:t>
            </a:r>
          </a:p>
          <a:p>
            <a:pPr>
              <a:defRPr/>
            </a:pPr>
            <a:r>
              <a:rPr lang="en-US" sz="1600" dirty="0">
                <a:solidFill>
                  <a:srgbClr val="FF0000"/>
                </a:solidFill>
              </a:rPr>
              <a:t>Enter the number of columns: 3</a:t>
            </a:r>
          </a:p>
          <a:p>
            <a:pPr>
              <a:defRPr/>
            </a:pPr>
            <a:r>
              <a:rPr lang="en-US" sz="1600" dirty="0">
                <a:solidFill>
                  <a:srgbClr val="FF0000"/>
                </a:solidFill>
              </a:rPr>
              <a:t>[[84, 89, 88], [59, 93, 83], [28, 17, 12], [79, 21, 96]]</a:t>
            </a:r>
          </a:p>
        </p:txBody>
      </p:sp>
      <p:sp>
        <p:nvSpPr>
          <p:cNvPr id="32776" name="Rectangle 4">
            <a:extLst>
              <a:ext uri="{FF2B5EF4-FFF2-40B4-BE49-F238E27FC236}">
                <a16:creationId xmlns:a16="http://schemas.microsoft.com/office/drawing/2014/main" id="{2ECA8F50-906D-49EA-B5F4-6CF56B222E38}"/>
              </a:ext>
            </a:extLst>
          </p:cNvPr>
          <p:cNvSpPr>
            <a:spLocks noChangeArrowheads="1"/>
          </p:cNvSpPr>
          <p:nvPr/>
        </p:nvSpPr>
        <p:spPr bwMode="auto">
          <a:xfrm>
            <a:off x="923925" y="1327150"/>
            <a:ext cx="76930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 following loop initializes a list that stores random values between </a:t>
            </a:r>
            <a:r>
              <a:rPr lang="en-US" altLang="en-US" b="1"/>
              <a:t>0 </a:t>
            </a:r>
            <a:r>
              <a:rPr lang="en-US" altLang="en-US"/>
              <a:t>and </a:t>
            </a:r>
            <a:r>
              <a:rPr lang="en-US" altLang="en-US" b="1"/>
              <a:t>99</a:t>
            </a:r>
            <a:r>
              <a:rPr lang="en-US"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20B5453E-E17C-41E8-847C-285EBCF66943}"/>
              </a:ext>
            </a:extLst>
          </p:cNvPr>
          <p:cNvSpPr>
            <a:spLocks noGrp="1"/>
          </p:cNvSpPr>
          <p:nvPr>
            <p:ph type="sldNum" sz="quarter" idx="11"/>
          </p:nvPr>
        </p:nvSpPr>
        <p:spPr>
          <a:xfrm>
            <a:off x="6799263" y="6270625"/>
            <a:ext cx="1905000" cy="457200"/>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C835EC-F2D5-457E-BB58-57EB02797E72}" type="slidenum">
              <a:rPr lang="en-US" altLang="en-US" sz="1400"/>
              <a:pPr/>
              <a:t>9</a:t>
            </a:fld>
            <a:endParaRPr lang="en-US" altLang="en-US" sz="1400"/>
          </a:p>
        </p:txBody>
      </p:sp>
      <p:sp>
        <p:nvSpPr>
          <p:cNvPr id="33795" name="Rectangle 2">
            <a:extLst>
              <a:ext uri="{FF2B5EF4-FFF2-40B4-BE49-F238E27FC236}">
                <a16:creationId xmlns:a16="http://schemas.microsoft.com/office/drawing/2014/main" id="{9F652351-A6FA-465A-B2C2-A1A7484F47BF}"/>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lists</a:t>
            </a:r>
            <a:endParaRPr lang="en-US" altLang="en-US" sz="4500">
              <a:cs typeface="Times New Roman" panose="02020603050405020304" pitchFamily="18" charset="0"/>
              <a:hlinkClick r:id="rId2" action="ppaction://program"/>
            </a:endParaRPr>
          </a:p>
        </p:txBody>
      </p:sp>
      <p:sp>
        <p:nvSpPr>
          <p:cNvPr id="33796" name="Rectangle 4">
            <a:extLst>
              <a:ext uri="{FF2B5EF4-FFF2-40B4-BE49-F238E27FC236}">
                <a16:creationId xmlns:a16="http://schemas.microsoft.com/office/drawing/2014/main" id="{01563F9E-69D3-41CB-B717-88B449CCF949}"/>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7" name="Rectangle 5">
            <a:extLst>
              <a:ext uri="{FF2B5EF4-FFF2-40B4-BE49-F238E27FC236}">
                <a16:creationId xmlns:a16="http://schemas.microsoft.com/office/drawing/2014/main" id="{FC01A1E1-46E5-44A8-B420-FA56537EF011}"/>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 name="Rectangle 3">
            <a:extLst>
              <a:ext uri="{FF2B5EF4-FFF2-40B4-BE49-F238E27FC236}">
                <a16:creationId xmlns:a16="http://schemas.microsoft.com/office/drawing/2014/main" id="{3CF5EFC4-F9A2-4ECA-A274-33A736C4B670}"/>
              </a:ext>
            </a:extLst>
          </p:cNvPr>
          <p:cNvSpPr/>
          <p:nvPr/>
        </p:nvSpPr>
        <p:spPr>
          <a:xfrm>
            <a:off x="974725" y="2495550"/>
            <a:ext cx="7412038" cy="3478213"/>
          </a:xfrm>
          <a:prstGeom prst="rect">
            <a:avLst/>
          </a:prstGeom>
          <a:solidFill>
            <a:schemeClr val="bg1">
              <a:lumMod val="85000"/>
            </a:schemeClr>
          </a:solidFill>
        </p:spPr>
        <p:txBody>
          <a:bodyPr>
            <a:spAutoFit/>
          </a:bodyPr>
          <a:lstStyle/>
          <a:p>
            <a:pPr>
              <a:defRPr/>
            </a:pPr>
            <a:r>
              <a:rPr lang="en-US" sz="2000" dirty="0"/>
              <a:t>matrix = [[1, 2, 3], [4, 5, 6], [7, 8, 9]] # Assume a list is given</a:t>
            </a:r>
          </a:p>
          <a:p>
            <a:pPr>
              <a:defRPr/>
            </a:pPr>
            <a:endParaRPr lang="en-US" sz="2000" dirty="0"/>
          </a:p>
          <a:p>
            <a:pPr>
              <a:defRPr/>
            </a:pPr>
            <a:r>
              <a:rPr lang="en-US" sz="2000" dirty="0"/>
              <a:t>for row in range(0, len(matrix)): </a:t>
            </a:r>
          </a:p>
          <a:p>
            <a:pPr>
              <a:defRPr/>
            </a:pPr>
            <a:r>
              <a:rPr lang="en-US" sz="2000" dirty="0"/>
              <a:t>    for column in range(0, len(matrix[row])): </a:t>
            </a:r>
          </a:p>
          <a:p>
            <a:pPr>
              <a:defRPr/>
            </a:pPr>
            <a:r>
              <a:rPr lang="en-US" sz="2000" dirty="0"/>
              <a:t>        print(matrix[row][column], end = " ")  </a:t>
            </a:r>
          </a:p>
          <a:p>
            <a:pPr>
              <a:defRPr/>
            </a:pPr>
            <a:r>
              <a:rPr lang="en-US" sz="2000" dirty="0"/>
              <a:t>    print() # Print a newline</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p:txBody>
      </p:sp>
      <p:sp>
        <p:nvSpPr>
          <p:cNvPr id="3" name="Rectangle 2">
            <a:extLst>
              <a:ext uri="{FF2B5EF4-FFF2-40B4-BE49-F238E27FC236}">
                <a16:creationId xmlns:a16="http://schemas.microsoft.com/office/drawing/2014/main" id="{C0574D3B-44C2-4619-BD08-07E5ABBA6182}"/>
              </a:ext>
            </a:extLst>
          </p:cNvPr>
          <p:cNvSpPr/>
          <p:nvPr/>
        </p:nvSpPr>
        <p:spPr>
          <a:xfrm>
            <a:off x="1500188" y="4695825"/>
            <a:ext cx="787400" cy="923925"/>
          </a:xfrm>
          <a:prstGeom prst="rect">
            <a:avLst/>
          </a:prstGeom>
          <a:solidFill>
            <a:schemeClr val="bg1">
              <a:lumMod val="85000"/>
            </a:schemeClr>
          </a:solidFill>
        </p:spPr>
        <p:txBody>
          <a:bodyPr>
            <a:spAutoFit/>
          </a:bodyPr>
          <a:lstStyle/>
          <a:p>
            <a:pPr>
              <a:defRPr/>
            </a:pPr>
            <a:r>
              <a:rPr lang="en-US" sz="1800" dirty="0">
                <a:solidFill>
                  <a:srgbClr val="FF0000"/>
                </a:solidFill>
              </a:rPr>
              <a:t>1  2  3 </a:t>
            </a:r>
          </a:p>
          <a:p>
            <a:pPr>
              <a:defRPr/>
            </a:pPr>
            <a:r>
              <a:rPr lang="en-US" sz="1800" dirty="0">
                <a:solidFill>
                  <a:srgbClr val="FF0000"/>
                </a:solidFill>
              </a:rPr>
              <a:t>4  5  6 </a:t>
            </a:r>
          </a:p>
          <a:p>
            <a:pPr>
              <a:defRPr/>
            </a:pPr>
            <a:r>
              <a:rPr lang="en-US" sz="1800" dirty="0">
                <a:solidFill>
                  <a:srgbClr val="FF0000"/>
                </a:solidFill>
              </a:rPr>
              <a:t>7  8  9</a:t>
            </a:r>
          </a:p>
        </p:txBody>
      </p:sp>
      <p:sp>
        <p:nvSpPr>
          <p:cNvPr id="33800" name="Rectangle 4">
            <a:extLst>
              <a:ext uri="{FF2B5EF4-FFF2-40B4-BE49-F238E27FC236}">
                <a16:creationId xmlns:a16="http://schemas.microsoft.com/office/drawing/2014/main" id="{8778F02D-6276-4C24-A08B-CD0A4FDA8A95}"/>
              </a:ext>
            </a:extLst>
          </p:cNvPr>
          <p:cNvSpPr>
            <a:spLocks noChangeArrowheads="1"/>
          </p:cNvSpPr>
          <p:nvPr/>
        </p:nvSpPr>
        <p:spPr bwMode="auto">
          <a:xfrm>
            <a:off x="962025" y="1401763"/>
            <a:ext cx="7412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To print a two-dimensional list, you have to print each element in the list by using a loop like the following:</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24636</TotalTime>
  <Words>4327</Words>
  <Application>Microsoft Office PowerPoint</Application>
  <PresentationFormat>On-screen Show (4:3)</PresentationFormat>
  <Paragraphs>528</Paragraphs>
  <Slides>50</Slides>
  <Notes>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50</vt:i4>
      </vt:variant>
    </vt:vector>
  </HeadingPairs>
  <TitlesOfParts>
    <vt:vector size="61" baseType="lpstr">
      <vt:lpstr>Arial</vt:lpstr>
      <vt:lpstr>Book Antiqua</vt:lpstr>
      <vt:lpstr>Calibri</vt:lpstr>
      <vt:lpstr>Courier New</vt:lpstr>
      <vt:lpstr>Monotype Sorts</vt:lpstr>
      <vt:lpstr>Times New Roman</vt:lpstr>
      <vt:lpstr>Wingdings</vt:lpstr>
      <vt:lpstr>International</vt:lpstr>
      <vt:lpstr>Office Theme</vt:lpstr>
      <vt:lpstr>Microsoft Word Picture</vt:lpstr>
      <vt:lpstr>Picture</vt:lpstr>
      <vt:lpstr>Chapter 9  Multi-dimensional List</vt:lpstr>
      <vt:lpstr>Problem</vt:lpstr>
      <vt:lpstr>Solution</vt:lpstr>
      <vt:lpstr>Objectives</vt:lpstr>
      <vt:lpstr>Processing Two-Dimensional lists</vt:lpstr>
      <vt:lpstr>Processing Two-Dimensional lists</vt:lpstr>
      <vt:lpstr>Initializing lists with input values</vt:lpstr>
      <vt:lpstr>Initializing lists with random values</vt:lpstr>
      <vt:lpstr>Printing lists</vt:lpstr>
      <vt:lpstr>Summing all elements</vt:lpstr>
      <vt:lpstr>PowerPoint Presentation</vt:lpstr>
      <vt:lpstr>Summing elements by column</vt:lpstr>
      <vt:lpstr>Finding the Row with the Largest Sum</vt:lpstr>
      <vt:lpstr>Passing Tow-Dimensional Lists to Functions</vt:lpstr>
      <vt:lpstr>Passing Tow-Dimensional Lists to Functions (cont’d.)</vt:lpstr>
      <vt:lpstr>Problem: Grading Multiple-Choice Test</vt:lpstr>
      <vt:lpstr>PowerPoint Presentation</vt:lpstr>
      <vt:lpstr>What Is Digital Image Processing?</vt:lpstr>
      <vt:lpstr>What Is Digital Image Processing? (cont’d.)</vt:lpstr>
      <vt:lpstr>PowerPoint Presentation</vt:lpstr>
      <vt:lpstr>The RGB Color Model</vt:lpstr>
      <vt:lpstr>The RGB Color Model (cont’d.)</vt:lpstr>
      <vt:lpstr>The clmage Module</vt:lpstr>
      <vt:lpstr>The clmage Module (cont’d.)</vt:lpstr>
      <vt:lpstr>The Pixel Object</vt:lpstr>
      <vt:lpstr>The Pixel Object (cont’d.)</vt:lpstr>
      <vt:lpstr>The ImageWin Object</vt:lpstr>
      <vt:lpstr>The ImageWin Object (cont’d.)</vt:lpstr>
      <vt:lpstr>Filelmage and Emptylmage Objects</vt:lpstr>
      <vt:lpstr>Filelmage and Emptylmage Objects (cont’d.)</vt:lpstr>
      <vt:lpstr>The Emptylmage Object</vt:lpstr>
      <vt:lpstr>The Emptylmage Object (cont’d.)</vt:lpstr>
      <vt:lpstr>The Filelmage Object</vt:lpstr>
      <vt:lpstr>The Filelmage Object (cont’d.)</vt:lpstr>
      <vt:lpstr>The Filelmage Object (cont’d.)</vt:lpstr>
      <vt:lpstr>Basic Image Processing</vt:lpstr>
      <vt:lpstr>Negative Images</vt:lpstr>
      <vt:lpstr>Negative Images (cont’d.)</vt:lpstr>
      <vt:lpstr>Negative Images (cont’d.)</vt:lpstr>
      <vt:lpstr>Negative Images (cont’d.)</vt:lpstr>
      <vt:lpstr>Negative Images (cont’d.)</vt:lpstr>
      <vt:lpstr>Grayscale</vt:lpstr>
      <vt:lpstr>Grayscale (cont’d.)</vt:lpstr>
      <vt:lpstr>Grayscale (cont’d.)</vt:lpstr>
      <vt:lpstr>Grayscale (cont’d.)</vt:lpstr>
      <vt:lpstr>Flipping an Image</vt:lpstr>
      <vt:lpstr>Flipping an Image (cont’d.)</vt:lpstr>
      <vt:lpstr>Flipping an Image (cont’d.)</vt:lpstr>
      <vt:lpstr>PowerPoint Presentation</vt:lpstr>
      <vt:lpstr>Flipping an Image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Thaer Jayyousi</cp:lastModifiedBy>
  <cp:revision>328</cp:revision>
  <dcterms:created xsi:type="dcterms:W3CDTF">1995-06-10T17:31:50Z</dcterms:created>
  <dcterms:modified xsi:type="dcterms:W3CDTF">2022-07-18T14:01:49Z</dcterms:modified>
</cp:coreProperties>
</file>