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4" r:id="rId2"/>
    <p:sldMasterId id="2147483696" r:id="rId3"/>
  </p:sldMasterIdLst>
  <p:notesMasterIdLst>
    <p:notesMasterId r:id="rId70"/>
  </p:notesMasterIdLst>
  <p:sldIdLst>
    <p:sldId id="291" r:id="rId4"/>
    <p:sldId id="295" r:id="rId5"/>
    <p:sldId id="371" r:id="rId6"/>
    <p:sldId id="359" r:id="rId7"/>
    <p:sldId id="361" r:id="rId8"/>
    <p:sldId id="378" r:id="rId9"/>
    <p:sldId id="373" r:id="rId10"/>
    <p:sldId id="384" r:id="rId11"/>
    <p:sldId id="391" r:id="rId12"/>
    <p:sldId id="394" r:id="rId13"/>
    <p:sldId id="395" r:id="rId14"/>
    <p:sldId id="396" r:id="rId15"/>
    <p:sldId id="364" r:id="rId16"/>
    <p:sldId id="282" r:id="rId17"/>
    <p:sldId id="398" r:id="rId18"/>
    <p:sldId id="284" r:id="rId19"/>
    <p:sldId id="281" r:id="rId20"/>
    <p:sldId id="386" r:id="rId21"/>
    <p:sldId id="403" r:id="rId22"/>
    <p:sldId id="411" r:id="rId23"/>
    <p:sldId id="408" r:id="rId24"/>
    <p:sldId id="409" r:id="rId25"/>
    <p:sldId id="410" r:id="rId26"/>
    <p:sldId id="412" r:id="rId27"/>
    <p:sldId id="413" r:id="rId28"/>
    <p:sldId id="414" r:id="rId29"/>
    <p:sldId id="416" r:id="rId30"/>
    <p:sldId id="399" r:id="rId31"/>
    <p:sldId id="374" r:id="rId32"/>
    <p:sldId id="393" r:id="rId33"/>
    <p:sldId id="283" r:id="rId34"/>
    <p:sldId id="288" r:id="rId35"/>
    <p:sldId id="303" r:id="rId36"/>
    <p:sldId id="407" r:id="rId37"/>
    <p:sldId id="406" r:id="rId38"/>
    <p:sldId id="405" r:id="rId39"/>
    <p:sldId id="400" r:id="rId40"/>
    <p:sldId id="401" r:id="rId41"/>
    <p:sldId id="350" r:id="rId42"/>
    <p:sldId id="388" r:id="rId43"/>
    <p:sldId id="383" r:id="rId44"/>
    <p:sldId id="380" r:id="rId45"/>
    <p:sldId id="256" r:id="rId46"/>
    <p:sldId id="258" r:id="rId47"/>
    <p:sldId id="352" r:id="rId48"/>
    <p:sldId id="377" r:id="rId49"/>
    <p:sldId id="382" r:id="rId50"/>
    <p:sldId id="357" r:id="rId51"/>
    <p:sldId id="358" r:id="rId52"/>
    <p:sldId id="257" r:id="rId53"/>
    <p:sldId id="353" r:id="rId54"/>
    <p:sldId id="355" r:id="rId55"/>
    <p:sldId id="354" r:id="rId56"/>
    <p:sldId id="356" r:id="rId57"/>
    <p:sldId id="415" r:id="rId58"/>
    <p:sldId id="276" r:id="rId59"/>
    <p:sldId id="392" r:id="rId60"/>
    <p:sldId id="365" r:id="rId61"/>
    <p:sldId id="390" r:id="rId62"/>
    <p:sldId id="397" r:id="rId63"/>
    <p:sldId id="389" r:id="rId64"/>
    <p:sldId id="360" r:id="rId65"/>
    <p:sldId id="379" r:id="rId66"/>
    <p:sldId id="375" r:id="rId67"/>
    <p:sldId id="376" r:id="rId68"/>
    <p:sldId id="372" r:id="rId6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8490CC-3C83-4D85-BCD0-6695D00E61FF}">
          <p14:sldIdLst>
            <p14:sldId id="291"/>
            <p14:sldId id="295"/>
            <p14:sldId id="371"/>
            <p14:sldId id="359"/>
            <p14:sldId id="361"/>
            <p14:sldId id="378"/>
            <p14:sldId id="373"/>
            <p14:sldId id="384"/>
            <p14:sldId id="391"/>
            <p14:sldId id="394"/>
            <p14:sldId id="395"/>
            <p14:sldId id="396"/>
            <p14:sldId id="364"/>
            <p14:sldId id="282"/>
            <p14:sldId id="398"/>
            <p14:sldId id="284"/>
            <p14:sldId id="281"/>
            <p14:sldId id="386"/>
            <p14:sldId id="403"/>
            <p14:sldId id="411"/>
            <p14:sldId id="408"/>
            <p14:sldId id="409"/>
            <p14:sldId id="410"/>
            <p14:sldId id="412"/>
            <p14:sldId id="413"/>
            <p14:sldId id="414"/>
            <p14:sldId id="416"/>
            <p14:sldId id="399"/>
            <p14:sldId id="374"/>
            <p14:sldId id="393"/>
            <p14:sldId id="283"/>
            <p14:sldId id="288"/>
            <p14:sldId id="303"/>
          </p14:sldIdLst>
        </p14:section>
        <p14:section name="Template_Visual" id="{99428018-C6E0-4F46-A956-3A0201C0B6E0}">
          <p14:sldIdLst>
            <p14:sldId id="407"/>
            <p14:sldId id="406"/>
            <p14:sldId id="405"/>
            <p14:sldId id="400"/>
            <p14:sldId id="401"/>
            <p14:sldId id="350"/>
            <p14:sldId id="388"/>
            <p14:sldId id="383"/>
            <p14:sldId id="380"/>
            <p14:sldId id="256"/>
            <p14:sldId id="258"/>
            <p14:sldId id="352"/>
            <p14:sldId id="377"/>
            <p14:sldId id="382"/>
            <p14:sldId id="357"/>
            <p14:sldId id="358"/>
            <p14:sldId id="257"/>
            <p14:sldId id="353"/>
            <p14:sldId id="355"/>
            <p14:sldId id="354"/>
            <p14:sldId id="356"/>
          </p14:sldIdLst>
        </p14:section>
        <p14:section name="Details_backup" id="{DD5B4203-BC8E-4AF1-B08A-5033F51CEF7C}">
          <p14:sldIdLst>
            <p14:sldId id="415"/>
            <p14:sldId id="276"/>
            <p14:sldId id="392"/>
            <p14:sldId id="365"/>
          </p14:sldIdLst>
        </p14:section>
        <p14:section name="Draft_backup" id="{F9A557CC-ED3E-44FD-AE11-A39586B28AAD}">
          <p14:sldIdLst>
            <p14:sldId id="390"/>
            <p14:sldId id="397"/>
            <p14:sldId id="389"/>
            <p14:sldId id="360"/>
            <p14:sldId id="379"/>
            <p14:sldId id="375"/>
            <p14:sldId id="376"/>
            <p14:sldId id="372"/>
          </p14:sldIdLst>
        </p14:section>
      </p14:sectionLst>
    </p:ext>
    <p:ext uri="{EFAFB233-063F-42B5-8137-9DF3F51BA10A}">
      <p15:sldGuideLst xmlns:p15="http://schemas.microsoft.com/office/powerpoint/2012/main">
        <p15:guide id="1" orient="horz" pos="343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5B9BD5"/>
    <a:srgbClr val="528BBF"/>
    <a:srgbClr val="D20000"/>
    <a:srgbClr val="0942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9ED0E-82FE-4224-8C0D-C5E3E0AE17AE}" v="657" dt="2024-03-14T21:27:52.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395" autoAdjust="0"/>
  </p:normalViewPr>
  <p:slideViewPr>
    <p:cSldViewPr snapToGrid="0">
      <p:cViewPr varScale="1">
        <p:scale>
          <a:sx n="67" d="100"/>
          <a:sy n="67" d="100"/>
        </p:scale>
        <p:origin x="1296" y="43"/>
      </p:cViewPr>
      <p:guideLst>
        <p:guide orient="horz" pos="3430"/>
        <p:guide pos="3863"/>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96" d="100"/>
          <a:sy n="96" d="100"/>
        </p:scale>
        <p:origin x="364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4A5B-7A68-4506-8A88-E531A7F0D652}" type="datetimeFigureOut">
              <a:rPr lang="LID4096" smtClean="0"/>
              <a:t>03/18/2024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5EE81-2223-49C4-985E-5DE7447DA798}" type="slidenum">
              <a:rPr lang="LID4096" smtClean="0"/>
              <a:t>‹#›</a:t>
            </a:fld>
            <a:endParaRPr lang="LID4096"/>
          </a:p>
        </p:txBody>
      </p:sp>
    </p:spTree>
    <p:extLst>
      <p:ext uri="{BB962C8B-B14F-4D97-AF65-F5344CB8AC3E}">
        <p14:creationId xmlns:p14="http://schemas.microsoft.com/office/powerpoint/2010/main" val="243323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 one,</a:t>
            </a:r>
          </a:p>
          <a:p>
            <a:r>
              <a:rPr lang="en-US" dirty="0"/>
              <a:t>Thank you very much for attending my master thesis seminar.</a:t>
            </a:r>
          </a:p>
          <a:p>
            <a:endParaRPr lang="en-US" dirty="0"/>
          </a:p>
          <a:p>
            <a:r>
              <a:rPr lang="en-US" dirty="0"/>
              <a:t>I am Ziwei he, the topic of my thesis is :</a:t>
            </a:r>
          </a:p>
          <a:p>
            <a:endParaRPr lang="en-US" dirty="0"/>
          </a:p>
          <a:p>
            <a:r>
              <a:rPr lang="en-US" dirty="0"/>
              <a:t>Integrating </a:t>
            </a:r>
            <a:r>
              <a:rPr lang="en-US" dirty="0" err="1"/>
              <a:t>imagej</a:t>
            </a:r>
            <a:r>
              <a:rPr lang="en-US" dirty="0"/>
              <a:t>/</a:t>
            </a:r>
            <a:r>
              <a:rPr lang="en-US" dirty="0" err="1"/>
              <a:t>fiji</a:t>
            </a:r>
            <a:r>
              <a:rPr lang="en-US" dirty="0"/>
              <a:t> – image processing</a:t>
            </a:r>
          </a:p>
          <a:p>
            <a:endParaRPr lang="en-US" dirty="0"/>
          </a:p>
          <a:p>
            <a:pPr marL="171450" indent="-171450">
              <a:buFontTx/>
              <a:buChar char="-"/>
            </a:pPr>
            <a:r>
              <a:rPr lang="en-US" dirty="0"/>
              <a:t>In </a:t>
            </a:r>
            <a:r>
              <a:rPr lang="en-US" dirty="0" err="1"/>
              <a:t>chaldene</a:t>
            </a:r>
            <a:r>
              <a:rPr lang="en-US" dirty="0"/>
              <a:t> visual programming system</a:t>
            </a:r>
          </a:p>
          <a:p>
            <a:pPr marL="171450" indent="-171450">
              <a:buFontTx/>
              <a:buChar char="-"/>
            </a:pPr>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1</a:t>
            </a:fld>
            <a:endParaRPr lang="LID4096"/>
          </a:p>
        </p:txBody>
      </p:sp>
    </p:spTree>
    <p:extLst>
      <p:ext uri="{BB962C8B-B14F-4D97-AF65-F5344CB8AC3E}">
        <p14:creationId xmlns:p14="http://schemas.microsoft.com/office/powerpoint/2010/main" val="1105404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- 3. [Methodology]:</a:t>
            </a:r>
            <a:br>
              <a:rPr lang="en-GB" dirty="0"/>
            </a:br>
            <a:r>
              <a:rPr lang="en-GB" dirty="0"/>
              <a:t>  - a. Add more technical details in Method 2 PyImageJ</a:t>
            </a:r>
            <a:br>
              <a:rPr lang="en-GB" dirty="0"/>
            </a:br>
            <a:r>
              <a:rPr lang="en-GB" dirty="0"/>
              <a:t>  - b. Add [Automatic ImageJ Op Node Generation] to Part 3</a:t>
            </a:r>
          </a:p>
          <a:p>
            <a:pPr rtl="0"/>
            <a:r>
              <a:rPr lang="en-GB" dirty="0"/>
              <a:t> </a:t>
            </a:r>
          </a:p>
          <a:p>
            <a:pPr rtl="0"/>
            <a:r>
              <a:rPr lang="en-GB" dirty="0"/>
              <a:t>- 4. [Progress Made]</a:t>
            </a:r>
            <a:br>
              <a:rPr lang="en-GB" dirty="0"/>
            </a:br>
            <a:r>
              <a:rPr lang="en-GB" dirty="0"/>
              <a:t>  - one showcase video of segmentation</a:t>
            </a:r>
            <a:br>
              <a:rPr lang="en-GB" dirty="0"/>
            </a:br>
            <a:r>
              <a:rPr lang="en-GB" dirty="0"/>
              <a:t>  - one live operation of generating ImageJ Op Node</a:t>
            </a:r>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356408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 multi-kernel executions in JupyterLab</a:t>
            </a:r>
          </a:p>
          <a:p>
            <a:pPr rtl="0"/>
            <a:r>
              <a:rPr lang="en-GB" dirty="0"/>
              <a:t>- changing kernel also involves data-losing problem</a:t>
            </a:r>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402690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 </a:t>
            </a:r>
          </a:p>
          <a:p>
            <a:r>
              <a:rPr lang="en-US" sz="1200" dirty="0"/>
              <a:t>- PyImageJ supports running ImageJ functions in python via </a:t>
            </a:r>
          </a:p>
          <a:p>
            <a:r>
              <a:rPr lang="en-US" sz="1200" dirty="0"/>
              <a:t> </a:t>
            </a:r>
            <a:r>
              <a:rPr lang="en-US" sz="1200" b="1" i="1" dirty="0"/>
              <a:t>jgo</a:t>
            </a:r>
            <a:r>
              <a:rPr lang="en-US" sz="1200" i="1" dirty="0"/>
              <a:t>(launch java code from commandline)</a:t>
            </a:r>
            <a:r>
              <a:rPr lang="en-US" sz="1200" dirty="0"/>
              <a:t>  and </a:t>
            </a:r>
            <a:r>
              <a:rPr lang="en-US" sz="1200" b="1" i="1" dirty="0"/>
              <a:t>JPype</a:t>
            </a:r>
            <a:r>
              <a:rPr lang="en-US" sz="1200" i="1" dirty="0"/>
              <a:t>(provide full access to java library)</a:t>
            </a:r>
            <a:endParaRPr lang="LID4096" sz="1200" b="1" i="1" u="sng" dirty="0"/>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12</a:t>
            </a:fld>
            <a:endParaRPr lang="en-US"/>
          </a:p>
        </p:txBody>
      </p:sp>
    </p:spTree>
    <p:extLst>
      <p:ext uri="{BB962C8B-B14F-4D97-AF65-F5344CB8AC3E}">
        <p14:creationId xmlns:p14="http://schemas.microsoft.com/office/powerpoint/2010/main" val="1873465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 1 | The software architecture of PyImageJ.</a:t>
            </a:r>
          </a:p>
          <a:p>
            <a:r>
              <a:rPr lang="en-GB" dirty="0"/>
              <a:t> Blue shows the Python environment and example Python applications. </a:t>
            </a:r>
          </a:p>
          <a:p>
            <a:r>
              <a:rPr lang="en-GB" dirty="0"/>
              <a:t>Red shows the ImageJ2 software stack with example plugins running in a special Python integrated Java virtual machine ( JVM).</a:t>
            </a:r>
          </a:p>
          <a:p>
            <a:r>
              <a:rPr lang="en-GB" dirty="0"/>
              <a:t> In the Python environment, PyImageJ uses JPype (from the </a:t>
            </a:r>
            <a:r>
              <a:rPr lang="en-GB" dirty="0" err="1"/>
              <a:t>scyjava</a:t>
            </a:r>
            <a:r>
              <a:rPr lang="en-GB" dirty="0"/>
              <a:t> layer) to create the Python-integrated JVM that will run the ImageJ2 software stack.</a:t>
            </a:r>
          </a:p>
          <a:p>
            <a:r>
              <a:rPr lang="en-GB" dirty="0"/>
              <a:t> In the Java environment, this encapsulated JVM incorporates all the user-requested Java libraries, including ImageJ, ImageJ2 and additional plugins — for example, from Fiji and/or other ImageJ update sites.</a:t>
            </a:r>
          </a:p>
          <a:p>
            <a:endParaRPr lang="en-GB" dirty="0"/>
          </a:p>
          <a:p>
            <a:r>
              <a:rPr lang="en-GB" dirty="0"/>
              <a:t> The top Python layer, PyImageJ, provides access to the ImageJ2 gateway and Python convenience functions. </a:t>
            </a:r>
          </a:p>
          <a:p>
            <a:r>
              <a:rPr lang="en-GB" dirty="0"/>
              <a:t>The Python-side </a:t>
            </a:r>
            <a:r>
              <a:rPr lang="en-GB" dirty="0" err="1"/>
              <a:t>imglyb</a:t>
            </a:r>
            <a:r>
              <a:rPr lang="en-GB" dirty="0"/>
              <a:t> interfaces with the Java-side ImgLib2. Finally, the Python </a:t>
            </a:r>
            <a:r>
              <a:rPr lang="en-GB" dirty="0" err="1"/>
              <a:t>scyjava</a:t>
            </a:r>
            <a:r>
              <a:rPr lang="en-GB" dirty="0"/>
              <a:t> layer provides the foundational components such as JVM configuration and type conversions.</a:t>
            </a:r>
          </a:p>
          <a:p>
            <a:endParaRPr lang="en-GB" dirty="0"/>
          </a:p>
          <a:p>
            <a:pPr marL="171450" indent="-171450">
              <a:buFontTx/>
              <a:buChar char="-"/>
            </a:pPr>
            <a:r>
              <a:rPr lang="en-GB" dirty="0"/>
              <a:t>Interpolation layer for python binding</a:t>
            </a:r>
          </a:p>
          <a:p>
            <a:r>
              <a:rPr lang="en-US" sz="1200" dirty="0"/>
              <a:t>- PyImageJ supports running ImageJ functions in python via </a:t>
            </a:r>
          </a:p>
          <a:p>
            <a:r>
              <a:rPr lang="en-US" sz="1200" dirty="0"/>
              <a:t> </a:t>
            </a:r>
            <a:r>
              <a:rPr lang="en-US" sz="1200" b="1" i="1" dirty="0"/>
              <a:t>jgo</a:t>
            </a:r>
            <a:r>
              <a:rPr lang="en-US" sz="1200" i="1" dirty="0"/>
              <a:t>(launch java code from commandline)</a:t>
            </a:r>
            <a:r>
              <a:rPr lang="en-US" sz="1200" dirty="0"/>
              <a:t>  and </a:t>
            </a:r>
            <a:r>
              <a:rPr lang="en-US" sz="1200" b="1" i="1" dirty="0"/>
              <a:t>JPype</a:t>
            </a:r>
            <a:r>
              <a:rPr lang="en-US" sz="1200" i="1" dirty="0"/>
              <a:t>(provide full access to java library)</a:t>
            </a:r>
            <a:endParaRPr lang="LID4096" sz="1200" b="1" i="1" u="sng"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D25EE81-2223-49C4-985E-5DE7447DA798}" type="slidenum">
              <a:rPr lang="LID4096" smtClean="0"/>
              <a:t>13</a:t>
            </a:fld>
            <a:endParaRPr lang="LID4096"/>
          </a:p>
        </p:txBody>
      </p:sp>
    </p:spTree>
    <p:extLst>
      <p:ext uri="{BB962C8B-B14F-4D97-AF65-F5344CB8AC3E}">
        <p14:creationId xmlns:p14="http://schemas.microsoft.com/office/powerpoint/2010/main" val="301019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screenshot that we read an image with ImageJ function and convert the image from java Dataset datatype to Python xarray</a:t>
            </a:r>
          </a:p>
          <a:p>
            <a:endParaRPr lang="en-US" dirty="0"/>
          </a:p>
          <a:p>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14</a:t>
            </a:fld>
            <a:endParaRPr lang="LID4096"/>
          </a:p>
        </p:txBody>
      </p:sp>
    </p:spTree>
    <p:extLst>
      <p:ext uri="{BB962C8B-B14F-4D97-AF65-F5344CB8AC3E}">
        <p14:creationId xmlns:p14="http://schemas.microsoft.com/office/powerpoint/2010/main" val="2173311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the screenshot where </a:t>
            </a:r>
          </a:p>
          <a:p>
            <a:endParaRPr lang="en-US" dirty="0"/>
          </a:p>
          <a:p>
            <a:r>
              <a:rPr lang="en-US" dirty="0"/>
              <a:t>- we import java package in Python by </a:t>
            </a:r>
            <a:r>
              <a:rPr lang="en-US" dirty="0" err="1"/>
              <a:t>scyjava’s</a:t>
            </a:r>
            <a:r>
              <a:rPr lang="en-US" dirty="0"/>
              <a:t> </a:t>
            </a:r>
            <a:r>
              <a:rPr lang="en-US" dirty="0" err="1"/>
              <a:t>jimport</a:t>
            </a:r>
            <a:endParaRPr lang="en-US" dirty="0"/>
          </a:p>
          <a:p>
            <a:r>
              <a:rPr lang="en-US" dirty="0"/>
              <a:t>- and call imageJ ops to do simple filtering and threshold segmentation </a:t>
            </a:r>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15</a:t>
            </a:fld>
            <a:endParaRPr lang="LID4096"/>
          </a:p>
        </p:txBody>
      </p:sp>
    </p:spTree>
    <p:extLst>
      <p:ext uri="{BB962C8B-B14F-4D97-AF65-F5344CB8AC3E}">
        <p14:creationId xmlns:p14="http://schemas.microsoft.com/office/powerpoint/2010/main" val="181711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part of the conversion list between ImageJ image datatype and Python Image datatype</a:t>
            </a:r>
          </a:p>
          <a:p>
            <a:endParaRPr lang="en-US" dirty="0"/>
          </a:p>
          <a:p>
            <a:r>
              <a:rPr lang="en-US" dirty="0"/>
              <a:t>The different orders of image’s metadata in different language are also considered, we can modify it a little and use it in our Knowledge Graph</a:t>
            </a:r>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16</a:t>
            </a:fld>
            <a:endParaRPr lang="LID4096"/>
          </a:p>
        </p:txBody>
      </p:sp>
    </p:spTree>
    <p:extLst>
      <p:ext uri="{BB962C8B-B14F-4D97-AF65-F5344CB8AC3E}">
        <p14:creationId xmlns:p14="http://schemas.microsoft.com/office/powerpoint/2010/main" val="3367752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I’ll show a demo video of a </a:t>
            </a:r>
            <a:r>
              <a:rPr lang="en-US" altLang="zh-CN" dirty="0" err="1"/>
              <a:t>imagej</a:t>
            </a:r>
            <a:r>
              <a:rPr lang="en-US" altLang="zh-CN" dirty="0"/>
              <a:t> cell segmentation workflow in visual programming</a:t>
            </a:r>
          </a:p>
          <a:p>
            <a:endParaRPr lang="en-US" altLang="zh-CN" dirty="0"/>
          </a:p>
          <a:p>
            <a:r>
              <a:rPr lang="en-US" altLang="zh-CN" dirty="0"/>
              <a:t>00:10</a:t>
            </a:r>
          </a:p>
          <a:p>
            <a:r>
              <a:rPr lang="en-US" altLang="zh-CN" dirty="0"/>
              <a:t>First we create a 3d_image_slicer to slice a 3d microcopy image into a 2d slice</a:t>
            </a:r>
          </a:p>
          <a:p>
            <a:endParaRPr lang="en-US" altLang="zh-CN" dirty="0"/>
          </a:p>
          <a:p>
            <a:r>
              <a:rPr lang="en-US" altLang="zh-CN" dirty="0"/>
              <a:t>00:23</a:t>
            </a:r>
          </a:p>
          <a:p>
            <a:pPr marL="171450" indent="-171450">
              <a:buFontTx/>
              <a:buChar char="-"/>
            </a:pPr>
            <a:r>
              <a:rPr lang="en-US" altLang="zh-CN" dirty="0"/>
              <a:t>We can see the preview of image result in the node panel, or we can see the detailed information and color mapped image in the following cell</a:t>
            </a:r>
          </a:p>
          <a:p>
            <a:pPr marL="171450" indent="-171450">
              <a:buFontTx/>
              <a:buChar char="-"/>
            </a:pPr>
            <a:endParaRPr lang="en-US" altLang="zh-CN" dirty="0"/>
          </a:p>
          <a:p>
            <a:pPr marL="171450" indent="-171450">
              <a:buFontTx/>
              <a:buChar char="-"/>
            </a:pPr>
            <a:r>
              <a:rPr lang="en-US" altLang="zh-CN" dirty="0"/>
              <a:t>0:34</a:t>
            </a:r>
          </a:p>
          <a:p>
            <a:pPr marL="171450" indent="-171450">
              <a:buFontTx/>
              <a:buChar char="-"/>
            </a:pPr>
            <a:r>
              <a:rPr lang="en-US" altLang="zh-CN" dirty="0"/>
              <a:t>Next we do a edge preserving smoothing to the image to preprocess the image for segmentation</a:t>
            </a:r>
          </a:p>
          <a:p>
            <a:pPr marL="171450" indent="-171450">
              <a:buFontTx/>
              <a:buChar char="-"/>
            </a:pPr>
            <a:endParaRPr lang="en-US" altLang="zh-CN" dirty="0"/>
          </a:p>
          <a:p>
            <a:pPr marL="171450" indent="-171450">
              <a:buFontTx/>
              <a:buChar char="-"/>
            </a:pPr>
            <a:r>
              <a:rPr lang="en-US" altLang="zh-CN" dirty="0"/>
              <a:t>0:50</a:t>
            </a:r>
          </a:p>
          <a:p>
            <a:pPr marL="171450" indent="-171450">
              <a:buFontTx/>
              <a:buChar char="-"/>
            </a:pPr>
            <a:r>
              <a:rPr lang="en-US" altLang="zh-CN" dirty="0"/>
              <a:t>The color inside the cells distributed more evenly now while the outside contour is still preserved</a:t>
            </a:r>
          </a:p>
          <a:p>
            <a:pPr marL="171450" indent="-171450">
              <a:buFontTx/>
              <a:buChar char="-"/>
            </a:pPr>
            <a:endParaRPr lang="en-US" altLang="zh-CN" dirty="0"/>
          </a:p>
          <a:p>
            <a:pPr marL="171450" indent="-171450">
              <a:buFontTx/>
              <a:buChar char="-"/>
            </a:pPr>
            <a:r>
              <a:rPr lang="en-US" altLang="zh-CN" dirty="0"/>
              <a:t>-1:08</a:t>
            </a:r>
          </a:p>
          <a:p>
            <a:pPr marL="171450" indent="-171450">
              <a:buFontTx/>
              <a:buChar char="-"/>
            </a:pPr>
            <a:r>
              <a:rPr lang="en-US" altLang="zh-CN" dirty="0"/>
              <a:t>After smoothing, we do a </a:t>
            </a:r>
            <a:r>
              <a:rPr lang="en-US" altLang="zh-CN" dirty="0" err="1"/>
              <a:t>otsu</a:t>
            </a:r>
            <a:r>
              <a:rPr lang="en-US" altLang="zh-CN" dirty="0"/>
              <a:t> segmentation on it</a:t>
            </a:r>
          </a:p>
          <a:p>
            <a:pPr marL="171450" indent="-171450">
              <a:buFontTx/>
              <a:buChar char="-"/>
            </a:pPr>
            <a:endParaRPr lang="en-US" altLang="zh-CN" dirty="0"/>
          </a:p>
          <a:p>
            <a:pPr marL="171450" indent="-171450">
              <a:buFontTx/>
              <a:buChar char="-"/>
            </a:pPr>
            <a:r>
              <a:rPr lang="en-US" altLang="zh-CN" dirty="0"/>
              <a:t>1:15 </a:t>
            </a:r>
          </a:p>
          <a:p>
            <a:pPr marL="171450" indent="-171450">
              <a:buFontTx/>
              <a:buChar char="-"/>
            </a:pPr>
            <a:r>
              <a:rPr lang="en-US" altLang="zh-CN" dirty="0"/>
              <a:t>You may noticed that cells are segmented from the background</a:t>
            </a:r>
          </a:p>
          <a:p>
            <a:pPr marL="171450" indent="-171450">
              <a:buFontTx/>
              <a:buChar char="-"/>
            </a:pPr>
            <a:endParaRPr lang="en-US" altLang="zh-CN" dirty="0"/>
          </a:p>
          <a:p>
            <a:pPr marL="171450" indent="-171450">
              <a:buFontTx/>
              <a:buChar char="-"/>
            </a:pPr>
            <a:r>
              <a:rPr lang="en-US" altLang="zh-CN" dirty="0"/>
              <a:t>1:19</a:t>
            </a:r>
          </a:p>
          <a:p>
            <a:pPr marL="171450" indent="-171450">
              <a:buFontTx/>
              <a:buChar char="-"/>
            </a:pPr>
            <a:r>
              <a:rPr lang="en-US" altLang="zh-CN" dirty="0"/>
              <a:t>However, it’s not that perfect, there are some missing points inside of the cells</a:t>
            </a:r>
          </a:p>
          <a:p>
            <a:pPr marL="171450" indent="-171450">
              <a:buFontTx/>
              <a:buChar char="-"/>
            </a:pPr>
            <a:endParaRPr lang="en-US" altLang="zh-CN" dirty="0"/>
          </a:p>
          <a:p>
            <a:pPr marL="171450" indent="-171450">
              <a:buFontTx/>
              <a:buChar char="-"/>
            </a:pPr>
            <a:r>
              <a:rPr lang="en-US" altLang="zh-CN" dirty="0"/>
              <a:t>-1:36</a:t>
            </a:r>
          </a:p>
          <a:p>
            <a:pPr marL="171450" indent="-171450">
              <a:buFontTx/>
              <a:buChar char="-"/>
            </a:pPr>
            <a:r>
              <a:rPr lang="en-US" altLang="zh-CN" dirty="0"/>
              <a:t>We can easily solve it by calling the filters in </a:t>
            </a:r>
            <a:r>
              <a:rPr lang="en-US" altLang="zh-CN" dirty="0" err="1"/>
              <a:t>imagej</a:t>
            </a:r>
            <a:r>
              <a:rPr lang="en-US" altLang="zh-CN" dirty="0"/>
              <a:t>, morphology dilation and filling holes</a:t>
            </a:r>
          </a:p>
          <a:p>
            <a:pPr marL="171450" indent="-171450">
              <a:buFontTx/>
              <a:buChar char="-"/>
            </a:pPr>
            <a:endParaRPr lang="en-US" altLang="zh-CN" dirty="0"/>
          </a:p>
          <a:p>
            <a:pPr marL="171450" indent="-171450">
              <a:buFontTx/>
              <a:buChar char="-"/>
            </a:pPr>
            <a:r>
              <a:rPr lang="en-US" altLang="zh-CN" dirty="0"/>
              <a:t>2:02</a:t>
            </a:r>
          </a:p>
          <a:p>
            <a:pPr marL="171450" indent="-171450">
              <a:buFontTx/>
              <a:buChar char="-"/>
            </a:pPr>
            <a:r>
              <a:rPr lang="en-US" altLang="zh-CN" dirty="0"/>
              <a:t>The holes inside the cells are gone and now we get a perfect segmentation for cells </a:t>
            </a:r>
          </a:p>
          <a:p>
            <a:pPr marL="171450" indent="-171450">
              <a:buFontTx/>
              <a:buChar char="-"/>
            </a:pPr>
            <a:endParaRPr lang="en-US" altLang="zh-CN" dirty="0"/>
          </a:p>
          <a:p>
            <a:pPr marL="171450" indent="-171450">
              <a:buFontTx/>
              <a:buChar char="-"/>
            </a:pPr>
            <a:r>
              <a:rPr lang="en-US" altLang="zh-CN" dirty="0"/>
              <a:t>----</a:t>
            </a:r>
          </a:p>
          <a:p>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17</a:t>
            </a:fld>
            <a:endParaRPr lang="LID4096"/>
          </a:p>
        </p:txBody>
      </p:sp>
    </p:spTree>
    <p:extLst>
      <p:ext uri="{BB962C8B-B14F-4D97-AF65-F5344CB8AC3E}">
        <p14:creationId xmlns:p14="http://schemas.microsoft.com/office/powerpoint/2010/main" val="306780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workflow looks great right</a:t>
            </a:r>
          </a:p>
          <a:p>
            <a:r>
              <a:rPr lang="en-US" altLang="zh-CN" dirty="0"/>
              <a:t>We successfully integrated the ImageJ functions into Chaldene visual programming system</a:t>
            </a:r>
          </a:p>
          <a:p>
            <a:r>
              <a:rPr lang="en-US" altLang="zh-CN" dirty="0"/>
              <a:t>-but at what cost?</a:t>
            </a:r>
          </a:p>
          <a:p>
            <a:r>
              <a:rPr lang="en-US" altLang="zh-CN" dirty="0"/>
              <a:t>- Edit the Json file manually for one visual node specification for 30 times at the first try</a:t>
            </a:r>
          </a:p>
          <a:p>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18</a:t>
            </a:fld>
            <a:endParaRPr lang="LID4096"/>
          </a:p>
        </p:txBody>
      </p:sp>
    </p:spTree>
    <p:extLst>
      <p:ext uri="{BB962C8B-B14F-4D97-AF65-F5344CB8AC3E}">
        <p14:creationId xmlns:p14="http://schemas.microsoft.com/office/powerpoint/2010/main" val="1995664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19</a:t>
            </a:fld>
            <a:endParaRPr lang="en-US"/>
          </a:p>
        </p:txBody>
      </p:sp>
    </p:spTree>
    <p:extLst>
      <p:ext uri="{BB962C8B-B14F-4D97-AF65-F5344CB8AC3E}">
        <p14:creationId xmlns:p14="http://schemas.microsoft.com/office/powerpoint/2010/main" val="2325293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outline of the presentation</a:t>
            </a:r>
          </a:p>
          <a:p>
            <a:endParaRPr lang="en-US" dirty="0"/>
          </a:p>
          <a:p>
            <a:r>
              <a:rPr lang="en-US" dirty="0"/>
              <a:t>Let’s start with background and motivation</a:t>
            </a:r>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2</a:t>
            </a:fld>
            <a:endParaRPr lang="LID4096"/>
          </a:p>
        </p:txBody>
      </p:sp>
    </p:spTree>
    <p:extLst>
      <p:ext uri="{BB962C8B-B14F-4D97-AF65-F5344CB8AC3E}">
        <p14:creationId xmlns:p14="http://schemas.microsoft.com/office/powerpoint/2010/main" val="3794247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20</a:t>
            </a:fld>
            <a:endParaRPr lang="en-US"/>
          </a:p>
        </p:txBody>
      </p:sp>
    </p:spTree>
    <p:extLst>
      <p:ext uri="{BB962C8B-B14F-4D97-AF65-F5344CB8AC3E}">
        <p14:creationId xmlns:p14="http://schemas.microsoft.com/office/powerpoint/2010/main" val="4188507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21</a:t>
            </a:fld>
            <a:endParaRPr lang="en-US"/>
          </a:p>
        </p:txBody>
      </p:sp>
    </p:spTree>
    <p:extLst>
      <p:ext uri="{BB962C8B-B14F-4D97-AF65-F5344CB8AC3E}">
        <p14:creationId xmlns:p14="http://schemas.microsoft.com/office/powerpoint/2010/main" val="3695627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22</a:t>
            </a:fld>
            <a:endParaRPr lang="en-US"/>
          </a:p>
        </p:txBody>
      </p:sp>
    </p:spTree>
    <p:extLst>
      <p:ext uri="{BB962C8B-B14F-4D97-AF65-F5344CB8AC3E}">
        <p14:creationId xmlns:p14="http://schemas.microsoft.com/office/powerpoint/2010/main" val="80326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23</a:t>
            </a:fld>
            <a:endParaRPr lang="en-US"/>
          </a:p>
        </p:txBody>
      </p:sp>
    </p:spTree>
    <p:extLst>
      <p:ext uri="{BB962C8B-B14F-4D97-AF65-F5344CB8AC3E}">
        <p14:creationId xmlns:p14="http://schemas.microsoft.com/office/powerpoint/2010/main" val="1076245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24</a:t>
            </a:fld>
            <a:endParaRPr lang="en-US"/>
          </a:p>
        </p:txBody>
      </p:sp>
    </p:spTree>
    <p:extLst>
      <p:ext uri="{BB962C8B-B14F-4D97-AF65-F5344CB8AC3E}">
        <p14:creationId xmlns:p14="http://schemas.microsoft.com/office/powerpoint/2010/main" val="558890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25</a:t>
            </a:fld>
            <a:endParaRPr lang="en-US"/>
          </a:p>
        </p:txBody>
      </p:sp>
    </p:spTree>
    <p:extLst>
      <p:ext uri="{BB962C8B-B14F-4D97-AF65-F5344CB8AC3E}">
        <p14:creationId xmlns:p14="http://schemas.microsoft.com/office/powerpoint/2010/main" val="468401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26</a:t>
            </a:fld>
            <a:endParaRPr lang="en-US"/>
          </a:p>
        </p:txBody>
      </p:sp>
    </p:spTree>
    <p:extLst>
      <p:ext uri="{BB962C8B-B14F-4D97-AF65-F5344CB8AC3E}">
        <p14:creationId xmlns:p14="http://schemas.microsoft.com/office/powerpoint/2010/main" val="3920797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27</a:t>
            </a:fld>
            <a:endParaRPr lang="en-US"/>
          </a:p>
        </p:txBody>
      </p:sp>
    </p:spTree>
    <p:extLst>
      <p:ext uri="{BB962C8B-B14F-4D97-AF65-F5344CB8AC3E}">
        <p14:creationId xmlns:p14="http://schemas.microsoft.com/office/powerpoint/2010/main" val="419381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long it takes to convert the user input information to a Visual Node in Chaldene?</a:t>
            </a:r>
          </a:p>
          <a:p>
            <a:r>
              <a:rPr lang="en-US" dirty="0"/>
              <a:t>Let’s go live to see the pipeline and find out</a:t>
            </a:r>
          </a:p>
          <a:p>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28</a:t>
            </a:fld>
            <a:endParaRPr lang="LID4096"/>
          </a:p>
        </p:txBody>
      </p:sp>
    </p:spTree>
    <p:extLst>
      <p:ext uri="{BB962C8B-B14F-4D97-AF65-F5344CB8AC3E}">
        <p14:creationId xmlns:p14="http://schemas.microsoft.com/office/powerpoint/2010/main" val="3067807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29</a:t>
            </a:fld>
            <a:endParaRPr lang="LID4096"/>
          </a:p>
        </p:txBody>
      </p:sp>
    </p:spTree>
    <p:extLst>
      <p:ext uri="{BB962C8B-B14F-4D97-AF65-F5344CB8AC3E}">
        <p14:creationId xmlns:p14="http://schemas.microsoft.com/office/powerpoint/2010/main" val="7542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ImageJ</a:t>
            </a:r>
            <a:r>
              <a:rPr lang="en-US" dirty="0"/>
              <a:t> is </a:t>
            </a:r>
            <a:r>
              <a:rPr lang="en-GB" dirty="0"/>
              <a:t>a Java-based software, </a:t>
            </a:r>
            <a:r>
              <a:rPr lang="en-US" dirty="0"/>
              <a:t>which </a:t>
            </a:r>
            <a:r>
              <a:rPr lang="en-GB" dirty="0"/>
              <a:t>is </a:t>
            </a:r>
            <a:r>
              <a:rPr lang="en-US" dirty="0"/>
              <a:t>widely used to</a:t>
            </a:r>
            <a:r>
              <a:rPr lang="en-GB" dirty="0"/>
              <a:t> process microscopy images in material science and bioinformatics</a:t>
            </a:r>
            <a:r>
              <a:rPr lang="en-US" dirty="0"/>
              <a:t> field</a:t>
            </a:r>
            <a:endParaRPr lang="en-GB" dirty="0"/>
          </a:p>
          <a:p>
            <a:endParaRPr lang="en-GB" dirty="0"/>
          </a:p>
          <a:p>
            <a:pPr algn="l">
              <a:buFont typeface="Arial" panose="020B0604020202020204" pitchFamily="34" charset="0"/>
              <a:buChar char="•"/>
            </a:pPr>
            <a:r>
              <a:rPr lang="en-GB" b="0" i="0" dirty="0">
                <a:solidFill>
                  <a:srgbClr val="1F2328"/>
                </a:solidFill>
                <a:effectLst/>
                <a:latin typeface="-apple-system"/>
              </a:rPr>
              <a:t>Fiji is a "batteries-included" distribution of ImageJ, bundling many plugins which facilitate scientific image analysis.</a:t>
            </a:r>
          </a:p>
          <a:p>
            <a:pPr algn="l">
              <a:buFont typeface="Arial" panose="020B0604020202020204" pitchFamily="34" charset="0"/>
              <a:buChar char="•"/>
            </a:pP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On the picture you may see one of the most commonly used workflow in Fiji, particle analysis, </a:t>
            </a:r>
          </a:p>
          <a:p>
            <a:pPr algn="l">
              <a:buFont typeface="Arial" panose="020B0604020202020204" pitchFamily="34" charset="0"/>
              <a:buChar char="•"/>
            </a:pP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 A lot of experimentalists who comes from non </a:t>
            </a:r>
            <a:r>
              <a:rPr lang="en-US" b="0" i="0" dirty="0" err="1">
                <a:solidFill>
                  <a:srgbClr val="1F2328"/>
                </a:solidFill>
                <a:effectLst/>
                <a:latin typeface="-apple-system"/>
              </a:rPr>
              <a:t>cs</a:t>
            </a:r>
            <a:r>
              <a:rPr lang="en-US" b="0" i="0" dirty="0">
                <a:solidFill>
                  <a:srgbClr val="1F2328"/>
                </a:solidFill>
                <a:effectLst/>
                <a:latin typeface="-apple-system"/>
              </a:rPr>
              <a:t> background, with limited programming skills,  are using various plugins Fiji provides, to process the image data they need.</a:t>
            </a:r>
            <a:endParaRPr lang="en-GB" b="0" i="0" dirty="0">
              <a:solidFill>
                <a:srgbClr val="1F2328"/>
              </a:solidFill>
              <a:effectLst/>
              <a:latin typeface="-apple-system"/>
            </a:endParaRPr>
          </a:p>
          <a:p>
            <a:pPr algn="l">
              <a:buFont typeface="Arial" panose="020B0604020202020204" pitchFamily="34" charset="0"/>
              <a:buChar char="•"/>
            </a:pPr>
            <a:endParaRPr lang="en-GB" b="0" i="0" dirty="0">
              <a:solidFill>
                <a:srgbClr val="1F2328"/>
              </a:solidFill>
              <a:effectLst/>
              <a:latin typeface="-apple-system"/>
            </a:endParaRPr>
          </a:p>
          <a:p>
            <a:pPr algn="l">
              <a:buFont typeface="Arial" panose="020B0604020202020204" pitchFamily="34" charset="0"/>
              <a:buChar char="•"/>
            </a:pPr>
            <a:endParaRPr lang="en-GB" b="0" i="0" dirty="0">
              <a:solidFill>
                <a:srgbClr val="1F2328"/>
              </a:solidFill>
              <a:effectLst/>
              <a:latin typeface="-apple-system"/>
            </a:endParaRPr>
          </a:p>
          <a:p>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3</a:t>
            </a:fld>
            <a:endParaRPr lang="LID4096"/>
          </a:p>
        </p:txBody>
      </p:sp>
    </p:spTree>
    <p:extLst>
      <p:ext uri="{BB962C8B-B14F-4D97-AF65-F5344CB8AC3E}">
        <p14:creationId xmlns:p14="http://schemas.microsoft.com/office/powerpoint/2010/main" val="1768856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Combines the robust functionalities of ImageJ with the user-friendly interface of Chaldene</a:t>
            </a:r>
          </a:p>
          <a:p>
            <a:pPr marL="0" marR="0" lvl="0" indent="0" algn="just" rtl="0">
              <a:spcBef>
                <a:spcPts val="0"/>
              </a:spcBef>
              <a:spcAft>
                <a:spcPts val="0"/>
              </a:spcAft>
              <a:buFont typeface="Wingdings" panose="05000000000000000000" pitchFamily="2" charset="2"/>
              <a:buNone/>
            </a:pPr>
            <a:r>
              <a:rPr lang="en-GB" dirty="0">
                <a:latin typeface="Poppins" panose="00000500000000000000" pitchFamily="2" charset="0"/>
                <a:cs typeface="Poppins" panose="00000500000000000000" pitchFamily="2" charset="0"/>
              </a:rPr>
              <a:t>---------------</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Allows users to leverage the ImageJ functions they are already familiar with </a:t>
            </a:r>
            <a:r>
              <a:rPr lang="en-US" altLang="zh-CN" dirty="0">
                <a:latin typeface="Poppins" panose="00000500000000000000" pitchFamily="2" charset="0"/>
                <a:cs typeface="Poppins" panose="00000500000000000000" pitchFamily="2" charset="0"/>
              </a:rPr>
              <a:t>in a new tool</a:t>
            </a:r>
            <a:endParaRPr lang="en-GB" dirty="0">
              <a:latin typeface="Poppins" panose="00000500000000000000" pitchFamily="2" charset="0"/>
              <a:cs typeface="Poppins" panose="00000500000000000000" pitchFamily="2" charset="0"/>
            </a:endParaRP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Facilitates easy sharing and reproduction of workflows via Chaldene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Enhances the accessibility of image processing tools for scientists with limited programming experience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Expand the boundary for ImageJ users to explore and utilize other libraries instead of confining to ImageJ’s Java Ecosystem</a:t>
            </a:r>
          </a:p>
          <a:p>
            <a:pPr marL="0" marR="0" lvl="0" indent="0" algn="just" rtl="0">
              <a:spcBef>
                <a:spcPts val="0"/>
              </a:spcBef>
              <a:spcAft>
                <a:spcPts val="0"/>
              </a:spcAft>
              <a:buFont typeface="Wingdings" panose="05000000000000000000" pitchFamily="2" charset="2"/>
              <a:buNone/>
            </a:pPr>
            <a:r>
              <a:rPr lang="en-GB" dirty="0">
                <a:latin typeface="Poppins" panose="00000500000000000000" pitchFamily="2" charset="0"/>
                <a:cs typeface="Poppins" panose="00000500000000000000" pitchFamily="2" charset="0"/>
              </a:rPr>
              <a:t>---</a:t>
            </a:r>
          </a:p>
          <a:p>
            <a:pPr rtl="0"/>
            <a:r>
              <a:rPr lang="en-GB" dirty="0"/>
              <a:t>- 6. [Conclusion]</a:t>
            </a:r>
            <a:br>
              <a:rPr lang="en-GB" dirty="0"/>
            </a:br>
            <a:r>
              <a:rPr lang="en-GB" dirty="0"/>
              <a:t>  - Give a narrow conclusion</a:t>
            </a:r>
            <a:br>
              <a:rPr lang="en-GB" dirty="0"/>
            </a:br>
            <a:r>
              <a:rPr lang="en-GB" dirty="0"/>
              <a:t>  - 'With this method', we show how ImageJ could be </a:t>
            </a:r>
            <a:r>
              <a:rPr lang="en-GB" dirty="0" err="1"/>
              <a:t>intergrated</a:t>
            </a:r>
            <a:r>
              <a:rPr lang="en-GB" dirty="0"/>
              <a:t> in Chaldene project</a:t>
            </a:r>
            <a:br>
              <a:rPr lang="en-GB" dirty="0"/>
            </a:br>
            <a:r>
              <a:rPr lang="en-GB" dirty="0"/>
              <a:t>  - And we prove the expansibility of Chaldene for other libraries</a:t>
            </a:r>
          </a:p>
          <a:p>
            <a:pPr rtl="0"/>
            <a:r>
              <a:rPr lang="en-GB" dirty="0"/>
              <a:t> </a:t>
            </a:r>
          </a:p>
          <a:p>
            <a:pPr marL="0" marR="0" lvl="0" indent="0" algn="just" rtl="0">
              <a:spcBef>
                <a:spcPts val="0"/>
              </a:spcBef>
              <a:spcAft>
                <a:spcPts val="0"/>
              </a:spcAft>
              <a:buFont typeface="Wingdings" panose="05000000000000000000" pitchFamily="2" charset="2"/>
              <a:buNone/>
            </a:pPr>
            <a:endParaRPr lang="en-GB" dirty="0">
              <a:latin typeface="Poppins" panose="00000500000000000000" pitchFamily="2" charset="0"/>
              <a:cs typeface="Poppins" panose="00000500000000000000" pitchFamily="2" charset="0"/>
            </a:endParaRPr>
          </a:p>
        </p:txBody>
      </p:sp>
      <p:sp>
        <p:nvSpPr>
          <p:cNvPr id="82" name="Google Shape;8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002810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5E5A6-AB23-452E-C24B-A798BA3BDA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6914F-BE08-2968-028B-C035A769BF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71F75-2A9F-DD00-96BD-650ED4CD6204}"/>
              </a:ext>
            </a:extLst>
          </p:cNvPr>
          <p:cNvSpPr>
            <a:spLocks noGrp="1"/>
          </p:cNvSpPr>
          <p:nvPr>
            <p:ph type="body" idx="1"/>
          </p:nvPr>
        </p:nvSpPr>
        <p:spPr/>
        <p:txBody>
          <a:bodyPr/>
          <a:lstStyle/>
          <a:p>
            <a:pPr rtl="0"/>
            <a:r>
              <a:rPr lang="en-GB" dirty="0"/>
              <a:t> </a:t>
            </a:r>
          </a:p>
          <a:p>
            <a:pPr rtl="0"/>
            <a:r>
              <a:rPr lang="en-GB" dirty="0"/>
              <a:t>- 5. [Next Step]</a:t>
            </a:r>
            <a:br>
              <a:rPr lang="en-GB" dirty="0"/>
            </a:br>
            <a:r>
              <a:rPr lang="en-GB" dirty="0"/>
              <a:t>    - we'll keep the Knowledge Graph for ImageJ image types</a:t>
            </a:r>
          </a:p>
        </p:txBody>
      </p:sp>
      <p:sp>
        <p:nvSpPr>
          <p:cNvPr id="4" name="Slide Number Placeholder 3">
            <a:extLst>
              <a:ext uri="{FF2B5EF4-FFF2-40B4-BE49-F238E27FC236}">
                <a16:creationId xmlns:a16="http://schemas.microsoft.com/office/drawing/2014/main" id="{16D43716-593B-C970-A718-27DC752F8B83}"/>
              </a:ext>
            </a:extLst>
          </p:cNvPr>
          <p:cNvSpPr>
            <a:spLocks noGrp="1"/>
          </p:cNvSpPr>
          <p:nvPr>
            <p:ph type="sldNum" sz="quarter" idx="5"/>
          </p:nvPr>
        </p:nvSpPr>
        <p:spPr/>
        <p:txBody>
          <a:bodyPr/>
          <a:lstStyle/>
          <a:p>
            <a:fld id="{9D25EE81-2223-49C4-985E-5DE7447DA798}" type="slidenum">
              <a:rPr lang="LID4096" smtClean="0"/>
              <a:t>31</a:t>
            </a:fld>
            <a:endParaRPr lang="LID4096"/>
          </a:p>
        </p:txBody>
      </p:sp>
    </p:spTree>
    <p:extLst>
      <p:ext uri="{BB962C8B-B14F-4D97-AF65-F5344CB8AC3E}">
        <p14:creationId xmlns:p14="http://schemas.microsoft.com/office/powerpoint/2010/main" val="3791716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5E5A6-AB23-452E-C24B-A798BA3BDA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6914F-BE08-2968-028B-C035A769BF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71F75-2A9F-DD00-96BD-650ED4CD62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D43716-593B-C970-A718-27DC752F8B83}"/>
              </a:ext>
            </a:extLst>
          </p:cNvPr>
          <p:cNvSpPr>
            <a:spLocks noGrp="1"/>
          </p:cNvSpPr>
          <p:nvPr>
            <p:ph type="sldNum" sz="quarter" idx="5"/>
          </p:nvPr>
        </p:nvSpPr>
        <p:spPr/>
        <p:txBody>
          <a:bodyPr/>
          <a:lstStyle/>
          <a:p>
            <a:fld id="{9D25EE81-2223-49C4-985E-5DE7447DA798}" type="slidenum">
              <a:rPr lang="LID4096" smtClean="0"/>
              <a:t>32</a:t>
            </a:fld>
            <a:endParaRPr lang="LID4096"/>
          </a:p>
        </p:txBody>
      </p:sp>
    </p:spTree>
    <p:extLst>
      <p:ext uri="{BB962C8B-B14F-4D97-AF65-F5344CB8AC3E}">
        <p14:creationId xmlns:p14="http://schemas.microsoft.com/office/powerpoint/2010/main" val="4116747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I summarize my current work as:</a:t>
            </a:r>
          </a:p>
          <a:p>
            <a:endParaRPr lang="en-US" dirty="0"/>
          </a:p>
          <a:p>
            <a:pPr marL="228600" indent="-228600">
              <a:buAutoNum type="arabicPeriod"/>
            </a:pPr>
            <a:endParaRPr lang="en-US" dirty="0"/>
          </a:p>
          <a:p>
            <a:pPr marL="0" indent="0">
              <a:buNone/>
            </a:pPr>
            <a:r>
              <a:rPr lang="en-US" dirty="0"/>
              <a:t>Thank you for time and any feedbacks</a:t>
            </a:r>
            <a:r>
              <a:rPr lang="zh-CN" altLang="en-US" dirty="0"/>
              <a:t>？</a:t>
            </a:r>
            <a:endParaRPr lang="en-US" dirty="0"/>
          </a:p>
          <a:p>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33</a:t>
            </a:fld>
            <a:endParaRPr lang="LID4096"/>
          </a:p>
        </p:txBody>
      </p:sp>
    </p:spTree>
    <p:extLst>
      <p:ext uri="{BB962C8B-B14F-4D97-AF65-F5344CB8AC3E}">
        <p14:creationId xmlns:p14="http://schemas.microsoft.com/office/powerpoint/2010/main" val="1711149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34</a:t>
            </a:fld>
            <a:endParaRPr lang="en-US"/>
          </a:p>
        </p:txBody>
      </p:sp>
    </p:spTree>
    <p:extLst>
      <p:ext uri="{BB962C8B-B14F-4D97-AF65-F5344CB8AC3E}">
        <p14:creationId xmlns:p14="http://schemas.microsoft.com/office/powerpoint/2010/main" val="15593347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35</a:t>
            </a:fld>
            <a:endParaRPr lang="en-US"/>
          </a:p>
        </p:txBody>
      </p:sp>
    </p:spTree>
    <p:extLst>
      <p:ext uri="{BB962C8B-B14F-4D97-AF65-F5344CB8AC3E}">
        <p14:creationId xmlns:p14="http://schemas.microsoft.com/office/powerpoint/2010/main" val="3720894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36</a:t>
            </a:fld>
            <a:endParaRPr lang="en-US"/>
          </a:p>
        </p:txBody>
      </p:sp>
    </p:spTree>
    <p:extLst>
      <p:ext uri="{BB962C8B-B14F-4D97-AF65-F5344CB8AC3E}">
        <p14:creationId xmlns:p14="http://schemas.microsoft.com/office/powerpoint/2010/main" val="1896269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37</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38</a:t>
            </a:fld>
            <a:endParaRPr lang="en-US"/>
          </a:p>
        </p:txBody>
      </p:sp>
    </p:spTree>
    <p:extLst>
      <p:ext uri="{BB962C8B-B14F-4D97-AF65-F5344CB8AC3E}">
        <p14:creationId xmlns:p14="http://schemas.microsoft.com/office/powerpoint/2010/main" val="1474853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39</a:t>
            </a:fld>
            <a:endParaRPr lang="en-US"/>
          </a:p>
        </p:txBody>
      </p:sp>
    </p:spTree>
    <p:extLst>
      <p:ext uri="{BB962C8B-B14F-4D97-AF65-F5344CB8AC3E}">
        <p14:creationId xmlns:p14="http://schemas.microsoft.com/office/powerpoint/2010/main" val="1847055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Chaldene</a:t>
            </a:r>
            <a:r>
              <a:rPr lang="en-US" dirty="0"/>
              <a:t> is a Visual Programming System project in our group led by Tim and Fei,</a:t>
            </a:r>
          </a:p>
          <a:p>
            <a:pPr marL="171450" indent="-171450">
              <a:buFontTx/>
              <a:buChar char="-"/>
            </a:pPr>
            <a:r>
              <a:rPr lang="en-US" dirty="0"/>
              <a:t>It is an extension to Jupyter lab, executed by </a:t>
            </a:r>
            <a:r>
              <a:rPr lang="en-US" dirty="0" err="1"/>
              <a:t>Ipython</a:t>
            </a:r>
            <a:r>
              <a:rPr lang="en-US" dirty="0"/>
              <a:t> Kernel</a:t>
            </a:r>
          </a:p>
          <a:p>
            <a:pPr marL="171450" lvl="0" indent="-171450">
              <a:buFontTx/>
              <a:buChar char="-"/>
            </a:pPr>
            <a:endParaRPr lang="en-US" dirty="0"/>
          </a:p>
          <a:p>
            <a:pPr marL="171450" lvl="0" indent="-171450">
              <a:buFontTx/>
              <a:buChar char="-"/>
            </a:pPr>
            <a:r>
              <a:rPr lang="en-US" dirty="0"/>
              <a:t>While doing my </a:t>
            </a:r>
            <a:r>
              <a:rPr lang="en-US" dirty="0" err="1"/>
              <a:t>Hiwi</a:t>
            </a:r>
            <a:r>
              <a:rPr lang="en-US" dirty="0"/>
              <a:t> for this project, I get to know the intention of </a:t>
            </a:r>
            <a:r>
              <a:rPr lang="en-US" dirty="0" err="1"/>
              <a:t>chaldnene</a:t>
            </a:r>
            <a:r>
              <a:rPr lang="en-US" dirty="0"/>
              <a:t> is to </a:t>
            </a:r>
            <a:endParaRPr lang="en-US" b="0" i="0" dirty="0">
              <a:solidFill>
                <a:schemeClr val="tx1"/>
              </a:solidFill>
              <a:effectLst/>
              <a:latin typeface="+mn-lt"/>
            </a:endParaRPr>
          </a:p>
          <a:p>
            <a:pPr marL="171450" lvl="0" indent="-171450">
              <a:buFontTx/>
              <a:buChar char="-"/>
            </a:pPr>
            <a:r>
              <a:rPr lang="en-US" altLang="zh-CN" b="0" i="0" dirty="0">
                <a:solidFill>
                  <a:schemeClr val="tx1"/>
                </a:solidFill>
                <a:effectLst/>
                <a:latin typeface="+mn-lt"/>
              </a:rPr>
              <a:t>Provide scientists who has limited programming experience, a visual way to process their data.</a:t>
            </a:r>
          </a:p>
          <a:p>
            <a:pPr marL="171450" lvl="0" indent="-171450">
              <a:buFontTx/>
              <a:buChar char="-"/>
            </a:pPr>
            <a:endParaRPr lang="en-US" altLang="zh-CN" b="0" i="0" dirty="0">
              <a:solidFill>
                <a:schemeClr val="tx1"/>
              </a:solidFill>
              <a:effectLst/>
              <a:latin typeface="+mn-lt"/>
            </a:endParaRPr>
          </a:p>
          <a:p>
            <a:pPr marL="171450" lvl="0" indent="-171450">
              <a:buFontTx/>
              <a:buChar char="-"/>
            </a:pPr>
            <a:r>
              <a:rPr lang="en-US" altLang="zh-CN" b="0" i="0" dirty="0">
                <a:solidFill>
                  <a:schemeClr val="tx1"/>
                </a:solidFill>
                <a:effectLst/>
                <a:latin typeface="+mn-lt"/>
              </a:rPr>
              <a:t>As you see in the picture, the interface of </a:t>
            </a:r>
            <a:r>
              <a:rPr lang="en-US" altLang="zh-CN" b="0" i="0" dirty="0" err="1">
                <a:solidFill>
                  <a:schemeClr val="tx1"/>
                </a:solidFill>
                <a:effectLst/>
                <a:latin typeface="+mn-lt"/>
              </a:rPr>
              <a:t>chaldnene</a:t>
            </a:r>
            <a:r>
              <a:rPr lang="en-US" altLang="zh-CN" b="0" i="0" dirty="0">
                <a:solidFill>
                  <a:schemeClr val="tx1"/>
                </a:solidFill>
                <a:effectLst/>
                <a:latin typeface="+mn-lt"/>
              </a:rPr>
              <a:t> is very clear and user friendly.</a:t>
            </a:r>
          </a:p>
          <a:p>
            <a:pPr marL="171450" lvl="0" indent="-171450">
              <a:buFontTx/>
              <a:buChar char="-"/>
            </a:pPr>
            <a:r>
              <a:rPr lang="en-US" altLang="zh-CN" b="0" i="0" dirty="0">
                <a:solidFill>
                  <a:schemeClr val="tx1"/>
                </a:solidFill>
                <a:effectLst/>
                <a:latin typeface="+mn-lt"/>
              </a:rPr>
              <a:t>All functions are presented as a visual node</a:t>
            </a:r>
            <a:endParaRPr lang="en-GB" altLang="zh-CN" b="0" i="0" dirty="0">
              <a:solidFill>
                <a:srgbClr val="1F2328"/>
              </a:solidFill>
              <a:effectLst/>
              <a:latin typeface="-apple-system"/>
            </a:endParaRPr>
          </a:p>
          <a:p>
            <a:pPr algn="l">
              <a:buFont typeface="Arial" panose="020B0604020202020204" pitchFamily="34" charset="0"/>
              <a:buChar char="•"/>
            </a:pPr>
            <a:endParaRPr lang="en-GB" altLang="zh-CN" dirty="0"/>
          </a:p>
          <a:p>
            <a:endParaRPr lang="en-GB" altLang="zh-CN" dirty="0"/>
          </a:p>
          <a:p>
            <a:pPr marL="171450" indent="-171450">
              <a:buFontTx/>
              <a:buChar char="-"/>
            </a:pPr>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4</a:t>
            </a:fld>
            <a:endParaRPr lang="LID4096"/>
          </a:p>
        </p:txBody>
      </p:sp>
    </p:spTree>
    <p:extLst>
      <p:ext uri="{BB962C8B-B14F-4D97-AF65-F5344CB8AC3E}">
        <p14:creationId xmlns:p14="http://schemas.microsoft.com/office/powerpoint/2010/main" val="1124995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40</a:t>
            </a:fld>
            <a:endParaRPr lang="en-US"/>
          </a:p>
        </p:txBody>
      </p:sp>
    </p:spTree>
    <p:extLst>
      <p:ext uri="{BB962C8B-B14F-4D97-AF65-F5344CB8AC3E}">
        <p14:creationId xmlns:p14="http://schemas.microsoft.com/office/powerpoint/2010/main" val="5540723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41</a:t>
            </a:fld>
            <a:endParaRPr lang="en-US"/>
          </a:p>
        </p:txBody>
      </p:sp>
    </p:spTree>
    <p:extLst>
      <p:ext uri="{BB962C8B-B14F-4D97-AF65-F5344CB8AC3E}">
        <p14:creationId xmlns:p14="http://schemas.microsoft.com/office/powerpoint/2010/main" val="1652816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42</a:t>
            </a:fld>
            <a:endParaRPr lang="en-US"/>
          </a:p>
        </p:txBody>
      </p:sp>
    </p:spTree>
    <p:extLst>
      <p:ext uri="{BB962C8B-B14F-4D97-AF65-F5344CB8AC3E}">
        <p14:creationId xmlns:p14="http://schemas.microsoft.com/office/powerpoint/2010/main" val="1144996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Copyright </a:t>
            </a:r>
            <a:r>
              <a:rPr lang="en-US" b="1"/>
              <a:t>PresentationGO.com</a:t>
            </a:r>
            <a:r>
              <a:rPr lang="en-US"/>
              <a:t> – The free PowerPoint and Google Slides template library</a:t>
            </a:r>
            <a:endParaRPr/>
          </a:p>
        </p:txBody>
      </p:sp>
      <p:sp>
        <p:nvSpPr>
          <p:cNvPr id="49" name="Google Shape;4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Copyright </a:t>
            </a:r>
            <a:r>
              <a:rPr lang="en-US" b="1"/>
              <a:t>PresentationGO.com</a:t>
            </a:r>
            <a:r>
              <a:rPr lang="en-US"/>
              <a:t> – The free PowerPoint and Google Slides template library</a:t>
            </a:r>
            <a:endParaRPr/>
          </a:p>
        </p:txBody>
      </p:sp>
      <p:sp>
        <p:nvSpPr>
          <p:cNvPr id="82" name="Google Shape;8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45</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46</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47</a:t>
            </a:fld>
            <a:endParaRPr lang="en-US"/>
          </a:p>
        </p:txBody>
      </p:sp>
    </p:spTree>
    <p:extLst>
      <p:ext uri="{BB962C8B-B14F-4D97-AF65-F5344CB8AC3E}">
        <p14:creationId xmlns:p14="http://schemas.microsoft.com/office/powerpoint/2010/main" val="7314959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48</a:t>
            </a:fld>
            <a:endParaRPr lang="en-US"/>
          </a:p>
        </p:txBody>
      </p:sp>
    </p:spTree>
    <p:extLst>
      <p:ext uri="{BB962C8B-B14F-4D97-AF65-F5344CB8AC3E}">
        <p14:creationId xmlns:p14="http://schemas.microsoft.com/office/powerpoint/2010/main" val="29624788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49</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F2328"/>
                </a:solidFill>
                <a:effectLst/>
                <a:latin typeface="-apple-system"/>
              </a:rPr>
              <a:t>Discuss the challenges faced by experimentalists due to limitations in programming skills and difficulties in accessing functionalities from other languages such as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1F2328"/>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[Motivation] : </a:t>
            </a:r>
            <a:br>
              <a:rPr lang="en-GB" dirty="0"/>
            </a:br>
            <a:r>
              <a:rPr lang="en-GB" dirty="0"/>
              <a:t>   - a. Known parts of why we need Chaldene as Visual Programming System</a:t>
            </a:r>
            <a:br>
              <a:rPr lang="en-GB" dirty="0"/>
            </a:br>
            <a:r>
              <a:rPr lang="en-GB" dirty="0"/>
              <a:t>   - b. Why ImageJ is important</a:t>
            </a:r>
            <a:br>
              <a:rPr lang="en-GB" dirty="0"/>
            </a:br>
            <a:r>
              <a:rPr lang="en-GB" dirty="0"/>
              <a:t>   - c. Our ImageJ in Chaldene expand the boundary of ImageJ</a:t>
            </a:r>
            <a:endParaRPr lang="LID4096"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1F2328"/>
              </a:solidFill>
              <a:effectLst/>
              <a:latin typeface="-apple-system"/>
            </a:endParaRPr>
          </a:p>
          <a:p>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5</a:t>
            </a:fld>
            <a:endParaRPr lang="LID4096"/>
          </a:p>
        </p:txBody>
      </p:sp>
    </p:spTree>
    <p:extLst>
      <p:ext uri="{BB962C8B-B14F-4D97-AF65-F5344CB8AC3E}">
        <p14:creationId xmlns:p14="http://schemas.microsoft.com/office/powerpoint/2010/main" val="5953828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Copyright </a:t>
            </a:r>
            <a:r>
              <a:rPr lang="en-US" b="1"/>
              <a:t>PresentationGO.com</a:t>
            </a:r>
            <a:r>
              <a:rPr lang="en-US"/>
              <a:t> – The free PowerPoint and Google Slides template library</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51</a:t>
            </a:fld>
            <a:endParaRPr lang="en-US"/>
          </a:p>
        </p:txBody>
      </p:sp>
    </p:spTree>
    <p:extLst>
      <p:ext uri="{BB962C8B-B14F-4D97-AF65-F5344CB8AC3E}">
        <p14:creationId xmlns:p14="http://schemas.microsoft.com/office/powerpoint/2010/main" val="17936924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52</a:t>
            </a:fld>
            <a:endParaRPr lang="en-US"/>
          </a:p>
        </p:txBody>
      </p:sp>
    </p:spTree>
    <p:extLst>
      <p:ext uri="{BB962C8B-B14F-4D97-AF65-F5344CB8AC3E}">
        <p14:creationId xmlns:p14="http://schemas.microsoft.com/office/powerpoint/2010/main" val="3510060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53</a:t>
            </a:fld>
            <a:endParaRPr lang="en-US"/>
          </a:p>
        </p:txBody>
      </p:sp>
    </p:spTree>
    <p:extLst>
      <p:ext uri="{BB962C8B-B14F-4D97-AF65-F5344CB8AC3E}">
        <p14:creationId xmlns:p14="http://schemas.microsoft.com/office/powerpoint/2010/main" val="28952762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54</a:t>
            </a:fld>
            <a:endParaRPr lang="en-US"/>
          </a:p>
        </p:txBody>
      </p:sp>
    </p:spTree>
    <p:extLst>
      <p:ext uri="{BB962C8B-B14F-4D97-AF65-F5344CB8AC3E}">
        <p14:creationId xmlns:p14="http://schemas.microsoft.com/office/powerpoint/2010/main" val="2491245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must!</a:t>
            </a:r>
          </a:p>
          <a:p>
            <a:endParaRPr lang="en-US" dirty="0"/>
          </a:p>
          <a:p>
            <a:r>
              <a:rPr lang="en-US" dirty="0"/>
              <a:t>After take a closer look at the JSON file we need for Visual Node in Chaldene,</a:t>
            </a:r>
          </a:p>
          <a:p>
            <a:endParaRPr lang="en-US" dirty="0"/>
          </a:p>
          <a:p>
            <a:r>
              <a:rPr lang="en-US" dirty="0"/>
              <a:t>Enough of paper wars</a:t>
            </a:r>
          </a:p>
          <a:p>
            <a:r>
              <a:rPr lang="en-US" dirty="0"/>
              <a:t>Let me show you how this pipeline works in live</a:t>
            </a:r>
          </a:p>
        </p:txBody>
      </p:sp>
      <p:sp>
        <p:nvSpPr>
          <p:cNvPr id="4" name="Slide Number Placeholder 3"/>
          <p:cNvSpPr>
            <a:spLocks noGrp="1"/>
          </p:cNvSpPr>
          <p:nvPr>
            <p:ph type="sldNum" sz="quarter" idx="10"/>
          </p:nvPr>
        </p:nvSpPr>
        <p:spPr/>
        <p:txBody>
          <a:bodyPr/>
          <a:lstStyle/>
          <a:p>
            <a:fld id="{B68D2766-C49B-4C1A-9FEE-6F146754B02B}" type="slidenum">
              <a:rPr lang="en-US" smtClean="0"/>
              <a:t>55</a:t>
            </a:fld>
            <a:endParaRPr lang="en-US"/>
          </a:p>
        </p:txBody>
      </p:sp>
    </p:spTree>
    <p:extLst>
      <p:ext uri="{BB962C8B-B14F-4D97-AF65-F5344CB8AC3E}">
        <p14:creationId xmlns:p14="http://schemas.microsoft.com/office/powerpoint/2010/main" val="18137240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after Christmas, to prepare for integrating ImageJ functions in of our current Visual Programming project, </a:t>
            </a:r>
          </a:p>
          <a:p>
            <a:r>
              <a:rPr lang="en-US" dirty="0"/>
              <a:t> I start reading the code, mainly in parts: code_generator.</a:t>
            </a:r>
          </a:p>
          <a:p>
            <a:r>
              <a:rPr lang="en-US" dirty="0"/>
              <a:t>These are 4 parts that I summarized, a visual_program class to store our graphical nodes and edges</a:t>
            </a:r>
          </a:p>
          <a:p>
            <a:r>
              <a:rPr lang="en-US" dirty="0"/>
              <a:t>- generation_result class to store the code generation result. And two very import methods, python generator to format the JSON file of node and convert it to executable python code</a:t>
            </a:r>
          </a:p>
          <a:p>
            <a:r>
              <a:rPr lang="en-US" dirty="0"/>
              <a:t>- And a captureImageCode method to show the intermediate image result.</a:t>
            </a:r>
          </a:p>
        </p:txBody>
      </p:sp>
      <p:sp>
        <p:nvSpPr>
          <p:cNvPr id="4" name="Slide Number Placeholder 3"/>
          <p:cNvSpPr>
            <a:spLocks noGrp="1"/>
          </p:cNvSpPr>
          <p:nvPr>
            <p:ph type="sldNum" sz="quarter" idx="5"/>
          </p:nvPr>
        </p:nvSpPr>
        <p:spPr/>
        <p:txBody>
          <a:bodyPr/>
          <a:lstStyle/>
          <a:p>
            <a:fld id="{9D25EE81-2223-49C4-985E-5DE7447DA798}" type="slidenum">
              <a:rPr lang="LID4096" smtClean="0"/>
              <a:t>56</a:t>
            </a:fld>
            <a:endParaRPr lang="LID4096"/>
          </a:p>
        </p:txBody>
      </p:sp>
    </p:spTree>
    <p:extLst>
      <p:ext uri="{BB962C8B-B14F-4D97-AF65-F5344CB8AC3E}">
        <p14:creationId xmlns:p14="http://schemas.microsoft.com/office/powerpoint/2010/main" val="33497415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- 3. [Methodology]:</a:t>
            </a:r>
            <a:br>
              <a:rPr lang="en-GB" dirty="0"/>
            </a:br>
            <a:r>
              <a:rPr lang="en-GB" dirty="0"/>
              <a:t>  - a. Add more technical details in Method 2 PyImageJ</a:t>
            </a:r>
            <a:br>
              <a:rPr lang="en-GB" dirty="0"/>
            </a:br>
            <a:r>
              <a:rPr lang="en-GB" dirty="0"/>
              <a:t>  - b. Add [Automatic ImageJ Op Node Generation] to Part 3</a:t>
            </a:r>
          </a:p>
          <a:p>
            <a:pPr rtl="0"/>
            <a:r>
              <a:rPr lang="en-GB" dirty="0"/>
              <a:t> </a:t>
            </a:r>
          </a:p>
          <a:p>
            <a:pPr rtl="0"/>
            <a:r>
              <a:rPr lang="en-GB" dirty="0"/>
              <a:t>- 4. [Progress Made]</a:t>
            </a:r>
            <a:br>
              <a:rPr lang="en-GB" dirty="0"/>
            </a:br>
            <a:r>
              <a:rPr lang="en-GB" dirty="0"/>
              <a:t>  - one showcase video of segmentation</a:t>
            </a:r>
            <a:br>
              <a:rPr lang="en-GB" dirty="0"/>
            </a:br>
            <a:r>
              <a:rPr lang="en-GB" dirty="0"/>
              <a:t>  - one live operation of generating ImageJ Op Node</a:t>
            </a:r>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57</a:t>
            </a:fld>
            <a:endParaRPr lang="en-US"/>
          </a:p>
        </p:txBody>
      </p:sp>
    </p:spTree>
    <p:extLst>
      <p:ext uri="{BB962C8B-B14F-4D97-AF65-F5344CB8AC3E}">
        <p14:creationId xmlns:p14="http://schemas.microsoft.com/office/powerpoint/2010/main" val="638703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I summarize my current work as:</a:t>
            </a:r>
          </a:p>
          <a:p>
            <a:endParaRPr lang="en-US" dirty="0"/>
          </a:p>
          <a:p>
            <a:pPr marL="228600" indent="-228600">
              <a:buAutoNum type="arabicPeriod"/>
            </a:pPr>
            <a:endParaRPr lang="en-US" dirty="0"/>
          </a:p>
          <a:p>
            <a:pPr marL="0" indent="0">
              <a:buNone/>
            </a:pPr>
            <a:r>
              <a:rPr lang="en-US" dirty="0"/>
              <a:t>Thank you for time and any feedbacks</a:t>
            </a:r>
            <a:r>
              <a:rPr lang="zh-CN" altLang="en-US" dirty="0"/>
              <a:t>？</a:t>
            </a:r>
            <a:endParaRPr lang="en-US" dirty="0"/>
          </a:p>
        </p:txBody>
      </p:sp>
      <p:sp>
        <p:nvSpPr>
          <p:cNvPr id="4" name="Slide Number Placeholder 3"/>
          <p:cNvSpPr>
            <a:spLocks noGrp="1"/>
          </p:cNvSpPr>
          <p:nvPr>
            <p:ph type="sldNum" sz="quarter" idx="5"/>
          </p:nvPr>
        </p:nvSpPr>
        <p:spPr/>
        <p:txBody>
          <a:bodyPr/>
          <a:lstStyle/>
          <a:p>
            <a:fld id="{9D25EE81-2223-49C4-985E-5DE7447DA798}" type="slidenum">
              <a:rPr lang="LID4096" smtClean="0"/>
              <a:t>58</a:t>
            </a:fld>
            <a:endParaRPr lang="LID4096"/>
          </a:p>
        </p:txBody>
      </p:sp>
    </p:spTree>
    <p:extLst>
      <p:ext uri="{BB962C8B-B14F-4D97-AF65-F5344CB8AC3E}">
        <p14:creationId xmlns:p14="http://schemas.microsoft.com/office/powerpoint/2010/main" val="5896101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- 3. [Methodology]:</a:t>
            </a:r>
            <a:br>
              <a:rPr lang="en-GB" dirty="0"/>
            </a:br>
            <a:r>
              <a:rPr lang="en-GB" dirty="0"/>
              <a:t>  - a. Add more technical details in Method 2 PyImageJ</a:t>
            </a:r>
            <a:br>
              <a:rPr lang="en-GB" dirty="0"/>
            </a:br>
            <a:r>
              <a:rPr lang="en-GB" dirty="0"/>
              <a:t>  - b. Add [Automatic ImageJ Op Node Generation] to Part 3</a:t>
            </a:r>
          </a:p>
          <a:p>
            <a:pPr rtl="0"/>
            <a:r>
              <a:rPr lang="en-GB" dirty="0"/>
              <a:t> </a:t>
            </a:r>
          </a:p>
          <a:p>
            <a:pPr rtl="0"/>
            <a:r>
              <a:rPr lang="en-GB" dirty="0"/>
              <a:t>- 4. [Progress Made]</a:t>
            </a:r>
            <a:br>
              <a:rPr lang="en-GB" dirty="0"/>
            </a:br>
            <a:r>
              <a:rPr lang="en-GB" dirty="0"/>
              <a:t>  - one showcase video of segmentation</a:t>
            </a:r>
            <a:br>
              <a:rPr lang="en-GB" dirty="0"/>
            </a:br>
            <a:r>
              <a:rPr lang="en-GB" dirty="0"/>
              <a:t>  - one live operation of generating ImageJ Op Node</a:t>
            </a:r>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59</a:t>
            </a:fld>
            <a:endParaRPr lang="en-US"/>
          </a:p>
        </p:txBody>
      </p:sp>
    </p:spTree>
    <p:extLst>
      <p:ext uri="{BB962C8B-B14F-4D97-AF65-F5344CB8AC3E}">
        <p14:creationId xmlns:p14="http://schemas.microsoft.com/office/powerpoint/2010/main" val="3680333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Combines the robust functionalities of ImageJ with the user-friendly interface of Chaldene</a:t>
            </a:r>
          </a:p>
          <a:p>
            <a:pPr marL="0" marR="0" lvl="0" indent="0" algn="just" rtl="0">
              <a:spcBef>
                <a:spcPts val="0"/>
              </a:spcBef>
              <a:spcAft>
                <a:spcPts val="0"/>
              </a:spcAft>
              <a:buFont typeface="Wingdings" panose="05000000000000000000" pitchFamily="2" charset="2"/>
              <a:buNone/>
            </a:pPr>
            <a:r>
              <a:rPr lang="en-GB" dirty="0">
                <a:latin typeface="Poppins" panose="00000500000000000000" pitchFamily="2" charset="0"/>
                <a:cs typeface="Poppins" panose="00000500000000000000" pitchFamily="2" charset="0"/>
              </a:rPr>
              <a:t>---------------</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Allows users to leverage the ImageJ functions they are already familiar with </a:t>
            </a:r>
            <a:r>
              <a:rPr lang="en-US" altLang="zh-CN" dirty="0">
                <a:latin typeface="Poppins" panose="00000500000000000000" pitchFamily="2" charset="0"/>
                <a:cs typeface="Poppins" panose="00000500000000000000" pitchFamily="2" charset="0"/>
              </a:rPr>
              <a:t>in a new tool</a:t>
            </a:r>
            <a:endParaRPr lang="en-GB" dirty="0">
              <a:latin typeface="Poppins" panose="00000500000000000000" pitchFamily="2" charset="0"/>
              <a:cs typeface="Poppins" panose="00000500000000000000" pitchFamily="2" charset="0"/>
            </a:endParaRP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Facilitates easy sharing and reproduction of workflows via Chaldene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Enhances the accessibility of image processing tools for scientists with limited programming experience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Expand the boundary for ImageJ users to explore and utilize other libraries instead of confining to ImageJ’s Java Ecosystem</a:t>
            </a:r>
          </a:p>
        </p:txBody>
      </p:sp>
      <p:sp>
        <p:nvSpPr>
          <p:cNvPr id="82" name="Google Shape;8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4024779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- 3. [Methodology]:</a:t>
            </a:r>
            <a:br>
              <a:rPr lang="en-GB" dirty="0"/>
            </a:br>
            <a:r>
              <a:rPr lang="en-GB" dirty="0"/>
              <a:t>  - a. Add more technical details in Method 2 PyImageJ</a:t>
            </a:r>
            <a:br>
              <a:rPr lang="en-GB" dirty="0"/>
            </a:br>
            <a:r>
              <a:rPr lang="en-GB" dirty="0"/>
              <a:t>  - b. Add [Automatic ImageJ Op Node Generation] to Part 3</a:t>
            </a:r>
          </a:p>
          <a:p>
            <a:pPr rtl="0"/>
            <a:r>
              <a:rPr lang="en-GB" dirty="0"/>
              <a:t> </a:t>
            </a:r>
          </a:p>
          <a:p>
            <a:pPr rtl="0"/>
            <a:r>
              <a:rPr lang="en-GB" dirty="0"/>
              <a:t>- 4. [Progress Made]</a:t>
            </a:r>
            <a:br>
              <a:rPr lang="en-GB" dirty="0"/>
            </a:br>
            <a:r>
              <a:rPr lang="en-GB" dirty="0"/>
              <a:t>  - one showcase video of segmentation</a:t>
            </a:r>
            <a:br>
              <a:rPr lang="en-GB" dirty="0"/>
            </a:br>
            <a:r>
              <a:rPr lang="en-GB" dirty="0"/>
              <a:t>  - one live operation of generating ImageJ Op Node</a:t>
            </a:r>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60</a:t>
            </a:fld>
            <a:endParaRPr lang="en-US"/>
          </a:p>
        </p:txBody>
      </p:sp>
    </p:spTree>
    <p:extLst>
      <p:ext uri="{BB962C8B-B14F-4D97-AF65-F5344CB8AC3E}">
        <p14:creationId xmlns:p14="http://schemas.microsoft.com/office/powerpoint/2010/main" val="12843140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- 3. [Methodology]:</a:t>
            </a:r>
            <a:br>
              <a:rPr lang="en-GB" dirty="0"/>
            </a:br>
            <a:r>
              <a:rPr lang="en-GB" dirty="0"/>
              <a:t>  - a. Add more technical details in Method 2 PyImageJ</a:t>
            </a:r>
            <a:br>
              <a:rPr lang="en-GB" dirty="0"/>
            </a:br>
            <a:r>
              <a:rPr lang="en-GB" dirty="0"/>
              <a:t>  - b. Add [Automatic ImageJ Op Node Generation] to Part 3</a:t>
            </a:r>
          </a:p>
          <a:p>
            <a:pPr rtl="0"/>
            <a:r>
              <a:rPr lang="en-GB" dirty="0"/>
              <a:t> </a:t>
            </a:r>
          </a:p>
          <a:p>
            <a:pPr rtl="0"/>
            <a:r>
              <a:rPr lang="en-GB" dirty="0"/>
              <a:t>- 4. [Progress Made]</a:t>
            </a:r>
            <a:br>
              <a:rPr lang="en-GB" dirty="0"/>
            </a:br>
            <a:r>
              <a:rPr lang="en-GB" dirty="0"/>
              <a:t>  - one showcase video of segmentation</a:t>
            </a:r>
            <a:br>
              <a:rPr lang="en-GB" dirty="0"/>
            </a:br>
            <a:r>
              <a:rPr lang="en-GB" dirty="0"/>
              <a:t>  - one live operation of generating ImageJ Op Node</a:t>
            </a:r>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61</a:t>
            </a:fld>
            <a:endParaRPr lang="en-US"/>
          </a:p>
        </p:txBody>
      </p:sp>
    </p:spTree>
    <p:extLst>
      <p:ext uri="{BB962C8B-B14F-4D97-AF65-F5344CB8AC3E}">
        <p14:creationId xmlns:p14="http://schemas.microsoft.com/office/powerpoint/2010/main" val="1257069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2" name="Google Shape;8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extLst>
      <p:ext uri="{BB962C8B-B14F-4D97-AF65-F5344CB8AC3E}">
        <p14:creationId xmlns:p14="http://schemas.microsoft.com/office/powerpoint/2010/main" val="23006608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Combines the robust functionalities of ImageJ with the user-friendly interface of Chaldene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Allows users to leverage the ImageJ functions they are already familiar with </a:t>
            </a:r>
            <a:r>
              <a:rPr lang="en-US" altLang="zh-CN" dirty="0">
                <a:latin typeface="Poppins" panose="00000500000000000000" pitchFamily="2" charset="0"/>
                <a:cs typeface="Poppins" panose="00000500000000000000" pitchFamily="2" charset="0"/>
              </a:rPr>
              <a:t>in a new tool</a:t>
            </a:r>
            <a:endParaRPr lang="en-GB" dirty="0">
              <a:latin typeface="Poppins" panose="00000500000000000000" pitchFamily="2" charset="0"/>
              <a:cs typeface="Poppins" panose="00000500000000000000" pitchFamily="2" charset="0"/>
            </a:endParaRP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Facilitates easy sharing and reproduction of workflows via Chaldene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Enhances the accessibility of image processing tools for scientists with limited programming experience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Expand the boundary for ImageJ users to explore and utilize other libraries instead of confining to ImageJ’s Java Ecosystem</a:t>
            </a:r>
          </a:p>
        </p:txBody>
      </p:sp>
      <p:sp>
        <p:nvSpPr>
          <p:cNvPr id="82" name="Google Shape;8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extLst>
      <p:ext uri="{BB962C8B-B14F-4D97-AF65-F5344CB8AC3E}">
        <p14:creationId xmlns:p14="http://schemas.microsoft.com/office/powerpoint/2010/main" val="27563502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Put these sentences in notes and extract sentence to words</a:t>
            </a:r>
            <a:endParaRPr dirty="0"/>
          </a:p>
        </p:txBody>
      </p:sp>
      <p:sp>
        <p:nvSpPr>
          <p:cNvPr id="82" name="Google Shape;8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extLst>
      <p:ext uri="{BB962C8B-B14F-4D97-AF65-F5344CB8AC3E}">
        <p14:creationId xmlns:p14="http://schemas.microsoft.com/office/powerpoint/2010/main" val="13036355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Combines the robust functionalities of ImageJ with the user-friendly interface of Chaldene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Allows users to leverage the ImageJ functions they are already familiar with </a:t>
            </a:r>
            <a:r>
              <a:rPr lang="en-US" altLang="zh-CN" dirty="0">
                <a:latin typeface="Poppins" panose="00000500000000000000" pitchFamily="2" charset="0"/>
                <a:cs typeface="Poppins" panose="00000500000000000000" pitchFamily="2" charset="0"/>
              </a:rPr>
              <a:t>in a new tool</a:t>
            </a:r>
            <a:endParaRPr lang="en-GB" dirty="0">
              <a:latin typeface="Poppins" panose="00000500000000000000" pitchFamily="2" charset="0"/>
              <a:cs typeface="Poppins" panose="00000500000000000000" pitchFamily="2" charset="0"/>
            </a:endParaRP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Facilitates easy sharing and reproduction of workflows via Chaldene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Enhances the accessibility of image processing tools for scientists with limited programming experience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Expand the boundary for ImageJ users to explore and utilize other libraries instead of confining to ImageJ’s Java Ecosystem</a:t>
            </a:r>
          </a:p>
        </p:txBody>
      </p:sp>
      <p:sp>
        <p:nvSpPr>
          <p:cNvPr id="82" name="Google Shape;8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extLst>
      <p:ext uri="{BB962C8B-B14F-4D97-AF65-F5344CB8AC3E}">
        <p14:creationId xmlns:p14="http://schemas.microsoft.com/office/powerpoint/2010/main" val="29142209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66</a:t>
            </a:fld>
            <a:endParaRPr lang="LID4096"/>
          </a:p>
        </p:txBody>
      </p:sp>
    </p:spTree>
    <p:extLst>
      <p:ext uri="{BB962C8B-B14F-4D97-AF65-F5344CB8AC3E}">
        <p14:creationId xmlns:p14="http://schemas.microsoft.com/office/powerpoint/2010/main" val="387830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D25EE81-2223-49C4-985E-5DE7447DA798}" type="slidenum">
              <a:rPr lang="LID4096" smtClean="0"/>
              <a:t>7</a:t>
            </a:fld>
            <a:endParaRPr lang="LID4096"/>
          </a:p>
        </p:txBody>
      </p:sp>
    </p:spTree>
    <p:extLst>
      <p:ext uri="{BB962C8B-B14F-4D97-AF65-F5344CB8AC3E}">
        <p14:creationId xmlns:p14="http://schemas.microsoft.com/office/powerpoint/2010/main" val="3941489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- 3. [Methodology]:</a:t>
            </a:r>
            <a:br>
              <a:rPr lang="en-GB" dirty="0"/>
            </a:br>
            <a:r>
              <a:rPr lang="en-GB" dirty="0"/>
              <a:t>  - a. Add more technical details in Method 2 PyImageJ</a:t>
            </a:r>
            <a:br>
              <a:rPr lang="en-GB" dirty="0"/>
            </a:br>
            <a:r>
              <a:rPr lang="en-GB" dirty="0"/>
              <a:t>  - b. Add [Automatic ImageJ Op Node Generation] to Part 3</a:t>
            </a:r>
          </a:p>
          <a:p>
            <a:pPr rtl="0"/>
            <a:r>
              <a:rPr lang="en-GB" dirty="0"/>
              <a:t> </a:t>
            </a:r>
          </a:p>
          <a:p>
            <a:pPr rtl="0"/>
            <a:r>
              <a:rPr lang="en-GB" dirty="0"/>
              <a:t>- 4. [Progress Made]</a:t>
            </a:r>
            <a:br>
              <a:rPr lang="en-GB" dirty="0"/>
            </a:br>
            <a:r>
              <a:rPr lang="en-GB" dirty="0"/>
              <a:t>  - one showcase video of segmentation</a:t>
            </a:r>
            <a:br>
              <a:rPr lang="en-GB" dirty="0"/>
            </a:br>
            <a:r>
              <a:rPr lang="en-GB" dirty="0"/>
              <a:t>  - one live operation of generating ImageJ Op Node</a:t>
            </a:r>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8</a:t>
            </a:fld>
            <a:endParaRPr lang="en-US"/>
          </a:p>
        </p:txBody>
      </p:sp>
    </p:spTree>
    <p:extLst>
      <p:ext uri="{BB962C8B-B14F-4D97-AF65-F5344CB8AC3E}">
        <p14:creationId xmlns:p14="http://schemas.microsoft.com/office/powerpoint/2010/main" val="4237788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- 3. [Methodology]:</a:t>
            </a:r>
            <a:br>
              <a:rPr lang="en-GB" dirty="0"/>
            </a:br>
            <a:r>
              <a:rPr lang="en-GB" dirty="0"/>
              <a:t>  - a. Add more technical details in Method 2 PyImageJ</a:t>
            </a:r>
            <a:br>
              <a:rPr lang="en-GB" dirty="0"/>
            </a:br>
            <a:r>
              <a:rPr lang="en-GB" dirty="0"/>
              <a:t>  - b. Add [Automatic ImageJ Op Node Generation] to Part 3</a:t>
            </a:r>
          </a:p>
          <a:p>
            <a:pPr rtl="0"/>
            <a:r>
              <a:rPr lang="en-GB" dirty="0"/>
              <a:t> </a:t>
            </a:r>
          </a:p>
          <a:p>
            <a:pPr rtl="0"/>
            <a:r>
              <a:rPr lang="en-GB" dirty="0"/>
              <a:t>- 4. [Progress Made]</a:t>
            </a:r>
            <a:br>
              <a:rPr lang="en-GB" dirty="0"/>
            </a:br>
            <a:r>
              <a:rPr lang="en-GB" dirty="0"/>
              <a:t>  - one showcase video of segmentation</a:t>
            </a:r>
            <a:br>
              <a:rPr lang="en-GB" dirty="0"/>
            </a:br>
            <a:r>
              <a:rPr lang="en-GB" dirty="0"/>
              <a:t>  - one live operation of generating ImageJ Op Node</a:t>
            </a:r>
          </a:p>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284340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BD95-C6A1-B920-430B-DBAF1C14EAAF}"/>
              </a:ext>
            </a:extLst>
          </p:cNvPr>
          <p:cNvSpPr>
            <a:spLocks noGrp="1"/>
          </p:cNvSpPr>
          <p:nvPr>
            <p:ph type="ctrTitle"/>
          </p:nvPr>
        </p:nvSpPr>
        <p:spPr>
          <a:xfrm>
            <a:off x="1524000" y="1381176"/>
            <a:ext cx="9144000" cy="2387600"/>
          </a:xfrm>
        </p:spPr>
        <p:txBody>
          <a:bodyPr anchor="b"/>
          <a:lstStyle>
            <a:lvl1pPr algn="ctr">
              <a:defRPr sz="6000"/>
            </a:lvl1pPr>
          </a:lstStyle>
          <a:p>
            <a:r>
              <a:rPr lang="en-US" dirty="0"/>
              <a:t>Click to edit Master title style</a:t>
            </a:r>
            <a:endParaRPr lang="LID4096" dirty="0"/>
          </a:p>
        </p:txBody>
      </p:sp>
      <p:sp>
        <p:nvSpPr>
          <p:cNvPr id="3" name="Subtitle 2">
            <a:extLst>
              <a:ext uri="{FF2B5EF4-FFF2-40B4-BE49-F238E27FC236}">
                <a16:creationId xmlns:a16="http://schemas.microsoft.com/office/drawing/2014/main" id="{6809D663-BC62-98F1-7408-1C1B0161C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a:p>
            <a:r>
              <a:rPr lang="en-US" dirty="0"/>
              <a:t>Click to edit Master subtitle style</a:t>
            </a:r>
            <a:endParaRPr lang="LID4096" dirty="0"/>
          </a:p>
        </p:txBody>
      </p:sp>
      <p:sp>
        <p:nvSpPr>
          <p:cNvPr id="9" name="Date Placeholder 8">
            <a:extLst>
              <a:ext uri="{FF2B5EF4-FFF2-40B4-BE49-F238E27FC236}">
                <a16:creationId xmlns:a16="http://schemas.microsoft.com/office/drawing/2014/main" id="{3A79047F-8BB4-A8DA-FD67-C1ED900ABA2B}"/>
              </a:ext>
            </a:extLst>
          </p:cNvPr>
          <p:cNvSpPr>
            <a:spLocks noGrp="1"/>
          </p:cNvSpPr>
          <p:nvPr>
            <p:ph type="dt" sz="half" idx="10"/>
          </p:nvPr>
        </p:nvSpPr>
        <p:spPr/>
        <p:txBody>
          <a:bodyPr/>
          <a:lstStyle/>
          <a:p>
            <a:r>
              <a:rPr lang="LID4096"/>
              <a:t>22/03/2024</a:t>
            </a:r>
            <a:endParaRPr lang="LID4096" dirty="0"/>
          </a:p>
        </p:txBody>
      </p:sp>
      <p:sp>
        <p:nvSpPr>
          <p:cNvPr id="10" name="Footer Placeholder 9">
            <a:extLst>
              <a:ext uri="{FF2B5EF4-FFF2-40B4-BE49-F238E27FC236}">
                <a16:creationId xmlns:a16="http://schemas.microsoft.com/office/drawing/2014/main" id="{8D2D5907-6983-835B-F08F-CE6B49C203E4}"/>
              </a:ext>
            </a:extLst>
          </p:cNvPr>
          <p:cNvSpPr>
            <a:spLocks noGrp="1"/>
          </p:cNvSpPr>
          <p:nvPr>
            <p:ph type="ftr" sz="quarter" idx="11"/>
          </p:nvPr>
        </p:nvSpPr>
        <p:spPr/>
        <p:txBody>
          <a:bodyPr/>
          <a:lstStyle/>
          <a:p>
            <a:r>
              <a:rPr lang="en-US"/>
              <a:t>BMS S</a:t>
            </a:r>
            <a:r>
              <a:rPr lang="en-US" altLang="zh-CN"/>
              <a:t>eminar, Ziwei He</a:t>
            </a:r>
            <a:endParaRPr lang="LID4096" dirty="0"/>
          </a:p>
        </p:txBody>
      </p:sp>
      <p:sp>
        <p:nvSpPr>
          <p:cNvPr id="11" name="Slide Number Placeholder 10">
            <a:extLst>
              <a:ext uri="{FF2B5EF4-FFF2-40B4-BE49-F238E27FC236}">
                <a16:creationId xmlns:a16="http://schemas.microsoft.com/office/drawing/2014/main" id="{49356F16-34B1-9CD6-B002-F5CBC4C28B19}"/>
              </a:ext>
            </a:extLst>
          </p:cNvPr>
          <p:cNvSpPr>
            <a:spLocks noGrp="1"/>
          </p:cNvSpPr>
          <p:nvPr>
            <p:ph type="sldNum" sz="quarter" idx="12"/>
          </p:nvPr>
        </p:nvSpPr>
        <p:spPr/>
        <p:txBody>
          <a:bodyPr/>
          <a:lstStyle/>
          <a:p>
            <a:r>
              <a:rPr lang="en-US"/>
              <a:t>1</a:t>
            </a:r>
            <a:endParaRPr lang="LID4096" dirty="0"/>
          </a:p>
        </p:txBody>
      </p:sp>
    </p:spTree>
    <p:extLst>
      <p:ext uri="{BB962C8B-B14F-4D97-AF65-F5344CB8AC3E}">
        <p14:creationId xmlns:p14="http://schemas.microsoft.com/office/powerpoint/2010/main" val="239449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6EBD-312E-0996-C666-352EFB16678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D1978BC-6B33-A15E-06AC-72AE5DA62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317847E-2257-A770-EBD4-5B184AC6BBC9}"/>
              </a:ext>
            </a:extLst>
          </p:cNvPr>
          <p:cNvSpPr>
            <a:spLocks noGrp="1"/>
          </p:cNvSpPr>
          <p:nvPr>
            <p:ph type="dt" sz="half" idx="10"/>
          </p:nvPr>
        </p:nvSpPr>
        <p:spPr/>
        <p:txBody>
          <a:bodyPr/>
          <a:lstStyle/>
          <a:p>
            <a:r>
              <a:rPr lang="LID4096"/>
              <a:t>22/03/2024</a:t>
            </a:r>
          </a:p>
        </p:txBody>
      </p:sp>
      <p:sp>
        <p:nvSpPr>
          <p:cNvPr id="5" name="Footer Placeholder 4">
            <a:extLst>
              <a:ext uri="{FF2B5EF4-FFF2-40B4-BE49-F238E27FC236}">
                <a16:creationId xmlns:a16="http://schemas.microsoft.com/office/drawing/2014/main" id="{A9366A0B-383B-A0BB-05E3-4AEDDFD9DACA}"/>
              </a:ext>
            </a:extLst>
          </p:cNvPr>
          <p:cNvSpPr>
            <a:spLocks noGrp="1"/>
          </p:cNvSpPr>
          <p:nvPr>
            <p:ph type="ftr" sz="quarter" idx="11"/>
          </p:nvPr>
        </p:nvSpPr>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D5331C75-DC42-ADF3-BCD4-3DF1F79896BB}"/>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97075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E5893-29E2-6D47-C9B5-F38FF5E72A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0A2F78CE-6C1D-A11E-451D-8AE6D9AD0A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E653E3E-2C1E-060C-A87B-7F30BFB952AA}"/>
              </a:ext>
            </a:extLst>
          </p:cNvPr>
          <p:cNvSpPr>
            <a:spLocks noGrp="1"/>
          </p:cNvSpPr>
          <p:nvPr>
            <p:ph type="dt" sz="half" idx="10"/>
          </p:nvPr>
        </p:nvSpPr>
        <p:spPr/>
        <p:txBody>
          <a:bodyPr/>
          <a:lstStyle/>
          <a:p>
            <a:r>
              <a:rPr lang="LID4096"/>
              <a:t>22/03/2024</a:t>
            </a:r>
          </a:p>
        </p:txBody>
      </p:sp>
      <p:sp>
        <p:nvSpPr>
          <p:cNvPr id="5" name="Footer Placeholder 4">
            <a:extLst>
              <a:ext uri="{FF2B5EF4-FFF2-40B4-BE49-F238E27FC236}">
                <a16:creationId xmlns:a16="http://schemas.microsoft.com/office/drawing/2014/main" id="{D654C4F5-5A72-8665-DD42-27CF7BC1A21A}"/>
              </a:ext>
            </a:extLst>
          </p:cNvPr>
          <p:cNvSpPr>
            <a:spLocks noGrp="1"/>
          </p:cNvSpPr>
          <p:nvPr>
            <p:ph type="ftr" sz="quarter" idx="11"/>
          </p:nvPr>
        </p:nvSpPr>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A939EDBE-DD0A-1EF5-8AAA-EC93755A53C0}"/>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366014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BD95-C6A1-B920-430B-DBAF1C14EAAF}"/>
              </a:ext>
            </a:extLst>
          </p:cNvPr>
          <p:cNvSpPr>
            <a:spLocks noGrp="1"/>
          </p:cNvSpPr>
          <p:nvPr>
            <p:ph type="ctrTitle"/>
          </p:nvPr>
        </p:nvSpPr>
        <p:spPr>
          <a:xfrm>
            <a:off x="1524000" y="1381176"/>
            <a:ext cx="9144000" cy="2387600"/>
          </a:xfrm>
        </p:spPr>
        <p:txBody>
          <a:bodyPr anchor="b"/>
          <a:lstStyle>
            <a:lvl1pPr algn="ctr">
              <a:defRPr sz="6000"/>
            </a:lvl1pPr>
          </a:lstStyle>
          <a:p>
            <a:r>
              <a:rPr lang="en-US" dirty="0"/>
              <a:t>Click to edit Master title style</a:t>
            </a:r>
            <a:endParaRPr lang="LID4096" dirty="0"/>
          </a:p>
        </p:txBody>
      </p:sp>
      <p:sp>
        <p:nvSpPr>
          <p:cNvPr id="3" name="Subtitle 2">
            <a:extLst>
              <a:ext uri="{FF2B5EF4-FFF2-40B4-BE49-F238E27FC236}">
                <a16:creationId xmlns:a16="http://schemas.microsoft.com/office/drawing/2014/main" id="{6809D663-BC62-98F1-7408-1C1B0161C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a:p>
            <a:r>
              <a:rPr lang="en-US" dirty="0"/>
              <a:t>Click to edit Master subtitle style</a:t>
            </a:r>
            <a:endParaRPr lang="LID4096" dirty="0"/>
          </a:p>
        </p:txBody>
      </p:sp>
      <p:sp>
        <p:nvSpPr>
          <p:cNvPr id="4" name="Date Placeholder 3">
            <a:extLst>
              <a:ext uri="{FF2B5EF4-FFF2-40B4-BE49-F238E27FC236}">
                <a16:creationId xmlns:a16="http://schemas.microsoft.com/office/drawing/2014/main" id="{176F5B1D-C7B1-35AC-3619-237FAA2EA4C9}"/>
              </a:ext>
            </a:extLst>
          </p:cNvPr>
          <p:cNvSpPr>
            <a:spLocks noGrp="1"/>
          </p:cNvSpPr>
          <p:nvPr>
            <p:ph type="dt" sz="half" idx="10"/>
          </p:nvPr>
        </p:nvSpPr>
        <p:spPr/>
        <p:txBody>
          <a:bodyPr/>
          <a:lstStyle/>
          <a:p>
            <a:r>
              <a:rPr lang="LID4096"/>
              <a:t>22/03/2024</a:t>
            </a:r>
          </a:p>
        </p:txBody>
      </p:sp>
      <p:sp>
        <p:nvSpPr>
          <p:cNvPr id="5" name="Footer Placeholder 4">
            <a:extLst>
              <a:ext uri="{FF2B5EF4-FFF2-40B4-BE49-F238E27FC236}">
                <a16:creationId xmlns:a16="http://schemas.microsoft.com/office/drawing/2014/main" id="{7380ED0D-BB63-DC9E-EDCF-8854CF560A82}"/>
              </a:ext>
            </a:extLst>
          </p:cNvPr>
          <p:cNvSpPr>
            <a:spLocks noGrp="1"/>
          </p:cNvSpPr>
          <p:nvPr>
            <p:ph type="ftr" sz="quarter" idx="11"/>
          </p:nvPr>
        </p:nvSpPr>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78E4E9E0-D56D-8FBD-629E-B6C0EB23B21E}"/>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5209281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CE3C-3652-E421-B80E-65E97BE2A8F0}"/>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0834C3D-F7F9-20AC-C351-F016B63FB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0C70578-905A-9FAD-3702-F9136D47436A}"/>
              </a:ext>
            </a:extLst>
          </p:cNvPr>
          <p:cNvSpPr>
            <a:spLocks noGrp="1"/>
          </p:cNvSpPr>
          <p:nvPr>
            <p:ph type="dt" sz="half" idx="10"/>
          </p:nvPr>
        </p:nvSpPr>
        <p:spPr/>
        <p:txBody>
          <a:bodyPr/>
          <a:lstStyle/>
          <a:p>
            <a:r>
              <a:rPr lang="LID4096"/>
              <a:t>22/03/2024</a:t>
            </a:r>
          </a:p>
        </p:txBody>
      </p:sp>
      <p:sp>
        <p:nvSpPr>
          <p:cNvPr id="5" name="Footer Placeholder 4">
            <a:extLst>
              <a:ext uri="{FF2B5EF4-FFF2-40B4-BE49-F238E27FC236}">
                <a16:creationId xmlns:a16="http://schemas.microsoft.com/office/drawing/2014/main" id="{0560291A-3FF2-E8B3-54F6-5E2CE8FF9D50}"/>
              </a:ext>
            </a:extLst>
          </p:cNvPr>
          <p:cNvSpPr>
            <a:spLocks noGrp="1"/>
          </p:cNvSpPr>
          <p:nvPr>
            <p:ph type="ftr" sz="quarter" idx="11"/>
          </p:nvPr>
        </p:nvSpPr>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03DD5839-1C7B-B880-8274-767B97F15E20}"/>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2149126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21AF-D7C6-5693-1E13-AA9FAF8D3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8C1C685-A9AE-743A-C9A1-42BFFEA2C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9F0B4-A696-A8E1-BFF2-BC60F0FE5E3D}"/>
              </a:ext>
            </a:extLst>
          </p:cNvPr>
          <p:cNvSpPr>
            <a:spLocks noGrp="1"/>
          </p:cNvSpPr>
          <p:nvPr>
            <p:ph type="dt" sz="half" idx="10"/>
          </p:nvPr>
        </p:nvSpPr>
        <p:spPr/>
        <p:txBody>
          <a:bodyPr/>
          <a:lstStyle/>
          <a:p>
            <a:r>
              <a:rPr lang="LID4096"/>
              <a:t>22/03/2024</a:t>
            </a:r>
          </a:p>
        </p:txBody>
      </p:sp>
      <p:sp>
        <p:nvSpPr>
          <p:cNvPr id="5" name="Footer Placeholder 4">
            <a:extLst>
              <a:ext uri="{FF2B5EF4-FFF2-40B4-BE49-F238E27FC236}">
                <a16:creationId xmlns:a16="http://schemas.microsoft.com/office/drawing/2014/main" id="{21358262-7467-7C40-6983-407E0ECF61B5}"/>
              </a:ext>
            </a:extLst>
          </p:cNvPr>
          <p:cNvSpPr>
            <a:spLocks noGrp="1"/>
          </p:cNvSpPr>
          <p:nvPr>
            <p:ph type="ftr" sz="quarter" idx="11"/>
          </p:nvPr>
        </p:nvSpPr>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AD7F6519-93B9-97B0-0E8C-C9527CB3D1F6}"/>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48091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F8F1-BD48-36FD-C610-82247D6967AD}"/>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00F6944-EC08-566D-7236-467F68C60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9B5705E8-813E-E89A-DDE9-3C0C59E28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82753093-99FF-FB41-C976-FE03F0B72C0D}"/>
              </a:ext>
            </a:extLst>
          </p:cNvPr>
          <p:cNvSpPr>
            <a:spLocks noGrp="1"/>
          </p:cNvSpPr>
          <p:nvPr>
            <p:ph type="dt" sz="half" idx="10"/>
          </p:nvPr>
        </p:nvSpPr>
        <p:spPr/>
        <p:txBody>
          <a:bodyPr/>
          <a:lstStyle/>
          <a:p>
            <a:r>
              <a:rPr lang="LID4096"/>
              <a:t>22/03/2024</a:t>
            </a:r>
          </a:p>
        </p:txBody>
      </p:sp>
      <p:sp>
        <p:nvSpPr>
          <p:cNvPr id="6" name="Footer Placeholder 5">
            <a:extLst>
              <a:ext uri="{FF2B5EF4-FFF2-40B4-BE49-F238E27FC236}">
                <a16:creationId xmlns:a16="http://schemas.microsoft.com/office/drawing/2014/main" id="{92118303-83B5-37ED-2B46-94D21B304EA9}"/>
              </a:ext>
            </a:extLst>
          </p:cNvPr>
          <p:cNvSpPr>
            <a:spLocks noGrp="1"/>
          </p:cNvSpPr>
          <p:nvPr>
            <p:ph type="ftr" sz="quarter" idx="11"/>
          </p:nvPr>
        </p:nvSpPr>
        <p:spPr/>
        <p:txBody>
          <a:bodyPr/>
          <a:lstStyle/>
          <a:p>
            <a:r>
              <a:rPr lang="en-GB"/>
              <a:t>BMS Seminar, Ziwei He</a:t>
            </a:r>
            <a:endParaRPr lang="LID4096"/>
          </a:p>
        </p:txBody>
      </p:sp>
      <p:sp>
        <p:nvSpPr>
          <p:cNvPr id="7" name="Slide Number Placeholder 6">
            <a:extLst>
              <a:ext uri="{FF2B5EF4-FFF2-40B4-BE49-F238E27FC236}">
                <a16:creationId xmlns:a16="http://schemas.microsoft.com/office/drawing/2014/main" id="{EFFF96BE-3FCA-AB7A-09E0-1D4E24F7FF13}"/>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201235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36AD-73F2-C89E-4B54-E484D09951CF}"/>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162473ED-C759-388A-84A8-198F98FA3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6F90EE-DF2E-8ACE-8D26-AE754D9DA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31411726-6E32-5546-025D-0F6CDBEC77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25EB80-AD95-7FED-3CCD-7420B6B1D1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A62BE3B0-A31B-C9F2-9ED7-B2ABE98F397E}"/>
              </a:ext>
            </a:extLst>
          </p:cNvPr>
          <p:cNvSpPr>
            <a:spLocks noGrp="1"/>
          </p:cNvSpPr>
          <p:nvPr>
            <p:ph type="dt" sz="half" idx="10"/>
          </p:nvPr>
        </p:nvSpPr>
        <p:spPr/>
        <p:txBody>
          <a:bodyPr/>
          <a:lstStyle/>
          <a:p>
            <a:r>
              <a:rPr lang="LID4096"/>
              <a:t>22/03/2024</a:t>
            </a:r>
          </a:p>
        </p:txBody>
      </p:sp>
      <p:sp>
        <p:nvSpPr>
          <p:cNvPr id="8" name="Footer Placeholder 7">
            <a:extLst>
              <a:ext uri="{FF2B5EF4-FFF2-40B4-BE49-F238E27FC236}">
                <a16:creationId xmlns:a16="http://schemas.microsoft.com/office/drawing/2014/main" id="{75E397CA-B1F6-66CB-C506-D6E7C831C478}"/>
              </a:ext>
            </a:extLst>
          </p:cNvPr>
          <p:cNvSpPr>
            <a:spLocks noGrp="1"/>
          </p:cNvSpPr>
          <p:nvPr>
            <p:ph type="ftr" sz="quarter" idx="11"/>
          </p:nvPr>
        </p:nvSpPr>
        <p:spPr/>
        <p:txBody>
          <a:bodyPr/>
          <a:lstStyle/>
          <a:p>
            <a:r>
              <a:rPr lang="en-GB"/>
              <a:t>BMS Seminar, Ziwei He</a:t>
            </a:r>
            <a:endParaRPr lang="LID4096"/>
          </a:p>
        </p:txBody>
      </p:sp>
      <p:sp>
        <p:nvSpPr>
          <p:cNvPr id="9" name="Slide Number Placeholder 8">
            <a:extLst>
              <a:ext uri="{FF2B5EF4-FFF2-40B4-BE49-F238E27FC236}">
                <a16:creationId xmlns:a16="http://schemas.microsoft.com/office/drawing/2014/main" id="{839DDDE4-78EE-165C-501C-5F917170F913}"/>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35278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2DEC-DAAE-6D86-AD24-59CB9EA64D4A}"/>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FED8B30C-B8CF-4405-3551-2EE760348E5A}"/>
              </a:ext>
            </a:extLst>
          </p:cNvPr>
          <p:cNvSpPr>
            <a:spLocks noGrp="1"/>
          </p:cNvSpPr>
          <p:nvPr>
            <p:ph type="dt" sz="half" idx="10"/>
          </p:nvPr>
        </p:nvSpPr>
        <p:spPr/>
        <p:txBody>
          <a:bodyPr/>
          <a:lstStyle/>
          <a:p>
            <a:r>
              <a:rPr lang="LID4096"/>
              <a:t>22/03/2024</a:t>
            </a:r>
          </a:p>
        </p:txBody>
      </p:sp>
      <p:sp>
        <p:nvSpPr>
          <p:cNvPr id="4" name="Footer Placeholder 3">
            <a:extLst>
              <a:ext uri="{FF2B5EF4-FFF2-40B4-BE49-F238E27FC236}">
                <a16:creationId xmlns:a16="http://schemas.microsoft.com/office/drawing/2014/main" id="{48C9B138-0F7F-6F95-C8D8-59B9C015F6D6}"/>
              </a:ext>
            </a:extLst>
          </p:cNvPr>
          <p:cNvSpPr>
            <a:spLocks noGrp="1"/>
          </p:cNvSpPr>
          <p:nvPr>
            <p:ph type="ftr" sz="quarter" idx="11"/>
          </p:nvPr>
        </p:nvSpPr>
        <p:spPr/>
        <p:txBody>
          <a:bodyPr/>
          <a:lstStyle/>
          <a:p>
            <a:r>
              <a:rPr lang="en-GB"/>
              <a:t>BMS Seminar, Ziwei He</a:t>
            </a:r>
            <a:endParaRPr lang="LID4096"/>
          </a:p>
        </p:txBody>
      </p:sp>
      <p:sp>
        <p:nvSpPr>
          <p:cNvPr id="5" name="Slide Number Placeholder 4">
            <a:extLst>
              <a:ext uri="{FF2B5EF4-FFF2-40B4-BE49-F238E27FC236}">
                <a16:creationId xmlns:a16="http://schemas.microsoft.com/office/drawing/2014/main" id="{670556AC-51B8-C80A-155B-B5185CD60D43}"/>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3139128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8DAC2-AB79-5C33-5041-B2349B7B410F}"/>
              </a:ext>
            </a:extLst>
          </p:cNvPr>
          <p:cNvSpPr>
            <a:spLocks noGrp="1"/>
          </p:cNvSpPr>
          <p:nvPr>
            <p:ph type="dt" sz="half" idx="10"/>
          </p:nvPr>
        </p:nvSpPr>
        <p:spPr/>
        <p:txBody>
          <a:bodyPr/>
          <a:lstStyle/>
          <a:p>
            <a:r>
              <a:rPr lang="LID4096"/>
              <a:t>22/03/2024</a:t>
            </a:r>
          </a:p>
        </p:txBody>
      </p:sp>
      <p:sp>
        <p:nvSpPr>
          <p:cNvPr id="3" name="Footer Placeholder 2">
            <a:extLst>
              <a:ext uri="{FF2B5EF4-FFF2-40B4-BE49-F238E27FC236}">
                <a16:creationId xmlns:a16="http://schemas.microsoft.com/office/drawing/2014/main" id="{A2685043-1BF6-49E3-8851-5ED7728D50DC}"/>
              </a:ext>
            </a:extLst>
          </p:cNvPr>
          <p:cNvSpPr>
            <a:spLocks noGrp="1"/>
          </p:cNvSpPr>
          <p:nvPr>
            <p:ph type="ftr" sz="quarter" idx="11"/>
          </p:nvPr>
        </p:nvSpPr>
        <p:spPr/>
        <p:txBody>
          <a:bodyPr/>
          <a:lstStyle/>
          <a:p>
            <a:r>
              <a:rPr lang="en-GB"/>
              <a:t>BMS Seminar, Ziwei He</a:t>
            </a:r>
            <a:endParaRPr lang="LID4096"/>
          </a:p>
        </p:txBody>
      </p:sp>
      <p:sp>
        <p:nvSpPr>
          <p:cNvPr id="4" name="Slide Number Placeholder 3">
            <a:extLst>
              <a:ext uri="{FF2B5EF4-FFF2-40B4-BE49-F238E27FC236}">
                <a16:creationId xmlns:a16="http://schemas.microsoft.com/office/drawing/2014/main" id="{F67D6D0D-96A6-F7F7-829E-8C13123C4D7A}"/>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3135906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ED63-1C07-2A79-C724-2281E417F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895B28F-69BF-EA0E-954E-513E5373E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4ED30259-2364-AD4D-DDDD-44FA2E940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1ACD1-2191-92AC-4639-1B582A918AFD}"/>
              </a:ext>
            </a:extLst>
          </p:cNvPr>
          <p:cNvSpPr>
            <a:spLocks noGrp="1"/>
          </p:cNvSpPr>
          <p:nvPr>
            <p:ph type="dt" sz="half" idx="10"/>
          </p:nvPr>
        </p:nvSpPr>
        <p:spPr/>
        <p:txBody>
          <a:bodyPr/>
          <a:lstStyle/>
          <a:p>
            <a:r>
              <a:rPr lang="LID4096"/>
              <a:t>22/03/2024</a:t>
            </a:r>
          </a:p>
        </p:txBody>
      </p:sp>
      <p:sp>
        <p:nvSpPr>
          <p:cNvPr id="6" name="Footer Placeholder 5">
            <a:extLst>
              <a:ext uri="{FF2B5EF4-FFF2-40B4-BE49-F238E27FC236}">
                <a16:creationId xmlns:a16="http://schemas.microsoft.com/office/drawing/2014/main" id="{0F1000D7-D261-964E-BF4A-FD38852EF7A7}"/>
              </a:ext>
            </a:extLst>
          </p:cNvPr>
          <p:cNvSpPr>
            <a:spLocks noGrp="1"/>
          </p:cNvSpPr>
          <p:nvPr>
            <p:ph type="ftr" sz="quarter" idx="11"/>
          </p:nvPr>
        </p:nvSpPr>
        <p:spPr/>
        <p:txBody>
          <a:bodyPr/>
          <a:lstStyle/>
          <a:p>
            <a:r>
              <a:rPr lang="en-GB"/>
              <a:t>BMS Seminar, Ziwei He</a:t>
            </a:r>
            <a:endParaRPr lang="LID4096"/>
          </a:p>
        </p:txBody>
      </p:sp>
      <p:sp>
        <p:nvSpPr>
          <p:cNvPr id="7" name="Slide Number Placeholder 6">
            <a:extLst>
              <a:ext uri="{FF2B5EF4-FFF2-40B4-BE49-F238E27FC236}">
                <a16:creationId xmlns:a16="http://schemas.microsoft.com/office/drawing/2014/main" id="{C41EE477-7ED9-503E-B461-6B53C0BEFA92}"/>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50943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CE3C-3652-E421-B80E-65E97BE2A8F0}"/>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0834C3D-F7F9-20AC-C351-F016B63FB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0C70578-905A-9FAD-3702-F9136D47436A}"/>
              </a:ext>
            </a:extLst>
          </p:cNvPr>
          <p:cNvSpPr>
            <a:spLocks noGrp="1"/>
          </p:cNvSpPr>
          <p:nvPr>
            <p:ph type="dt" sz="half" idx="10"/>
          </p:nvPr>
        </p:nvSpPr>
        <p:spPr/>
        <p:txBody>
          <a:bodyPr/>
          <a:lstStyle/>
          <a:p>
            <a:r>
              <a:rPr lang="LID4096"/>
              <a:t>22/03/2024</a:t>
            </a:r>
          </a:p>
        </p:txBody>
      </p:sp>
      <p:sp>
        <p:nvSpPr>
          <p:cNvPr id="5" name="Footer Placeholder 4">
            <a:extLst>
              <a:ext uri="{FF2B5EF4-FFF2-40B4-BE49-F238E27FC236}">
                <a16:creationId xmlns:a16="http://schemas.microsoft.com/office/drawing/2014/main" id="{0560291A-3FF2-E8B3-54F6-5E2CE8FF9D50}"/>
              </a:ext>
            </a:extLst>
          </p:cNvPr>
          <p:cNvSpPr>
            <a:spLocks noGrp="1"/>
          </p:cNvSpPr>
          <p:nvPr>
            <p:ph type="ftr" sz="quarter" idx="11"/>
          </p:nvPr>
        </p:nvSpPr>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03DD5839-1C7B-B880-8274-767B97F15E20}"/>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4904629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37FD-C4B8-A446-990E-1D78157E2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D6A46FF6-A43F-819F-DE19-340998C44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CA8BFD15-2519-BF81-79BA-EE4D93154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2E86E-D4B4-63A1-F7E7-46493175AB4C}"/>
              </a:ext>
            </a:extLst>
          </p:cNvPr>
          <p:cNvSpPr>
            <a:spLocks noGrp="1"/>
          </p:cNvSpPr>
          <p:nvPr>
            <p:ph type="dt" sz="half" idx="10"/>
          </p:nvPr>
        </p:nvSpPr>
        <p:spPr/>
        <p:txBody>
          <a:bodyPr/>
          <a:lstStyle/>
          <a:p>
            <a:r>
              <a:rPr lang="LID4096"/>
              <a:t>22/03/2024</a:t>
            </a:r>
          </a:p>
        </p:txBody>
      </p:sp>
      <p:sp>
        <p:nvSpPr>
          <p:cNvPr id="6" name="Footer Placeholder 5">
            <a:extLst>
              <a:ext uri="{FF2B5EF4-FFF2-40B4-BE49-F238E27FC236}">
                <a16:creationId xmlns:a16="http://schemas.microsoft.com/office/drawing/2014/main" id="{3D390DF0-5573-1648-4774-DD6569C7F99C}"/>
              </a:ext>
            </a:extLst>
          </p:cNvPr>
          <p:cNvSpPr>
            <a:spLocks noGrp="1"/>
          </p:cNvSpPr>
          <p:nvPr>
            <p:ph type="ftr" sz="quarter" idx="11"/>
          </p:nvPr>
        </p:nvSpPr>
        <p:spPr/>
        <p:txBody>
          <a:bodyPr/>
          <a:lstStyle/>
          <a:p>
            <a:r>
              <a:rPr lang="en-GB"/>
              <a:t>BMS Seminar, Ziwei He</a:t>
            </a:r>
            <a:endParaRPr lang="LID4096"/>
          </a:p>
        </p:txBody>
      </p:sp>
      <p:sp>
        <p:nvSpPr>
          <p:cNvPr id="7" name="Slide Number Placeholder 6">
            <a:extLst>
              <a:ext uri="{FF2B5EF4-FFF2-40B4-BE49-F238E27FC236}">
                <a16:creationId xmlns:a16="http://schemas.microsoft.com/office/drawing/2014/main" id="{C550CA64-3E41-5CBC-B1A1-F35AC2DFDF4F}"/>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377341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6EBD-312E-0996-C666-352EFB16678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D1978BC-6B33-A15E-06AC-72AE5DA62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317847E-2257-A770-EBD4-5B184AC6BBC9}"/>
              </a:ext>
            </a:extLst>
          </p:cNvPr>
          <p:cNvSpPr>
            <a:spLocks noGrp="1"/>
          </p:cNvSpPr>
          <p:nvPr>
            <p:ph type="dt" sz="half" idx="10"/>
          </p:nvPr>
        </p:nvSpPr>
        <p:spPr/>
        <p:txBody>
          <a:bodyPr/>
          <a:lstStyle/>
          <a:p>
            <a:r>
              <a:rPr lang="LID4096"/>
              <a:t>22/03/2024</a:t>
            </a:r>
          </a:p>
        </p:txBody>
      </p:sp>
      <p:sp>
        <p:nvSpPr>
          <p:cNvPr id="5" name="Footer Placeholder 4">
            <a:extLst>
              <a:ext uri="{FF2B5EF4-FFF2-40B4-BE49-F238E27FC236}">
                <a16:creationId xmlns:a16="http://schemas.microsoft.com/office/drawing/2014/main" id="{A9366A0B-383B-A0BB-05E3-4AEDDFD9DACA}"/>
              </a:ext>
            </a:extLst>
          </p:cNvPr>
          <p:cNvSpPr>
            <a:spLocks noGrp="1"/>
          </p:cNvSpPr>
          <p:nvPr>
            <p:ph type="ftr" sz="quarter" idx="11"/>
          </p:nvPr>
        </p:nvSpPr>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D5331C75-DC42-ADF3-BCD4-3DF1F79896BB}"/>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2883273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E5893-29E2-6D47-C9B5-F38FF5E72A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0A2F78CE-6C1D-A11E-451D-8AE6D9AD0A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E653E3E-2C1E-060C-A87B-7F30BFB952AA}"/>
              </a:ext>
            </a:extLst>
          </p:cNvPr>
          <p:cNvSpPr>
            <a:spLocks noGrp="1"/>
          </p:cNvSpPr>
          <p:nvPr>
            <p:ph type="dt" sz="half" idx="10"/>
          </p:nvPr>
        </p:nvSpPr>
        <p:spPr/>
        <p:txBody>
          <a:bodyPr/>
          <a:lstStyle/>
          <a:p>
            <a:r>
              <a:rPr lang="LID4096"/>
              <a:t>22/03/2024</a:t>
            </a:r>
          </a:p>
        </p:txBody>
      </p:sp>
      <p:sp>
        <p:nvSpPr>
          <p:cNvPr id="5" name="Footer Placeholder 4">
            <a:extLst>
              <a:ext uri="{FF2B5EF4-FFF2-40B4-BE49-F238E27FC236}">
                <a16:creationId xmlns:a16="http://schemas.microsoft.com/office/drawing/2014/main" id="{D654C4F5-5A72-8665-DD42-27CF7BC1A21A}"/>
              </a:ext>
            </a:extLst>
          </p:cNvPr>
          <p:cNvSpPr>
            <a:spLocks noGrp="1"/>
          </p:cNvSpPr>
          <p:nvPr>
            <p:ph type="ftr" sz="quarter" idx="11"/>
          </p:nvPr>
        </p:nvSpPr>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A939EDBE-DD0A-1EF5-8AAA-EC93755A53C0}"/>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3005798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BD95-C6A1-B920-430B-DBAF1C14EAAF}"/>
              </a:ext>
            </a:extLst>
          </p:cNvPr>
          <p:cNvSpPr>
            <a:spLocks noGrp="1"/>
          </p:cNvSpPr>
          <p:nvPr>
            <p:ph type="ctrTitle"/>
          </p:nvPr>
        </p:nvSpPr>
        <p:spPr>
          <a:xfrm>
            <a:off x="1524000" y="1381176"/>
            <a:ext cx="9144000" cy="2387600"/>
          </a:xfrm>
        </p:spPr>
        <p:txBody>
          <a:bodyPr anchor="b"/>
          <a:lstStyle>
            <a:lvl1pPr algn="ctr">
              <a:defRPr sz="6000"/>
            </a:lvl1pPr>
          </a:lstStyle>
          <a:p>
            <a:r>
              <a:rPr lang="en-US" dirty="0"/>
              <a:t>Click to edit Master title style</a:t>
            </a:r>
            <a:endParaRPr lang="LID4096" dirty="0"/>
          </a:p>
        </p:txBody>
      </p:sp>
      <p:sp>
        <p:nvSpPr>
          <p:cNvPr id="3" name="Subtitle 2">
            <a:extLst>
              <a:ext uri="{FF2B5EF4-FFF2-40B4-BE49-F238E27FC236}">
                <a16:creationId xmlns:a16="http://schemas.microsoft.com/office/drawing/2014/main" id="{6809D663-BC62-98F1-7408-1C1B0161C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a:p>
            <a:r>
              <a:rPr lang="en-US" dirty="0"/>
              <a:t>Click to edit Master subtitle style</a:t>
            </a:r>
            <a:endParaRPr lang="LID4096" dirty="0"/>
          </a:p>
        </p:txBody>
      </p:sp>
      <p:sp>
        <p:nvSpPr>
          <p:cNvPr id="4" name="Date Placeholder 3">
            <a:extLst>
              <a:ext uri="{FF2B5EF4-FFF2-40B4-BE49-F238E27FC236}">
                <a16:creationId xmlns:a16="http://schemas.microsoft.com/office/drawing/2014/main" id="{176F5B1D-C7B1-35AC-3619-237FAA2EA4C9}"/>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5" name="Footer Placeholder 4">
            <a:extLst>
              <a:ext uri="{FF2B5EF4-FFF2-40B4-BE49-F238E27FC236}">
                <a16:creationId xmlns:a16="http://schemas.microsoft.com/office/drawing/2014/main" id="{7380ED0D-BB63-DC9E-EDCF-8854CF560A82}"/>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78E4E9E0-D56D-8FBD-629E-B6C0EB23B21E}"/>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384432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CE3C-3652-E421-B80E-65E97BE2A8F0}"/>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0834C3D-F7F9-20AC-C351-F016B63FB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0C70578-905A-9FAD-3702-F9136D47436A}"/>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5" name="Footer Placeholder 4">
            <a:extLst>
              <a:ext uri="{FF2B5EF4-FFF2-40B4-BE49-F238E27FC236}">
                <a16:creationId xmlns:a16="http://schemas.microsoft.com/office/drawing/2014/main" id="{0560291A-3FF2-E8B3-54F6-5E2CE8FF9D50}"/>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03DD5839-1C7B-B880-8274-767B97F15E20}"/>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27566578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21AF-D7C6-5693-1E13-AA9FAF8D3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8C1C685-A9AE-743A-C9A1-42BFFEA2C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9F0B4-A696-A8E1-BFF2-BC60F0FE5E3D}"/>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5" name="Footer Placeholder 4">
            <a:extLst>
              <a:ext uri="{FF2B5EF4-FFF2-40B4-BE49-F238E27FC236}">
                <a16:creationId xmlns:a16="http://schemas.microsoft.com/office/drawing/2014/main" id="{21358262-7467-7C40-6983-407E0ECF61B5}"/>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AD7F6519-93B9-97B0-0E8C-C9527CB3D1F6}"/>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442377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F8F1-BD48-36FD-C610-82247D6967AD}"/>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00F6944-EC08-566D-7236-467F68C60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9B5705E8-813E-E89A-DDE9-3C0C59E28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82753093-99FF-FB41-C976-FE03F0B72C0D}"/>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6" name="Footer Placeholder 5">
            <a:extLst>
              <a:ext uri="{FF2B5EF4-FFF2-40B4-BE49-F238E27FC236}">
                <a16:creationId xmlns:a16="http://schemas.microsoft.com/office/drawing/2014/main" id="{92118303-83B5-37ED-2B46-94D21B304EA9}"/>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7" name="Slide Number Placeholder 6">
            <a:extLst>
              <a:ext uri="{FF2B5EF4-FFF2-40B4-BE49-F238E27FC236}">
                <a16:creationId xmlns:a16="http://schemas.microsoft.com/office/drawing/2014/main" id="{EFFF96BE-3FCA-AB7A-09E0-1D4E24F7FF13}"/>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227309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36AD-73F2-C89E-4B54-E484D09951CF}"/>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162473ED-C759-388A-84A8-198F98FA3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6F90EE-DF2E-8ACE-8D26-AE754D9DA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31411726-6E32-5546-025D-0F6CDBEC77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25EB80-AD95-7FED-3CCD-7420B6B1D1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A62BE3B0-A31B-C9F2-9ED7-B2ABE98F397E}"/>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8" name="Footer Placeholder 7">
            <a:extLst>
              <a:ext uri="{FF2B5EF4-FFF2-40B4-BE49-F238E27FC236}">
                <a16:creationId xmlns:a16="http://schemas.microsoft.com/office/drawing/2014/main" id="{75E397CA-B1F6-66CB-C506-D6E7C831C478}"/>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9" name="Slide Number Placeholder 8">
            <a:extLst>
              <a:ext uri="{FF2B5EF4-FFF2-40B4-BE49-F238E27FC236}">
                <a16:creationId xmlns:a16="http://schemas.microsoft.com/office/drawing/2014/main" id="{839DDDE4-78EE-165C-501C-5F917170F913}"/>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22042311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2DEC-DAAE-6D86-AD24-59CB9EA64D4A}"/>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FED8B30C-B8CF-4405-3551-2EE760348E5A}"/>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4" name="Footer Placeholder 3">
            <a:extLst>
              <a:ext uri="{FF2B5EF4-FFF2-40B4-BE49-F238E27FC236}">
                <a16:creationId xmlns:a16="http://schemas.microsoft.com/office/drawing/2014/main" id="{48C9B138-0F7F-6F95-C8D8-59B9C015F6D6}"/>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5" name="Slide Number Placeholder 4">
            <a:extLst>
              <a:ext uri="{FF2B5EF4-FFF2-40B4-BE49-F238E27FC236}">
                <a16:creationId xmlns:a16="http://schemas.microsoft.com/office/drawing/2014/main" id="{670556AC-51B8-C80A-155B-B5185CD60D43}"/>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4197619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8DAC2-AB79-5C33-5041-B2349B7B410F}"/>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3" name="Footer Placeholder 2">
            <a:extLst>
              <a:ext uri="{FF2B5EF4-FFF2-40B4-BE49-F238E27FC236}">
                <a16:creationId xmlns:a16="http://schemas.microsoft.com/office/drawing/2014/main" id="{A2685043-1BF6-49E3-8851-5ED7728D50DC}"/>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4" name="Slide Number Placeholder 3">
            <a:extLst>
              <a:ext uri="{FF2B5EF4-FFF2-40B4-BE49-F238E27FC236}">
                <a16:creationId xmlns:a16="http://schemas.microsoft.com/office/drawing/2014/main" id="{F67D6D0D-96A6-F7F7-829E-8C13123C4D7A}"/>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200308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21AF-D7C6-5693-1E13-AA9FAF8D3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8C1C685-A9AE-743A-C9A1-42BFFEA2C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9F0B4-A696-A8E1-BFF2-BC60F0FE5E3D}"/>
              </a:ext>
            </a:extLst>
          </p:cNvPr>
          <p:cNvSpPr>
            <a:spLocks noGrp="1"/>
          </p:cNvSpPr>
          <p:nvPr>
            <p:ph type="dt" sz="half" idx="10"/>
          </p:nvPr>
        </p:nvSpPr>
        <p:spPr/>
        <p:txBody>
          <a:bodyPr/>
          <a:lstStyle/>
          <a:p>
            <a:r>
              <a:rPr lang="LID4096"/>
              <a:t>22/03/2024</a:t>
            </a:r>
          </a:p>
        </p:txBody>
      </p:sp>
      <p:sp>
        <p:nvSpPr>
          <p:cNvPr id="5" name="Footer Placeholder 4">
            <a:extLst>
              <a:ext uri="{FF2B5EF4-FFF2-40B4-BE49-F238E27FC236}">
                <a16:creationId xmlns:a16="http://schemas.microsoft.com/office/drawing/2014/main" id="{21358262-7467-7C40-6983-407E0ECF61B5}"/>
              </a:ext>
            </a:extLst>
          </p:cNvPr>
          <p:cNvSpPr>
            <a:spLocks noGrp="1"/>
          </p:cNvSpPr>
          <p:nvPr>
            <p:ph type="ftr" sz="quarter" idx="11"/>
          </p:nvPr>
        </p:nvSpPr>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AD7F6519-93B9-97B0-0E8C-C9527CB3D1F6}"/>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575950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ED63-1C07-2A79-C724-2281E417F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895B28F-69BF-EA0E-954E-513E5373E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4ED30259-2364-AD4D-DDDD-44FA2E940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1ACD1-2191-92AC-4639-1B582A918AFD}"/>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6" name="Footer Placeholder 5">
            <a:extLst>
              <a:ext uri="{FF2B5EF4-FFF2-40B4-BE49-F238E27FC236}">
                <a16:creationId xmlns:a16="http://schemas.microsoft.com/office/drawing/2014/main" id="{0F1000D7-D261-964E-BF4A-FD38852EF7A7}"/>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7" name="Slide Number Placeholder 6">
            <a:extLst>
              <a:ext uri="{FF2B5EF4-FFF2-40B4-BE49-F238E27FC236}">
                <a16:creationId xmlns:a16="http://schemas.microsoft.com/office/drawing/2014/main" id="{C41EE477-7ED9-503E-B461-6B53C0BEFA92}"/>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11415915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37FD-C4B8-A446-990E-1D78157E2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D6A46FF6-A43F-819F-DE19-340998C44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CA8BFD15-2519-BF81-79BA-EE4D93154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2E86E-D4B4-63A1-F7E7-46493175AB4C}"/>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6" name="Footer Placeholder 5">
            <a:extLst>
              <a:ext uri="{FF2B5EF4-FFF2-40B4-BE49-F238E27FC236}">
                <a16:creationId xmlns:a16="http://schemas.microsoft.com/office/drawing/2014/main" id="{3D390DF0-5573-1648-4774-DD6569C7F99C}"/>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7" name="Slide Number Placeholder 6">
            <a:extLst>
              <a:ext uri="{FF2B5EF4-FFF2-40B4-BE49-F238E27FC236}">
                <a16:creationId xmlns:a16="http://schemas.microsoft.com/office/drawing/2014/main" id="{C550CA64-3E41-5CBC-B1A1-F35AC2DFDF4F}"/>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21161415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6EBD-312E-0996-C666-352EFB16678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D1978BC-6B33-A15E-06AC-72AE5DA62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317847E-2257-A770-EBD4-5B184AC6BBC9}"/>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5" name="Footer Placeholder 4">
            <a:extLst>
              <a:ext uri="{FF2B5EF4-FFF2-40B4-BE49-F238E27FC236}">
                <a16:creationId xmlns:a16="http://schemas.microsoft.com/office/drawing/2014/main" id="{A9366A0B-383B-A0BB-05E3-4AEDDFD9DACA}"/>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D5331C75-DC42-ADF3-BCD4-3DF1F79896BB}"/>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558431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E5893-29E2-6D47-C9B5-F38FF5E72A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0A2F78CE-6C1D-A11E-451D-8AE6D9AD0A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E653E3E-2C1E-060C-A87B-7F30BFB952AA}"/>
              </a:ext>
            </a:extLst>
          </p:cNvPr>
          <p:cNvSpPr>
            <a:spLocks noGrp="1"/>
          </p:cNvSpPr>
          <p:nvPr>
            <p:ph type="dt" sz="half" idx="10"/>
          </p:nvPr>
        </p:nvSpPr>
        <p:spPr>
          <a:xfrm>
            <a:off x="838200" y="6356350"/>
            <a:ext cx="2743200" cy="365125"/>
          </a:xfrm>
          <a:prstGeom prst="rect">
            <a:avLst/>
          </a:prstGeom>
        </p:spPr>
        <p:txBody>
          <a:bodyPr/>
          <a:lstStyle/>
          <a:p>
            <a:r>
              <a:rPr lang="LID4096"/>
              <a:t>22/03/2024</a:t>
            </a:r>
          </a:p>
        </p:txBody>
      </p:sp>
      <p:sp>
        <p:nvSpPr>
          <p:cNvPr id="5" name="Footer Placeholder 4">
            <a:extLst>
              <a:ext uri="{FF2B5EF4-FFF2-40B4-BE49-F238E27FC236}">
                <a16:creationId xmlns:a16="http://schemas.microsoft.com/office/drawing/2014/main" id="{D654C4F5-5A72-8665-DD42-27CF7BC1A21A}"/>
              </a:ext>
            </a:extLst>
          </p:cNvPr>
          <p:cNvSpPr>
            <a:spLocks noGrp="1"/>
          </p:cNvSpPr>
          <p:nvPr>
            <p:ph type="ftr" sz="quarter" idx="11"/>
          </p:nvPr>
        </p:nvSpPr>
        <p:spPr>
          <a:xfrm>
            <a:off x="4038600" y="6356350"/>
            <a:ext cx="4114800" cy="365125"/>
          </a:xfrm>
          <a:prstGeom prst="rect">
            <a:avLst/>
          </a:prstGeom>
        </p:spPr>
        <p:txBody>
          <a:bodyPr/>
          <a:lstStyle/>
          <a:p>
            <a:r>
              <a:rPr lang="en-GB"/>
              <a:t>BMS Seminar, Ziwei He</a:t>
            </a:r>
            <a:endParaRPr lang="LID4096"/>
          </a:p>
        </p:txBody>
      </p:sp>
      <p:sp>
        <p:nvSpPr>
          <p:cNvPr id="6" name="Slide Number Placeholder 5">
            <a:extLst>
              <a:ext uri="{FF2B5EF4-FFF2-40B4-BE49-F238E27FC236}">
                <a16:creationId xmlns:a16="http://schemas.microsoft.com/office/drawing/2014/main" id="{A939EDBE-DD0A-1EF5-8AAA-EC93755A53C0}"/>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374134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F8F1-BD48-36FD-C610-82247D6967AD}"/>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00F6944-EC08-566D-7236-467F68C60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9B5705E8-813E-E89A-DDE9-3C0C59E28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82753093-99FF-FB41-C976-FE03F0B72C0D}"/>
              </a:ext>
            </a:extLst>
          </p:cNvPr>
          <p:cNvSpPr>
            <a:spLocks noGrp="1"/>
          </p:cNvSpPr>
          <p:nvPr>
            <p:ph type="dt" sz="half" idx="10"/>
          </p:nvPr>
        </p:nvSpPr>
        <p:spPr/>
        <p:txBody>
          <a:bodyPr/>
          <a:lstStyle/>
          <a:p>
            <a:r>
              <a:rPr lang="LID4096"/>
              <a:t>22/03/2024</a:t>
            </a:r>
          </a:p>
        </p:txBody>
      </p:sp>
      <p:sp>
        <p:nvSpPr>
          <p:cNvPr id="6" name="Footer Placeholder 5">
            <a:extLst>
              <a:ext uri="{FF2B5EF4-FFF2-40B4-BE49-F238E27FC236}">
                <a16:creationId xmlns:a16="http://schemas.microsoft.com/office/drawing/2014/main" id="{92118303-83B5-37ED-2B46-94D21B304EA9}"/>
              </a:ext>
            </a:extLst>
          </p:cNvPr>
          <p:cNvSpPr>
            <a:spLocks noGrp="1"/>
          </p:cNvSpPr>
          <p:nvPr>
            <p:ph type="ftr" sz="quarter" idx="11"/>
          </p:nvPr>
        </p:nvSpPr>
        <p:spPr/>
        <p:txBody>
          <a:bodyPr/>
          <a:lstStyle/>
          <a:p>
            <a:r>
              <a:rPr lang="en-GB"/>
              <a:t>BMS Seminar, Ziwei He</a:t>
            </a:r>
            <a:endParaRPr lang="LID4096"/>
          </a:p>
        </p:txBody>
      </p:sp>
      <p:sp>
        <p:nvSpPr>
          <p:cNvPr id="7" name="Slide Number Placeholder 6">
            <a:extLst>
              <a:ext uri="{FF2B5EF4-FFF2-40B4-BE49-F238E27FC236}">
                <a16:creationId xmlns:a16="http://schemas.microsoft.com/office/drawing/2014/main" id="{EFFF96BE-3FCA-AB7A-09E0-1D4E24F7FF13}"/>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288194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36AD-73F2-C89E-4B54-E484D09951CF}"/>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162473ED-C759-388A-84A8-198F98FA3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6F90EE-DF2E-8ACE-8D26-AE754D9DA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31411726-6E32-5546-025D-0F6CDBEC77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25EB80-AD95-7FED-3CCD-7420B6B1D1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A62BE3B0-A31B-C9F2-9ED7-B2ABE98F397E}"/>
              </a:ext>
            </a:extLst>
          </p:cNvPr>
          <p:cNvSpPr>
            <a:spLocks noGrp="1"/>
          </p:cNvSpPr>
          <p:nvPr>
            <p:ph type="dt" sz="half" idx="10"/>
          </p:nvPr>
        </p:nvSpPr>
        <p:spPr/>
        <p:txBody>
          <a:bodyPr/>
          <a:lstStyle/>
          <a:p>
            <a:r>
              <a:rPr lang="LID4096"/>
              <a:t>22/03/2024</a:t>
            </a:r>
          </a:p>
        </p:txBody>
      </p:sp>
      <p:sp>
        <p:nvSpPr>
          <p:cNvPr id="8" name="Footer Placeholder 7">
            <a:extLst>
              <a:ext uri="{FF2B5EF4-FFF2-40B4-BE49-F238E27FC236}">
                <a16:creationId xmlns:a16="http://schemas.microsoft.com/office/drawing/2014/main" id="{75E397CA-B1F6-66CB-C506-D6E7C831C478}"/>
              </a:ext>
            </a:extLst>
          </p:cNvPr>
          <p:cNvSpPr>
            <a:spLocks noGrp="1"/>
          </p:cNvSpPr>
          <p:nvPr>
            <p:ph type="ftr" sz="quarter" idx="11"/>
          </p:nvPr>
        </p:nvSpPr>
        <p:spPr/>
        <p:txBody>
          <a:bodyPr/>
          <a:lstStyle/>
          <a:p>
            <a:r>
              <a:rPr lang="en-GB"/>
              <a:t>BMS Seminar, Ziwei He</a:t>
            </a:r>
            <a:endParaRPr lang="LID4096"/>
          </a:p>
        </p:txBody>
      </p:sp>
      <p:sp>
        <p:nvSpPr>
          <p:cNvPr id="9" name="Slide Number Placeholder 8">
            <a:extLst>
              <a:ext uri="{FF2B5EF4-FFF2-40B4-BE49-F238E27FC236}">
                <a16:creationId xmlns:a16="http://schemas.microsoft.com/office/drawing/2014/main" id="{839DDDE4-78EE-165C-501C-5F917170F913}"/>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393756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2DEC-DAAE-6D86-AD24-59CB9EA64D4A}"/>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FED8B30C-B8CF-4405-3551-2EE760348E5A}"/>
              </a:ext>
            </a:extLst>
          </p:cNvPr>
          <p:cNvSpPr>
            <a:spLocks noGrp="1"/>
          </p:cNvSpPr>
          <p:nvPr>
            <p:ph type="dt" sz="half" idx="10"/>
          </p:nvPr>
        </p:nvSpPr>
        <p:spPr/>
        <p:txBody>
          <a:bodyPr/>
          <a:lstStyle/>
          <a:p>
            <a:r>
              <a:rPr lang="LID4096"/>
              <a:t>22/03/2024</a:t>
            </a:r>
          </a:p>
        </p:txBody>
      </p:sp>
      <p:sp>
        <p:nvSpPr>
          <p:cNvPr id="4" name="Footer Placeholder 3">
            <a:extLst>
              <a:ext uri="{FF2B5EF4-FFF2-40B4-BE49-F238E27FC236}">
                <a16:creationId xmlns:a16="http://schemas.microsoft.com/office/drawing/2014/main" id="{48C9B138-0F7F-6F95-C8D8-59B9C015F6D6}"/>
              </a:ext>
            </a:extLst>
          </p:cNvPr>
          <p:cNvSpPr>
            <a:spLocks noGrp="1"/>
          </p:cNvSpPr>
          <p:nvPr>
            <p:ph type="ftr" sz="quarter" idx="11"/>
          </p:nvPr>
        </p:nvSpPr>
        <p:spPr/>
        <p:txBody>
          <a:bodyPr/>
          <a:lstStyle/>
          <a:p>
            <a:r>
              <a:rPr lang="en-GB"/>
              <a:t>BMS Seminar, Ziwei He</a:t>
            </a:r>
            <a:endParaRPr lang="LID4096"/>
          </a:p>
        </p:txBody>
      </p:sp>
      <p:sp>
        <p:nvSpPr>
          <p:cNvPr id="5" name="Slide Number Placeholder 4">
            <a:extLst>
              <a:ext uri="{FF2B5EF4-FFF2-40B4-BE49-F238E27FC236}">
                <a16:creationId xmlns:a16="http://schemas.microsoft.com/office/drawing/2014/main" id="{670556AC-51B8-C80A-155B-B5185CD60D43}"/>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403604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8DAC2-AB79-5C33-5041-B2349B7B410F}"/>
              </a:ext>
            </a:extLst>
          </p:cNvPr>
          <p:cNvSpPr>
            <a:spLocks noGrp="1"/>
          </p:cNvSpPr>
          <p:nvPr>
            <p:ph type="dt" sz="half" idx="10"/>
          </p:nvPr>
        </p:nvSpPr>
        <p:spPr/>
        <p:txBody>
          <a:bodyPr/>
          <a:lstStyle/>
          <a:p>
            <a:r>
              <a:rPr lang="LID4096"/>
              <a:t>22/03/2024</a:t>
            </a:r>
          </a:p>
        </p:txBody>
      </p:sp>
      <p:sp>
        <p:nvSpPr>
          <p:cNvPr id="3" name="Footer Placeholder 2">
            <a:extLst>
              <a:ext uri="{FF2B5EF4-FFF2-40B4-BE49-F238E27FC236}">
                <a16:creationId xmlns:a16="http://schemas.microsoft.com/office/drawing/2014/main" id="{A2685043-1BF6-49E3-8851-5ED7728D50DC}"/>
              </a:ext>
            </a:extLst>
          </p:cNvPr>
          <p:cNvSpPr>
            <a:spLocks noGrp="1"/>
          </p:cNvSpPr>
          <p:nvPr>
            <p:ph type="ftr" sz="quarter" idx="11"/>
          </p:nvPr>
        </p:nvSpPr>
        <p:spPr/>
        <p:txBody>
          <a:bodyPr/>
          <a:lstStyle/>
          <a:p>
            <a:r>
              <a:rPr lang="en-GB"/>
              <a:t>BMS Seminar, Ziwei He</a:t>
            </a:r>
            <a:endParaRPr lang="LID4096"/>
          </a:p>
        </p:txBody>
      </p:sp>
      <p:sp>
        <p:nvSpPr>
          <p:cNvPr id="4" name="Slide Number Placeholder 3">
            <a:extLst>
              <a:ext uri="{FF2B5EF4-FFF2-40B4-BE49-F238E27FC236}">
                <a16:creationId xmlns:a16="http://schemas.microsoft.com/office/drawing/2014/main" id="{F67D6D0D-96A6-F7F7-829E-8C13123C4D7A}"/>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342790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ED63-1C07-2A79-C724-2281E417F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895B28F-69BF-EA0E-954E-513E5373E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4ED30259-2364-AD4D-DDDD-44FA2E940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1ACD1-2191-92AC-4639-1B582A918AFD}"/>
              </a:ext>
            </a:extLst>
          </p:cNvPr>
          <p:cNvSpPr>
            <a:spLocks noGrp="1"/>
          </p:cNvSpPr>
          <p:nvPr>
            <p:ph type="dt" sz="half" idx="10"/>
          </p:nvPr>
        </p:nvSpPr>
        <p:spPr/>
        <p:txBody>
          <a:bodyPr/>
          <a:lstStyle/>
          <a:p>
            <a:r>
              <a:rPr lang="LID4096"/>
              <a:t>22/03/2024</a:t>
            </a:r>
          </a:p>
        </p:txBody>
      </p:sp>
      <p:sp>
        <p:nvSpPr>
          <p:cNvPr id="6" name="Footer Placeholder 5">
            <a:extLst>
              <a:ext uri="{FF2B5EF4-FFF2-40B4-BE49-F238E27FC236}">
                <a16:creationId xmlns:a16="http://schemas.microsoft.com/office/drawing/2014/main" id="{0F1000D7-D261-964E-BF4A-FD38852EF7A7}"/>
              </a:ext>
            </a:extLst>
          </p:cNvPr>
          <p:cNvSpPr>
            <a:spLocks noGrp="1"/>
          </p:cNvSpPr>
          <p:nvPr>
            <p:ph type="ftr" sz="quarter" idx="11"/>
          </p:nvPr>
        </p:nvSpPr>
        <p:spPr/>
        <p:txBody>
          <a:bodyPr/>
          <a:lstStyle/>
          <a:p>
            <a:r>
              <a:rPr lang="en-GB"/>
              <a:t>BMS Seminar, Ziwei He</a:t>
            </a:r>
            <a:endParaRPr lang="LID4096"/>
          </a:p>
        </p:txBody>
      </p:sp>
      <p:sp>
        <p:nvSpPr>
          <p:cNvPr id="7" name="Slide Number Placeholder 6">
            <a:extLst>
              <a:ext uri="{FF2B5EF4-FFF2-40B4-BE49-F238E27FC236}">
                <a16:creationId xmlns:a16="http://schemas.microsoft.com/office/drawing/2014/main" id="{C41EE477-7ED9-503E-B461-6B53C0BEFA92}"/>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275736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37FD-C4B8-A446-990E-1D78157E2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D6A46FF6-A43F-819F-DE19-340998C44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CA8BFD15-2519-BF81-79BA-EE4D93154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2E86E-D4B4-63A1-F7E7-46493175AB4C}"/>
              </a:ext>
            </a:extLst>
          </p:cNvPr>
          <p:cNvSpPr>
            <a:spLocks noGrp="1"/>
          </p:cNvSpPr>
          <p:nvPr>
            <p:ph type="dt" sz="half" idx="10"/>
          </p:nvPr>
        </p:nvSpPr>
        <p:spPr/>
        <p:txBody>
          <a:bodyPr/>
          <a:lstStyle/>
          <a:p>
            <a:r>
              <a:rPr lang="LID4096"/>
              <a:t>22/03/2024</a:t>
            </a:r>
          </a:p>
        </p:txBody>
      </p:sp>
      <p:sp>
        <p:nvSpPr>
          <p:cNvPr id="6" name="Footer Placeholder 5">
            <a:extLst>
              <a:ext uri="{FF2B5EF4-FFF2-40B4-BE49-F238E27FC236}">
                <a16:creationId xmlns:a16="http://schemas.microsoft.com/office/drawing/2014/main" id="{3D390DF0-5573-1648-4774-DD6569C7F99C}"/>
              </a:ext>
            </a:extLst>
          </p:cNvPr>
          <p:cNvSpPr>
            <a:spLocks noGrp="1"/>
          </p:cNvSpPr>
          <p:nvPr>
            <p:ph type="ftr" sz="quarter" idx="11"/>
          </p:nvPr>
        </p:nvSpPr>
        <p:spPr/>
        <p:txBody>
          <a:bodyPr/>
          <a:lstStyle/>
          <a:p>
            <a:r>
              <a:rPr lang="en-GB"/>
              <a:t>BMS Seminar, Ziwei He</a:t>
            </a:r>
            <a:endParaRPr lang="LID4096"/>
          </a:p>
        </p:txBody>
      </p:sp>
      <p:sp>
        <p:nvSpPr>
          <p:cNvPr id="7" name="Slide Number Placeholder 6">
            <a:extLst>
              <a:ext uri="{FF2B5EF4-FFF2-40B4-BE49-F238E27FC236}">
                <a16:creationId xmlns:a16="http://schemas.microsoft.com/office/drawing/2014/main" id="{C550CA64-3E41-5CBC-B1A1-F35AC2DFDF4F}"/>
              </a:ext>
            </a:extLst>
          </p:cNvPr>
          <p:cNvSpPr>
            <a:spLocks noGrp="1"/>
          </p:cNvSpPr>
          <p:nvPr>
            <p:ph type="sldNum" sz="quarter" idx="12"/>
          </p:nvPr>
        </p:nvSpPr>
        <p:spPr/>
        <p:txBody>
          <a:bodyPr/>
          <a:lstStyle/>
          <a:p>
            <a:fld id="{AD3884BA-1739-4137-9AA8-9ED9149C8DF4}" type="slidenum">
              <a:rPr lang="LID4096" smtClean="0"/>
              <a:t>‹#›</a:t>
            </a:fld>
            <a:endParaRPr lang="LID4096"/>
          </a:p>
        </p:txBody>
      </p:sp>
    </p:spTree>
    <p:extLst>
      <p:ext uri="{BB962C8B-B14F-4D97-AF65-F5344CB8AC3E}">
        <p14:creationId xmlns:p14="http://schemas.microsoft.com/office/powerpoint/2010/main" val="335937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8.sv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7.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8.sv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7.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6.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48B89D-E885-4589-9EFD-9C21472AE987}"/>
              </a:ext>
            </a:extLst>
          </p:cNvPr>
          <p:cNvSpPr>
            <a:spLocks noGrp="1"/>
          </p:cNvSpPr>
          <p:nvPr>
            <p:ph type="title"/>
          </p:nvPr>
        </p:nvSpPr>
        <p:spPr>
          <a:xfrm>
            <a:off x="838200" y="1039402"/>
            <a:ext cx="10515600" cy="1325563"/>
          </a:xfrm>
          <a:prstGeom prst="rect">
            <a:avLst/>
          </a:prstGeom>
        </p:spPr>
        <p:txBody>
          <a:bodyPr vert="horz" lIns="91440" tIns="45720" rIns="91440" bIns="45720" rtlCol="0" anchor="ctr">
            <a:normAutofit/>
          </a:bodyPr>
          <a:lstStyle/>
          <a:p>
            <a:r>
              <a:rPr lang="en-US" dirty="0"/>
              <a:t>Click to edit Master title style</a:t>
            </a:r>
            <a:endParaRPr lang="LID4096" dirty="0"/>
          </a:p>
        </p:txBody>
      </p:sp>
      <p:sp>
        <p:nvSpPr>
          <p:cNvPr id="3" name="Text Placeholder 2">
            <a:extLst>
              <a:ext uri="{FF2B5EF4-FFF2-40B4-BE49-F238E27FC236}">
                <a16:creationId xmlns:a16="http://schemas.microsoft.com/office/drawing/2014/main" id="{33D64484-1BF4-1C0B-1E93-30363C42DC14}"/>
              </a:ext>
            </a:extLst>
          </p:cNvPr>
          <p:cNvSpPr>
            <a:spLocks noGrp="1"/>
          </p:cNvSpPr>
          <p:nvPr>
            <p:ph type="body" idx="1"/>
          </p:nvPr>
        </p:nvSpPr>
        <p:spPr>
          <a:xfrm>
            <a:off x="838200" y="2574079"/>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LID4096" dirty="0"/>
          </a:p>
        </p:txBody>
      </p:sp>
      <p:sp>
        <p:nvSpPr>
          <p:cNvPr id="4" name="Date Placeholder 3">
            <a:extLst>
              <a:ext uri="{FF2B5EF4-FFF2-40B4-BE49-F238E27FC236}">
                <a16:creationId xmlns:a16="http://schemas.microsoft.com/office/drawing/2014/main" id="{99883F5B-F8E9-CA2C-4DC7-0132148079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LID4096"/>
              <a:t>22/03/2024</a:t>
            </a:r>
            <a:endParaRPr lang="LID4096" dirty="0"/>
          </a:p>
        </p:txBody>
      </p:sp>
      <p:sp>
        <p:nvSpPr>
          <p:cNvPr id="5" name="Footer Placeholder 4">
            <a:extLst>
              <a:ext uri="{FF2B5EF4-FFF2-40B4-BE49-F238E27FC236}">
                <a16:creationId xmlns:a16="http://schemas.microsoft.com/office/drawing/2014/main" id="{F45A8F6F-7527-0F41-4CCD-B47C98B46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BMS S</a:t>
            </a:r>
            <a:r>
              <a:rPr lang="en-US" altLang="zh-CN" dirty="0"/>
              <a:t>eminar, Ziwei He</a:t>
            </a:r>
            <a:endParaRPr lang="LID4096" dirty="0"/>
          </a:p>
        </p:txBody>
      </p:sp>
      <p:sp>
        <p:nvSpPr>
          <p:cNvPr id="6" name="Slide Number Placeholder 5">
            <a:extLst>
              <a:ext uri="{FF2B5EF4-FFF2-40B4-BE49-F238E27FC236}">
                <a16:creationId xmlns:a16="http://schemas.microsoft.com/office/drawing/2014/main" id="{351A3525-A365-BE73-8A4A-FE6D20A7F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endParaRPr lang="LID4096" dirty="0"/>
          </a:p>
        </p:txBody>
      </p:sp>
      <p:sp>
        <p:nvSpPr>
          <p:cNvPr id="9" name="Rectangle 8">
            <a:extLst>
              <a:ext uri="{FF2B5EF4-FFF2-40B4-BE49-F238E27FC236}">
                <a16:creationId xmlns:a16="http://schemas.microsoft.com/office/drawing/2014/main" id="{55AC9926-E904-35D0-6C6D-579EB1E13596}"/>
              </a:ext>
            </a:extLst>
          </p:cNvPr>
          <p:cNvSpPr/>
          <p:nvPr userDrawn="1"/>
        </p:nvSpPr>
        <p:spPr>
          <a:xfrm flipV="1">
            <a:off x="0" y="836379"/>
            <a:ext cx="12192000" cy="45719"/>
          </a:xfrm>
          <a:prstGeom prst="rect">
            <a:avLst/>
          </a:prstGeom>
          <a:solidFill>
            <a:schemeClr val="bg1"/>
          </a:solidFill>
          <a:ln w="12700">
            <a:solidFill>
              <a:srgbClr val="094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05E382C0-FB53-94C7-1EF0-AC503BC38317}"/>
              </a:ext>
            </a:extLst>
          </p:cNvPr>
          <p:cNvSpPr/>
          <p:nvPr userDrawn="1"/>
        </p:nvSpPr>
        <p:spPr>
          <a:xfrm flipV="1">
            <a:off x="0" y="782911"/>
            <a:ext cx="12192000" cy="45719"/>
          </a:xfrm>
          <a:prstGeom prst="rect">
            <a:avLst/>
          </a:prstGeom>
          <a:solidFill>
            <a:schemeClr val="accent5">
              <a:lumMod val="75000"/>
            </a:schemeClr>
          </a:solidFill>
          <a:ln w="9525">
            <a:solidFill>
              <a:srgbClr val="094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11" name="Graphic 10">
            <a:extLst>
              <a:ext uri="{FF2B5EF4-FFF2-40B4-BE49-F238E27FC236}">
                <a16:creationId xmlns:a16="http://schemas.microsoft.com/office/drawing/2014/main" id="{505CC642-E084-1BED-0C13-6EACEC74BBDE}"/>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73015" y="0"/>
            <a:ext cx="1857538" cy="814459"/>
          </a:xfrm>
          <a:prstGeom prst="rect">
            <a:avLst/>
          </a:prstGeom>
        </p:spPr>
      </p:pic>
      <p:pic>
        <p:nvPicPr>
          <p:cNvPr id="15" name="Graphic 14">
            <a:extLst>
              <a:ext uri="{FF2B5EF4-FFF2-40B4-BE49-F238E27FC236}">
                <a16:creationId xmlns:a16="http://schemas.microsoft.com/office/drawing/2014/main" id="{8C5E4CB7-6AB8-3225-2007-74C51FB8F872}"/>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30553" y="79867"/>
            <a:ext cx="776207" cy="658652"/>
          </a:xfrm>
          <a:prstGeom prst="rect">
            <a:avLst/>
          </a:prstGeom>
        </p:spPr>
      </p:pic>
    </p:spTree>
    <p:extLst>
      <p:ext uri="{BB962C8B-B14F-4D97-AF65-F5344CB8AC3E}">
        <p14:creationId xmlns:p14="http://schemas.microsoft.com/office/powerpoint/2010/main" val="387257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5E382C0-FB53-94C7-1EF0-AC503BC38317}"/>
              </a:ext>
            </a:extLst>
          </p:cNvPr>
          <p:cNvSpPr/>
          <p:nvPr userDrawn="1"/>
        </p:nvSpPr>
        <p:spPr>
          <a:xfrm flipV="1">
            <a:off x="0" y="-6075"/>
            <a:ext cx="12192000" cy="627265"/>
          </a:xfrm>
          <a:prstGeom prst="rect">
            <a:avLst/>
          </a:prstGeom>
          <a:solidFill>
            <a:schemeClr val="accent5">
              <a:lumMod val="75000"/>
            </a:schemeClr>
          </a:solidFill>
          <a:ln w="9525">
            <a:solidFill>
              <a:srgbClr val="094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2" name="Title Placeholder 1">
            <a:extLst>
              <a:ext uri="{FF2B5EF4-FFF2-40B4-BE49-F238E27FC236}">
                <a16:creationId xmlns:a16="http://schemas.microsoft.com/office/drawing/2014/main" id="{6248B89D-E885-4589-9EFD-9C21472AE987}"/>
              </a:ext>
            </a:extLst>
          </p:cNvPr>
          <p:cNvSpPr>
            <a:spLocks noGrp="1"/>
          </p:cNvSpPr>
          <p:nvPr>
            <p:ph type="title"/>
          </p:nvPr>
        </p:nvSpPr>
        <p:spPr>
          <a:xfrm>
            <a:off x="838200" y="1039402"/>
            <a:ext cx="10515600" cy="1325563"/>
          </a:xfrm>
          <a:prstGeom prst="rect">
            <a:avLst/>
          </a:prstGeom>
        </p:spPr>
        <p:txBody>
          <a:bodyPr vert="horz" lIns="91440" tIns="45720" rIns="91440" bIns="45720" rtlCol="0" anchor="ctr">
            <a:normAutofit/>
          </a:bodyPr>
          <a:lstStyle/>
          <a:p>
            <a:r>
              <a:rPr lang="en-US" dirty="0"/>
              <a:t>Click to edit Master title style</a:t>
            </a:r>
            <a:endParaRPr lang="LID4096" dirty="0"/>
          </a:p>
        </p:txBody>
      </p:sp>
      <p:sp>
        <p:nvSpPr>
          <p:cNvPr id="3" name="Text Placeholder 2">
            <a:extLst>
              <a:ext uri="{FF2B5EF4-FFF2-40B4-BE49-F238E27FC236}">
                <a16:creationId xmlns:a16="http://schemas.microsoft.com/office/drawing/2014/main" id="{33D64484-1BF4-1C0B-1E93-30363C42DC14}"/>
              </a:ext>
            </a:extLst>
          </p:cNvPr>
          <p:cNvSpPr>
            <a:spLocks noGrp="1"/>
          </p:cNvSpPr>
          <p:nvPr>
            <p:ph type="body" idx="1"/>
          </p:nvPr>
        </p:nvSpPr>
        <p:spPr>
          <a:xfrm>
            <a:off x="838200" y="2574079"/>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9883F5B-F8E9-CA2C-4DC7-0132148079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LID4096"/>
              <a:t>22/03/2024</a:t>
            </a:r>
          </a:p>
        </p:txBody>
      </p:sp>
      <p:sp>
        <p:nvSpPr>
          <p:cNvPr id="5" name="Footer Placeholder 4">
            <a:extLst>
              <a:ext uri="{FF2B5EF4-FFF2-40B4-BE49-F238E27FC236}">
                <a16:creationId xmlns:a16="http://schemas.microsoft.com/office/drawing/2014/main" id="{F45A8F6F-7527-0F41-4CCD-B47C98B46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BMS Seminar, Ziwei He</a:t>
            </a:r>
            <a:endParaRPr lang="LID4096" dirty="0"/>
          </a:p>
        </p:txBody>
      </p:sp>
      <p:sp>
        <p:nvSpPr>
          <p:cNvPr id="6" name="Slide Number Placeholder 5">
            <a:extLst>
              <a:ext uri="{FF2B5EF4-FFF2-40B4-BE49-F238E27FC236}">
                <a16:creationId xmlns:a16="http://schemas.microsoft.com/office/drawing/2014/main" id="{351A3525-A365-BE73-8A4A-FE6D20A7F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884BA-1739-4137-9AA8-9ED9149C8DF4}" type="slidenum">
              <a:rPr lang="LID4096" smtClean="0"/>
              <a:t>‹#›</a:t>
            </a:fld>
            <a:endParaRPr lang="LID4096" dirty="0"/>
          </a:p>
        </p:txBody>
      </p:sp>
      <p:sp>
        <p:nvSpPr>
          <p:cNvPr id="9" name="Rectangle 8">
            <a:extLst>
              <a:ext uri="{FF2B5EF4-FFF2-40B4-BE49-F238E27FC236}">
                <a16:creationId xmlns:a16="http://schemas.microsoft.com/office/drawing/2014/main" id="{55AC9926-E904-35D0-6C6D-579EB1E13596}"/>
              </a:ext>
            </a:extLst>
          </p:cNvPr>
          <p:cNvSpPr/>
          <p:nvPr userDrawn="1"/>
        </p:nvSpPr>
        <p:spPr>
          <a:xfrm flipV="1">
            <a:off x="0" y="636505"/>
            <a:ext cx="12192000" cy="45719"/>
          </a:xfrm>
          <a:prstGeom prst="rect">
            <a:avLst/>
          </a:prstGeom>
          <a:solidFill>
            <a:schemeClr val="bg1"/>
          </a:solidFill>
          <a:ln w="12700">
            <a:solidFill>
              <a:srgbClr val="094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11" name="Graphic 10">
            <a:extLst>
              <a:ext uri="{FF2B5EF4-FFF2-40B4-BE49-F238E27FC236}">
                <a16:creationId xmlns:a16="http://schemas.microsoft.com/office/drawing/2014/main" id="{505CC642-E084-1BED-0C13-6EACEC74BBDE}"/>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982200" y="34860"/>
            <a:ext cx="1243880" cy="545394"/>
          </a:xfrm>
          <a:prstGeom prst="rect">
            <a:avLst/>
          </a:prstGeom>
        </p:spPr>
      </p:pic>
      <p:pic>
        <p:nvPicPr>
          <p:cNvPr id="8" name="Graphic 7">
            <a:extLst>
              <a:ext uri="{FF2B5EF4-FFF2-40B4-BE49-F238E27FC236}">
                <a16:creationId xmlns:a16="http://schemas.microsoft.com/office/drawing/2014/main" id="{7E22E819-58AB-104D-44EF-746AAF0563F2}"/>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53800" y="34860"/>
            <a:ext cx="642734" cy="545394"/>
          </a:xfrm>
          <a:prstGeom prst="rect">
            <a:avLst/>
          </a:prstGeom>
        </p:spPr>
      </p:pic>
    </p:spTree>
    <p:extLst>
      <p:ext uri="{BB962C8B-B14F-4D97-AF65-F5344CB8AC3E}">
        <p14:creationId xmlns:p14="http://schemas.microsoft.com/office/powerpoint/2010/main" val="15616417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5E382C0-FB53-94C7-1EF0-AC503BC38317}"/>
              </a:ext>
            </a:extLst>
          </p:cNvPr>
          <p:cNvSpPr/>
          <p:nvPr userDrawn="1"/>
        </p:nvSpPr>
        <p:spPr>
          <a:xfrm flipV="1">
            <a:off x="0" y="-6075"/>
            <a:ext cx="12192000" cy="627265"/>
          </a:xfrm>
          <a:prstGeom prst="rect">
            <a:avLst/>
          </a:prstGeom>
          <a:solidFill>
            <a:srgbClr val="094270"/>
          </a:solidFill>
          <a:ln w="9525">
            <a:solidFill>
              <a:srgbClr val="094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2" name="Title Placeholder 1">
            <a:extLst>
              <a:ext uri="{FF2B5EF4-FFF2-40B4-BE49-F238E27FC236}">
                <a16:creationId xmlns:a16="http://schemas.microsoft.com/office/drawing/2014/main" id="{6248B89D-E885-4589-9EFD-9C21472AE987}"/>
              </a:ext>
            </a:extLst>
          </p:cNvPr>
          <p:cNvSpPr>
            <a:spLocks noGrp="1"/>
          </p:cNvSpPr>
          <p:nvPr>
            <p:ph type="title"/>
          </p:nvPr>
        </p:nvSpPr>
        <p:spPr>
          <a:xfrm>
            <a:off x="838200" y="1039402"/>
            <a:ext cx="10515600" cy="1325563"/>
          </a:xfrm>
          <a:prstGeom prst="rect">
            <a:avLst/>
          </a:prstGeom>
        </p:spPr>
        <p:txBody>
          <a:bodyPr vert="horz" lIns="91440" tIns="45720" rIns="91440" bIns="45720" rtlCol="0" anchor="ctr">
            <a:normAutofit/>
          </a:bodyPr>
          <a:lstStyle/>
          <a:p>
            <a:r>
              <a:rPr lang="en-US" dirty="0"/>
              <a:t>Click to edit Master title style</a:t>
            </a:r>
            <a:endParaRPr lang="LID4096" dirty="0"/>
          </a:p>
        </p:txBody>
      </p:sp>
      <p:sp>
        <p:nvSpPr>
          <p:cNvPr id="3" name="Text Placeholder 2">
            <a:extLst>
              <a:ext uri="{FF2B5EF4-FFF2-40B4-BE49-F238E27FC236}">
                <a16:creationId xmlns:a16="http://schemas.microsoft.com/office/drawing/2014/main" id="{33D64484-1BF4-1C0B-1E93-30363C42DC14}"/>
              </a:ext>
            </a:extLst>
          </p:cNvPr>
          <p:cNvSpPr>
            <a:spLocks noGrp="1"/>
          </p:cNvSpPr>
          <p:nvPr>
            <p:ph type="body" idx="1"/>
          </p:nvPr>
        </p:nvSpPr>
        <p:spPr>
          <a:xfrm>
            <a:off x="838200" y="2574079"/>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Slide Number Placeholder 5">
            <a:extLst>
              <a:ext uri="{FF2B5EF4-FFF2-40B4-BE49-F238E27FC236}">
                <a16:creationId xmlns:a16="http://schemas.microsoft.com/office/drawing/2014/main" id="{351A3525-A365-BE73-8A4A-FE6D20A7F2DC}"/>
              </a:ext>
            </a:extLst>
          </p:cNvPr>
          <p:cNvSpPr>
            <a:spLocks noGrp="1"/>
          </p:cNvSpPr>
          <p:nvPr>
            <p:ph type="sldNum" sz="quarter" idx="4"/>
          </p:nvPr>
        </p:nvSpPr>
        <p:spPr>
          <a:xfrm>
            <a:off x="10925174" y="6356350"/>
            <a:ext cx="4286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884BA-1739-4137-9AA8-9ED9149C8DF4}" type="slidenum">
              <a:rPr lang="LID4096" smtClean="0"/>
              <a:t>‹#›</a:t>
            </a:fld>
            <a:endParaRPr lang="LID4096" dirty="0"/>
          </a:p>
        </p:txBody>
      </p:sp>
      <p:sp>
        <p:nvSpPr>
          <p:cNvPr id="9" name="Rectangle 8">
            <a:extLst>
              <a:ext uri="{FF2B5EF4-FFF2-40B4-BE49-F238E27FC236}">
                <a16:creationId xmlns:a16="http://schemas.microsoft.com/office/drawing/2014/main" id="{55AC9926-E904-35D0-6C6D-579EB1E13596}"/>
              </a:ext>
            </a:extLst>
          </p:cNvPr>
          <p:cNvSpPr/>
          <p:nvPr userDrawn="1"/>
        </p:nvSpPr>
        <p:spPr>
          <a:xfrm flipV="1">
            <a:off x="0" y="626980"/>
            <a:ext cx="12192000" cy="45719"/>
          </a:xfrm>
          <a:prstGeom prst="rect">
            <a:avLst/>
          </a:prstGeom>
          <a:solidFill>
            <a:schemeClr val="bg1"/>
          </a:solidFill>
          <a:ln w="12700">
            <a:solidFill>
              <a:srgbClr val="0942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11" name="Graphic 10">
            <a:extLst>
              <a:ext uri="{FF2B5EF4-FFF2-40B4-BE49-F238E27FC236}">
                <a16:creationId xmlns:a16="http://schemas.microsoft.com/office/drawing/2014/main" id="{505CC642-E084-1BED-0C13-6EACEC74BBDE}"/>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982200" y="34860"/>
            <a:ext cx="1243880" cy="545394"/>
          </a:xfrm>
          <a:prstGeom prst="rect">
            <a:avLst/>
          </a:prstGeom>
        </p:spPr>
      </p:pic>
      <p:pic>
        <p:nvPicPr>
          <p:cNvPr id="8" name="Graphic 7">
            <a:extLst>
              <a:ext uri="{FF2B5EF4-FFF2-40B4-BE49-F238E27FC236}">
                <a16:creationId xmlns:a16="http://schemas.microsoft.com/office/drawing/2014/main" id="{7E22E819-58AB-104D-44EF-746AAF0563F2}"/>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53800" y="34860"/>
            <a:ext cx="642734" cy="545394"/>
          </a:xfrm>
          <a:prstGeom prst="rect">
            <a:avLst/>
          </a:prstGeom>
        </p:spPr>
      </p:pic>
      <p:sp>
        <p:nvSpPr>
          <p:cNvPr id="7" name="Date Placeholder 3">
            <a:extLst>
              <a:ext uri="{FF2B5EF4-FFF2-40B4-BE49-F238E27FC236}">
                <a16:creationId xmlns:a16="http://schemas.microsoft.com/office/drawing/2014/main" id="{08A6CABA-415B-C60A-24B9-5FC7F4D8D9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LID4096"/>
              <a:t>22/03/2024</a:t>
            </a:r>
            <a:endParaRPr lang="LID4096" dirty="0"/>
          </a:p>
        </p:txBody>
      </p:sp>
      <p:sp>
        <p:nvSpPr>
          <p:cNvPr id="12" name="Footer Placeholder 4">
            <a:extLst>
              <a:ext uri="{FF2B5EF4-FFF2-40B4-BE49-F238E27FC236}">
                <a16:creationId xmlns:a16="http://schemas.microsoft.com/office/drawing/2014/main" id="{FED03EC8-4A44-50FC-587B-5677E7093E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BMS S</a:t>
            </a:r>
            <a:r>
              <a:rPr lang="en-US" altLang="zh-CN" dirty="0"/>
              <a:t>eminar, Ziwei He</a:t>
            </a:r>
            <a:endParaRPr lang="LID4096" dirty="0"/>
          </a:p>
        </p:txBody>
      </p:sp>
    </p:spTree>
    <p:extLst>
      <p:ext uri="{BB962C8B-B14F-4D97-AF65-F5344CB8AC3E}">
        <p14:creationId xmlns:p14="http://schemas.microsoft.com/office/powerpoint/2010/main" val="9997015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8.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0.svg"/></Relationships>
</file>

<file path=ppt/slides/_rels/slide1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4.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8.xml"/><Relationship Id="rId6" Type="http://schemas.openxmlformats.org/officeDocument/2006/relationships/image" Target="../media/image36.png"/><Relationship Id="rId5" Type="http://schemas.microsoft.com/office/2007/relationships/hdphoto" Target="../media/hdphoto3.wdp"/><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8.xml"/><Relationship Id="rId6" Type="http://schemas.openxmlformats.org/officeDocument/2006/relationships/image" Target="../media/image37.png"/><Relationship Id="rId5" Type="http://schemas.openxmlformats.org/officeDocument/2006/relationships/hyperlink" Target="https://github.com/Max-ChenFei/VPE_IP/issues/59#issuecomment-1893543357" TargetMode="External"/><Relationship Id="rId4" Type="http://schemas.openxmlformats.org/officeDocument/2006/relationships/image" Target="../media/image30.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x-ChenFei/VPE_IP/issues/68#issuecomment-1966962552" TargetMode="External"/><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5.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8.xml"/><Relationship Id="rId4" Type="http://schemas.openxmlformats.org/officeDocument/2006/relationships/image" Target="../media/image4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8.xml"/><Relationship Id="rId4" Type="http://schemas.openxmlformats.org/officeDocument/2006/relationships/image" Target="../media/image48.sv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Max-ChenFei/VPE_IP/issues/72" TargetMode="External"/><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8.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35.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3.png"/><Relationship Id="rId7"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28.xml"/><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54.svg"/><Relationship Id="rId9" Type="http://schemas.openxmlformats.org/officeDocument/2006/relationships/image" Target="../media/image5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58.sv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microsoft.com/office/2007/relationships/hdphoto" Target="../media/hdphoto2.wdp"/><Relationship Id="rId5" Type="http://schemas.openxmlformats.org/officeDocument/2006/relationships/image" Target="../media/image23.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62.sv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70.svg"/><Relationship Id="rId5" Type="http://schemas.openxmlformats.org/officeDocument/2006/relationships/image" Target="../media/image69.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76.svg"/><Relationship Id="rId5" Type="http://schemas.openxmlformats.org/officeDocument/2006/relationships/image" Target="../media/image75.png"/><Relationship Id="rId10" Type="http://schemas.openxmlformats.org/officeDocument/2006/relationships/image" Target="../media/image74.svg"/><Relationship Id="rId4" Type="http://schemas.openxmlformats.org/officeDocument/2006/relationships/image" Target="../media/image68.svg"/><Relationship Id="rId9" Type="http://schemas.openxmlformats.org/officeDocument/2006/relationships/image" Target="../media/image7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26.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svg"/><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80.sv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s>
</file>

<file path=ppt/slides/_rels/slide52.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svg"/><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90.svg"/><Relationship Id="rId11" Type="http://schemas.openxmlformats.org/officeDocument/2006/relationships/image" Target="../media/image95.png"/><Relationship Id="rId5" Type="http://schemas.openxmlformats.org/officeDocument/2006/relationships/image" Target="../media/image89.png"/><Relationship Id="rId10" Type="http://schemas.openxmlformats.org/officeDocument/2006/relationships/image" Target="../media/image94.svg"/><Relationship Id="rId4" Type="http://schemas.openxmlformats.org/officeDocument/2006/relationships/image" Target="../media/image88.svg"/><Relationship Id="rId9" Type="http://schemas.openxmlformats.org/officeDocument/2006/relationships/image" Target="../media/image93.png"/></Relationships>
</file>

<file path=ppt/slides/_rels/slide53.xml.rels><?xml version="1.0" encoding="UTF-8" standalone="yes"?>
<Relationships xmlns="http://schemas.openxmlformats.org/package/2006/relationships"><Relationship Id="rId8" Type="http://schemas.openxmlformats.org/officeDocument/2006/relationships/image" Target="../media/image96.svg"/><Relationship Id="rId3" Type="http://schemas.openxmlformats.org/officeDocument/2006/relationships/image" Target="../media/image97.png"/><Relationship Id="rId7" Type="http://schemas.openxmlformats.org/officeDocument/2006/relationships/image" Target="../media/image95.png"/><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image" Target="../media/image100.svg"/><Relationship Id="rId5" Type="http://schemas.openxmlformats.org/officeDocument/2006/relationships/image" Target="../media/image99.png"/><Relationship Id="rId4" Type="http://schemas.openxmlformats.org/officeDocument/2006/relationships/image" Target="../media/image98.svg"/></Relationships>
</file>

<file path=ppt/slides/_rels/slide54.xml.rels><?xml version="1.0" encoding="UTF-8" standalone="yes"?>
<Relationships xmlns="http://schemas.openxmlformats.org/package/2006/relationships"><Relationship Id="rId8" Type="http://schemas.openxmlformats.org/officeDocument/2006/relationships/image" Target="../media/image102.sv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54.xml"/><Relationship Id="rId1" Type="http://schemas.openxmlformats.org/officeDocument/2006/relationships/slideLayout" Target="../slideLayouts/slideLayout6.xml"/><Relationship Id="rId6" Type="http://schemas.openxmlformats.org/officeDocument/2006/relationships/image" Target="../media/image100.svg"/><Relationship Id="rId5" Type="http://schemas.openxmlformats.org/officeDocument/2006/relationships/image" Target="../media/image99.png"/><Relationship Id="rId4" Type="http://schemas.openxmlformats.org/officeDocument/2006/relationships/image" Target="../media/image98.sv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28.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6.png"/><Relationship Id="rId4" Type="http://schemas.openxmlformats.org/officeDocument/2006/relationships/image" Target="../media/image30.svg"/><Relationship Id="rId9" Type="http://schemas.microsoft.com/office/2007/relationships/hdphoto" Target="../media/hdphoto3.wdp"/></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8.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2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2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6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2.xml"/><Relationship Id="rId1" Type="http://schemas.openxmlformats.org/officeDocument/2006/relationships/slideLayout" Target="../slideLayouts/slideLayout28.xml"/><Relationship Id="rId4" Type="http://schemas.openxmlformats.org/officeDocument/2006/relationships/image" Target="../media/image105.sv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4.xml"/><Relationship Id="rId1" Type="http://schemas.openxmlformats.org/officeDocument/2006/relationships/slideLayout" Target="../slideLayouts/slideLayout28.xml"/><Relationship Id="rId4" Type="http://schemas.openxmlformats.org/officeDocument/2006/relationships/image" Target="../media/image105.svg"/></Relationships>
</file>

<file path=ppt/slides/_rels/slide6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5.xml"/><Relationship Id="rId1" Type="http://schemas.openxmlformats.org/officeDocument/2006/relationships/slideLayout" Target="../slideLayouts/slideLayout28.xml"/><Relationship Id="rId4" Type="http://schemas.openxmlformats.org/officeDocument/2006/relationships/image" Target="../media/image105.sv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 Id="rId9"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5DEC-7259-880A-A71C-B7D51F219BB5}"/>
              </a:ext>
            </a:extLst>
          </p:cNvPr>
          <p:cNvSpPr>
            <a:spLocks noGrp="1"/>
          </p:cNvSpPr>
          <p:nvPr>
            <p:ph type="ctrTitle"/>
          </p:nvPr>
        </p:nvSpPr>
        <p:spPr>
          <a:xfrm>
            <a:off x="523875" y="2440261"/>
            <a:ext cx="11144250" cy="2320377"/>
          </a:xfrm>
        </p:spPr>
        <p:txBody>
          <a:bodyPr>
            <a:normAutofit fontScale="90000"/>
          </a:bodyPr>
          <a:lstStyle/>
          <a:p>
            <a:r>
              <a:rPr lang="en-GB" sz="4400" dirty="0">
                <a:solidFill>
                  <a:srgbClr val="094270"/>
                </a:solidFill>
                <a:latin typeface="Poppins SemiBold" panose="00000700000000000000" pitchFamily="2" charset="0"/>
                <a:cs typeface="Poppins SemiBold" panose="00000700000000000000" pitchFamily="2" charset="0"/>
              </a:rPr>
              <a:t>Integrating ImageJ/Fiji Image Processing </a:t>
            </a:r>
            <a:br>
              <a:rPr lang="en-GB" sz="4400" dirty="0">
                <a:solidFill>
                  <a:srgbClr val="094270"/>
                </a:solidFill>
                <a:latin typeface="Poppins SemiBold" panose="00000700000000000000" pitchFamily="2" charset="0"/>
                <a:cs typeface="Poppins SemiBold" panose="00000700000000000000" pitchFamily="2" charset="0"/>
              </a:rPr>
            </a:br>
            <a:r>
              <a:rPr lang="en-GB" sz="4400" dirty="0">
                <a:solidFill>
                  <a:srgbClr val="094270"/>
                </a:solidFill>
                <a:latin typeface="Poppins SemiBold" panose="00000700000000000000" pitchFamily="2" charset="0"/>
                <a:cs typeface="Poppins SemiBold" panose="00000700000000000000" pitchFamily="2" charset="0"/>
              </a:rPr>
              <a:t>in Chaldene Visual Programming System</a:t>
            </a:r>
            <a:br>
              <a:rPr lang="en-US" dirty="0"/>
            </a:br>
            <a:endParaRPr lang="LID4096" dirty="0"/>
          </a:p>
        </p:txBody>
      </p:sp>
      <p:sp>
        <p:nvSpPr>
          <p:cNvPr id="8" name="Text Placeholder 2">
            <a:extLst>
              <a:ext uri="{FF2B5EF4-FFF2-40B4-BE49-F238E27FC236}">
                <a16:creationId xmlns:a16="http://schemas.microsoft.com/office/drawing/2014/main" id="{42B176F1-B6DB-15F9-E35D-8823A5911710}"/>
              </a:ext>
            </a:extLst>
          </p:cNvPr>
          <p:cNvSpPr txBox="1">
            <a:spLocks/>
          </p:cNvSpPr>
          <p:nvPr/>
        </p:nvSpPr>
        <p:spPr>
          <a:xfrm>
            <a:off x="9003630" y="5410691"/>
            <a:ext cx="3274095" cy="14473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bg2">
                    <a:lumMod val="25000"/>
                  </a:schemeClr>
                </a:solidFill>
                <a:latin typeface="Poppins Medium" panose="00000600000000000000" pitchFamily="2" charset="0"/>
                <a:cs typeface="Poppins Medium" panose="00000600000000000000" pitchFamily="2" charset="0"/>
              </a:rPr>
              <a:t>Z</a:t>
            </a:r>
            <a:r>
              <a:rPr lang="en-US" altLang="zh-CN" sz="2000" dirty="0">
                <a:solidFill>
                  <a:schemeClr val="bg2">
                    <a:lumMod val="25000"/>
                  </a:schemeClr>
                </a:solidFill>
                <a:latin typeface="Poppins Medium" panose="00000600000000000000" pitchFamily="2" charset="0"/>
                <a:cs typeface="Poppins Medium" panose="00000600000000000000" pitchFamily="2" charset="0"/>
              </a:rPr>
              <a:t>iwei He</a:t>
            </a:r>
          </a:p>
          <a:p>
            <a:pPr marL="0" indent="0">
              <a:buNone/>
            </a:pPr>
            <a:r>
              <a:rPr lang="en-GB" sz="2000" dirty="0">
                <a:solidFill>
                  <a:schemeClr val="bg2">
                    <a:lumMod val="25000"/>
                  </a:schemeClr>
                </a:solidFill>
                <a:latin typeface="Poppins Medium" panose="00000600000000000000" pitchFamily="2" charset="0"/>
                <a:cs typeface="Poppins Medium" panose="00000600000000000000" pitchFamily="2" charset="0"/>
              </a:rPr>
              <a:t>Master Thesis Seminar</a:t>
            </a:r>
          </a:p>
          <a:p>
            <a:pPr marL="0" indent="0">
              <a:buNone/>
            </a:pPr>
            <a:r>
              <a:rPr lang="de-DE" sz="2000" dirty="0">
                <a:solidFill>
                  <a:schemeClr val="bg2">
                    <a:lumMod val="25000"/>
                  </a:schemeClr>
                </a:solidFill>
                <a:latin typeface="Poppins" panose="00000500000000000000" pitchFamily="2" charset="0"/>
                <a:cs typeface="Poppins" panose="00000500000000000000" pitchFamily="2" charset="0"/>
              </a:rPr>
              <a:t>March 22, 2024, Saarbrücken, Germany</a:t>
            </a:r>
          </a:p>
          <a:p>
            <a:pPr marL="0" indent="0">
              <a:buNone/>
            </a:pPr>
            <a:endParaRPr lang="en-GB" sz="2000" dirty="0">
              <a:latin typeface="Poppins Medium" panose="00000600000000000000" pitchFamily="2" charset="0"/>
              <a:cs typeface="Poppins Medium" panose="00000600000000000000" pitchFamily="2" charset="0"/>
            </a:endParaRPr>
          </a:p>
        </p:txBody>
      </p:sp>
      <p:sp>
        <p:nvSpPr>
          <p:cNvPr id="10" name="Textplatzhalter 10">
            <a:extLst>
              <a:ext uri="{FF2B5EF4-FFF2-40B4-BE49-F238E27FC236}">
                <a16:creationId xmlns:a16="http://schemas.microsoft.com/office/drawing/2014/main" id="{6115F678-E505-B64B-71C8-139A11F98EBA}"/>
              </a:ext>
            </a:extLst>
          </p:cNvPr>
          <p:cNvSpPr txBox="1">
            <a:spLocks/>
          </p:cNvSpPr>
          <p:nvPr/>
        </p:nvSpPr>
        <p:spPr>
          <a:xfrm>
            <a:off x="4374480" y="6049781"/>
            <a:ext cx="5232364" cy="3077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000" dirty="0">
              <a:latin typeface="Poppins" panose="00000500000000000000" pitchFamily="2" charset="0"/>
              <a:cs typeface="Poppins" panose="00000500000000000000" pitchFamily="2" charset="0"/>
            </a:endParaRPr>
          </a:p>
        </p:txBody>
      </p:sp>
      <p:pic>
        <p:nvPicPr>
          <p:cNvPr id="12" name="Grafik 9">
            <a:extLst>
              <a:ext uri="{FF2B5EF4-FFF2-40B4-BE49-F238E27FC236}">
                <a16:creationId xmlns:a16="http://schemas.microsoft.com/office/drawing/2014/main" id="{79168333-1A87-390D-B4E8-FB6E98C81A05}"/>
              </a:ext>
            </a:extLst>
          </p:cNvPr>
          <p:cNvPicPr>
            <a:picLocks noChangeAspect="1"/>
          </p:cNvPicPr>
          <p:nvPr/>
        </p:nvPicPr>
        <p:blipFill>
          <a:blip r:embed="rId3">
            <a:extLst>
              <a:ext uri="{28A0092B-C50C-407E-A947-70E740481C1C}">
                <a14:useLocalDpi xmlns:a14="http://schemas.microsoft.com/office/drawing/2010/main" val="0"/>
              </a:ext>
            </a:extLst>
          </a:blip>
          <a:srcRect l="-1607" b="54561"/>
          <a:stretch>
            <a:fillRect/>
          </a:stretch>
        </p:blipFill>
        <p:spPr bwMode="auto">
          <a:xfrm>
            <a:off x="390525" y="5871172"/>
            <a:ext cx="1937893" cy="97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3201146"/>
      </p:ext>
    </p:extLst>
  </p:cSld>
  <p:clrMapOvr>
    <a:masterClrMapping/>
  </p:clrMapOvr>
  <mc:AlternateContent xmlns:mc="http://schemas.openxmlformats.org/markup-compatibility/2006" xmlns:p14="http://schemas.microsoft.com/office/powerpoint/2010/main">
    <mc:Choice Requires="p14">
      <p:transition spd="slow" p14:dur="2000" advTm="6158"/>
    </mc:Choice>
    <mc:Fallback xmlns="">
      <p:transition spd="slow" advTm="61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2FBA2CD-3A89-2380-3F47-DE167090D614}"/>
              </a:ext>
            </a:extLst>
          </p:cNvPr>
          <p:cNvSpPr/>
          <p:nvPr/>
        </p:nvSpPr>
        <p:spPr>
          <a:xfrm rot="360000">
            <a:off x="5917233" y="3021787"/>
            <a:ext cx="2022358" cy="192633"/>
          </a:xfrm>
          <a:prstGeom prst="rect">
            <a:avLst/>
          </a:prstGeom>
          <a:solidFill>
            <a:schemeClr val="accent4"/>
          </a:solid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6" name="Group 175">
            <a:extLst>
              <a:ext uri="{FF2B5EF4-FFF2-40B4-BE49-F238E27FC236}">
                <a16:creationId xmlns:a16="http://schemas.microsoft.com/office/drawing/2014/main" id="{530F75B0-EFA6-47AC-A86C-636711842691}"/>
              </a:ext>
            </a:extLst>
          </p:cNvPr>
          <p:cNvGrpSpPr/>
          <p:nvPr/>
        </p:nvGrpSpPr>
        <p:grpSpPr>
          <a:xfrm>
            <a:off x="4884863" y="4603706"/>
            <a:ext cx="3252639" cy="732619"/>
            <a:chOff x="5938157" y="2023976"/>
            <a:chExt cx="2569466" cy="551054"/>
          </a:xfrm>
          <a:solidFill>
            <a:schemeClr val="accent4"/>
          </a:solidFill>
        </p:grpSpPr>
        <p:sp>
          <p:nvSpPr>
            <p:cNvPr id="177" name="Rectangle 176">
              <a:extLst>
                <a:ext uri="{FF2B5EF4-FFF2-40B4-BE49-F238E27FC236}">
                  <a16:creationId xmlns:a16="http://schemas.microsoft.com/office/drawing/2014/main" id="{E8787FE8-6251-459A-8F8A-DEF2499F76B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8" name="Group 177">
              <a:extLst>
                <a:ext uri="{FF2B5EF4-FFF2-40B4-BE49-F238E27FC236}">
                  <a16:creationId xmlns:a16="http://schemas.microsoft.com/office/drawing/2014/main" id="{B2054200-A436-4C5E-9C5C-FDB345D545BE}"/>
                </a:ext>
              </a:extLst>
            </p:cNvPr>
            <p:cNvGrpSpPr/>
            <p:nvPr/>
          </p:nvGrpSpPr>
          <p:grpSpPr>
            <a:xfrm>
              <a:off x="5938157" y="2023976"/>
              <a:ext cx="2569466" cy="551054"/>
              <a:chOff x="5921828" y="3617002"/>
              <a:chExt cx="2569466" cy="551054"/>
            </a:xfrm>
            <a:grpFill/>
            <a:effectLst/>
          </p:grpSpPr>
          <p:sp>
            <p:nvSpPr>
              <p:cNvPr id="179" name="Rectangle 178">
                <a:extLst>
                  <a:ext uri="{FF2B5EF4-FFF2-40B4-BE49-F238E27FC236}">
                    <a16:creationId xmlns:a16="http://schemas.microsoft.com/office/drawing/2014/main" id="{7A3E35A4-864E-4038-885F-779426E123E9}"/>
                  </a:ext>
                </a:extLst>
              </p:cNvPr>
              <p:cNvSpPr/>
              <p:nvPr/>
            </p:nvSpPr>
            <p:spPr>
              <a:xfrm>
                <a:off x="5921830"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sz="16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rPr>
                  <a:t>Multi kernels handling </a:t>
                </a:r>
              </a:p>
              <a:p>
                <a:pPr algn="ctr">
                  <a:lnSpc>
                    <a:spcPts val="1600"/>
                  </a:lnSpc>
                </a:pPr>
                <a:r>
                  <a:rPr lang="en-US" sz="16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rPr>
                  <a:t>Multi languages</a:t>
                </a:r>
              </a:p>
            </p:txBody>
          </p:sp>
          <p:sp>
            <p:nvSpPr>
              <p:cNvPr id="180" name="Rectangle 179">
                <a:extLst>
                  <a:ext uri="{FF2B5EF4-FFF2-40B4-BE49-F238E27FC236}">
                    <a16:creationId xmlns:a16="http://schemas.microsoft.com/office/drawing/2014/main" id="{3E7D7B48-3074-4586-828A-0EFE293829DC}"/>
                  </a:ext>
                </a:extLst>
              </p:cNvPr>
              <p:cNvSpPr/>
              <p:nvPr/>
            </p:nvSpPr>
            <p:spPr>
              <a:xfrm>
                <a:off x="5921828" y="3617002"/>
                <a:ext cx="67801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6" name="Group 195">
            <a:extLst>
              <a:ext uri="{FF2B5EF4-FFF2-40B4-BE49-F238E27FC236}">
                <a16:creationId xmlns:a16="http://schemas.microsoft.com/office/drawing/2014/main" id="{926CE4C3-9F86-4992-B957-0D6EC7365049}"/>
              </a:ext>
            </a:extLst>
          </p:cNvPr>
          <p:cNvGrpSpPr/>
          <p:nvPr/>
        </p:nvGrpSpPr>
        <p:grpSpPr>
          <a:xfrm>
            <a:off x="12185495" y="2643645"/>
            <a:ext cx="2021029" cy="551054"/>
            <a:chOff x="5938157" y="2023976"/>
            <a:chExt cx="2569464" cy="551054"/>
          </a:xfrm>
        </p:grpSpPr>
        <p:sp>
          <p:nvSpPr>
            <p:cNvPr id="197" name="Rectangle 196">
              <a:extLst>
                <a:ext uri="{FF2B5EF4-FFF2-40B4-BE49-F238E27FC236}">
                  <a16:creationId xmlns:a16="http://schemas.microsoft.com/office/drawing/2014/main" id="{08018F2B-4F89-4CC8-9AFA-190CF000B36A}"/>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8" name="Group 197">
              <a:extLst>
                <a:ext uri="{FF2B5EF4-FFF2-40B4-BE49-F238E27FC236}">
                  <a16:creationId xmlns:a16="http://schemas.microsoft.com/office/drawing/2014/main" id="{0E928485-996B-40E4-A3E1-6A0E833B498E}"/>
                </a:ext>
              </a:extLst>
            </p:cNvPr>
            <p:cNvGrpSpPr/>
            <p:nvPr/>
          </p:nvGrpSpPr>
          <p:grpSpPr>
            <a:xfrm>
              <a:off x="5938157" y="2023976"/>
              <a:ext cx="2569464" cy="551054"/>
              <a:chOff x="5921828" y="3617002"/>
              <a:chExt cx="2569464" cy="551054"/>
            </a:xfrm>
            <a:effectLst/>
          </p:grpSpPr>
          <p:sp>
            <p:nvSpPr>
              <p:cNvPr id="199" name="Rectangle 198">
                <a:extLst>
                  <a:ext uri="{FF2B5EF4-FFF2-40B4-BE49-F238E27FC236}">
                    <a16:creationId xmlns:a16="http://schemas.microsoft.com/office/drawing/2014/main" id="{C7C7E6D8-BD4E-465A-8298-ACC0EC643964}"/>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0" name="Rectangle 199">
                <a:extLst>
                  <a:ext uri="{FF2B5EF4-FFF2-40B4-BE49-F238E27FC236}">
                    <a16:creationId xmlns:a16="http://schemas.microsoft.com/office/drawing/2014/main" id="{C8E089DE-36F1-4071-847C-506E13F51B7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1" name="Group 200">
            <a:extLst>
              <a:ext uri="{FF2B5EF4-FFF2-40B4-BE49-F238E27FC236}">
                <a16:creationId xmlns:a16="http://schemas.microsoft.com/office/drawing/2014/main" id="{A1EE2728-9CB4-469A-B6AF-45C88C8E566B}"/>
              </a:ext>
            </a:extLst>
          </p:cNvPr>
          <p:cNvGrpSpPr/>
          <p:nvPr/>
        </p:nvGrpSpPr>
        <p:grpSpPr>
          <a:xfrm>
            <a:off x="12198967" y="788218"/>
            <a:ext cx="2021029" cy="551054"/>
            <a:chOff x="5938157" y="2023976"/>
            <a:chExt cx="2569464" cy="551054"/>
          </a:xfrm>
        </p:grpSpPr>
        <p:sp>
          <p:nvSpPr>
            <p:cNvPr id="202" name="Rectangle 201">
              <a:extLst>
                <a:ext uri="{FF2B5EF4-FFF2-40B4-BE49-F238E27FC236}">
                  <a16:creationId xmlns:a16="http://schemas.microsoft.com/office/drawing/2014/main" id="{9F8ABA5A-0FA1-49CA-A58B-A1051E661E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3" name="Group 202">
              <a:extLst>
                <a:ext uri="{FF2B5EF4-FFF2-40B4-BE49-F238E27FC236}">
                  <a16:creationId xmlns:a16="http://schemas.microsoft.com/office/drawing/2014/main" id="{01CFCBF2-7F68-4E9F-9C53-78D5792DADC5}"/>
                </a:ext>
              </a:extLst>
            </p:cNvPr>
            <p:cNvGrpSpPr/>
            <p:nvPr/>
          </p:nvGrpSpPr>
          <p:grpSpPr>
            <a:xfrm>
              <a:off x="5938157" y="2023976"/>
              <a:ext cx="2569464" cy="551054"/>
              <a:chOff x="5921828" y="3617002"/>
              <a:chExt cx="2569464" cy="551054"/>
            </a:xfrm>
            <a:effectLst/>
          </p:grpSpPr>
          <p:sp>
            <p:nvSpPr>
              <p:cNvPr id="204" name="Rectangle 203">
                <a:extLst>
                  <a:ext uri="{FF2B5EF4-FFF2-40B4-BE49-F238E27FC236}">
                    <a16:creationId xmlns:a16="http://schemas.microsoft.com/office/drawing/2014/main" id="{C7D7EC61-7E40-4072-A4B1-1BF9FB0AE2A9}"/>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5" name="Rectangle 204">
                <a:extLst>
                  <a:ext uri="{FF2B5EF4-FFF2-40B4-BE49-F238E27FC236}">
                    <a16:creationId xmlns:a16="http://schemas.microsoft.com/office/drawing/2014/main" id="{FBB88835-81A5-47CC-9D64-60C1B07EC5A1}"/>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1" name="Group 210">
            <a:extLst>
              <a:ext uri="{FF2B5EF4-FFF2-40B4-BE49-F238E27FC236}">
                <a16:creationId xmlns:a16="http://schemas.microsoft.com/office/drawing/2014/main" id="{953F79F3-7D85-4ECE-A500-F39B0DDE8801}"/>
              </a:ext>
            </a:extLst>
          </p:cNvPr>
          <p:cNvGrpSpPr/>
          <p:nvPr/>
        </p:nvGrpSpPr>
        <p:grpSpPr>
          <a:xfrm>
            <a:off x="12198967" y="95490"/>
            <a:ext cx="2021029" cy="551054"/>
            <a:chOff x="5938157" y="2023976"/>
            <a:chExt cx="2569464" cy="551054"/>
          </a:xfrm>
        </p:grpSpPr>
        <p:sp>
          <p:nvSpPr>
            <p:cNvPr id="212" name="Rectangle 211">
              <a:extLst>
                <a:ext uri="{FF2B5EF4-FFF2-40B4-BE49-F238E27FC236}">
                  <a16:creationId xmlns:a16="http://schemas.microsoft.com/office/drawing/2014/main" id="{B43BAC60-07C4-4DFB-AEB2-BD1CAF78C53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3" name="Group 212">
              <a:extLst>
                <a:ext uri="{FF2B5EF4-FFF2-40B4-BE49-F238E27FC236}">
                  <a16:creationId xmlns:a16="http://schemas.microsoft.com/office/drawing/2014/main" id="{E2EEF8AF-A647-451B-93C1-E356B4E8FA75}"/>
                </a:ext>
              </a:extLst>
            </p:cNvPr>
            <p:cNvGrpSpPr/>
            <p:nvPr/>
          </p:nvGrpSpPr>
          <p:grpSpPr>
            <a:xfrm>
              <a:off x="5938157" y="2023976"/>
              <a:ext cx="2569464" cy="551054"/>
              <a:chOff x="5921828" y="3617002"/>
              <a:chExt cx="2569464" cy="551054"/>
            </a:xfrm>
            <a:effectLst/>
          </p:grpSpPr>
          <p:sp>
            <p:nvSpPr>
              <p:cNvPr id="214" name="Rectangle 213">
                <a:extLst>
                  <a:ext uri="{FF2B5EF4-FFF2-40B4-BE49-F238E27FC236}">
                    <a16:creationId xmlns:a16="http://schemas.microsoft.com/office/drawing/2014/main" id="{001D4989-8354-41E3-B660-E01821EFE4F4}"/>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15" name="Rectangle 214">
                <a:extLst>
                  <a:ext uri="{FF2B5EF4-FFF2-40B4-BE49-F238E27FC236}">
                    <a16:creationId xmlns:a16="http://schemas.microsoft.com/office/drawing/2014/main" id="{A24F0E45-538B-4AC9-9801-722EE0101A2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1" name="Group 220">
            <a:extLst>
              <a:ext uri="{FF2B5EF4-FFF2-40B4-BE49-F238E27FC236}">
                <a16:creationId xmlns:a16="http://schemas.microsoft.com/office/drawing/2014/main" id="{C19BE752-A756-4CE1-B9B0-FD24CEDFBF40}"/>
              </a:ext>
            </a:extLst>
          </p:cNvPr>
          <p:cNvGrpSpPr/>
          <p:nvPr/>
        </p:nvGrpSpPr>
        <p:grpSpPr>
          <a:xfrm>
            <a:off x="12198967" y="1550369"/>
            <a:ext cx="2021029" cy="551054"/>
            <a:chOff x="5938157" y="2023976"/>
            <a:chExt cx="2569464" cy="551054"/>
          </a:xfrm>
          <a:solidFill>
            <a:schemeClr val="accent2"/>
          </a:solidFill>
        </p:grpSpPr>
        <p:sp>
          <p:nvSpPr>
            <p:cNvPr id="222" name="Rectangle 221">
              <a:extLst>
                <a:ext uri="{FF2B5EF4-FFF2-40B4-BE49-F238E27FC236}">
                  <a16:creationId xmlns:a16="http://schemas.microsoft.com/office/drawing/2014/main" id="{B539016A-5AC9-49BB-87D2-67CA7DDA5F7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3" name="Group 222">
              <a:extLst>
                <a:ext uri="{FF2B5EF4-FFF2-40B4-BE49-F238E27FC236}">
                  <a16:creationId xmlns:a16="http://schemas.microsoft.com/office/drawing/2014/main" id="{CA68F3EB-D13E-4EDF-B359-FE703DCBE24B}"/>
                </a:ext>
              </a:extLst>
            </p:cNvPr>
            <p:cNvGrpSpPr/>
            <p:nvPr/>
          </p:nvGrpSpPr>
          <p:grpSpPr>
            <a:xfrm>
              <a:off x="5938157" y="2023976"/>
              <a:ext cx="2569464" cy="551054"/>
              <a:chOff x="5921828" y="3617002"/>
              <a:chExt cx="2569464" cy="551054"/>
            </a:xfrm>
            <a:grpFill/>
            <a:effectLst/>
          </p:grpSpPr>
          <p:sp>
            <p:nvSpPr>
              <p:cNvPr id="224" name="Rectangle 223">
                <a:extLst>
                  <a:ext uri="{FF2B5EF4-FFF2-40B4-BE49-F238E27FC236}">
                    <a16:creationId xmlns:a16="http://schemas.microsoft.com/office/drawing/2014/main" id="{B9876016-16B6-47E7-9CB2-9141C7508092}"/>
                  </a:ext>
                </a:extLst>
              </p:cNvPr>
              <p:cNvSpPr/>
              <p:nvPr/>
            </p:nvSpPr>
            <p:spPr>
              <a:xfrm>
                <a:off x="5921828" y="3617002"/>
                <a:ext cx="2569464" cy="551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25" name="Rectangle 224">
                <a:extLst>
                  <a:ext uri="{FF2B5EF4-FFF2-40B4-BE49-F238E27FC236}">
                    <a16:creationId xmlns:a16="http://schemas.microsoft.com/office/drawing/2014/main" id="{4F0D6347-71DF-48EE-BA24-4B2DE362A35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1" name="Group 230">
            <a:extLst>
              <a:ext uri="{FF2B5EF4-FFF2-40B4-BE49-F238E27FC236}">
                <a16:creationId xmlns:a16="http://schemas.microsoft.com/office/drawing/2014/main" id="{3FC2E1D4-0FD1-43B5-A6B2-76B747325D25}"/>
              </a:ext>
            </a:extLst>
          </p:cNvPr>
          <p:cNvGrpSpPr/>
          <p:nvPr/>
        </p:nvGrpSpPr>
        <p:grpSpPr>
          <a:xfrm>
            <a:off x="12203250" y="3843640"/>
            <a:ext cx="2021029" cy="551054"/>
            <a:chOff x="5938157" y="2023976"/>
            <a:chExt cx="2569464" cy="551054"/>
          </a:xfrm>
          <a:solidFill>
            <a:schemeClr val="accent2"/>
          </a:solidFill>
        </p:grpSpPr>
        <p:sp>
          <p:nvSpPr>
            <p:cNvPr id="232" name="Rectangle 231">
              <a:extLst>
                <a:ext uri="{FF2B5EF4-FFF2-40B4-BE49-F238E27FC236}">
                  <a16:creationId xmlns:a16="http://schemas.microsoft.com/office/drawing/2014/main" id="{75A6302F-840C-4705-B493-C2CA94FAD72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3" name="Group 232">
              <a:extLst>
                <a:ext uri="{FF2B5EF4-FFF2-40B4-BE49-F238E27FC236}">
                  <a16:creationId xmlns:a16="http://schemas.microsoft.com/office/drawing/2014/main" id="{EBD0F034-5054-4C72-89C2-A836C76BF914}"/>
                </a:ext>
              </a:extLst>
            </p:cNvPr>
            <p:cNvGrpSpPr/>
            <p:nvPr/>
          </p:nvGrpSpPr>
          <p:grpSpPr>
            <a:xfrm>
              <a:off x="5938157" y="2023976"/>
              <a:ext cx="2569464" cy="551054"/>
              <a:chOff x="5921828" y="3617002"/>
              <a:chExt cx="2569464" cy="551054"/>
            </a:xfrm>
            <a:grpFill/>
            <a:effectLst/>
          </p:grpSpPr>
          <p:sp>
            <p:nvSpPr>
              <p:cNvPr id="234" name="Rectangle 233">
                <a:extLst>
                  <a:ext uri="{FF2B5EF4-FFF2-40B4-BE49-F238E27FC236}">
                    <a16:creationId xmlns:a16="http://schemas.microsoft.com/office/drawing/2014/main" id="{E159ECD5-48D2-4B0C-9AEF-214EE6065CF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5" name="Rectangle 234">
                <a:extLst>
                  <a:ext uri="{FF2B5EF4-FFF2-40B4-BE49-F238E27FC236}">
                    <a16:creationId xmlns:a16="http://schemas.microsoft.com/office/drawing/2014/main" id="{822934BE-B944-4791-8F1F-7859C4AC3B3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51" name="Group 250">
            <a:extLst>
              <a:ext uri="{FF2B5EF4-FFF2-40B4-BE49-F238E27FC236}">
                <a16:creationId xmlns:a16="http://schemas.microsoft.com/office/drawing/2014/main" id="{A2774AEF-B9EB-472B-95DF-9B0078605672}"/>
              </a:ext>
            </a:extLst>
          </p:cNvPr>
          <p:cNvGrpSpPr/>
          <p:nvPr/>
        </p:nvGrpSpPr>
        <p:grpSpPr>
          <a:xfrm>
            <a:off x="759286" y="4490278"/>
            <a:ext cx="3639218" cy="948610"/>
            <a:chOff x="5938157" y="1624953"/>
            <a:chExt cx="2569464" cy="948610"/>
          </a:xfrm>
        </p:grpSpPr>
        <p:sp>
          <p:nvSpPr>
            <p:cNvPr id="252" name="Rectangle 251">
              <a:extLst>
                <a:ext uri="{FF2B5EF4-FFF2-40B4-BE49-F238E27FC236}">
                  <a16:creationId xmlns:a16="http://schemas.microsoft.com/office/drawing/2014/main" id="{DD968C6E-E336-464E-8B46-B103A520A870}"/>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253" name="Group 252">
              <a:extLst>
                <a:ext uri="{FF2B5EF4-FFF2-40B4-BE49-F238E27FC236}">
                  <a16:creationId xmlns:a16="http://schemas.microsoft.com/office/drawing/2014/main" id="{6C2FBAF8-19E1-4015-B8B4-1778DF24E7D7}"/>
                </a:ext>
              </a:extLst>
            </p:cNvPr>
            <p:cNvGrpSpPr/>
            <p:nvPr/>
          </p:nvGrpSpPr>
          <p:grpSpPr>
            <a:xfrm>
              <a:off x="5938157" y="1624953"/>
              <a:ext cx="2569464" cy="948610"/>
              <a:chOff x="5921828" y="3217979"/>
              <a:chExt cx="2569464" cy="948610"/>
            </a:xfrm>
            <a:effectLst/>
          </p:grpSpPr>
          <p:sp>
            <p:nvSpPr>
              <p:cNvPr id="254" name="Rectangle 253">
                <a:extLst>
                  <a:ext uri="{FF2B5EF4-FFF2-40B4-BE49-F238E27FC236}">
                    <a16:creationId xmlns:a16="http://schemas.microsoft.com/office/drawing/2014/main" id="{9F6DABB4-60A2-46DC-9F66-382B29C24783}"/>
                  </a:ext>
                </a:extLst>
              </p:cNvPr>
              <p:cNvSpPr/>
              <p:nvPr/>
            </p:nvSpPr>
            <p:spPr>
              <a:xfrm>
                <a:off x="5921828" y="3217979"/>
                <a:ext cx="2569464" cy="9486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integrate </a:t>
                </a:r>
                <a:r>
                  <a:rPr lang="en-US" sz="1600" b="1"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Java-based</a:t>
                </a: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ImageJ </a:t>
                </a:r>
              </a:p>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in </a:t>
                </a:r>
                <a:r>
                  <a:rPr lang="en-US" sz="1600" b="1"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Python-based</a:t>
                </a: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Chaldene?</a:t>
                </a:r>
              </a:p>
            </p:txBody>
          </p:sp>
          <p:sp>
            <p:nvSpPr>
              <p:cNvPr id="255" name="Rectangle 254">
                <a:extLst>
                  <a:ext uri="{FF2B5EF4-FFF2-40B4-BE49-F238E27FC236}">
                    <a16:creationId xmlns:a16="http://schemas.microsoft.com/office/drawing/2014/main" id="{8BE43649-A2F9-4268-8E52-7E8BEDA0B0FA}"/>
                  </a:ext>
                </a:extLst>
              </p:cNvPr>
              <p:cNvSpPr/>
              <p:nvPr/>
            </p:nvSpPr>
            <p:spPr>
              <a:xfrm>
                <a:off x="5921828" y="3217979"/>
                <a:ext cx="740664" cy="94861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sp>
        <p:nvSpPr>
          <p:cNvPr id="2" name="TextBox 1">
            <a:extLst>
              <a:ext uri="{FF2B5EF4-FFF2-40B4-BE49-F238E27FC236}">
                <a16:creationId xmlns:a16="http://schemas.microsoft.com/office/drawing/2014/main" id="{E955D7A2-8A2E-925F-D515-B35C71EBCD96}"/>
              </a:ext>
            </a:extLst>
          </p:cNvPr>
          <p:cNvSpPr txBox="1"/>
          <p:nvPr/>
        </p:nvSpPr>
        <p:spPr>
          <a:xfrm>
            <a:off x="604837" y="136525"/>
            <a:ext cx="8725523"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Multilanguage Jupyterlab</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cxnSp>
        <p:nvCxnSpPr>
          <p:cNvPr id="4" name="Connector: Curved 3">
            <a:extLst>
              <a:ext uri="{FF2B5EF4-FFF2-40B4-BE49-F238E27FC236}">
                <a16:creationId xmlns:a16="http://schemas.microsoft.com/office/drawing/2014/main" id="{0068B8EF-F041-1428-1BB4-89E249227DAF}"/>
              </a:ext>
            </a:extLst>
          </p:cNvPr>
          <p:cNvCxnSpPr>
            <a:cxnSpLocks/>
          </p:cNvCxnSpPr>
          <p:nvPr/>
        </p:nvCxnSpPr>
        <p:spPr>
          <a:xfrm rot="16200000" flipH="1">
            <a:off x="12570363" y="2096382"/>
            <a:ext cx="372305" cy="574984"/>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7E4EE482-930D-418B-7A6B-0BE069386AD5}"/>
              </a:ext>
            </a:extLst>
          </p:cNvPr>
          <p:cNvCxnSpPr>
            <a:cxnSpLocks/>
          </p:cNvCxnSpPr>
          <p:nvPr/>
        </p:nvCxnSpPr>
        <p:spPr>
          <a:xfrm rot="5400000" flipH="1" flipV="1">
            <a:off x="12552702" y="3175655"/>
            <a:ext cx="372305" cy="610307"/>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CF5ED22-223C-ADA3-AC12-0567CD792433}"/>
              </a:ext>
            </a:extLst>
          </p:cNvPr>
          <p:cNvGrpSpPr/>
          <p:nvPr/>
        </p:nvGrpSpPr>
        <p:grpSpPr>
          <a:xfrm>
            <a:off x="12185494" y="5459666"/>
            <a:ext cx="2021029" cy="551054"/>
            <a:chOff x="5938157" y="2023976"/>
            <a:chExt cx="2569464" cy="551054"/>
          </a:xfrm>
          <a:solidFill>
            <a:schemeClr val="accent4"/>
          </a:solidFill>
        </p:grpSpPr>
        <p:sp>
          <p:nvSpPr>
            <p:cNvPr id="17" name="Rectangle 16">
              <a:extLst>
                <a:ext uri="{FF2B5EF4-FFF2-40B4-BE49-F238E27FC236}">
                  <a16:creationId xmlns:a16="http://schemas.microsoft.com/office/drawing/2014/main" id="{42980CF3-5C43-99F4-A823-E757CBB4D13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 name="Group 17">
              <a:extLst>
                <a:ext uri="{FF2B5EF4-FFF2-40B4-BE49-F238E27FC236}">
                  <a16:creationId xmlns:a16="http://schemas.microsoft.com/office/drawing/2014/main" id="{BE122B28-A00E-D93F-4B35-BEF474200FB6}"/>
                </a:ext>
              </a:extLst>
            </p:cNvPr>
            <p:cNvGrpSpPr/>
            <p:nvPr/>
          </p:nvGrpSpPr>
          <p:grpSpPr>
            <a:xfrm>
              <a:off x="5938157" y="2023976"/>
              <a:ext cx="2569464" cy="551054"/>
              <a:chOff x="5921828" y="3617002"/>
              <a:chExt cx="2569464" cy="551054"/>
            </a:xfrm>
            <a:grpFill/>
            <a:effectLst/>
          </p:grpSpPr>
          <p:sp>
            <p:nvSpPr>
              <p:cNvPr id="19" name="Rectangle 18">
                <a:extLst>
                  <a:ext uri="{FF2B5EF4-FFF2-40B4-BE49-F238E27FC236}">
                    <a16:creationId xmlns:a16="http://schemas.microsoft.com/office/drawing/2014/main" id="{3B235867-C3E2-F072-5EB6-B923B0705DD1}"/>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 name="Rectangle 19">
                <a:extLst>
                  <a:ext uri="{FF2B5EF4-FFF2-40B4-BE49-F238E27FC236}">
                    <a16:creationId xmlns:a16="http://schemas.microsoft.com/office/drawing/2014/main" id="{36E89BF0-F689-9103-4DF1-5C24ABCE14C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 name="Group 20">
            <a:extLst>
              <a:ext uri="{FF2B5EF4-FFF2-40B4-BE49-F238E27FC236}">
                <a16:creationId xmlns:a16="http://schemas.microsoft.com/office/drawing/2014/main" id="{C9A9E6EF-8F09-38B2-BE7E-7E57252E2356}"/>
              </a:ext>
            </a:extLst>
          </p:cNvPr>
          <p:cNvGrpSpPr/>
          <p:nvPr/>
        </p:nvGrpSpPr>
        <p:grpSpPr>
          <a:xfrm>
            <a:off x="12198967" y="6116268"/>
            <a:ext cx="2021029" cy="551054"/>
            <a:chOff x="5938157" y="2023976"/>
            <a:chExt cx="2569464" cy="551054"/>
          </a:xfrm>
          <a:solidFill>
            <a:schemeClr val="accent4"/>
          </a:solidFill>
        </p:grpSpPr>
        <p:sp>
          <p:nvSpPr>
            <p:cNvPr id="22" name="Rectangle 21">
              <a:extLst>
                <a:ext uri="{FF2B5EF4-FFF2-40B4-BE49-F238E27FC236}">
                  <a16:creationId xmlns:a16="http://schemas.microsoft.com/office/drawing/2014/main" id="{C2A4A63E-4B76-252B-85F9-31765346E619}"/>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 name="Group 22">
              <a:extLst>
                <a:ext uri="{FF2B5EF4-FFF2-40B4-BE49-F238E27FC236}">
                  <a16:creationId xmlns:a16="http://schemas.microsoft.com/office/drawing/2014/main" id="{1D61F51A-438A-DEAC-679A-85676F9ED0EF}"/>
                </a:ext>
              </a:extLst>
            </p:cNvPr>
            <p:cNvGrpSpPr/>
            <p:nvPr/>
          </p:nvGrpSpPr>
          <p:grpSpPr>
            <a:xfrm>
              <a:off x="5938157" y="2023976"/>
              <a:ext cx="2569464" cy="551054"/>
              <a:chOff x="5921828" y="3617002"/>
              <a:chExt cx="2569464" cy="551054"/>
            </a:xfrm>
            <a:grpFill/>
            <a:effectLst/>
          </p:grpSpPr>
          <p:sp>
            <p:nvSpPr>
              <p:cNvPr id="24" name="Rectangle 23">
                <a:extLst>
                  <a:ext uri="{FF2B5EF4-FFF2-40B4-BE49-F238E27FC236}">
                    <a16:creationId xmlns:a16="http://schemas.microsoft.com/office/drawing/2014/main" id="{33D08424-D32B-29F1-3167-89F85ACB7D07}"/>
                  </a:ext>
                </a:extLst>
              </p:cNvPr>
              <p:cNvSpPr/>
              <p:nvPr/>
            </p:nvSpPr>
            <p:spPr>
              <a:xfrm>
                <a:off x="5921828"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bg1"/>
                    </a:solidFill>
                  </a:rPr>
                  <a:t>Lorem Ipsum</a:t>
                </a:r>
              </a:p>
              <a:p>
                <a:pPr algn="ctr">
                  <a:lnSpc>
                    <a:spcPts val="1600"/>
                  </a:lnSpc>
                </a:pPr>
                <a:r>
                  <a:rPr lang="en-US" noProof="1">
                    <a:solidFill>
                      <a:schemeClr val="bg1"/>
                    </a:solidFill>
                  </a:rPr>
                  <a:t>Dolor Sit Amet</a:t>
                </a:r>
              </a:p>
            </p:txBody>
          </p:sp>
          <p:sp>
            <p:nvSpPr>
              <p:cNvPr id="25" name="Rectangle 24">
                <a:extLst>
                  <a:ext uri="{FF2B5EF4-FFF2-40B4-BE49-F238E27FC236}">
                    <a16:creationId xmlns:a16="http://schemas.microsoft.com/office/drawing/2014/main" id="{D1EC5114-7F74-5107-EA84-4A1F3B7D30C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6" name="Group 25">
            <a:extLst>
              <a:ext uri="{FF2B5EF4-FFF2-40B4-BE49-F238E27FC236}">
                <a16:creationId xmlns:a16="http://schemas.microsoft.com/office/drawing/2014/main" id="{F5821E87-4551-CD8E-F17A-3DDAFDC3E791}"/>
              </a:ext>
            </a:extLst>
          </p:cNvPr>
          <p:cNvGrpSpPr/>
          <p:nvPr/>
        </p:nvGrpSpPr>
        <p:grpSpPr>
          <a:xfrm>
            <a:off x="12198967" y="4651653"/>
            <a:ext cx="2021029" cy="551054"/>
            <a:chOff x="5938157" y="2023976"/>
            <a:chExt cx="2569464" cy="551054"/>
          </a:xfrm>
          <a:solidFill>
            <a:schemeClr val="accent4"/>
          </a:solidFill>
        </p:grpSpPr>
        <p:sp>
          <p:nvSpPr>
            <p:cNvPr id="27" name="Rectangle 26">
              <a:extLst>
                <a:ext uri="{FF2B5EF4-FFF2-40B4-BE49-F238E27FC236}">
                  <a16:creationId xmlns:a16="http://schemas.microsoft.com/office/drawing/2014/main" id="{213FE325-B1EA-D1B7-D0D5-7C8F9FBBD69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 name="Group 27">
              <a:extLst>
                <a:ext uri="{FF2B5EF4-FFF2-40B4-BE49-F238E27FC236}">
                  <a16:creationId xmlns:a16="http://schemas.microsoft.com/office/drawing/2014/main" id="{AE57238E-505E-ED81-CABF-17045D9D4DD7}"/>
                </a:ext>
              </a:extLst>
            </p:cNvPr>
            <p:cNvGrpSpPr/>
            <p:nvPr/>
          </p:nvGrpSpPr>
          <p:grpSpPr>
            <a:xfrm>
              <a:off x="5938157" y="2023976"/>
              <a:ext cx="2569464" cy="551054"/>
              <a:chOff x="5921828" y="3617002"/>
              <a:chExt cx="2569464" cy="551054"/>
            </a:xfrm>
            <a:grpFill/>
            <a:effectLst/>
          </p:grpSpPr>
          <p:sp>
            <p:nvSpPr>
              <p:cNvPr id="29" name="Rectangle 28">
                <a:extLst>
                  <a:ext uri="{FF2B5EF4-FFF2-40B4-BE49-F238E27FC236}">
                    <a16:creationId xmlns:a16="http://schemas.microsoft.com/office/drawing/2014/main" id="{8A287020-69A6-8DDA-CEBA-5640E1672514}"/>
                  </a:ext>
                </a:extLst>
              </p:cNvPr>
              <p:cNvSpPr/>
              <p:nvPr/>
            </p:nvSpPr>
            <p:spPr>
              <a:xfrm>
                <a:off x="5921828" y="3617002"/>
                <a:ext cx="2569464" cy="55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30" name="Rectangle 29">
                <a:extLst>
                  <a:ext uri="{FF2B5EF4-FFF2-40B4-BE49-F238E27FC236}">
                    <a16:creationId xmlns:a16="http://schemas.microsoft.com/office/drawing/2014/main" id="{22EAD093-8682-204A-9BF8-744CE9C07D5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31" name="Connector: Curved 30">
            <a:extLst>
              <a:ext uri="{FF2B5EF4-FFF2-40B4-BE49-F238E27FC236}">
                <a16:creationId xmlns:a16="http://schemas.microsoft.com/office/drawing/2014/main" id="{97A93B23-443A-3F0A-6CCE-51CA49450BB3}"/>
              </a:ext>
            </a:extLst>
          </p:cNvPr>
          <p:cNvCxnSpPr>
            <a:cxnSpLocks/>
          </p:cNvCxnSpPr>
          <p:nvPr/>
        </p:nvCxnSpPr>
        <p:spPr>
          <a:xfrm rot="5400000" flipH="1" flipV="1">
            <a:off x="13159016" y="3157853"/>
            <a:ext cx="884461" cy="111891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C70E7585-D78C-BB59-9FA7-129E7AD099D1}"/>
              </a:ext>
            </a:extLst>
          </p:cNvPr>
          <p:cNvCxnSpPr>
            <a:cxnSpLocks/>
          </p:cNvCxnSpPr>
          <p:nvPr/>
        </p:nvCxnSpPr>
        <p:spPr>
          <a:xfrm rot="16200000" flipH="1">
            <a:off x="13218422" y="1616015"/>
            <a:ext cx="758257" cy="10702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128AEA24-2663-5B8E-FDB3-6F63D02EEB93}"/>
              </a:ext>
            </a:extLst>
          </p:cNvPr>
          <p:cNvGrpSpPr/>
          <p:nvPr/>
        </p:nvGrpSpPr>
        <p:grpSpPr>
          <a:xfrm>
            <a:off x="-803920" y="2464643"/>
            <a:ext cx="388062" cy="358004"/>
            <a:chOff x="10590422" y="3525970"/>
            <a:chExt cx="713982" cy="658680"/>
          </a:xfrm>
        </p:grpSpPr>
        <p:sp>
          <p:nvSpPr>
            <p:cNvPr id="40" name="Shape">
              <a:extLst>
                <a:ext uri="{FF2B5EF4-FFF2-40B4-BE49-F238E27FC236}">
                  <a16:creationId xmlns:a16="http://schemas.microsoft.com/office/drawing/2014/main" id="{C4B26B1D-967C-2BF9-CF56-2255D851799C}"/>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41" name="Graphic 40" descr="Close with solid fill">
              <a:extLst>
                <a:ext uri="{FF2B5EF4-FFF2-40B4-BE49-F238E27FC236}">
                  <a16:creationId xmlns:a16="http://schemas.microsoft.com/office/drawing/2014/main" id="{F872A1A3-9F8A-D6F7-D449-7B28E631C4F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5" y="3659192"/>
              <a:ext cx="392237" cy="392237"/>
            </a:xfrm>
            <a:prstGeom prst="rect">
              <a:avLst/>
            </a:prstGeom>
          </p:spPr>
        </p:pic>
      </p:grpSp>
      <p:grpSp>
        <p:nvGrpSpPr>
          <p:cNvPr id="138" name="Group 137">
            <a:extLst>
              <a:ext uri="{FF2B5EF4-FFF2-40B4-BE49-F238E27FC236}">
                <a16:creationId xmlns:a16="http://schemas.microsoft.com/office/drawing/2014/main" id="{0D01A172-1B42-75D4-C8D4-F01B37E4DC22}"/>
              </a:ext>
            </a:extLst>
          </p:cNvPr>
          <p:cNvGrpSpPr/>
          <p:nvPr/>
        </p:nvGrpSpPr>
        <p:grpSpPr>
          <a:xfrm>
            <a:off x="-817841" y="1917914"/>
            <a:ext cx="415905" cy="383695"/>
            <a:chOff x="10590429" y="5287534"/>
            <a:chExt cx="713975" cy="658680"/>
          </a:xfrm>
        </p:grpSpPr>
        <p:sp>
          <p:nvSpPr>
            <p:cNvPr id="139" name="Shape">
              <a:extLst>
                <a:ext uri="{FF2B5EF4-FFF2-40B4-BE49-F238E27FC236}">
                  <a16:creationId xmlns:a16="http://schemas.microsoft.com/office/drawing/2014/main" id="{E626147F-16A3-A7E9-25E6-25FD9CE95250}"/>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140" name="Graphic 139" descr="Checkmark with solid fill">
              <a:extLst>
                <a:ext uri="{FF2B5EF4-FFF2-40B4-BE49-F238E27FC236}">
                  <a16:creationId xmlns:a16="http://schemas.microsoft.com/office/drawing/2014/main" id="{9EE4E21E-25C7-8334-B663-D21FA731B3D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8" y="5420756"/>
              <a:ext cx="392237" cy="392237"/>
            </a:xfrm>
            <a:prstGeom prst="rect">
              <a:avLst/>
            </a:prstGeom>
          </p:spPr>
        </p:pic>
      </p:grpSp>
      <p:grpSp>
        <p:nvGrpSpPr>
          <p:cNvPr id="141" name="Group 140">
            <a:extLst>
              <a:ext uri="{FF2B5EF4-FFF2-40B4-BE49-F238E27FC236}">
                <a16:creationId xmlns:a16="http://schemas.microsoft.com/office/drawing/2014/main" id="{826C3B04-8FED-0367-DBA6-117D401B512E}"/>
              </a:ext>
            </a:extLst>
          </p:cNvPr>
          <p:cNvGrpSpPr/>
          <p:nvPr/>
        </p:nvGrpSpPr>
        <p:grpSpPr>
          <a:xfrm>
            <a:off x="-930286" y="965989"/>
            <a:ext cx="712800" cy="658800"/>
            <a:chOff x="10590422" y="3525970"/>
            <a:chExt cx="713982" cy="658680"/>
          </a:xfrm>
        </p:grpSpPr>
        <p:sp>
          <p:nvSpPr>
            <p:cNvPr id="142" name="Shape">
              <a:extLst>
                <a:ext uri="{FF2B5EF4-FFF2-40B4-BE49-F238E27FC236}">
                  <a16:creationId xmlns:a16="http://schemas.microsoft.com/office/drawing/2014/main" id="{46915A92-82CE-2E0F-3A45-BB6CEC504239}"/>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143" name="Graphic 142" descr="Close with solid fill">
              <a:extLst>
                <a:ext uri="{FF2B5EF4-FFF2-40B4-BE49-F238E27FC236}">
                  <a16:creationId xmlns:a16="http://schemas.microsoft.com/office/drawing/2014/main" id="{2C8108B7-A253-C7C9-087F-31871BE7B34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5" y="3659192"/>
              <a:ext cx="392237" cy="392237"/>
            </a:xfrm>
            <a:prstGeom prst="rect">
              <a:avLst/>
            </a:prstGeom>
          </p:spPr>
        </p:pic>
      </p:grpSp>
      <p:grpSp>
        <p:nvGrpSpPr>
          <p:cNvPr id="132" name="Group 131">
            <a:extLst>
              <a:ext uri="{FF2B5EF4-FFF2-40B4-BE49-F238E27FC236}">
                <a16:creationId xmlns:a16="http://schemas.microsoft.com/office/drawing/2014/main" id="{F5B63E7B-9B08-7F1F-AA0D-D8D134DB09A5}"/>
              </a:ext>
            </a:extLst>
          </p:cNvPr>
          <p:cNvGrpSpPr/>
          <p:nvPr/>
        </p:nvGrpSpPr>
        <p:grpSpPr>
          <a:xfrm>
            <a:off x="743296" y="1915618"/>
            <a:ext cx="2740163" cy="948610"/>
            <a:chOff x="5938157" y="1624953"/>
            <a:chExt cx="2569464" cy="948610"/>
          </a:xfrm>
        </p:grpSpPr>
        <p:sp>
          <p:nvSpPr>
            <p:cNvPr id="134" name="Rectangle 133">
              <a:extLst>
                <a:ext uri="{FF2B5EF4-FFF2-40B4-BE49-F238E27FC236}">
                  <a16:creationId xmlns:a16="http://schemas.microsoft.com/office/drawing/2014/main" id="{D49E32C1-EACB-C45B-A4D1-D0C9617474F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135" name="Group 134">
              <a:extLst>
                <a:ext uri="{FF2B5EF4-FFF2-40B4-BE49-F238E27FC236}">
                  <a16:creationId xmlns:a16="http://schemas.microsoft.com/office/drawing/2014/main" id="{B0FF9C5F-B7A6-E7C9-4C8B-BE87816EDA8C}"/>
                </a:ext>
              </a:extLst>
            </p:cNvPr>
            <p:cNvGrpSpPr/>
            <p:nvPr/>
          </p:nvGrpSpPr>
          <p:grpSpPr>
            <a:xfrm>
              <a:off x="5938157" y="1624953"/>
              <a:ext cx="2569464" cy="948610"/>
              <a:chOff x="5921828" y="3217979"/>
              <a:chExt cx="2569464" cy="948610"/>
            </a:xfrm>
            <a:effectLst/>
          </p:grpSpPr>
          <p:sp>
            <p:nvSpPr>
              <p:cNvPr id="144" name="Rectangle 143">
                <a:extLst>
                  <a:ext uri="{FF2B5EF4-FFF2-40B4-BE49-F238E27FC236}">
                    <a16:creationId xmlns:a16="http://schemas.microsoft.com/office/drawing/2014/main" id="{33C4D5C5-6FC5-F256-92BB-4F47CE466056}"/>
                  </a:ext>
                </a:extLst>
              </p:cNvPr>
              <p:cNvSpPr/>
              <p:nvPr/>
            </p:nvSpPr>
            <p:spPr>
              <a:xfrm>
                <a:off x="5921828" y="3217979"/>
                <a:ext cx="2569464" cy="9486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run </a:t>
                </a:r>
                <a:r>
                  <a:rPr lang="en-US" sz="1600" b="1"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Java-based</a:t>
                </a: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ImageJ in Jupyterlab? </a:t>
                </a:r>
              </a:p>
            </p:txBody>
          </p:sp>
          <p:sp>
            <p:nvSpPr>
              <p:cNvPr id="145" name="Rectangle 144">
                <a:extLst>
                  <a:ext uri="{FF2B5EF4-FFF2-40B4-BE49-F238E27FC236}">
                    <a16:creationId xmlns:a16="http://schemas.microsoft.com/office/drawing/2014/main" id="{63942D7B-3CC6-A4BE-25B7-B7C9B1832011}"/>
                  </a:ext>
                </a:extLst>
              </p:cNvPr>
              <p:cNvSpPr/>
              <p:nvPr/>
            </p:nvSpPr>
            <p:spPr>
              <a:xfrm>
                <a:off x="5921828" y="3217979"/>
                <a:ext cx="740664" cy="94861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grpSp>
        <p:nvGrpSpPr>
          <p:cNvPr id="149" name="Group 148">
            <a:extLst>
              <a:ext uri="{FF2B5EF4-FFF2-40B4-BE49-F238E27FC236}">
                <a16:creationId xmlns:a16="http://schemas.microsoft.com/office/drawing/2014/main" id="{19C9E9EA-F49F-A898-3AD1-6B1780801836}"/>
              </a:ext>
            </a:extLst>
          </p:cNvPr>
          <p:cNvGrpSpPr/>
          <p:nvPr/>
        </p:nvGrpSpPr>
        <p:grpSpPr>
          <a:xfrm>
            <a:off x="-931460" y="174063"/>
            <a:ext cx="713974" cy="658680"/>
            <a:chOff x="10590429" y="5287534"/>
            <a:chExt cx="713975" cy="658680"/>
          </a:xfrm>
        </p:grpSpPr>
        <p:sp>
          <p:nvSpPr>
            <p:cNvPr id="150" name="Shape">
              <a:extLst>
                <a:ext uri="{FF2B5EF4-FFF2-40B4-BE49-F238E27FC236}">
                  <a16:creationId xmlns:a16="http://schemas.microsoft.com/office/drawing/2014/main" id="{C938D256-4085-E89D-0E31-3AC5C5866816}"/>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151" name="Graphic 150" descr="Checkmark with solid fill">
              <a:extLst>
                <a:ext uri="{FF2B5EF4-FFF2-40B4-BE49-F238E27FC236}">
                  <a16:creationId xmlns:a16="http://schemas.microsoft.com/office/drawing/2014/main" id="{F45C930D-F024-C7A4-78E0-7EDA99EE441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8" y="5420756"/>
              <a:ext cx="392237" cy="392237"/>
            </a:xfrm>
            <a:prstGeom prst="rect">
              <a:avLst/>
            </a:prstGeom>
          </p:spPr>
        </p:pic>
      </p:grpSp>
      <p:grpSp>
        <p:nvGrpSpPr>
          <p:cNvPr id="15" name="Group 14">
            <a:extLst>
              <a:ext uri="{FF2B5EF4-FFF2-40B4-BE49-F238E27FC236}">
                <a16:creationId xmlns:a16="http://schemas.microsoft.com/office/drawing/2014/main" id="{DBCE78D4-F0E9-8F54-499D-84E7E6BEAE76}"/>
              </a:ext>
            </a:extLst>
          </p:cNvPr>
          <p:cNvGrpSpPr/>
          <p:nvPr/>
        </p:nvGrpSpPr>
        <p:grpSpPr>
          <a:xfrm>
            <a:off x="4899313" y="1393091"/>
            <a:ext cx="3424617" cy="1980207"/>
            <a:chOff x="5242213" y="1345466"/>
            <a:chExt cx="3424617" cy="1980207"/>
          </a:xfrm>
        </p:grpSpPr>
        <p:grpSp>
          <p:nvGrpSpPr>
            <p:cNvPr id="39" name="Group 38">
              <a:extLst>
                <a:ext uri="{FF2B5EF4-FFF2-40B4-BE49-F238E27FC236}">
                  <a16:creationId xmlns:a16="http://schemas.microsoft.com/office/drawing/2014/main" id="{FB246CCA-BF2A-AF65-B5E7-1D784BA1AB54}"/>
                </a:ext>
              </a:extLst>
            </p:cNvPr>
            <p:cNvGrpSpPr/>
            <p:nvPr/>
          </p:nvGrpSpPr>
          <p:grpSpPr>
            <a:xfrm>
              <a:off x="5242213" y="1345466"/>
              <a:ext cx="3424617" cy="1980207"/>
              <a:chOff x="5938158" y="2023976"/>
              <a:chExt cx="2583356" cy="551054"/>
            </a:xfrm>
            <a:solidFill>
              <a:schemeClr val="accent4"/>
            </a:solidFill>
          </p:grpSpPr>
          <p:sp>
            <p:nvSpPr>
              <p:cNvPr id="52" name="Rectangle 51">
                <a:extLst>
                  <a:ext uri="{FF2B5EF4-FFF2-40B4-BE49-F238E27FC236}">
                    <a16:creationId xmlns:a16="http://schemas.microsoft.com/office/drawing/2014/main" id="{E1E6F2A0-8B94-1C80-20AD-472C0164B22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8" name="Group 127">
                <a:extLst>
                  <a:ext uri="{FF2B5EF4-FFF2-40B4-BE49-F238E27FC236}">
                    <a16:creationId xmlns:a16="http://schemas.microsoft.com/office/drawing/2014/main" id="{DEE0FA9C-CB06-A91A-C8DE-139B5AA9831B}"/>
                  </a:ext>
                </a:extLst>
              </p:cNvPr>
              <p:cNvGrpSpPr/>
              <p:nvPr/>
            </p:nvGrpSpPr>
            <p:grpSpPr>
              <a:xfrm>
                <a:off x="5938158" y="2023976"/>
                <a:ext cx="2583356" cy="551054"/>
                <a:chOff x="5921829" y="3617002"/>
                <a:chExt cx="2583356" cy="551054"/>
              </a:xfrm>
              <a:grpFill/>
              <a:effectLst/>
            </p:grpSpPr>
            <p:sp>
              <p:nvSpPr>
                <p:cNvPr id="129" name="Rectangle 128">
                  <a:extLst>
                    <a:ext uri="{FF2B5EF4-FFF2-40B4-BE49-F238E27FC236}">
                      <a16:creationId xmlns:a16="http://schemas.microsoft.com/office/drawing/2014/main" id="{3586C375-EBF9-66EC-E0AF-88E71A5B1B9C}"/>
                    </a:ext>
                  </a:extLst>
                </p:cNvPr>
                <p:cNvSpPr/>
                <p:nvPr/>
              </p:nvSpPr>
              <p:spPr>
                <a:xfrm>
                  <a:off x="5921829"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endParaRPr lang="en-US" sz="1600" noProof="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1" name="Rectangle 130">
                  <a:extLst>
                    <a:ext uri="{FF2B5EF4-FFF2-40B4-BE49-F238E27FC236}">
                      <a16:creationId xmlns:a16="http://schemas.microsoft.com/office/drawing/2014/main" id="{A6AC57A3-168D-35A9-08AB-12DFED1F807D}"/>
                    </a:ext>
                  </a:extLst>
                </p:cNvPr>
                <p:cNvSpPr/>
                <p:nvPr/>
              </p:nvSpPr>
              <p:spPr>
                <a:xfrm>
                  <a:off x="5921829" y="3617003"/>
                  <a:ext cx="2583356" cy="152455"/>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latin typeface="Poppins Medium" panose="00000600000000000000" pitchFamily="2" charset="0"/>
                      <a:cs typeface="Poppins Medium" panose="00000600000000000000" pitchFamily="2" charset="0"/>
                    </a:rPr>
                    <a:t>BeakerX + ImageJ Gateway </a:t>
                  </a:r>
                </a:p>
              </p:txBody>
            </p:sp>
          </p:grpSp>
        </p:grpSp>
        <p:sp>
          <p:nvSpPr>
            <p:cNvPr id="147" name="TextBox 146">
              <a:extLst>
                <a:ext uri="{FF2B5EF4-FFF2-40B4-BE49-F238E27FC236}">
                  <a16:creationId xmlns:a16="http://schemas.microsoft.com/office/drawing/2014/main" id="{8ED5B842-B412-EA5E-B573-7D352991441B}"/>
                </a:ext>
              </a:extLst>
            </p:cNvPr>
            <p:cNvSpPr txBox="1"/>
            <p:nvPr/>
          </p:nvSpPr>
          <p:spPr>
            <a:xfrm>
              <a:off x="5374725" y="1908825"/>
              <a:ext cx="2623306" cy="1027397"/>
            </a:xfrm>
            <a:prstGeom prst="rect">
              <a:avLst/>
            </a:prstGeom>
            <a:noFill/>
          </p:spPr>
          <p:txBody>
            <a:bodyPr wrap="square" rtlCol="0">
              <a:spAutoFit/>
            </a:bodyPr>
            <a:lstStyle/>
            <a:p>
              <a:pPr>
                <a:lnSpc>
                  <a:spcPct val="11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B</a:t>
              </a:r>
              <a:r>
                <a:rPr lang="en-US" altLang="zh-CN"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eakerX </a:t>
              </a: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supporting</a:t>
              </a:r>
            </a:p>
            <a:p>
              <a:pPr lvl="1">
                <a:lnSpc>
                  <a:spcPct val="11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Java kernel</a:t>
              </a:r>
            </a:p>
            <a:p>
              <a:pPr lvl="1">
                <a:lnSpc>
                  <a:spcPct val="110000"/>
                </a:lnSpc>
              </a:pPr>
              <a:r>
                <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Python</a:t>
              </a: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Kernel</a:t>
              </a:r>
            </a:p>
            <a:p>
              <a:pPr lvl="1">
                <a:lnSpc>
                  <a:spcPct val="110000"/>
                </a:lnSpc>
              </a:pPr>
              <a:r>
                <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%classpath</a:t>
              </a:r>
            </a:p>
          </p:txBody>
        </p:sp>
        <p:sp>
          <p:nvSpPr>
            <p:cNvPr id="154" name="TextBox 153">
              <a:extLst>
                <a:ext uri="{FF2B5EF4-FFF2-40B4-BE49-F238E27FC236}">
                  <a16:creationId xmlns:a16="http://schemas.microsoft.com/office/drawing/2014/main" id="{1A288792-A1C5-36FB-1B62-0E673D2077C1}"/>
                </a:ext>
              </a:extLst>
            </p:cNvPr>
            <p:cNvSpPr txBox="1"/>
            <p:nvPr/>
          </p:nvSpPr>
          <p:spPr>
            <a:xfrm>
              <a:off x="5319688" y="2924121"/>
              <a:ext cx="3328726" cy="332592"/>
            </a:xfrm>
            <a:prstGeom prst="rect">
              <a:avLst/>
            </a:prstGeom>
            <a:noFill/>
          </p:spPr>
          <p:txBody>
            <a:bodyPr wrap="square" rtlCol="0">
              <a:spAutoFit/>
            </a:bodyPr>
            <a:lstStyle/>
            <a:p>
              <a:pPr>
                <a:lnSpc>
                  <a:spcPct val="12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Get access to ImageJ API via gateway</a:t>
              </a:r>
            </a:p>
          </p:txBody>
        </p:sp>
      </p:grpSp>
      <p:grpSp>
        <p:nvGrpSpPr>
          <p:cNvPr id="155" name="Group 154">
            <a:extLst>
              <a:ext uri="{FF2B5EF4-FFF2-40B4-BE49-F238E27FC236}">
                <a16:creationId xmlns:a16="http://schemas.microsoft.com/office/drawing/2014/main" id="{D7831C36-3D8C-3C40-FA52-31AF3EE602DE}"/>
              </a:ext>
            </a:extLst>
          </p:cNvPr>
          <p:cNvGrpSpPr/>
          <p:nvPr/>
        </p:nvGrpSpPr>
        <p:grpSpPr>
          <a:xfrm>
            <a:off x="9733582" y="2034804"/>
            <a:ext cx="713974" cy="658680"/>
            <a:chOff x="10590429" y="5287534"/>
            <a:chExt cx="713975" cy="658680"/>
          </a:xfrm>
        </p:grpSpPr>
        <p:sp>
          <p:nvSpPr>
            <p:cNvPr id="156" name="Shape">
              <a:extLst>
                <a:ext uri="{FF2B5EF4-FFF2-40B4-BE49-F238E27FC236}">
                  <a16:creationId xmlns:a16="http://schemas.microsoft.com/office/drawing/2014/main" id="{9A2C7D6E-5790-5E4E-EBEF-F3D4C6C332EA}"/>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157" name="Graphic 156" descr="Checkmark with solid fill">
              <a:extLst>
                <a:ext uri="{FF2B5EF4-FFF2-40B4-BE49-F238E27FC236}">
                  <a16:creationId xmlns:a16="http://schemas.microsoft.com/office/drawing/2014/main" id="{FFB68364-BB22-9341-6899-D94A73011C6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8" y="5420756"/>
              <a:ext cx="392237" cy="392237"/>
            </a:xfrm>
            <a:prstGeom prst="rect">
              <a:avLst/>
            </a:prstGeom>
          </p:spPr>
        </p:pic>
      </p:grpSp>
      <p:cxnSp>
        <p:nvCxnSpPr>
          <p:cNvPr id="186" name="Straight Arrow Connector 185">
            <a:extLst>
              <a:ext uri="{FF2B5EF4-FFF2-40B4-BE49-F238E27FC236}">
                <a16:creationId xmlns:a16="http://schemas.microsoft.com/office/drawing/2014/main" id="{B349D99D-42A0-5735-D417-44D8D0276C32}"/>
              </a:ext>
            </a:extLst>
          </p:cNvPr>
          <p:cNvCxnSpPr>
            <a:stCxn id="254" idx="3"/>
            <a:endCxn id="180" idx="1"/>
          </p:cNvCxnSpPr>
          <p:nvPr/>
        </p:nvCxnSpPr>
        <p:spPr>
          <a:xfrm>
            <a:off x="4398504" y="4964583"/>
            <a:ext cx="486359" cy="54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88" name="Group 187">
            <a:extLst>
              <a:ext uri="{FF2B5EF4-FFF2-40B4-BE49-F238E27FC236}">
                <a16:creationId xmlns:a16="http://schemas.microsoft.com/office/drawing/2014/main" id="{76FA2E9E-5028-0F72-0B99-91F4EF9C0CC5}"/>
              </a:ext>
            </a:extLst>
          </p:cNvPr>
          <p:cNvGrpSpPr/>
          <p:nvPr/>
        </p:nvGrpSpPr>
        <p:grpSpPr>
          <a:xfrm>
            <a:off x="8836955" y="5278880"/>
            <a:ext cx="2402545" cy="551054"/>
            <a:chOff x="5938157" y="2023976"/>
            <a:chExt cx="2569464" cy="551054"/>
          </a:xfrm>
          <a:solidFill>
            <a:schemeClr val="accent4"/>
          </a:solidFill>
        </p:grpSpPr>
        <p:sp>
          <p:nvSpPr>
            <p:cNvPr id="189" name="Rectangle 188">
              <a:extLst>
                <a:ext uri="{FF2B5EF4-FFF2-40B4-BE49-F238E27FC236}">
                  <a16:creationId xmlns:a16="http://schemas.microsoft.com/office/drawing/2014/main" id="{D85ADFEB-F671-EBFE-AAC3-2CBE972654CA}"/>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0" name="Group 189">
              <a:extLst>
                <a:ext uri="{FF2B5EF4-FFF2-40B4-BE49-F238E27FC236}">
                  <a16:creationId xmlns:a16="http://schemas.microsoft.com/office/drawing/2014/main" id="{167F4F9F-EB66-218B-40CF-42F7AE708202}"/>
                </a:ext>
              </a:extLst>
            </p:cNvPr>
            <p:cNvGrpSpPr/>
            <p:nvPr/>
          </p:nvGrpSpPr>
          <p:grpSpPr>
            <a:xfrm>
              <a:off x="5938157" y="2023976"/>
              <a:ext cx="2569464" cy="551054"/>
              <a:chOff x="5921828" y="3617002"/>
              <a:chExt cx="2569464" cy="551054"/>
            </a:xfrm>
            <a:grpFill/>
            <a:effectLst/>
          </p:grpSpPr>
          <p:sp>
            <p:nvSpPr>
              <p:cNvPr id="191" name="Rectangle 190">
                <a:extLst>
                  <a:ext uri="{FF2B5EF4-FFF2-40B4-BE49-F238E27FC236}">
                    <a16:creationId xmlns:a16="http://schemas.microsoft.com/office/drawing/2014/main" id="{2B4B44EA-24B6-464B-7545-C7656AC5F443}"/>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PolyJus Notebook </a:t>
                </a:r>
                <a:r>
                  <a:rPr kumimoji="0" lang="en-US" sz="1200" b="0" i="0" u="none" strike="noStrike" kern="1200" cap="none" spc="0" normalizeH="0" baseline="0" noProof="1">
                    <a:ln>
                      <a:noFill/>
                    </a:ln>
                    <a:solidFill>
                      <a:schemeClr val="bg2">
                        <a:lumMod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[9]</a:t>
                </a:r>
                <a:endParaRPr kumimoji="0" lang="en-US" sz="1600" b="0" i="0" u="none" strike="noStrike" kern="1200" cap="none" spc="0" normalizeH="0" baseline="0" noProof="1">
                  <a:ln>
                    <a:noFill/>
                  </a:ln>
                  <a:solidFill>
                    <a:schemeClr val="bg2">
                      <a:lumMod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92" name="Rectangle 191">
                <a:extLst>
                  <a:ext uri="{FF2B5EF4-FFF2-40B4-BE49-F238E27FC236}">
                    <a16:creationId xmlns:a16="http://schemas.microsoft.com/office/drawing/2014/main" id="{D6466C5A-9C05-FADB-BC57-17D5F8C0D88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4" name="Group 193">
            <a:extLst>
              <a:ext uri="{FF2B5EF4-FFF2-40B4-BE49-F238E27FC236}">
                <a16:creationId xmlns:a16="http://schemas.microsoft.com/office/drawing/2014/main" id="{11EC8093-805D-8EEF-E333-E5EC671B1199}"/>
              </a:ext>
            </a:extLst>
          </p:cNvPr>
          <p:cNvGrpSpPr/>
          <p:nvPr/>
        </p:nvGrpSpPr>
        <p:grpSpPr>
          <a:xfrm>
            <a:off x="8836954" y="4052652"/>
            <a:ext cx="2402545" cy="551054"/>
            <a:chOff x="5938157" y="2023976"/>
            <a:chExt cx="2569464" cy="551054"/>
          </a:xfrm>
          <a:solidFill>
            <a:schemeClr val="accent4"/>
          </a:solidFill>
        </p:grpSpPr>
        <p:sp>
          <p:nvSpPr>
            <p:cNvPr id="195" name="Rectangle 194">
              <a:extLst>
                <a:ext uri="{FF2B5EF4-FFF2-40B4-BE49-F238E27FC236}">
                  <a16:creationId xmlns:a16="http://schemas.microsoft.com/office/drawing/2014/main" id="{46DB7BA6-FB5B-6173-95FB-2E36C86E2482}"/>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6" name="Group 205">
              <a:extLst>
                <a:ext uri="{FF2B5EF4-FFF2-40B4-BE49-F238E27FC236}">
                  <a16:creationId xmlns:a16="http://schemas.microsoft.com/office/drawing/2014/main" id="{83794747-FD38-58E5-2290-12FF94EDAFD8}"/>
                </a:ext>
              </a:extLst>
            </p:cNvPr>
            <p:cNvGrpSpPr/>
            <p:nvPr/>
          </p:nvGrpSpPr>
          <p:grpSpPr>
            <a:xfrm>
              <a:off x="5938157" y="2023976"/>
              <a:ext cx="2569464" cy="551054"/>
              <a:chOff x="5921828" y="3617002"/>
              <a:chExt cx="2569464" cy="551054"/>
            </a:xfrm>
            <a:grpFill/>
            <a:effectLst/>
          </p:grpSpPr>
          <p:sp>
            <p:nvSpPr>
              <p:cNvPr id="207" name="Rectangle 206">
                <a:extLst>
                  <a:ext uri="{FF2B5EF4-FFF2-40B4-BE49-F238E27FC236}">
                    <a16:creationId xmlns:a16="http://schemas.microsoft.com/office/drawing/2014/main" id="{07A155DC-E6EC-A07D-395E-5169EB6EE2FE}"/>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SoS Notebook </a:t>
                </a:r>
                <a:r>
                  <a:rPr lang="en-US" sz="11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[8]</a:t>
                </a:r>
                <a:endParaRPr kumimoji="0" lang="en-US" sz="1600" b="0" i="0" u="none" strike="noStrike" kern="1200" cap="none" spc="0" normalizeH="0" baseline="0" noProof="1">
                  <a:ln>
                    <a:noFill/>
                  </a:ln>
                  <a:solidFill>
                    <a:schemeClr val="bg2">
                      <a:lumMod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08" name="Rectangle 207">
                <a:extLst>
                  <a:ext uri="{FF2B5EF4-FFF2-40B4-BE49-F238E27FC236}">
                    <a16:creationId xmlns:a16="http://schemas.microsoft.com/office/drawing/2014/main" id="{4B046215-1157-668D-F9DC-C29B21EC01DD}"/>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3" name="Connector: Curved 2">
            <a:extLst>
              <a:ext uri="{FF2B5EF4-FFF2-40B4-BE49-F238E27FC236}">
                <a16:creationId xmlns:a16="http://schemas.microsoft.com/office/drawing/2014/main" id="{5C9AFEBE-0237-E44C-A8D3-66DD0864A4F1}"/>
              </a:ext>
            </a:extLst>
          </p:cNvPr>
          <p:cNvCxnSpPr>
            <a:cxnSpLocks/>
            <a:stCxn id="179" idx="3"/>
            <a:endCxn id="208" idx="1"/>
          </p:cNvCxnSpPr>
          <p:nvPr/>
        </p:nvCxnSpPr>
        <p:spPr>
          <a:xfrm flipV="1">
            <a:off x="8137502" y="4328179"/>
            <a:ext cx="699452" cy="641837"/>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D3CC02A0-56D6-5624-A3B6-31EB270E07BC}"/>
              </a:ext>
            </a:extLst>
          </p:cNvPr>
          <p:cNvCxnSpPr>
            <a:cxnSpLocks/>
            <a:stCxn id="179" idx="3"/>
            <a:endCxn id="192" idx="1"/>
          </p:cNvCxnSpPr>
          <p:nvPr/>
        </p:nvCxnSpPr>
        <p:spPr>
          <a:xfrm>
            <a:off x="8137502" y="4970016"/>
            <a:ext cx="699453" cy="584391"/>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0572EF1-0031-1BA6-5FD8-1D9700CC4050}"/>
              </a:ext>
            </a:extLst>
          </p:cNvPr>
          <p:cNvCxnSpPr>
            <a:cxnSpLocks/>
            <a:stCxn id="144" idx="3"/>
            <a:endCxn id="129" idx="1"/>
          </p:cNvCxnSpPr>
          <p:nvPr/>
        </p:nvCxnSpPr>
        <p:spPr>
          <a:xfrm flipV="1">
            <a:off x="3483459" y="2383195"/>
            <a:ext cx="1415854" cy="67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490B7C-140C-F629-15B2-E83920460A5F}"/>
              </a:ext>
            </a:extLst>
          </p:cNvPr>
          <p:cNvCxnSpPr>
            <a:cxnSpLocks/>
          </p:cNvCxnSpPr>
          <p:nvPr/>
        </p:nvCxnSpPr>
        <p:spPr>
          <a:xfrm flipV="1">
            <a:off x="8293584" y="2383195"/>
            <a:ext cx="1440000" cy="67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213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5D7A2-8A2E-925F-D515-B35C71EBCD96}"/>
              </a:ext>
            </a:extLst>
          </p:cNvPr>
          <p:cNvSpPr txBox="1"/>
          <p:nvPr/>
        </p:nvSpPr>
        <p:spPr>
          <a:xfrm>
            <a:off x="604837" y="136525"/>
            <a:ext cx="8725523"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Polyglot Notebook</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154" name="TextBox 153">
            <a:extLst>
              <a:ext uri="{FF2B5EF4-FFF2-40B4-BE49-F238E27FC236}">
                <a16:creationId xmlns:a16="http://schemas.microsoft.com/office/drawing/2014/main" id="{1A288792-A1C5-36FB-1B62-0E673D2077C1}"/>
              </a:ext>
            </a:extLst>
          </p:cNvPr>
          <p:cNvSpPr txBox="1"/>
          <p:nvPr/>
        </p:nvSpPr>
        <p:spPr>
          <a:xfrm>
            <a:off x="4809399" y="2934936"/>
            <a:ext cx="3328726" cy="332592"/>
          </a:xfrm>
          <a:prstGeom prst="rect">
            <a:avLst/>
          </a:prstGeom>
          <a:noFill/>
        </p:spPr>
        <p:txBody>
          <a:bodyPr wrap="square" rtlCol="0">
            <a:spAutoFit/>
          </a:bodyPr>
          <a:lstStyle/>
          <a:p>
            <a:pPr>
              <a:lnSpc>
                <a:spcPct val="12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Get access to ImageJ API via gateway</a:t>
            </a:r>
          </a:p>
        </p:txBody>
      </p:sp>
      <p:grpSp>
        <p:nvGrpSpPr>
          <p:cNvPr id="188" name="Group 187">
            <a:extLst>
              <a:ext uri="{FF2B5EF4-FFF2-40B4-BE49-F238E27FC236}">
                <a16:creationId xmlns:a16="http://schemas.microsoft.com/office/drawing/2014/main" id="{76FA2E9E-5028-0F72-0B99-91F4EF9C0CC5}"/>
              </a:ext>
            </a:extLst>
          </p:cNvPr>
          <p:cNvGrpSpPr/>
          <p:nvPr/>
        </p:nvGrpSpPr>
        <p:grpSpPr>
          <a:xfrm>
            <a:off x="9453246" y="3573765"/>
            <a:ext cx="2021029" cy="551054"/>
            <a:chOff x="5938157" y="2023976"/>
            <a:chExt cx="2569464" cy="551054"/>
          </a:xfrm>
          <a:solidFill>
            <a:schemeClr val="accent4"/>
          </a:solidFill>
        </p:grpSpPr>
        <p:sp>
          <p:nvSpPr>
            <p:cNvPr id="189" name="Rectangle 188">
              <a:extLst>
                <a:ext uri="{FF2B5EF4-FFF2-40B4-BE49-F238E27FC236}">
                  <a16:creationId xmlns:a16="http://schemas.microsoft.com/office/drawing/2014/main" id="{D85ADFEB-F671-EBFE-AAC3-2CBE972654CA}"/>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0" name="Group 189">
              <a:extLst>
                <a:ext uri="{FF2B5EF4-FFF2-40B4-BE49-F238E27FC236}">
                  <a16:creationId xmlns:a16="http://schemas.microsoft.com/office/drawing/2014/main" id="{167F4F9F-EB66-218B-40CF-42F7AE708202}"/>
                </a:ext>
              </a:extLst>
            </p:cNvPr>
            <p:cNvGrpSpPr/>
            <p:nvPr/>
          </p:nvGrpSpPr>
          <p:grpSpPr>
            <a:xfrm>
              <a:off x="5938157" y="2023976"/>
              <a:ext cx="2569464" cy="551054"/>
              <a:chOff x="5921828" y="3617002"/>
              <a:chExt cx="2569464" cy="551054"/>
            </a:xfrm>
            <a:grpFill/>
            <a:effectLst/>
          </p:grpSpPr>
          <p:sp>
            <p:nvSpPr>
              <p:cNvPr id="191" name="Rectangle 190">
                <a:extLst>
                  <a:ext uri="{FF2B5EF4-FFF2-40B4-BE49-F238E27FC236}">
                    <a16:creationId xmlns:a16="http://schemas.microsoft.com/office/drawing/2014/main" id="{2B4B44EA-24B6-464B-7545-C7656AC5F443}"/>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PolyJus</a:t>
                </a:r>
              </a:p>
            </p:txBody>
          </p:sp>
          <p:sp>
            <p:nvSpPr>
              <p:cNvPr id="192" name="Rectangle 191">
                <a:extLst>
                  <a:ext uri="{FF2B5EF4-FFF2-40B4-BE49-F238E27FC236}">
                    <a16:creationId xmlns:a16="http://schemas.microsoft.com/office/drawing/2014/main" id="{D6466C5A-9C05-FADB-BC57-17D5F8C0D88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4" name="Group 193">
            <a:extLst>
              <a:ext uri="{FF2B5EF4-FFF2-40B4-BE49-F238E27FC236}">
                <a16:creationId xmlns:a16="http://schemas.microsoft.com/office/drawing/2014/main" id="{11EC8093-805D-8EEF-E333-E5EC671B1199}"/>
              </a:ext>
            </a:extLst>
          </p:cNvPr>
          <p:cNvGrpSpPr/>
          <p:nvPr/>
        </p:nvGrpSpPr>
        <p:grpSpPr>
          <a:xfrm>
            <a:off x="5085485" y="3573765"/>
            <a:ext cx="2021029" cy="551054"/>
            <a:chOff x="5938157" y="2023976"/>
            <a:chExt cx="2569464" cy="551054"/>
          </a:xfrm>
          <a:solidFill>
            <a:schemeClr val="accent4"/>
          </a:solidFill>
        </p:grpSpPr>
        <p:sp>
          <p:nvSpPr>
            <p:cNvPr id="195" name="Rectangle 194">
              <a:extLst>
                <a:ext uri="{FF2B5EF4-FFF2-40B4-BE49-F238E27FC236}">
                  <a16:creationId xmlns:a16="http://schemas.microsoft.com/office/drawing/2014/main" id="{46DB7BA6-FB5B-6173-95FB-2E36C86E2482}"/>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6" name="Group 205">
              <a:extLst>
                <a:ext uri="{FF2B5EF4-FFF2-40B4-BE49-F238E27FC236}">
                  <a16:creationId xmlns:a16="http://schemas.microsoft.com/office/drawing/2014/main" id="{83794747-FD38-58E5-2290-12FF94EDAFD8}"/>
                </a:ext>
              </a:extLst>
            </p:cNvPr>
            <p:cNvGrpSpPr/>
            <p:nvPr/>
          </p:nvGrpSpPr>
          <p:grpSpPr>
            <a:xfrm>
              <a:off x="5938157" y="2023976"/>
              <a:ext cx="2569464" cy="551054"/>
              <a:chOff x="5921828" y="3617002"/>
              <a:chExt cx="2569464" cy="551054"/>
            </a:xfrm>
            <a:grpFill/>
            <a:effectLst/>
          </p:grpSpPr>
          <p:sp>
            <p:nvSpPr>
              <p:cNvPr id="207" name="Rectangle 206">
                <a:extLst>
                  <a:ext uri="{FF2B5EF4-FFF2-40B4-BE49-F238E27FC236}">
                    <a16:creationId xmlns:a16="http://schemas.microsoft.com/office/drawing/2014/main" id="{07A155DC-E6EC-A07D-395E-5169EB6EE2FE}"/>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SoS Notebook</a:t>
                </a:r>
              </a:p>
            </p:txBody>
          </p:sp>
          <p:sp>
            <p:nvSpPr>
              <p:cNvPr id="208" name="Rectangle 207">
                <a:extLst>
                  <a:ext uri="{FF2B5EF4-FFF2-40B4-BE49-F238E27FC236}">
                    <a16:creationId xmlns:a16="http://schemas.microsoft.com/office/drawing/2014/main" id="{4B046215-1157-668D-F9DC-C29B21EC01DD}"/>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pic>
        <p:nvPicPr>
          <p:cNvPr id="210" name="Picture 209">
            <a:extLst>
              <a:ext uri="{FF2B5EF4-FFF2-40B4-BE49-F238E27FC236}">
                <a16:creationId xmlns:a16="http://schemas.microsoft.com/office/drawing/2014/main" id="{D5EB5200-E4C3-63B5-F6F7-EF5A7026BABE}"/>
              </a:ext>
            </a:extLst>
          </p:cNvPr>
          <p:cNvPicPr>
            <a:picLocks noChangeAspect="1"/>
          </p:cNvPicPr>
          <p:nvPr/>
        </p:nvPicPr>
        <p:blipFill>
          <a:blip r:embed="rId3"/>
          <a:stretch>
            <a:fillRect/>
          </a:stretch>
        </p:blipFill>
        <p:spPr>
          <a:xfrm>
            <a:off x="243657" y="982833"/>
            <a:ext cx="3853192" cy="2546457"/>
          </a:xfrm>
          <a:prstGeom prst="rect">
            <a:avLst/>
          </a:prstGeom>
          <a:ln w="12700">
            <a:noFill/>
          </a:ln>
        </p:spPr>
      </p:pic>
      <p:pic>
        <p:nvPicPr>
          <p:cNvPr id="217" name="Picture 216">
            <a:extLst>
              <a:ext uri="{FF2B5EF4-FFF2-40B4-BE49-F238E27FC236}">
                <a16:creationId xmlns:a16="http://schemas.microsoft.com/office/drawing/2014/main" id="{E9FBE758-2356-715F-362E-8E9672CA800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0"/>
                    </a14:imgEffect>
                  </a14:imgLayer>
                </a14:imgProps>
              </a:ext>
            </a:extLst>
          </a:blip>
          <a:stretch>
            <a:fillRect/>
          </a:stretch>
        </p:blipFill>
        <p:spPr>
          <a:xfrm>
            <a:off x="8374332" y="1014032"/>
            <a:ext cx="3532823" cy="2520000"/>
          </a:xfrm>
          <a:prstGeom prst="rect">
            <a:avLst/>
          </a:prstGeom>
          <a:ln w="12700">
            <a:noFill/>
          </a:ln>
        </p:spPr>
      </p:pic>
      <p:pic>
        <p:nvPicPr>
          <p:cNvPr id="219" name="Picture 218">
            <a:extLst>
              <a:ext uri="{FF2B5EF4-FFF2-40B4-BE49-F238E27FC236}">
                <a16:creationId xmlns:a16="http://schemas.microsoft.com/office/drawing/2014/main" id="{EDDD37FA-0656-1959-D3BD-DD7F5F0E2A56}"/>
              </a:ext>
            </a:extLst>
          </p:cNvPr>
          <p:cNvPicPr>
            <a:picLocks noChangeAspect="1"/>
          </p:cNvPicPr>
          <p:nvPr/>
        </p:nvPicPr>
        <p:blipFill>
          <a:blip r:embed="rId6"/>
          <a:stretch>
            <a:fillRect/>
          </a:stretch>
        </p:blipFill>
        <p:spPr>
          <a:xfrm>
            <a:off x="4228082" y="996061"/>
            <a:ext cx="4008800" cy="2520000"/>
          </a:xfrm>
          <a:prstGeom prst="rect">
            <a:avLst/>
          </a:prstGeom>
          <a:ln w="12700">
            <a:noFill/>
          </a:ln>
        </p:spPr>
      </p:pic>
      <p:grpSp>
        <p:nvGrpSpPr>
          <p:cNvPr id="220" name="Group 219">
            <a:extLst>
              <a:ext uri="{FF2B5EF4-FFF2-40B4-BE49-F238E27FC236}">
                <a16:creationId xmlns:a16="http://schemas.microsoft.com/office/drawing/2014/main" id="{9CE601CB-3333-D268-3713-998B9D6BF15C}"/>
              </a:ext>
            </a:extLst>
          </p:cNvPr>
          <p:cNvGrpSpPr/>
          <p:nvPr/>
        </p:nvGrpSpPr>
        <p:grpSpPr>
          <a:xfrm>
            <a:off x="555158" y="3567949"/>
            <a:ext cx="2569042" cy="551054"/>
            <a:chOff x="5938157" y="2023976"/>
            <a:chExt cx="2569464" cy="551054"/>
          </a:xfrm>
          <a:solidFill>
            <a:schemeClr val="accent4"/>
          </a:solidFill>
        </p:grpSpPr>
        <p:sp>
          <p:nvSpPr>
            <p:cNvPr id="226" name="Rectangle 225">
              <a:extLst>
                <a:ext uri="{FF2B5EF4-FFF2-40B4-BE49-F238E27FC236}">
                  <a16:creationId xmlns:a16="http://schemas.microsoft.com/office/drawing/2014/main" id="{B3012C8D-D1AA-C81F-35F8-5E24FE2FB3EA}"/>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7" name="Group 226">
              <a:extLst>
                <a:ext uri="{FF2B5EF4-FFF2-40B4-BE49-F238E27FC236}">
                  <a16:creationId xmlns:a16="http://schemas.microsoft.com/office/drawing/2014/main" id="{F1B9AD25-885F-FC9B-AC95-8C615289F932}"/>
                </a:ext>
              </a:extLst>
            </p:cNvPr>
            <p:cNvGrpSpPr/>
            <p:nvPr/>
          </p:nvGrpSpPr>
          <p:grpSpPr>
            <a:xfrm>
              <a:off x="5938157" y="2023976"/>
              <a:ext cx="2569464" cy="551054"/>
              <a:chOff x="5921828" y="3617002"/>
              <a:chExt cx="2569464" cy="551054"/>
            </a:xfrm>
            <a:grpFill/>
            <a:effectLst/>
          </p:grpSpPr>
          <p:sp>
            <p:nvSpPr>
              <p:cNvPr id="228" name="Rectangle 227">
                <a:extLst>
                  <a:ext uri="{FF2B5EF4-FFF2-40B4-BE49-F238E27FC236}">
                    <a16:creationId xmlns:a16="http://schemas.microsoft.com/office/drawing/2014/main" id="{97B069CE-266B-E682-DF69-091CF87ED6A7}"/>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S</a:t>
                </a:r>
                <a:r>
                  <a:rPr kumimoji="0" lang="en-US" altLang="zh-CN"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tandard Notebook</a:t>
                </a:r>
                <a:endPar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endParaRPr>
              </a:p>
            </p:txBody>
          </p:sp>
          <p:sp>
            <p:nvSpPr>
              <p:cNvPr id="229" name="Rectangle 228">
                <a:extLst>
                  <a:ext uri="{FF2B5EF4-FFF2-40B4-BE49-F238E27FC236}">
                    <a16:creationId xmlns:a16="http://schemas.microsoft.com/office/drawing/2014/main" id="{11835C44-4BE0-7482-A34D-7EE28E6DC56D}"/>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0" name="Group 229">
            <a:extLst>
              <a:ext uri="{FF2B5EF4-FFF2-40B4-BE49-F238E27FC236}">
                <a16:creationId xmlns:a16="http://schemas.microsoft.com/office/drawing/2014/main" id="{FBCE6FD9-EDD1-AC39-FD47-7153B107DA22}"/>
              </a:ext>
            </a:extLst>
          </p:cNvPr>
          <p:cNvGrpSpPr/>
          <p:nvPr/>
        </p:nvGrpSpPr>
        <p:grpSpPr>
          <a:xfrm>
            <a:off x="196961" y="5098126"/>
            <a:ext cx="3744704" cy="551054"/>
            <a:chOff x="5938157" y="2023976"/>
            <a:chExt cx="2569464" cy="551054"/>
          </a:xfrm>
          <a:solidFill>
            <a:schemeClr val="accent2"/>
          </a:solidFill>
        </p:grpSpPr>
        <p:sp>
          <p:nvSpPr>
            <p:cNvPr id="236" name="Rectangle 235">
              <a:extLst>
                <a:ext uri="{FF2B5EF4-FFF2-40B4-BE49-F238E27FC236}">
                  <a16:creationId xmlns:a16="http://schemas.microsoft.com/office/drawing/2014/main" id="{0C58102F-1576-8C6A-8073-451BE3BCC6E7}"/>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7" name="Group 236">
              <a:extLst>
                <a:ext uri="{FF2B5EF4-FFF2-40B4-BE49-F238E27FC236}">
                  <a16:creationId xmlns:a16="http://schemas.microsoft.com/office/drawing/2014/main" id="{40B9C643-1329-E604-8C13-F61136C979EA}"/>
                </a:ext>
              </a:extLst>
            </p:cNvPr>
            <p:cNvGrpSpPr/>
            <p:nvPr/>
          </p:nvGrpSpPr>
          <p:grpSpPr>
            <a:xfrm>
              <a:off x="5938157" y="2023976"/>
              <a:ext cx="2569464" cy="551054"/>
              <a:chOff x="5921828" y="3617002"/>
              <a:chExt cx="2569464" cy="551054"/>
            </a:xfrm>
            <a:grpFill/>
            <a:effectLst/>
          </p:grpSpPr>
          <p:sp>
            <p:nvSpPr>
              <p:cNvPr id="238" name="Rectangle 237">
                <a:extLst>
                  <a:ext uri="{FF2B5EF4-FFF2-40B4-BE49-F238E27FC236}">
                    <a16:creationId xmlns:a16="http://schemas.microsoft.com/office/drawing/2014/main" id="{FF8BCB78-5CE8-7B1F-8691-AFC175D61AE2}"/>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Supports </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one</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programming language</a:t>
                </a:r>
              </a:p>
            </p:txBody>
          </p:sp>
          <p:sp>
            <p:nvSpPr>
              <p:cNvPr id="239" name="Rectangle 238">
                <a:extLst>
                  <a:ext uri="{FF2B5EF4-FFF2-40B4-BE49-F238E27FC236}">
                    <a16:creationId xmlns:a16="http://schemas.microsoft.com/office/drawing/2014/main" id="{D546C119-A4D4-9F77-5390-ACE8C7CB9929}"/>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cxnSp>
        <p:nvCxnSpPr>
          <p:cNvPr id="243" name="Straight Connector 242">
            <a:extLst>
              <a:ext uri="{FF2B5EF4-FFF2-40B4-BE49-F238E27FC236}">
                <a16:creationId xmlns:a16="http://schemas.microsoft.com/office/drawing/2014/main" id="{E14A89CF-5725-A203-07DF-C5D4B2FFB9C8}"/>
              </a:ext>
            </a:extLst>
          </p:cNvPr>
          <p:cNvCxnSpPr/>
          <p:nvPr/>
        </p:nvCxnSpPr>
        <p:spPr>
          <a:xfrm>
            <a:off x="4096849" y="699522"/>
            <a:ext cx="0" cy="6158478"/>
          </a:xfrm>
          <a:prstGeom prst="line">
            <a:avLst/>
          </a:prstGeom>
          <a:ln w="19050" cap="flat" cmpd="sng" algn="ctr">
            <a:solidFill>
              <a:srgbClr val="5B9BD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4" name="Straight Connector 243">
            <a:extLst>
              <a:ext uri="{FF2B5EF4-FFF2-40B4-BE49-F238E27FC236}">
                <a16:creationId xmlns:a16="http://schemas.microsoft.com/office/drawing/2014/main" id="{1C7919C5-974D-F9DB-A780-4F009883F5D8}"/>
              </a:ext>
            </a:extLst>
          </p:cNvPr>
          <p:cNvCxnSpPr/>
          <p:nvPr/>
        </p:nvCxnSpPr>
        <p:spPr>
          <a:xfrm>
            <a:off x="8285606" y="699522"/>
            <a:ext cx="0" cy="6158478"/>
          </a:xfrm>
          <a:prstGeom prst="line">
            <a:avLst/>
          </a:prstGeom>
          <a:ln w="19050" cap="flat" cmpd="sng" algn="ctr">
            <a:solidFill>
              <a:srgbClr val="5B9BD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6" name="Group 245">
            <a:extLst>
              <a:ext uri="{FF2B5EF4-FFF2-40B4-BE49-F238E27FC236}">
                <a16:creationId xmlns:a16="http://schemas.microsoft.com/office/drawing/2014/main" id="{C470BDE1-15D8-4EA5-44F9-A7DE54FDE693}"/>
              </a:ext>
            </a:extLst>
          </p:cNvPr>
          <p:cNvGrpSpPr/>
          <p:nvPr/>
        </p:nvGrpSpPr>
        <p:grpSpPr>
          <a:xfrm>
            <a:off x="221326" y="4394694"/>
            <a:ext cx="3786188" cy="551054"/>
            <a:chOff x="5938157" y="2023976"/>
            <a:chExt cx="2569464" cy="551054"/>
          </a:xfrm>
          <a:solidFill>
            <a:schemeClr val="accent2"/>
          </a:solidFill>
        </p:grpSpPr>
        <p:sp>
          <p:nvSpPr>
            <p:cNvPr id="247" name="Rectangle 246">
              <a:extLst>
                <a:ext uri="{FF2B5EF4-FFF2-40B4-BE49-F238E27FC236}">
                  <a16:creationId xmlns:a16="http://schemas.microsoft.com/office/drawing/2014/main" id="{009AA181-6148-DCAA-5746-34ABFC351C50}"/>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48" name="Group 247">
              <a:extLst>
                <a:ext uri="{FF2B5EF4-FFF2-40B4-BE49-F238E27FC236}">
                  <a16:creationId xmlns:a16="http://schemas.microsoft.com/office/drawing/2014/main" id="{45C82969-3FFA-DFF9-8BA6-3772AA16DBF5}"/>
                </a:ext>
              </a:extLst>
            </p:cNvPr>
            <p:cNvGrpSpPr/>
            <p:nvPr/>
          </p:nvGrpSpPr>
          <p:grpSpPr>
            <a:xfrm>
              <a:off x="5938157" y="2023976"/>
              <a:ext cx="2569464" cy="551054"/>
              <a:chOff x="5921828" y="3617002"/>
              <a:chExt cx="2569464" cy="551054"/>
            </a:xfrm>
            <a:grpFill/>
            <a:effectLst/>
          </p:grpSpPr>
          <p:sp>
            <p:nvSpPr>
              <p:cNvPr id="249" name="Rectangle 248">
                <a:extLst>
                  <a:ext uri="{FF2B5EF4-FFF2-40B4-BE49-F238E27FC236}">
                    <a16:creationId xmlns:a16="http://schemas.microsoft.com/office/drawing/2014/main" id="{36A8A7B4-FC21-A8E3-849A-1B3175A3EC1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Single Jupyter execution kernel</a:t>
                </a:r>
              </a:p>
            </p:txBody>
          </p:sp>
          <p:sp>
            <p:nvSpPr>
              <p:cNvPr id="250" name="Rectangle 249">
                <a:extLst>
                  <a:ext uri="{FF2B5EF4-FFF2-40B4-BE49-F238E27FC236}">
                    <a16:creationId xmlns:a16="http://schemas.microsoft.com/office/drawing/2014/main" id="{A380CBAD-6B1E-4CF7-4062-A315C11D707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57" name="Group 256">
            <a:extLst>
              <a:ext uri="{FF2B5EF4-FFF2-40B4-BE49-F238E27FC236}">
                <a16:creationId xmlns:a16="http://schemas.microsoft.com/office/drawing/2014/main" id="{6AC88241-18F2-0DEC-F01B-5C5C51F93173}"/>
              </a:ext>
            </a:extLst>
          </p:cNvPr>
          <p:cNvGrpSpPr/>
          <p:nvPr/>
        </p:nvGrpSpPr>
        <p:grpSpPr>
          <a:xfrm>
            <a:off x="204754" y="5840741"/>
            <a:ext cx="3744704" cy="551054"/>
            <a:chOff x="5938157" y="2023976"/>
            <a:chExt cx="2569464" cy="551054"/>
          </a:xfrm>
          <a:solidFill>
            <a:schemeClr val="accent2"/>
          </a:solidFill>
        </p:grpSpPr>
        <p:sp>
          <p:nvSpPr>
            <p:cNvPr id="259" name="Rectangle 258">
              <a:extLst>
                <a:ext uri="{FF2B5EF4-FFF2-40B4-BE49-F238E27FC236}">
                  <a16:creationId xmlns:a16="http://schemas.microsoft.com/office/drawing/2014/main" id="{0728C0D9-C32C-A2C0-D942-FE0377A2DB6D}"/>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65" name="Group 264">
              <a:extLst>
                <a:ext uri="{FF2B5EF4-FFF2-40B4-BE49-F238E27FC236}">
                  <a16:creationId xmlns:a16="http://schemas.microsoft.com/office/drawing/2014/main" id="{37046B88-D277-300F-5AEB-D7CC6F615F7E}"/>
                </a:ext>
              </a:extLst>
            </p:cNvPr>
            <p:cNvGrpSpPr/>
            <p:nvPr/>
          </p:nvGrpSpPr>
          <p:grpSpPr>
            <a:xfrm>
              <a:off x="5938157" y="2023976"/>
              <a:ext cx="2569464" cy="551054"/>
              <a:chOff x="5921828" y="3617002"/>
              <a:chExt cx="2569464" cy="551054"/>
            </a:xfrm>
            <a:grpFill/>
            <a:effectLst/>
          </p:grpSpPr>
          <p:sp>
            <p:nvSpPr>
              <p:cNvPr id="266" name="Rectangle 265">
                <a:extLst>
                  <a:ext uri="{FF2B5EF4-FFF2-40B4-BE49-F238E27FC236}">
                    <a16:creationId xmlns:a16="http://schemas.microsoft.com/office/drawing/2014/main" id="{66A458FE-137E-F620-8115-155355B6EAB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All data are stored in one server</a:t>
                </a:r>
              </a:p>
            </p:txBody>
          </p:sp>
          <p:sp>
            <p:nvSpPr>
              <p:cNvPr id="267" name="Rectangle 266">
                <a:extLst>
                  <a:ext uri="{FF2B5EF4-FFF2-40B4-BE49-F238E27FC236}">
                    <a16:creationId xmlns:a16="http://schemas.microsoft.com/office/drawing/2014/main" id="{065066B2-BEF6-1AA4-2216-8741DE16947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grpSp>
        <p:nvGrpSpPr>
          <p:cNvPr id="268" name="Group 267">
            <a:extLst>
              <a:ext uri="{FF2B5EF4-FFF2-40B4-BE49-F238E27FC236}">
                <a16:creationId xmlns:a16="http://schemas.microsoft.com/office/drawing/2014/main" id="{86BB7F82-6F01-23DA-E56C-53EA8B779A27}"/>
              </a:ext>
            </a:extLst>
          </p:cNvPr>
          <p:cNvGrpSpPr/>
          <p:nvPr/>
        </p:nvGrpSpPr>
        <p:grpSpPr>
          <a:xfrm>
            <a:off x="4343598" y="5098126"/>
            <a:ext cx="3744704" cy="551054"/>
            <a:chOff x="5938157" y="2023976"/>
            <a:chExt cx="2569464" cy="551054"/>
          </a:xfrm>
          <a:solidFill>
            <a:schemeClr val="accent2"/>
          </a:solidFill>
        </p:grpSpPr>
        <p:sp>
          <p:nvSpPr>
            <p:cNvPr id="269" name="Rectangle 268">
              <a:extLst>
                <a:ext uri="{FF2B5EF4-FFF2-40B4-BE49-F238E27FC236}">
                  <a16:creationId xmlns:a16="http://schemas.microsoft.com/office/drawing/2014/main" id="{A0B0EE9F-6B95-B591-6158-903F37DD261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70" name="Group 269">
              <a:extLst>
                <a:ext uri="{FF2B5EF4-FFF2-40B4-BE49-F238E27FC236}">
                  <a16:creationId xmlns:a16="http://schemas.microsoft.com/office/drawing/2014/main" id="{76250E95-37FB-E4EF-00FB-22F8615EFE2A}"/>
                </a:ext>
              </a:extLst>
            </p:cNvPr>
            <p:cNvGrpSpPr/>
            <p:nvPr/>
          </p:nvGrpSpPr>
          <p:grpSpPr>
            <a:xfrm>
              <a:off x="5938157" y="2023976"/>
              <a:ext cx="2569464" cy="551054"/>
              <a:chOff x="5921828" y="3617002"/>
              <a:chExt cx="2569464" cy="551054"/>
            </a:xfrm>
            <a:grpFill/>
            <a:effectLst/>
          </p:grpSpPr>
          <p:sp>
            <p:nvSpPr>
              <p:cNvPr id="271" name="Rectangle 270">
                <a:extLst>
                  <a:ext uri="{FF2B5EF4-FFF2-40B4-BE49-F238E27FC236}">
                    <a16:creationId xmlns:a16="http://schemas.microsoft.com/office/drawing/2014/main" id="{56434B75-A19E-23CA-FF99-1E62558DA22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Supports multi languages</a:t>
                </a:r>
              </a:p>
            </p:txBody>
          </p:sp>
          <p:sp>
            <p:nvSpPr>
              <p:cNvPr id="272" name="Rectangle 271">
                <a:extLst>
                  <a:ext uri="{FF2B5EF4-FFF2-40B4-BE49-F238E27FC236}">
                    <a16:creationId xmlns:a16="http://schemas.microsoft.com/office/drawing/2014/main" id="{2F4D6FA0-0E38-D011-0EF7-F6CC437F701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grpSp>
        <p:nvGrpSpPr>
          <p:cNvPr id="273" name="Group 272">
            <a:extLst>
              <a:ext uri="{FF2B5EF4-FFF2-40B4-BE49-F238E27FC236}">
                <a16:creationId xmlns:a16="http://schemas.microsoft.com/office/drawing/2014/main" id="{4AEA8E3E-B4D0-CEFA-8357-BABBD53944D9}"/>
              </a:ext>
            </a:extLst>
          </p:cNvPr>
          <p:cNvGrpSpPr/>
          <p:nvPr/>
        </p:nvGrpSpPr>
        <p:grpSpPr>
          <a:xfrm>
            <a:off x="4367963" y="4394694"/>
            <a:ext cx="3786188" cy="551054"/>
            <a:chOff x="5938157" y="2023976"/>
            <a:chExt cx="2569464" cy="551054"/>
          </a:xfrm>
          <a:solidFill>
            <a:schemeClr val="accent2"/>
          </a:solidFill>
        </p:grpSpPr>
        <p:sp>
          <p:nvSpPr>
            <p:cNvPr id="274" name="Rectangle 273">
              <a:extLst>
                <a:ext uri="{FF2B5EF4-FFF2-40B4-BE49-F238E27FC236}">
                  <a16:creationId xmlns:a16="http://schemas.microsoft.com/office/drawing/2014/main" id="{2C47D50C-8D90-81DE-C425-B4C9612B079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75" name="Group 274">
              <a:extLst>
                <a:ext uri="{FF2B5EF4-FFF2-40B4-BE49-F238E27FC236}">
                  <a16:creationId xmlns:a16="http://schemas.microsoft.com/office/drawing/2014/main" id="{216F5C14-2AC8-290C-EF9A-FBF3020D07CA}"/>
                </a:ext>
              </a:extLst>
            </p:cNvPr>
            <p:cNvGrpSpPr/>
            <p:nvPr/>
          </p:nvGrpSpPr>
          <p:grpSpPr>
            <a:xfrm>
              <a:off x="5938157" y="2023976"/>
              <a:ext cx="2569464" cy="551054"/>
              <a:chOff x="5921828" y="3617002"/>
              <a:chExt cx="2569464" cy="551054"/>
            </a:xfrm>
            <a:grpFill/>
            <a:effectLst/>
          </p:grpSpPr>
          <p:sp>
            <p:nvSpPr>
              <p:cNvPr id="277" name="Rectangle 276">
                <a:extLst>
                  <a:ext uri="{FF2B5EF4-FFF2-40B4-BE49-F238E27FC236}">
                    <a16:creationId xmlns:a16="http://schemas.microsoft.com/office/drawing/2014/main" id="{130EBD06-800C-BD63-9085-7F16DA06A8D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Multiple Jupyter execution kernels</a:t>
                </a:r>
              </a:p>
            </p:txBody>
          </p:sp>
          <p:sp>
            <p:nvSpPr>
              <p:cNvPr id="278" name="Rectangle 277">
                <a:extLst>
                  <a:ext uri="{FF2B5EF4-FFF2-40B4-BE49-F238E27FC236}">
                    <a16:creationId xmlns:a16="http://schemas.microsoft.com/office/drawing/2014/main" id="{0BC4C172-D110-0993-0F02-7DA44173F24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79" name="Group 278">
            <a:extLst>
              <a:ext uri="{FF2B5EF4-FFF2-40B4-BE49-F238E27FC236}">
                <a16:creationId xmlns:a16="http://schemas.microsoft.com/office/drawing/2014/main" id="{A197858A-E085-6183-0738-3A1BEA60FA96}"/>
              </a:ext>
            </a:extLst>
          </p:cNvPr>
          <p:cNvGrpSpPr/>
          <p:nvPr/>
        </p:nvGrpSpPr>
        <p:grpSpPr>
          <a:xfrm>
            <a:off x="4351391" y="5840741"/>
            <a:ext cx="3744704" cy="551054"/>
            <a:chOff x="5938157" y="2023976"/>
            <a:chExt cx="2569464" cy="551054"/>
          </a:xfrm>
          <a:solidFill>
            <a:schemeClr val="accent2"/>
          </a:solidFill>
        </p:grpSpPr>
        <p:sp>
          <p:nvSpPr>
            <p:cNvPr id="280" name="Rectangle 279">
              <a:extLst>
                <a:ext uri="{FF2B5EF4-FFF2-40B4-BE49-F238E27FC236}">
                  <a16:creationId xmlns:a16="http://schemas.microsoft.com/office/drawing/2014/main" id="{0D63C01E-687B-4973-467A-54D4201ACF18}"/>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1" name="Group 280">
              <a:extLst>
                <a:ext uri="{FF2B5EF4-FFF2-40B4-BE49-F238E27FC236}">
                  <a16:creationId xmlns:a16="http://schemas.microsoft.com/office/drawing/2014/main" id="{6FDED29F-5FDB-67CC-8214-53D5B4FBF385}"/>
                </a:ext>
              </a:extLst>
            </p:cNvPr>
            <p:cNvGrpSpPr/>
            <p:nvPr/>
          </p:nvGrpSpPr>
          <p:grpSpPr>
            <a:xfrm>
              <a:off x="5938157" y="2023976"/>
              <a:ext cx="2569464" cy="551054"/>
              <a:chOff x="5921828" y="3617002"/>
              <a:chExt cx="2569464" cy="551054"/>
            </a:xfrm>
            <a:grpFill/>
            <a:effectLst/>
          </p:grpSpPr>
          <p:sp>
            <p:nvSpPr>
              <p:cNvPr id="282" name="Rectangle 281">
                <a:extLst>
                  <a:ext uri="{FF2B5EF4-FFF2-40B4-BE49-F238E27FC236}">
                    <a16:creationId xmlns:a16="http://schemas.microsoft.com/office/drawing/2014/main" id="{D5FA42F5-2243-FA71-168A-4F1720C8F2D2}"/>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All data are stored in </a:t>
                </a:r>
                <a:r>
                  <a:rPr lang="en-US" altLang="zh-CN"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additional database</a:t>
                </a:r>
                <a:endPar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sp>
            <p:nvSpPr>
              <p:cNvPr id="283" name="Rectangle 282">
                <a:extLst>
                  <a:ext uri="{FF2B5EF4-FFF2-40B4-BE49-F238E27FC236}">
                    <a16:creationId xmlns:a16="http://schemas.microsoft.com/office/drawing/2014/main" id="{D00235E6-49A3-3A74-1F5C-3D70FA183A9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grpSp>
        <p:nvGrpSpPr>
          <p:cNvPr id="284" name="Group 283">
            <a:extLst>
              <a:ext uri="{FF2B5EF4-FFF2-40B4-BE49-F238E27FC236}">
                <a16:creationId xmlns:a16="http://schemas.microsoft.com/office/drawing/2014/main" id="{35680830-9E8B-5C0F-D655-0E20699F0777}"/>
              </a:ext>
            </a:extLst>
          </p:cNvPr>
          <p:cNvGrpSpPr/>
          <p:nvPr/>
        </p:nvGrpSpPr>
        <p:grpSpPr>
          <a:xfrm>
            <a:off x="8369999" y="5089632"/>
            <a:ext cx="3744704" cy="551054"/>
            <a:chOff x="5938157" y="2023976"/>
            <a:chExt cx="2569464" cy="551054"/>
          </a:xfrm>
          <a:solidFill>
            <a:schemeClr val="accent2"/>
          </a:solidFill>
        </p:grpSpPr>
        <p:sp>
          <p:nvSpPr>
            <p:cNvPr id="285" name="Rectangle 284">
              <a:extLst>
                <a:ext uri="{FF2B5EF4-FFF2-40B4-BE49-F238E27FC236}">
                  <a16:creationId xmlns:a16="http://schemas.microsoft.com/office/drawing/2014/main" id="{6B21543D-4ED8-5812-9891-9807E00B9FB1}"/>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6" name="Group 285">
              <a:extLst>
                <a:ext uri="{FF2B5EF4-FFF2-40B4-BE49-F238E27FC236}">
                  <a16:creationId xmlns:a16="http://schemas.microsoft.com/office/drawing/2014/main" id="{69E99AE0-F522-D322-FA03-6409AF829752}"/>
                </a:ext>
              </a:extLst>
            </p:cNvPr>
            <p:cNvGrpSpPr/>
            <p:nvPr/>
          </p:nvGrpSpPr>
          <p:grpSpPr>
            <a:xfrm>
              <a:off x="5938157" y="2023976"/>
              <a:ext cx="2569464" cy="551054"/>
              <a:chOff x="5921828" y="3617002"/>
              <a:chExt cx="2569464" cy="551054"/>
            </a:xfrm>
            <a:grpFill/>
            <a:effectLst/>
          </p:grpSpPr>
          <p:sp>
            <p:nvSpPr>
              <p:cNvPr id="287" name="Rectangle 286">
                <a:extLst>
                  <a:ext uri="{FF2B5EF4-FFF2-40B4-BE49-F238E27FC236}">
                    <a16:creationId xmlns:a16="http://schemas.microsoft.com/office/drawing/2014/main" id="{55D753AD-9839-9C77-9481-C41CE436829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Supports multi languages</a:t>
                </a:r>
              </a:p>
            </p:txBody>
          </p:sp>
          <p:sp>
            <p:nvSpPr>
              <p:cNvPr id="288" name="Rectangle 287">
                <a:extLst>
                  <a:ext uri="{FF2B5EF4-FFF2-40B4-BE49-F238E27FC236}">
                    <a16:creationId xmlns:a16="http://schemas.microsoft.com/office/drawing/2014/main" id="{86ADC828-505E-AC90-19EA-FA7F2388C403}"/>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grpSp>
        <p:nvGrpSpPr>
          <p:cNvPr id="296" name="Group 295">
            <a:extLst>
              <a:ext uri="{FF2B5EF4-FFF2-40B4-BE49-F238E27FC236}">
                <a16:creationId xmlns:a16="http://schemas.microsoft.com/office/drawing/2014/main" id="{E4690AE5-5450-E16C-0899-B6A613F0635E}"/>
              </a:ext>
            </a:extLst>
          </p:cNvPr>
          <p:cNvGrpSpPr/>
          <p:nvPr/>
        </p:nvGrpSpPr>
        <p:grpSpPr>
          <a:xfrm>
            <a:off x="8394364" y="4386200"/>
            <a:ext cx="3786188" cy="551054"/>
            <a:chOff x="5938157" y="2023976"/>
            <a:chExt cx="2569464" cy="551054"/>
          </a:xfrm>
          <a:solidFill>
            <a:schemeClr val="accent2"/>
          </a:solidFill>
        </p:grpSpPr>
        <p:sp>
          <p:nvSpPr>
            <p:cNvPr id="297" name="Rectangle 296">
              <a:extLst>
                <a:ext uri="{FF2B5EF4-FFF2-40B4-BE49-F238E27FC236}">
                  <a16:creationId xmlns:a16="http://schemas.microsoft.com/office/drawing/2014/main" id="{10E155AD-1823-69A0-AEA0-ADA0FC132210}"/>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98" name="Group 297">
              <a:extLst>
                <a:ext uri="{FF2B5EF4-FFF2-40B4-BE49-F238E27FC236}">
                  <a16:creationId xmlns:a16="http://schemas.microsoft.com/office/drawing/2014/main" id="{C8BFC776-F18F-B5E3-5D03-D3BD2074B588}"/>
                </a:ext>
              </a:extLst>
            </p:cNvPr>
            <p:cNvGrpSpPr/>
            <p:nvPr/>
          </p:nvGrpSpPr>
          <p:grpSpPr>
            <a:xfrm>
              <a:off x="5938157" y="2023976"/>
              <a:ext cx="2569464" cy="551054"/>
              <a:chOff x="5921828" y="3617002"/>
              <a:chExt cx="2569464" cy="551054"/>
            </a:xfrm>
            <a:grpFill/>
            <a:effectLst/>
          </p:grpSpPr>
          <p:sp>
            <p:nvSpPr>
              <p:cNvPr id="299" name="Rectangle 298">
                <a:extLst>
                  <a:ext uri="{FF2B5EF4-FFF2-40B4-BE49-F238E27FC236}">
                    <a16:creationId xmlns:a16="http://schemas.microsoft.com/office/drawing/2014/main" id="{BEF2D33C-6668-1F5B-D0A4-F8AF9AFC85FE}"/>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One Polyglot kernel based on </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GraalVM</a:t>
                </a:r>
              </a:p>
            </p:txBody>
          </p:sp>
          <p:sp>
            <p:nvSpPr>
              <p:cNvPr id="300" name="Rectangle 299">
                <a:extLst>
                  <a:ext uri="{FF2B5EF4-FFF2-40B4-BE49-F238E27FC236}">
                    <a16:creationId xmlns:a16="http://schemas.microsoft.com/office/drawing/2014/main" id="{DA79BC15-857E-B529-8E3B-0FAC08D2D01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301" name="Group 300">
            <a:extLst>
              <a:ext uri="{FF2B5EF4-FFF2-40B4-BE49-F238E27FC236}">
                <a16:creationId xmlns:a16="http://schemas.microsoft.com/office/drawing/2014/main" id="{A7E6F165-02A5-237A-DD94-407B2D7BF240}"/>
              </a:ext>
            </a:extLst>
          </p:cNvPr>
          <p:cNvGrpSpPr/>
          <p:nvPr/>
        </p:nvGrpSpPr>
        <p:grpSpPr>
          <a:xfrm>
            <a:off x="8377792" y="5832247"/>
            <a:ext cx="3744704" cy="551054"/>
            <a:chOff x="5938157" y="2023976"/>
            <a:chExt cx="2569464" cy="551054"/>
          </a:xfrm>
          <a:solidFill>
            <a:schemeClr val="accent2"/>
          </a:solidFill>
        </p:grpSpPr>
        <p:sp>
          <p:nvSpPr>
            <p:cNvPr id="302" name="Rectangle 301">
              <a:extLst>
                <a:ext uri="{FF2B5EF4-FFF2-40B4-BE49-F238E27FC236}">
                  <a16:creationId xmlns:a16="http://schemas.microsoft.com/office/drawing/2014/main" id="{FE1789FF-84A9-32B7-A66F-540D76F14D81}"/>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303" name="Group 302">
              <a:extLst>
                <a:ext uri="{FF2B5EF4-FFF2-40B4-BE49-F238E27FC236}">
                  <a16:creationId xmlns:a16="http://schemas.microsoft.com/office/drawing/2014/main" id="{3838AF7B-0A29-2EDE-813A-334BF6C22509}"/>
                </a:ext>
              </a:extLst>
            </p:cNvPr>
            <p:cNvGrpSpPr/>
            <p:nvPr/>
          </p:nvGrpSpPr>
          <p:grpSpPr>
            <a:xfrm>
              <a:off x="5938157" y="2023976"/>
              <a:ext cx="2569464" cy="551054"/>
              <a:chOff x="5921828" y="3617002"/>
              <a:chExt cx="2569464" cy="551054"/>
            </a:xfrm>
            <a:grpFill/>
            <a:effectLst/>
          </p:grpSpPr>
          <p:sp>
            <p:nvSpPr>
              <p:cNvPr id="304" name="Rectangle 303">
                <a:extLst>
                  <a:ext uri="{FF2B5EF4-FFF2-40B4-BE49-F238E27FC236}">
                    <a16:creationId xmlns:a16="http://schemas.microsoft.com/office/drawing/2014/main" id="{8DF5F2A2-6F29-4083-5987-F9A775D2963D}"/>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All data are stored in its </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own environment</a:t>
                </a:r>
              </a:p>
            </p:txBody>
          </p:sp>
          <p:sp>
            <p:nvSpPr>
              <p:cNvPr id="305" name="Rectangle 304">
                <a:extLst>
                  <a:ext uri="{FF2B5EF4-FFF2-40B4-BE49-F238E27FC236}">
                    <a16:creationId xmlns:a16="http://schemas.microsoft.com/office/drawing/2014/main" id="{9994E7E3-99DF-E098-CE74-4652876E937B}"/>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grpSp>
        <p:nvGrpSpPr>
          <p:cNvPr id="306" name="Group 305">
            <a:extLst>
              <a:ext uri="{FF2B5EF4-FFF2-40B4-BE49-F238E27FC236}">
                <a16:creationId xmlns:a16="http://schemas.microsoft.com/office/drawing/2014/main" id="{BCFB3D4E-489E-A635-F479-AA7952732A03}"/>
              </a:ext>
            </a:extLst>
          </p:cNvPr>
          <p:cNvGrpSpPr/>
          <p:nvPr/>
        </p:nvGrpSpPr>
        <p:grpSpPr>
          <a:xfrm>
            <a:off x="112569" y="5015499"/>
            <a:ext cx="388062" cy="358004"/>
            <a:chOff x="10590422" y="3525970"/>
            <a:chExt cx="713982" cy="658680"/>
          </a:xfrm>
        </p:grpSpPr>
        <p:sp>
          <p:nvSpPr>
            <p:cNvPr id="307" name="Shape">
              <a:extLst>
                <a:ext uri="{FF2B5EF4-FFF2-40B4-BE49-F238E27FC236}">
                  <a16:creationId xmlns:a16="http://schemas.microsoft.com/office/drawing/2014/main" id="{9C55867F-C986-7813-F16E-25D4B71C7FA7}"/>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308" name="Graphic 307" descr="Close with solid fill">
              <a:extLst>
                <a:ext uri="{FF2B5EF4-FFF2-40B4-BE49-F238E27FC236}">
                  <a16:creationId xmlns:a16="http://schemas.microsoft.com/office/drawing/2014/main" id="{540C9551-3274-DD29-0258-6BED43CBB69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51295" y="3659192"/>
              <a:ext cx="392237" cy="392237"/>
            </a:xfrm>
            <a:prstGeom prst="rect">
              <a:avLst/>
            </a:prstGeom>
          </p:spPr>
        </p:pic>
      </p:grpSp>
      <p:grpSp>
        <p:nvGrpSpPr>
          <p:cNvPr id="309" name="Group 308">
            <a:extLst>
              <a:ext uri="{FF2B5EF4-FFF2-40B4-BE49-F238E27FC236}">
                <a16:creationId xmlns:a16="http://schemas.microsoft.com/office/drawing/2014/main" id="{3AE7C98C-E1D5-CFA3-1FE0-3E60AEFEFF0B}"/>
              </a:ext>
            </a:extLst>
          </p:cNvPr>
          <p:cNvGrpSpPr/>
          <p:nvPr/>
        </p:nvGrpSpPr>
        <p:grpSpPr>
          <a:xfrm>
            <a:off x="4227342" y="5663639"/>
            <a:ext cx="388062" cy="358004"/>
            <a:chOff x="10590422" y="3525970"/>
            <a:chExt cx="713982" cy="658680"/>
          </a:xfrm>
        </p:grpSpPr>
        <p:sp>
          <p:nvSpPr>
            <p:cNvPr id="310" name="Shape">
              <a:extLst>
                <a:ext uri="{FF2B5EF4-FFF2-40B4-BE49-F238E27FC236}">
                  <a16:creationId xmlns:a16="http://schemas.microsoft.com/office/drawing/2014/main" id="{272FBE75-3454-79B5-E2FE-11D993A9144E}"/>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311" name="Graphic 310" descr="Close with solid fill">
              <a:extLst>
                <a:ext uri="{FF2B5EF4-FFF2-40B4-BE49-F238E27FC236}">
                  <a16:creationId xmlns:a16="http://schemas.microsoft.com/office/drawing/2014/main" id="{2A0138B5-5C13-ACED-8991-DD122AA832C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51295" y="3659192"/>
              <a:ext cx="392237" cy="392237"/>
            </a:xfrm>
            <a:prstGeom prst="rect">
              <a:avLst/>
            </a:prstGeom>
          </p:spPr>
        </p:pic>
      </p:grpSp>
      <p:grpSp>
        <p:nvGrpSpPr>
          <p:cNvPr id="312" name="Group 311">
            <a:extLst>
              <a:ext uri="{FF2B5EF4-FFF2-40B4-BE49-F238E27FC236}">
                <a16:creationId xmlns:a16="http://schemas.microsoft.com/office/drawing/2014/main" id="{F427FD44-9210-23E6-6D12-ECEB7B54E9E4}"/>
              </a:ext>
            </a:extLst>
          </p:cNvPr>
          <p:cNvGrpSpPr/>
          <p:nvPr/>
        </p:nvGrpSpPr>
        <p:grpSpPr>
          <a:xfrm>
            <a:off x="8284561" y="4307173"/>
            <a:ext cx="388062" cy="358004"/>
            <a:chOff x="10590422" y="3525970"/>
            <a:chExt cx="713982" cy="658680"/>
          </a:xfrm>
        </p:grpSpPr>
        <p:sp>
          <p:nvSpPr>
            <p:cNvPr id="313" name="Shape">
              <a:extLst>
                <a:ext uri="{FF2B5EF4-FFF2-40B4-BE49-F238E27FC236}">
                  <a16:creationId xmlns:a16="http://schemas.microsoft.com/office/drawing/2014/main" id="{9E4DBE97-AA62-BA11-AC1A-0E771250D885}"/>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314" name="Graphic 313" descr="Close with solid fill">
              <a:extLst>
                <a:ext uri="{FF2B5EF4-FFF2-40B4-BE49-F238E27FC236}">
                  <a16:creationId xmlns:a16="http://schemas.microsoft.com/office/drawing/2014/main" id="{FDAF2A9A-A2EE-6C67-4F65-B3E28907CE9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51295" y="3659192"/>
              <a:ext cx="392237" cy="392237"/>
            </a:xfrm>
            <a:prstGeom prst="rect">
              <a:avLst/>
            </a:prstGeom>
          </p:spPr>
        </p:pic>
      </p:grpSp>
      <p:grpSp>
        <p:nvGrpSpPr>
          <p:cNvPr id="315" name="Group 314">
            <a:extLst>
              <a:ext uri="{FF2B5EF4-FFF2-40B4-BE49-F238E27FC236}">
                <a16:creationId xmlns:a16="http://schemas.microsoft.com/office/drawing/2014/main" id="{2C2132E3-1A24-2196-9CE2-A7D1C75027CF}"/>
              </a:ext>
            </a:extLst>
          </p:cNvPr>
          <p:cNvGrpSpPr/>
          <p:nvPr/>
        </p:nvGrpSpPr>
        <p:grpSpPr>
          <a:xfrm>
            <a:off x="8285606" y="5651888"/>
            <a:ext cx="388062" cy="358004"/>
            <a:chOff x="10590422" y="3525970"/>
            <a:chExt cx="713982" cy="658680"/>
          </a:xfrm>
        </p:grpSpPr>
        <p:sp>
          <p:nvSpPr>
            <p:cNvPr id="316" name="Shape">
              <a:extLst>
                <a:ext uri="{FF2B5EF4-FFF2-40B4-BE49-F238E27FC236}">
                  <a16:creationId xmlns:a16="http://schemas.microsoft.com/office/drawing/2014/main" id="{B14B812A-B09C-9348-5DA8-EE5EA1BC3D25}"/>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317" name="Graphic 316" descr="Close with solid fill">
              <a:extLst>
                <a:ext uri="{FF2B5EF4-FFF2-40B4-BE49-F238E27FC236}">
                  <a16:creationId xmlns:a16="http://schemas.microsoft.com/office/drawing/2014/main" id="{9B7E0F39-1FA6-019F-A388-603A3C9FE40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51295" y="3659192"/>
              <a:ext cx="392237" cy="392237"/>
            </a:xfrm>
            <a:prstGeom prst="rect">
              <a:avLst/>
            </a:prstGeom>
          </p:spPr>
        </p:pic>
      </p:grpSp>
      <p:grpSp>
        <p:nvGrpSpPr>
          <p:cNvPr id="5" name="Group 4">
            <a:extLst>
              <a:ext uri="{FF2B5EF4-FFF2-40B4-BE49-F238E27FC236}">
                <a16:creationId xmlns:a16="http://schemas.microsoft.com/office/drawing/2014/main" id="{2001D982-B233-2107-46E1-D8072C0652F2}"/>
              </a:ext>
            </a:extLst>
          </p:cNvPr>
          <p:cNvGrpSpPr/>
          <p:nvPr/>
        </p:nvGrpSpPr>
        <p:grpSpPr>
          <a:xfrm>
            <a:off x="5425209" y="6189563"/>
            <a:ext cx="2472336" cy="551054"/>
            <a:chOff x="5938157" y="2023976"/>
            <a:chExt cx="2569464" cy="551054"/>
          </a:xfrm>
        </p:grpSpPr>
        <p:sp>
          <p:nvSpPr>
            <p:cNvPr id="6" name="Rectangle 5">
              <a:extLst>
                <a:ext uri="{FF2B5EF4-FFF2-40B4-BE49-F238E27FC236}">
                  <a16:creationId xmlns:a16="http://schemas.microsoft.com/office/drawing/2014/main" id="{B25790AE-6333-251A-34C8-B2DAED2AEAEC}"/>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 name="Group 6">
              <a:extLst>
                <a:ext uri="{FF2B5EF4-FFF2-40B4-BE49-F238E27FC236}">
                  <a16:creationId xmlns:a16="http://schemas.microsoft.com/office/drawing/2014/main" id="{5F029711-43C4-19DB-E504-B6CEFD10AD8D}"/>
                </a:ext>
              </a:extLst>
            </p:cNvPr>
            <p:cNvGrpSpPr/>
            <p:nvPr/>
          </p:nvGrpSpPr>
          <p:grpSpPr>
            <a:xfrm>
              <a:off x="5938157" y="2023976"/>
              <a:ext cx="2569464" cy="551054"/>
              <a:chOff x="5921828" y="3617002"/>
              <a:chExt cx="2569464" cy="551054"/>
            </a:xfrm>
            <a:effectLst/>
          </p:grpSpPr>
          <p:sp>
            <p:nvSpPr>
              <p:cNvPr id="8" name="Rectangle 7">
                <a:extLst>
                  <a:ext uri="{FF2B5EF4-FFF2-40B4-BE49-F238E27FC236}">
                    <a16:creationId xmlns:a16="http://schemas.microsoft.com/office/drawing/2014/main" id="{A5C69E27-2907-36E1-542E-E08E8183B53C}"/>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sz="1400" noProof="1">
                    <a:solidFill>
                      <a:schemeClr val="bg2">
                        <a:lumMod val="25000"/>
                      </a:schemeClr>
                    </a:solidFill>
                    <a:latin typeface="Poppins" panose="00000500000000000000" pitchFamily="2" charset="0"/>
                    <a:cs typeface="Poppins" panose="00000500000000000000" pitchFamily="2" charset="0"/>
                  </a:rPr>
                  <a:t>C</a:t>
                </a:r>
                <a:r>
                  <a:rPr lang="en-US" altLang="zh-CN" sz="1400" noProof="1">
                    <a:solidFill>
                      <a:schemeClr val="bg2">
                        <a:lumMod val="25000"/>
                      </a:schemeClr>
                    </a:solidFill>
                    <a:latin typeface="Poppins" panose="00000500000000000000" pitchFamily="2" charset="0"/>
                    <a:cs typeface="Poppins" panose="00000500000000000000" pitchFamily="2" charset="0"/>
                  </a:rPr>
                  <a:t>hanging Kernel would lose all current data</a:t>
                </a:r>
                <a:endParaRPr lang="en-US" sz="1400" noProof="1">
                  <a:solidFill>
                    <a:schemeClr val="bg2">
                      <a:lumMod val="25000"/>
                    </a:schemeClr>
                  </a:solidFill>
                  <a:latin typeface="Poppins" panose="00000500000000000000" pitchFamily="2" charset="0"/>
                  <a:cs typeface="Poppins" panose="00000500000000000000" pitchFamily="2" charset="0"/>
                </a:endParaRPr>
              </a:p>
            </p:txBody>
          </p:sp>
          <p:sp>
            <p:nvSpPr>
              <p:cNvPr id="9" name="Rectangle 8">
                <a:extLst>
                  <a:ext uri="{FF2B5EF4-FFF2-40B4-BE49-F238E27FC236}">
                    <a16:creationId xmlns:a16="http://schemas.microsoft.com/office/drawing/2014/main" id="{FB5791D0-5867-8E46-4A55-53F637D9432B}"/>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1" name="Group 10">
            <a:extLst>
              <a:ext uri="{FF2B5EF4-FFF2-40B4-BE49-F238E27FC236}">
                <a16:creationId xmlns:a16="http://schemas.microsoft.com/office/drawing/2014/main" id="{8F1DC276-A298-9876-5465-3679B1D258E7}"/>
              </a:ext>
            </a:extLst>
          </p:cNvPr>
          <p:cNvGrpSpPr/>
          <p:nvPr/>
        </p:nvGrpSpPr>
        <p:grpSpPr>
          <a:xfrm>
            <a:off x="9709605" y="6189563"/>
            <a:ext cx="2472336" cy="551054"/>
            <a:chOff x="5938157" y="2023976"/>
            <a:chExt cx="2569464" cy="551054"/>
          </a:xfrm>
        </p:grpSpPr>
        <p:sp>
          <p:nvSpPr>
            <p:cNvPr id="12" name="Rectangle 11">
              <a:extLst>
                <a:ext uri="{FF2B5EF4-FFF2-40B4-BE49-F238E27FC236}">
                  <a16:creationId xmlns:a16="http://schemas.microsoft.com/office/drawing/2014/main" id="{864B33CD-F97E-479A-789E-A05A9F30164D}"/>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3" name="Group 12">
              <a:extLst>
                <a:ext uri="{FF2B5EF4-FFF2-40B4-BE49-F238E27FC236}">
                  <a16:creationId xmlns:a16="http://schemas.microsoft.com/office/drawing/2014/main" id="{C9227DB9-534B-DE75-8B7D-AA7AA660C86A}"/>
                </a:ext>
              </a:extLst>
            </p:cNvPr>
            <p:cNvGrpSpPr/>
            <p:nvPr/>
          </p:nvGrpSpPr>
          <p:grpSpPr>
            <a:xfrm>
              <a:off x="5938157" y="2023976"/>
              <a:ext cx="2569464" cy="551054"/>
              <a:chOff x="5921828" y="3617002"/>
              <a:chExt cx="2569464" cy="551054"/>
            </a:xfrm>
            <a:effectLst/>
          </p:grpSpPr>
          <p:sp>
            <p:nvSpPr>
              <p:cNvPr id="14" name="Rectangle 13">
                <a:extLst>
                  <a:ext uri="{FF2B5EF4-FFF2-40B4-BE49-F238E27FC236}">
                    <a16:creationId xmlns:a16="http://schemas.microsoft.com/office/drawing/2014/main" id="{7B7C22DB-C75D-F964-F252-2476B5DE49B0}"/>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sz="1400" noProof="1">
                    <a:solidFill>
                      <a:schemeClr val="bg2">
                        <a:lumMod val="25000"/>
                      </a:schemeClr>
                    </a:solidFill>
                    <a:latin typeface="Poppins" panose="00000500000000000000" pitchFamily="2" charset="0"/>
                    <a:cs typeface="Poppins" panose="00000500000000000000" pitchFamily="2" charset="0"/>
                  </a:rPr>
                  <a:t>Outside Jupyter Enviro</a:t>
                </a:r>
                <a:r>
                  <a:rPr lang="en-US" altLang="zh-CN" sz="1400" noProof="1">
                    <a:solidFill>
                      <a:schemeClr val="bg2">
                        <a:lumMod val="25000"/>
                      </a:schemeClr>
                    </a:solidFill>
                    <a:latin typeface="Poppins" panose="00000500000000000000" pitchFamily="2" charset="0"/>
                    <a:cs typeface="Poppins" panose="00000500000000000000" pitchFamily="2" charset="0"/>
                  </a:rPr>
                  <a:t>n</a:t>
                </a:r>
                <a:r>
                  <a:rPr lang="en-US" sz="1400" noProof="1">
                    <a:solidFill>
                      <a:schemeClr val="bg2">
                        <a:lumMod val="25000"/>
                      </a:schemeClr>
                    </a:solidFill>
                    <a:latin typeface="Poppins" panose="00000500000000000000" pitchFamily="2" charset="0"/>
                    <a:cs typeface="Poppins" panose="00000500000000000000" pitchFamily="2" charset="0"/>
                  </a:rPr>
                  <a:t>ment</a:t>
                </a:r>
              </a:p>
            </p:txBody>
          </p:sp>
          <p:sp>
            <p:nvSpPr>
              <p:cNvPr id="15" name="Rectangle 14">
                <a:extLst>
                  <a:ext uri="{FF2B5EF4-FFF2-40B4-BE49-F238E27FC236}">
                    <a16:creationId xmlns:a16="http://schemas.microsoft.com/office/drawing/2014/main" id="{4289F807-0AD6-8666-FB4E-6F1DBFB64F8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Tree>
    <p:extLst>
      <p:ext uri="{BB962C8B-B14F-4D97-AF65-F5344CB8AC3E}">
        <p14:creationId xmlns:p14="http://schemas.microsoft.com/office/powerpoint/2010/main" val="170017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5D7A2-8A2E-925F-D515-B35C71EBCD96}"/>
              </a:ext>
            </a:extLst>
          </p:cNvPr>
          <p:cNvSpPr txBox="1"/>
          <p:nvPr/>
        </p:nvSpPr>
        <p:spPr>
          <a:xfrm>
            <a:off x="604837" y="136525"/>
            <a:ext cx="8725523"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New Way</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38" name="Group 37">
            <a:extLst>
              <a:ext uri="{FF2B5EF4-FFF2-40B4-BE49-F238E27FC236}">
                <a16:creationId xmlns:a16="http://schemas.microsoft.com/office/drawing/2014/main" id="{0B00E9D8-D3FF-2328-D300-C6DD2DC64C4B}"/>
              </a:ext>
            </a:extLst>
          </p:cNvPr>
          <p:cNvGrpSpPr/>
          <p:nvPr/>
        </p:nvGrpSpPr>
        <p:grpSpPr>
          <a:xfrm>
            <a:off x="461520" y="1256809"/>
            <a:ext cx="10946736" cy="1777282"/>
            <a:chOff x="121242" y="991060"/>
            <a:chExt cx="10946736" cy="1777282"/>
          </a:xfrm>
        </p:grpSpPr>
        <p:grpSp>
          <p:nvGrpSpPr>
            <p:cNvPr id="176" name="Group 175">
              <a:extLst>
                <a:ext uri="{FF2B5EF4-FFF2-40B4-BE49-F238E27FC236}">
                  <a16:creationId xmlns:a16="http://schemas.microsoft.com/office/drawing/2014/main" id="{530F75B0-EFA6-47AC-A86C-636711842691}"/>
                </a:ext>
              </a:extLst>
            </p:cNvPr>
            <p:cNvGrpSpPr/>
            <p:nvPr/>
          </p:nvGrpSpPr>
          <p:grpSpPr>
            <a:xfrm>
              <a:off x="4713341" y="1542115"/>
              <a:ext cx="3252639" cy="732621"/>
              <a:chOff x="5938157" y="2023975"/>
              <a:chExt cx="2569466" cy="551055"/>
            </a:xfrm>
            <a:solidFill>
              <a:schemeClr val="accent4"/>
            </a:solidFill>
          </p:grpSpPr>
          <p:sp>
            <p:nvSpPr>
              <p:cNvPr id="177" name="Rectangle 176">
                <a:extLst>
                  <a:ext uri="{FF2B5EF4-FFF2-40B4-BE49-F238E27FC236}">
                    <a16:creationId xmlns:a16="http://schemas.microsoft.com/office/drawing/2014/main" id="{E8787FE8-6251-459A-8F8A-DEF2499F76B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8" name="Group 177">
                <a:extLst>
                  <a:ext uri="{FF2B5EF4-FFF2-40B4-BE49-F238E27FC236}">
                    <a16:creationId xmlns:a16="http://schemas.microsoft.com/office/drawing/2014/main" id="{B2054200-A436-4C5E-9C5C-FDB345D545BE}"/>
                  </a:ext>
                </a:extLst>
              </p:cNvPr>
              <p:cNvGrpSpPr/>
              <p:nvPr/>
            </p:nvGrpSpPr>
            <p:grpSpPr>
              <a:xfrm>
                <a:off x="5938157" y="2023975"/>
                <a:ext cx="2569466" cy="551055"/>
                <a:chOff x="5921828" y="3617001"/>
                <a:chExt cx="2569466" cy="551055"/>
              </a:xfrm>
              <a:grpFill/>
              <a:effectLst/>
            </p:grpSpPr>
            <p:sp>
              <p:nvSpPr>
                <p:cNvPr id="179" name="Rectangle 178">
                  <a:extLst>
                    <a:ext uri="{FF2B5EF4-FFF2-40B4-BE49-F238E27FC236}">
                      <a16:creationId xmlns:a16="http://schemas.microsoft.com/office/drawing/2014/main" id="{7A3E35A4-864E-4038-885F-779426E123E9}"/>
                    </a:ext>
                  </a:extLst>
                </p:cNvPr>
                <p:cNvSpPr/>
                <p:nvPr/>
              </p:nvSpPr>
              <p:spPr>
                <a:xfrm>
                  <a:off x="5921830" y="3617001"/>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sz="16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rPr>
                    <a:t>Multi kernels handling </a:t>
                  </a:r>
                </a:p>
                <a:p>
                  <a:pPr algn="ctr">
                    <a:lnSpc>
                      <a:spcPts val="1600"/>
                    </a:lnSpc>
                  </a:pPr>
                  <a:r>
                    <a:rPr lang="en-US" sz="16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rPr>
                    <a:t>Multi languages</a:t>
                  </a:r>
                </a:p>
              </p:txBody>
            </p:sp>
            <p:sp>
              <p:nvSpPr>
                <p:cNvPr id="180" name="Rectangle 179">
                  <a:extLst>
                    <a:ext uri="{FF2B5EF4-FFF2-40B4-BE49-F238E27FC236}">
                      <a16:creationId xmlns:a16="http://schemas.microsoft.com/office/drawing/2014/main" id="{3E7D7B48-3074-4586-828A-0EFE293829DC}"/>
                    </a:ext>
                  </a:extLst>
                </p:cNvPr>
                <p:cNvSpPr/>
                <p:nvPr/>
              </p:nvSpPr>
              <p:spPr>
                <a:xfrm>
                  <a:off x="5921828" y="3617002"/>
                  <a:ext cx="67801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51" name="Group 250">
              <a:extLst>
                <a:ext uri="{FF2B5EF4-FFF2-40B4-BE49-F238E27FC236}">
                  <a16:creationId xmlns:a16="http://schemas.microsoft.com/office/drawing/2014/main" id="{A2774AEF-B9EB-472B-95DF-9B0078605672}"/>
                </a:ext>
              </a:extLst>
            </p:cNvPr>
            <p:cNvGrpSpPr/>
            <p:nvPr/>
          </p:nvGrpSpPr>
          <p:grpSpPr>
            <a:xfrm>
              <a:off x="121242" y="1430429"/>
              <a:ext cx="3639218" cy="948610"/>
              <a:chOff x="5938157" y="1624953"/>
              <a:chExt cx="2569464" cy="948610"/>
            </a:xfrm>
          </p:grpSpPr>
          <p:sp>
            <p:nvSpPr>
              <p:cNvPr id="252" name="Rectangle 251">
                <a:extLst>
                  <a:ext uri="{FF2B5EF4-FFF2-40B4-BE49-F238E27FC236}">
                    <a16:creationId xmlns:a16="http://schemas.microsoft.com/office/drawing/2014/main" id="{DD968C6E-E336-464E-8B46-B103A520A870}"/>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253" name="Group 252">
                <a:extLst>
                  <a:ext uri="{FF2B5EF4-FFF2-40B4-BE49-F238E27FC236}">
                    <a16:creationId xmlns:a16="http://schemas.microsoft.com/office/drawing/2014/main" id="{6C2FBAF8-19E1-4015-B8B4-1778DF24E7D7}"/>
                  </a:ext>
                </a:extLst>
              </p:cNvPr>
              <p:cNvGrpSpPr/>
              <p:nvPr/>
            </p:nvGrpSpPr>
            <p:grpSpPr>
              <a:xfrm>
                <a:off x="5938157" y="1624953"/>
                <a:ext cx="2569464" cy="948610"/>
                <a:chOff x="5921828" y="3217979"/>
                <a:chExt cx="2569464" cy="948610"/>
              </a:xfrm>
              <a:effectLst/>
            </p:grpSpPr>
            <p:sp>
              <p:nvSpPr>
                <p:cNvPr id="254" name="Rectangle 253">
                  <a:extLst>
                    <a:ext uri="{FF2B5EF4-FFF2-40B4-BE49-F238E27FC236}">
                      <a16:creationId xmlns:a16="http://schemas.microsoft.com/office/drawing/2014/main" id="{9F6DABB4-60A2-46DC-9F66-382B29C24783}"/>
                    </a:ext>
                  </a:extLst>
                </p:cNvPr>
                <p:cNvSpPr/>
                <p:nvPr/>
              </p:nvSpPr>
              <p:spPr>
                <a:xfrm>
                  <a:off x="5921828" y="3217979"/>
                  <a:ext cx="2569464" cy="9486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integrate Java-based ImageJ </a:t>
                  </a:r>
                </a:p>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in Python-based Chaldene?</a:t>
                  </a:r>
                </a:p>
              </p:txBody>
            </p:sp>
            <p:sp>
              <p:nvSpPr>
                <p:cNvPr id="255" name="Rectangle 254">
                  <a:extLst>
                    <a:ext uri="{FF2B5EF4-FFF2-40B4-BE49-F238E27FC236}">
                      <a16:creationId xmlns:a16="http://schemas.microsoft.com/office/drawing/2014/main" id="{8BE43649-A2F9-4268-8E52-7E8BEDA0B0FA}"/>
                    </a:ext>
                  </a:extLst>
                </p:cNvPr>
                <p:cNvSpPr/>
                <p:nvPr/>
              </p:nvSpPr>
              <p:spPr>
                <a:xfrm>
                  <a:off x="5921828" y="3217979"/>
                  <a:ext cx="740664" cy="94861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cxnSp>
          <p:nvCxnSpPr>
            <p:cNvPr id="186" name="Straight Arrow Connector 185">
              <a:extLst>
                <a:ext uri="{FF2B5EF4-FFF2-40B4-BE49-F238E27FC236}">
                  <a16:creationId xmlns:a16="http://schemas.microsoft.com/office/drawing/2014/main" id="{B349D99D-42A0-5735-D417-44D8D0276C32}"/>
                </a:ext>
              </a:extLst>
            </p:cNvPr>
            <p:cNvCxnSpPr>
              <a:stCxn id="254" idx="3"/>
              <a:endCxn id="180" idx="1"/>
            </p:cNvCxnSpPr>
            <p:nvPr/>
          </p:nvCxnSpPr>
          <p:spPr>
            <a:xfrm>
              <a:off x="3760460" y="1904734"/>
              <a:ext cx="952881" cy="36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88" name="Group 187">
              <a:extLst>
                <a:ext uri="{FF2B5EF4-FFF2-40B4-BE49-F238E27FC236}">
                  <a16:creationId xmlns:a16="http://schemas.microsoft.com/office/drawing/2014/main" id="{76FA2E9E-5028-0F72-0B99-91F4EF9C0CC5}"/>
                </a:ext>
              </a:extLst>
            </p:cNvPr>
            <p:cNvGrpSpPr/>
            <p:nvPr/>
          </p:nvGrpSpPr>
          <p:grpSpPr>
            <a:xfrm>
              <a:off x="8665433" y="2217288"/>
              <a:ext cx="2402545" cy="551054"/>
              <a:chOff x="5938157" y="2023976"/>
              <a:chExt cx="2569464" cy="551054"/>
            </a:xfrm>
            <a:solidFill>
              <a:schemeClr val="accent4"/>
            </a:solidFill>
          </p:grpSpPr>
          <p:sp>
            <p:nvSpPr>
              <p:cNvPr id="189" name="Rectangle 188">
                <a:extLst>
                  <a:ext uri="{FF2B5EF4-FFF2-40B4-BE49-F238E27FC236}">
                    <a16:creationId xmlns:a16="http://schemas.microsoft.com/office/drawing/2014/main" id="{D85ADFEB-F671-EBFE-AAC3-2CBE972654CA}"/>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0" name="Group 189">
                <a:extLst>
                  <a:ext uri="{FF2B5EF4-FFF2-40B4-BE49-F238E27FC236}">
                    <a16:creationId xmlns:a16="http://schemas.microsoft.com/office/drawing/2014/main" id="{167F4F9F-EB66-218B-40CF-42F7AE708202}"/>
                  </a:ext>
                </a:extLst>
              </p:cNvPr>
              <p:cNvGrpSpPr/>
              <p:nvPr/>
            </p:nvGrpSpPr>
            <p:grpSpPr>
              <a:xfrm>
                <a:off x="5938157" y="2023976"/>
                <a:ext cx="2569464" cy="551054"/>
                <a:chOff x="5921828" y="3617002"/>
                <a:chExt cx="2569464" cy="551054"/>
              </a:xfrm>
              <a:grpFill/>
              <a:effectLst/>
            </p:grpSpPr>
            <p:sp>
              <p:nvSpPr>
                <p:cNvPr id="191" name="Rectangle 190">
                  <a:extLst>
                    <a:ext uri="{FF2B5EF4-FFF2-40B4-BE49-F238E27FC236}">
                      <a16:creationId xmlns:a16="http://schemas.microsoft.com/office/drawing/2014/main" id="{2B4B44EA-24B6-464B-7545-C7656AC5F443}"/>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PolyJus Notebook </a:t>
                  </a:r>
                  <a:r>
                    <a:rPr kumimoji="0" lang="en-US" sz="1200" b="0" i="0" u="none" strike="noStrike" kern="1200" cap="none" spc="0" normalizeH="0" baseline="0" noProof="1">
                      <a:ln>
                        <a:noFill/>
                      </a:ln>
                      <a:solidFill>
                        <a:schemeClr val="bg2">
                          <a:lumMod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[9]</a:t>
                  </a:r>
                  <a:endParaRPr kumimoji="0" lang="en-US" sz="1600" b="0" i="0" u="none" strike="noStrike" kern="1200" cap="none" spc="0" normalizeH="0" baseline="0" noProof="1">
                    <a:ln>
                      <a:noFill/>
                    </a:ln>
                    <a:solidFill>
                      <a:schemeClr val="bg2">
                        <a:lumMod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92" name="Rectangle 191">
                  <a:extLst>
                    <a:ext uri="{FF2B5EF4-FFF2-40B4-BE49-F238E27FC236}">
                      <a16:creationId xmlns:a16="http://schemas.microsoft.com/office/drawing/2014/main" id="{D6466C5A-9C05-FADB-BC57-17D5F8C0D88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4" name="Group 193">
              <a:extLst>
                <a:ext uri="{FF2B5EF4-FFF2-40B4-BE49-F238E27FC236}">
                  <a16:creationId xmlns:a16="http://schemas.microsoft.com/office/drawing/2014/main" id="{11EC8093-805D-8EEF-E333-E5EC671B1199}"/>
                </a:ext>
              </a:extLst>
            </p:cNvPr>
            <p:cNvGrpSpPr/>
            <p:nvPr/>
          </p:nvGrpSpPr>
          <p:grpSpPr>
            <a:xfrm>
              <a:off x="8665432" y="991060"/>
              <a:ext cx="2402545" cy="551054"/>
              <a:chOff x="5938157" y="2023976"/>
              <a:chExt cx="2569464" cy="551054"/>
            </a:xfrm>
            <a:solidFill>
              <a:schemeClr val="accent4"/>
            </a:solidFill>
          </p:grpSpPr>
          <p:sp>
            <p:nvSpPr>
              <p:cNvPr id="195" name="Rectangle 194">
                <a:extLst>
                  <a:ext uri="{FF2B5EF4-FFF2-40B4-BE49-F238E27FC236}">
                    <a16:creationId xmlns:a16="http://schemas.microsoft.com/office/drawing/2014/main" id="{46DB7BA6-FB5B-6173-95FB-2E36C86E2482}"/>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6" name="Group 205">
                <a:extLst>
                  <a:ext uri="{FF2B5EF4-FFF2-40B4-BE49-F238E27FC236}">
                    <a16:creationId xmlns:a16="http://schemas.microsoft.com/office/drawing/2014/main" id="{83794747-FD38-58E5-2290-12FF94EDAFD8}"/>
                  </a:ext>
                </a:extLst>
              </p:cNvPr>
              <p:cNvGrpSpPr/>
              <p:nvPr/>
            </p:nvGrpSpPr>
            <p:grpSpPr>
              <a:xfrm>
                <a:off x="5938157" y="2023976"/>
                <a:ext cx="2569464" cy="551054"/>
                <a:chOff x="5921828" y="3617002"/>
                <a:chExt cx="2569464" cy="551054"/>
              </a:xfrm>
              <a:grpFill/>
              <a:effectLst/>
            </p:grpSpPr>
            <p:sp>
              <p:nvSpPr>
                <p:cNvPr id="207" name="Rectangle 206">
                  <a:extLst>
                    <a:ext uri="{FF2B5EF4-FFF2-40B4-BE49-F238E27FC236}">
                      <a16:creationId xmlns:a16="http://schemas.microsoft.com/office/drawing/2014/main" id="{07A155DC-E6EC-A07D-395E-5169EB6EE2FE}"/>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SoS Notebook </a:t>
                  </a:r>
                  <a:r>
                    <a:rPr lang="en-US" sz="11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[8]</a:t>
                  </a:r>
                  <a:endParaRPr kumimoji="0" lang="en-US" sz="1600" b="0" i="0" u="none" strike="noStrike" kern="1200" cap="none" spc="0" normalizeH="0" baseline="0" noProof="1">
                    <a:ln>
                      <a:noFill/>
                    </a:ln>
                    <a:solidFill>
                      <a:schemeClr val="bg2">
                        <a:lumMod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08" name="Rectangle 207">
                  <a:extLst>
                    <a:ext uri="{FF2B5EF4-FFF2-40B4-BE49-F238E27FC236}">
                      <a16:creationId xmlns:a16="http://schemas.microsoft.com/office/drawing/2014/main" id="{4B046215-1157-668D-F9DC-C29B21EC01DD}"/>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3" name="Connector: Curved 2">
              <a:extLst>
                <a:ext uri="{FF2B5EF4-FFF2-40B4-BE49-F238E27FC236}">
                  <a16:creationId xmlns:a16="http://schemas.microsoft.com/office/drawing/2014/main" id="{5C9AFEBE-0237-E44C-A8D3-66DD0864A4F1}"/>
                </a:ext>
              </a:extLst>
            </p:cNvPr>
            <p:cNvCxnSpPr>
              <a:cxnSpLocks/>
              <a:stCxn id="179" idx="3"/>
              <a:endCxn id="208" idx="1"/>
            </p:cNvCxnSpPr>
            <p:nvPr/>
          </p:nvCxnSpPr>
          <p:spPr>
            <a:xfrm flipV="1">
              <a:off x="7965980" y="1266587"/>
              <a:ext cx="699452" cy="641837"/>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D3CC02A0-56D6-5624-A3B6-31EB270E07BC}"/>
                </a:ext>
              </a:extLst>
            </p:cNvPr>
            <p:cNvCxnSpPr>
              <a:cxnSpLocks/>
              <a:stCxn id="179" idx="3"/>
              <a:endCxn id="192" idx="1"/>
            </p:cNvCxnSpPr>
            <p:nvPr/>
          </p:nvCxnSpPr>
          <p:spPr>
            <a:xfrm>
              <a:off x="7965980" y="1908424"/>
              <a:ext cx="699453" cy="584391"/>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4F90F385-0544-DA41-9248-281A981F5A39}"/>
                </a:ext>
              </a:extLst>
            </p:cNvPr>
            <p:cNvGrpSpPr/>
            <p:nvPr/>
          </p:nvGrpSpPr>
          <p:grpSpPr>
            <a:xfrm>
              <a:off x="3889679" y="1565205"/>
              <a:ext cx="712800" cy="658800"/>
              <a:chOff x="10590422" y="3525970"/>
              <a:chExt cx="713982" cy="658680"/>
            </a:xfrm>
          </p:grpSpPr>
          <p:sp>
            <p:nvSpPr>
              <p:cNvPr id="12" name="Shape">
                <a:extLst>
                  <a:ext uri="{FF2B5EF4-FFF2-40B4-BE49-F238E27FC236}">
                    <a16:creationId xmlns:a16="http://schemas.microsoft.com/office/drawing/2014/main" id="{43428AAB-00D3-EF75-1935-8D7D4B774D52}"/>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13" name="Graphic 12" descr="Close with solid fill">
                <a:extLst>
                  <a:ext uri="{FF2B5EF4-FFF2-40B4-BE49-F238E27FC236}">
                    <a16:creationId xmlns:a16="http://schemas.microsoft.com/office/drawing/2014/main" id="{B39FD1D5-2A73-EF42-8EE6-60EDB7EE3A7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5" y="3659192"/>
                <a:ext cx="392237" cy="392237"/>
              </a:xfrm>
              <a:prstGeom prst="rect">
                <a:avLst/>
              </a:prstGeom>
            </p:spPr>
          </p:pic>
        </p:grpSp>
      </p:grpSp>
      <p:sp>
        <p:nvSpPr>
          <p:cNvPr id="51" name="TextBox 50">
            <a:extLst>
              <a:ext uri="{FF2B5EF4-FFF2-40B4-BE49-F238E27FC236}">
                <a16:creationId xmlns:a16="http://schemas.microsoft.com/office/drawing/2014/main" id="{CBB4E9E4-B149-F0EA-EED1-DAAD5703A486}"/>
              </a:ext>
            </a:extLst>
          </p:cNvPr>
          <p:cNvSpPr txBox="1"/>
          <p:nvPr/>
        </p:nvSpPr>
        <p:spPr>
          <a:xfrm>
            <a:off x="10812419" y="827472"/>
            <a:ext cx="1364476" cy="261610"/>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Details in </a:t>
            </a:r>
            <a:r>
              <a:rPr lang="en-US" sz="1050" dirty="0">
                <a:latin typeface="Open Sans" panose="020B0606030504020204" pitchFamily="34" charset="0"/>
                <a:ea typeface="Open Sans" panose="020B0606030504020204" pitchFamily="34" charset="0"/>
                <a:cs typeface="Open Sans" panose="020B0606030504020204" pitchFamily="34" charset="0"/>
                <a:hlinkClick r:id="rId5"/>
              </a:rPr>
              <a:t>Issue 59</a:t>
            </a:r>
            <a:endParaRPr lang="LID4096" sz="105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30" name="Group 129">
            <a:extLst>
              <a:ext uri="{FF2B5EF4-FFF2-40B4-BE49-F238E27FC236}">
                <a16:creationId xmlns:a16="http://schemas.microsoft.com/office/drawing/2014/main" id="{61331FEB-A1BE-956A-27E3-2B39FDBB5BEE}"/>
              </a:ext>
            </a:extLst>
          </p:cNvPr>
          <p:cNvGrpSpPr/>
          <p:nvPr/>
        </p:nvGrpSpPr>
        <p:grpSpPr>
          <a:xfrm>
            <a:off x="578027" y="3771874"/>
            <a:ext cx="11305575" cy="1980207"/>
            <a:chOff x="587552" y="3467074"/>
            <a:chExt cx="11305575" cy="1980207"/>
          </a:xfrm>
        </p:grpSpPr>
        <p:grpSp>
          <p:nvGrpSpPr>
            <p:cNvPr id="132" name="Group 131">
              <a:extLst>
                <a:ext uri="{FF2B5EF4-FFF2-40B4-BE49-F238E27FC236}">
                  <a16:creationId xmlns:a16="http://schemas.microsoft.com/office/drawing/2014/main" id="{F5B63E7B-9B08-7F1F-AA0D-D8D134DB09A5}"/>
                </a:ext>
              </a:extLst>
            </p:cNvPr>
            <p:cNvGrpSpPr/>
            <p:nvPr/>
          </p:nvGrpSpPr>
          <p:grpSpPr>
            <a:xfrm>
              <a:off x="587552" y="3799787"/>
              <a:ext cx="3406201" cy="1313925"/>
              <a:chOff x="6068772" y="1616480"/>
              <a:chExt cx="2883352" cy="1064851"/>
            </a:xfrm>
          </p:grpSpPr>
          <p:sp>
            <p:nvSpPr>
              <p:cNvPr id="134" name="Rectangle 133">
                <a:extLst>
                  <a:ext uri="{FF2B5EF4-FFF2-40B4-BE49-F238E27FC236}">
                    <a16:creationId xmlns:a16="http://schemas.microsoft.com/office/drawing/2014/main" id="{D49E32C1-EACB-C45B-A4D1-D0C9617474FE}"/>
                  </a:ext>
                </a:extLst>
              </p:cNvPr>
              <p:cNvSpPr/>
              <p:nvPr/>
            </p:nvSpPr>
            <p:spPr>
              <a:xfrm rot="360000">
                <a:off x="6954349" y="2410949"/>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135" name="Group 134">
                <a:extLst>
                  <a:ext uri="{FF2B5EF4-FFF2-40B4-BE49-F238E27FC236}">
                    <a16:creationId xmlns:a16="http://schemas.microsoft.com/office/drawing/2014/main" id="{B0FF9C5F-B7A6-E7C9-4C8B-BE87816EDA8C}"/>
                  </a:ext>
                </a:extLst>
              </p:cNvPr>
              <p:cNvGrpSpPr/>
              <p:nvPr/>
            </p:nvGrpSpPr>
            <p:grpSpPr>
              <a:xfrm>
                <a:off x="6068772" y="1616480"/>
                <a:ext cx="2883352" cy="1064851"/>
                <a:chOff x="6052443" y="3209506"/>
                <a:chExt cx="2883352" cy="1064851"/>
              </a:xfrm>
              <a:effectLst/>
            </p:grpSpPr>
            <p:sp>
              <p:nvSpPr>
                <p:cNvPr id="144" name="Rectangle 143">
                  <a:extLst>
                    <a:ext uri="{FF2B5EF4-FFF2-40B4-BE49-F238E27FC236}">
                      <a16:creationId xmlns:a16="http://schemas.microsoft.com/office/drawing/2014/main" id="{33C4D5C5-6FC5-F256-92BB-4F47CE466056}"/>
                    </a:ext>
                  </a:extLst>
                </p:cNvPr>
                <p:cNvSpPr/>
                <p:nvPr/>
              </p:nvSpPr>
              <p:spPr>
                <a:xfrm>
                  <a:off x="6052443" y="3209506"/>
                  <a:ext cx="2883352" cy="10644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run Java-based ImageJ in Jupyterlab </a:t>
                  </a:r>
                  <a:r>
                    <a:rPr lang="en-US" altLang="zh-CN"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with </a:t>
                  </a:r>
                  <a:r>
                    <a:rPr lang="en-US" altLang="zh-CN" sz="1600" b="1" noProof="1">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IPython Kernel to be compatible with Chaldene</a:t>
                  </a: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145" name="Rectangle 144">
                  <a:extLst>
                    <a:ext uri="{FF2B5EF4-FFF2-40B4-BE49-F238E27FC236}">
                      <a16:creationId xmlns:a16="http://schemas.microsoft.com/office/drawing/2014/main" id="{63942D7B-3CC6-A4BE-25B7-B7C9B1832011}"/>
                    </a:ext>
                  </a:extLst>
                </p:cNvPr>
                <p:cNvSpPr/>
                <p:nvPr/>
              </p:nvSpPr>
              <p:spPr>
                <a:xfrm>
                  <a:off x="6057068" y="3209865"/>
                  <a:ext cx="740664" cy="1064492"/>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grpSp>
          <p:nvGrpSpPr>
            <p:cNvPr id="55" name="Group 54">
              <a:extLst>
                <a:ext uri="{FF2B5EF4-FFF2-40B4-BE49-F238E27FC236}">
                  <a16:creationId xmlns:a16="http://schemas.microsoft.com/office/drawing/2014/main" id="{E9ED7762-99EA-F5C5-EF2E-E347B2442370}"/>
                </a:ext>
              </a:extLst>
            </p:cNvPr>
            <p:cNvGrpSpPr/>
            <p:nvPr/>
          </p:nvGrpSpPr>
          <p:grpSpPr>
            <a:xfrm>
              <a:off x="8489079" y="3467074"/>
              <a:ext cx="3404048" cy="1980207"/>
              <a:chOff x="4918145" y="3467103"/>
              <a:chExt cx="3424617" cy="1980207"/>
            </a:xfrm>
          </p:grpSpPr>
          <p:sp>
            <p:nvSpPr>
              <p:cNvPr id="35" name="Rectangle 34">
                <a:extLst>
                  <a:ext uri="{FF2B5EF4-FFF2-40B4-BE49-F238E27FC236}">
                    <a16:creationId xmlns:a16="http://schemas.microsoft.com/office/drawing/2014/main" id="{A2FBA2CD-3A89-2380-3F47-DE167090D614}"/>
                  </a:ext>
                </a:extLst>
              </p:cNvPr>
              <p:cNvSpPr/>
              <p:nvPr/>
            </p:nvSpPr>
            <p:spPr>
              <a:xfrm rot="360000">
                <a:off x="5936065" y="5114851"/>
                <a:ext cx="2022358" cy="192633"/>
              </a:xfrm>
              <a:prstGeom prst="rect">
                <a:avLst/>
              </a:prstGeom>
              <a:solidFill>
                <a:schemeClr val="accent4"/>
              </a:solid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5" name="Group 14">
                <a:extLst>
                  <a:ext uri="{FF2B5EF4-FFF2-40B4-BE49-F238E27FC236}">
                    <a16:creationId xmlns:a16="http://schemas.microsoft.com/office/drawing/2014/main" id="{DBCE78D4-F0E9-8F54-499D-84E7E6BEAE76}"/>
                  </a:ext>
                </a:extLst>
              </p:cNvPr>
              <p:cNvGrpSpPr/>
              <p:nvPr/>
            </p:nvGrpSpPr>
            <p:grpSpPr>
              <a:xfrm>
                <a:off x="4918145" y="3467103"/>
                <a:ext cx="3424617" cy="1980207"/>
                <a:chOff x="5242213" y="1326414"/>
                <a:chExt cx="3424617" cy="1980207"/>
              </a:xfrm>
            </p:grpSpPr>
            <p:grpSp>
              <p:nvGrpSpPr>
                <p:cNvPr id="39" name="Group 38">
                  <a:extLst>
                    <a:ext uri="{FF2B5EF4-FFF2-40B4-BE49-F238E27FC236}">
                      <a16:creationId xmlns:a16="http://schemas.microsoft.com/office/drawing/2014/main" id="{FB246CCA-BF2A-AF65-B5E7-1D784BA1AB54}"/>
                    </a:ext>
                  </a:extLst>
                </p:cNvPr>
                <p:cNvGrpSpPr/>
                <p:nvPr/>
              </p:nvGrpSpPr>
              <p:grpSpPr>
                <a:xfrm>
                  <a:off x="5242213" y="1326414"/>
                  <a:ext cx="3424617" cy="1980207"/>
                  <a:chOff x="5938158" y="2018674"/>
                  <a:chExt cx="2583356" cy="551054"/>
                </a:xfrm>
                <a:solidFill>
                  <a:schemeClr val="accent4"/>
                </a:solidFill>
              </p:grpSpPr>
              <p:sp>
                <p:nvSpPr>
                  <p:cNvPr id="52" name="Rectangle 51">
                    <a:extLst>
                      <a:ext uri="{FF2B5EF4-FFF2-40B4-BE49-F238E27FC236}">
                        <a16:creationId xmlns:a16="http://schemas.microsoft.com/office/drawing/2014/main" id="{E1E6F2A0-8B94-1C80-20AD-472C0164B22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8" name="Group 127">
                    <a:extLst>
                      <a:ext uri="{FF2B5EF4-FFF2-40B4-BE49-F238E27FC236}">
                        <a16:creationId xmlns:a16="http://schemas.microsoft.com/office/drawing/2014/main" id="{DEE0FA9C-CB06-A91A-C8DE-139B5AA9831B}"/>
                      </a:ext>
                    </a:extLst>
                  </p:cNvPr>
                  <p:cNvGrpSpPr/>
                  <p:nvPr/>
                </p:nvGrpSpPr>
                <p:grpSpPr>
                  <a:xfrm>
                    <a:off x="5938158" y="2018674"/>
                    <a:ext cx="2583356" cy="551054"/>
                    <a:chOff x="5921829" y="3611700"/>
                    <a:chExt cx="2583356" cy="551054"/>
                  </a:xfrm>
                  <a:grpFill/>
                  <a:effectLst/>
                </p:grpSpPr>
                <p:sp>
                  <p:nvSpPr>
                    <p:cNvPr id="129" name="Rectangle 128">
                      <a:extLst>
                        <a:ext uri="{FF2B5EF4-FFF2-40B4-BE49-F238E27FC236}">
                          <a16:creationId xmlns:a16="http://schemas.microsoft.com/office/drawing/2014/main" id="{3586C375-EBF9-66EC-E0AF-88E71A5B1B9C}"/>
                        </a:ext>
                      </a:extLst>
                    </p:cNvPr>
                    <p:cNvSpPr/>
                    <p:nvPr/>
                  </p:nvSpPr>
                  <p:spPr>
                    <a:xfrm>
                      <a:off x="5921829" y="3611700"/>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endParaRPr lang="en-US" sz="1600" noProof="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1" name="Rectangle 130">
                      <a:extLst>
                        <a:ext uri="{FF2B5EF4-FFF2-40B4-BE49-F238E27FC236}">
                          <a16:creationId xmlns:a16="http://schemas.microsoft.com/office/drawing/2014/main" id="{A6AC57A3-168D-35A9-08AB-12DFED1F807D}"/>
                        </a:ext>
                      </a:extLst>
                    </p:cNvPr>
                    <p:cNvSpPr/>
                    <p:nvPr/>
                  </p:nvSpPr>
                  <p:spPr>
                    <a:xfrm>
                      <a:off x="5921829" y="3617003"/>
                      <a:ext cx="2583356" cy="152455"/>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latin typeface="Poppins Medium" panose="00000600000000000000" pitchFamily="2" charset="0"/>
                          <a:cs typeface="Poppins Medium" panose="00000600000000000000" pitchFamily="2" charset="0"/>
                        </a:rPr>
                        <a:t>P</a:t>
                      </a:r>
                      <a:r>
                        <a:rPr lang="en-US" altLang="zh-CN" sz="1600" noProof="1">
                          <a:latin typeface="Poppins Medium" panose="00000600000000000000" pitchFamily="2" charset="0"/>
                          <a:cs typeface="Poppins Medium" panose="00000600000000000000" pitchFamily="2" charset="0"/>
                        </a:rPr>
                        <a:t>yImageJ</a:t>
                      </a:r>
                      <a:endParaRPr lang="en-US" sz="1600" noProof="1">
                        <a:latin typeface="Poppins Medium" panose="00000600000000000000" pitchFamily="2" charset="0"/>
                        <a:cs typeface="Poppins Medium" panose="00000600000000000000" pitchFamily="2" charset="0"/>
                      </a:endParaRPr>
                    </a:p>
                  </p:txBody>
                </p:sp>
              </p:grpSp>
            </p:grpSp>
            <p:sp>
              <p:nvSpPr>
                <p:cNvPr id="147" name="TextBox 146">
                  <a:extLst>
                    <a:ext uri="{FF2B5EF4-FFF2-40B4-BE49-F238E27FC236}">
                      <a16:creationId xmlns:a16="http://schemas.microsoft.com/office/drawing/2014/main" id="{8ED5B842-B412-EA5E-B573-7D352991441B}"/>
                    </a:ext>
                  </a:extLst>
                </p:cNvPr>
                <p:cNvSpPr txBox="1"/>
                <p:nvPr/>
              </p:nvSpPr>
              <p:spPr>
                <a:xfrm>
                  <a:off x="5391714" y="1957573"/>
                  <a:ext cx="3107198" cy="790409"/>
                </a:xfrm>
                <a:prstGeom prst="rect">
                  <a:avLst/>
                </a:prstGeom>
                <a:noFill/>
              </p:spPr>
              <p:txBody>
                <a:bodyPr wrap="square" rtlCol="0">
                  <a:spAutoFit/>
                </a:bodyPr>
                <a:lstStyle/>
                <a:p>
                  <a:pPr>
                    <a:lnSpc>
                      <a:spcPct val="11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Provide wrapper functions that allow us to run ImageJ with Python</a:t>
                  </a:r>
                </a:p>
                <a:p>
                  <a:pPr>
                    <a:lnSpc>
                      <a:spcPct val="110000"/>
                    </a:lnSpc>
                  </a:pPr>
                  <a:endPar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4" name="TextBox 153">
                  <a:extLst>
                    <a:ext uri="{FF2B5EF4-FFF2-40B4-BE49-F238E27FC236}">
                      <a16:creationId xmlns:a16="http://schemas.microsoft.com/office/drawing/2014/main" id="{1A288792-A1C5-36FB-1B62-0E673D2077C1}"/>
                    </a:ext>
                  </a:extLst>
                </p:cNvPr>
                <p:cNvSpPr txBox="1"/>
                <p:nvPr/>
              </p:nvSpPr>
              <p:spPr>
                <a:xfrm>
                  <a:off x="5374726" y="2619796"/>
                  <a:ext cx="3124187" cy="591124"/>
                </a:xfrm>
                <a:prstGeom prst="rect">
                  <a:avLst/>
                </a:prstGeom>
                <a:noFill/>
              </p:spPr>
              <p:txBody>
                <a:bodyPr wrap="square" rtlCol="0">
                  <a:spAutoFit/>
                </a:bodyPr>
                <a:lstStyle/>
                <a:p>
                  <a:pPr>
                    <a:lnSpc>
                      <a:spcPct val="12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Provide </a:t>
                  </a:r>
                  <a:r>
                    <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conversion API for ImageJ image  &lt;-&gt; Python Image </a:t>
                  </a:r>
                  <a:endPar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grpSp>
        </p:grpSp>
        <p:cxnSp>
          <p:nvCxnSpPr>
            <p:cNvPr id="11" name="Straight Arrow Connector 10">
              <a:extLst>
                <a:ext uri="{FF2B5EF4-FFF2-40B4-BE49-F238E27FC236}">
                  <a16:creationId xmlns:a16="http://schemas.microsoft.com/office/drawing/2014/main" id="{F0572EF1-0031-1BA6-5FD8-1D9700CC4050}"/>
                </a:ext>
              </a:extLst>
            </p:cNvPr>
            <p:cNvCxnSpPr>
              <a:cxnSpLocks/>
              <a:stCxn id="144" idx="3"/>
              <a:endCxn id="54" idx="1"/>
            </p:cNvCxnSpPr>
            <p:nvPr/>
          </p:nvCxnSpPr>
          <p:spPr>
            <a:xfrm flipV="1">
              <a:off x="3993753" y="4456528"/>
              <a:ext cx="106939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866E7ED4-19EB-44C4-593B-690DC5187CD1}"/>
                </a:ext>
              </a:extLst>
            </p:cNvPr>
            <p:cNvPicPr>
              <a:picLocks noChangeAspect="1"/>
            </p:cNvPicPr>
            <p:nvPr/>
          </p:nvPicPr>
          <p:blipFill>
            <a:blip r:embed="rId6"/>
            <a:stretch>
              <a:fillRect/>
            </a:stretch>
          </p:blipFill>
          <p:spPr>
            <a:xfrm>
              <a:off x="5063144" y="3953636"/>
              <a:ext cx="2904941" cy="1005784"/>
            </a:xfrm>
            <a:prstGeom prst="rect">
              <a:avLst/>
            </a:prstGeom>
          </p:spPr>
        </p:pic>
        <p:cxnSp>
          <p:nvCxnSpPr>
            <p:cNvPr id="61" name="Straight Arrow Connector 60">
              <a:extLst>
                <a:ext uri="{FF2B5EF4-FFF2-40B4-BE49-F238E27FC236}">
                  <a16:creationId xmlns:a16="http://schemas.microsoft.com/office/drawing/2014/main" id="{558BE5BF-9CD2-24CE-1F40-3E86AD4E8063}"/>
                </a:ext>
              </a:extLst>
            </p:cNvPr>
            <p:cNvCxnSpPr>
              <a:cxnSpLocks/>
              <a:stCxn id="54" idx="3"/>
              <a:endCxn id="129" idx="1"/>
            </p:cNvCxnSpPr>
            <p:nvPr/>
          </p:nvCxnSpPr>
          <p:spPr>
            <a:xfrm>
              <a:off x="7968085" y="4456528"/>
              <a:ext cx="520994" cy="6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348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591AC3-20A9-69BD-CB19-8ADCB407D0D5}"/>
              </a:ext>
            </a:extLst>
          </p:cNvPr>
          <p:cNvSpPr>
            <a:spLocks noGrp="1"/>
          </p:cNvSpPr>
          <p:nvPr>
            <p:ph type="dt" sz="half" idx="10"/>
          </p:nvPr>
        </p:nvSpPr>
        <p:spPr/>
        <p:txBody>
          <a:bodyPr/>
          <a:lstStyle/>
          <a:p>
            <a:r>
              <a:rPr lang="LID4096"/>
              <a:t>22/03/2024</a:t>
            </a:r>
          </a:p>
        </p:txBody>
      </p:sp>
      <p:sp>
        <p:nvSpPr>
          <p:cNvPr id="8" name="Footer Placeholder 7">
            <a:extLst>
              <a:ext uri="{FF2B5EF4-FFF2-40B4-BE49-F238E27FC236}">
                <a16:creationId xmlns:a16="http://schemas.microsoft.com/office/drawing/2014/main" id="{B676BF82-94BF-9A52-2277-664C9E3827CC}"/>
              </a:ext>
            </a:extLst>
          </p:cNvPr>
          <p:cNvSpPr>
            <a:spLocks noGrp="1"/>
          </p:cNvSpPr>
          <p:nvPr>
            <p:ph type="ftr" sz="quarter" idx="11"/>
          </p:nvPr>
        </p:nvSpPr>
        <p:spPr/>
        <p:txBody>
          <a:bodyPr/>
          <a:lstStyle/>
          <a:p>
            <a:r>
              <a:rPr lang="en-GB" dirty="0"/>
              <a:t>BMS Seminar, Ziwei He</a:t>
            </a:r>
            <a:endParaRPr lang="LID4096" dirty="0"/>
          </a:p>
        </p:txBody>
      </p:sp>
      <p:sp>
        <p:nvSpPr>
          <p:cNvPr id="9" name="Slide Number Placeholder 8">
            <a:extLst>
              <a:ext uri="{FF2B5EF4-FFF2-40B4-BE49-F238E27FC236}">
                <a16:creationId xmlns:a16="http://schemas.microsoft.com/office/drawing/2014/main" id="{91D36ADD-D5F9-A53C-60DD-53E3D0B2A34B}"/>
              </a:ext>
            </a:extLst>
          </p:cNvPr>
          <p:cNvSpPr>
            <a:spLocks noGrp="1"/>
          </p:cNvSpPr>
          <p:nvPr>
            <p:ph type="sldNum" sz="quarter" idx="12"/>
          </p:nvPr>
        </p:nvSpPr>
        <p:spPr/>
        <p:txBody>
          <a:bodyPr/>
          <a:lstStyle/>
          <a:p>
            <a:fld id="{AD3884BA-1739-4137-9AA8-9ED9149C8DF4}" type="slidenum">
              <a:rPr lang="LID4096" smtClean="0"/>
              <a:t>13</a:t>
            </a:fld>
            <a:endParaRPr lang="LID4096"/>
          </a:p>
        </p:txBody>
      </p:sp>
      <p:sp>
        <p:nvSpPr>
          <p:cNvPr id="10" name="TextBox 9">
            <a:extLst>
              <a:ext uri="{FF2B5EF4-FFF2-40B4-BE49-F238E27FC236}">
                <a16:creationId xmlns:a16="http://schemas.microsoft.com/office/drawing/2014/main" id="{83418E74-24DC-3808-0D48-2FB24C91C976}"/>
              </a:ext>
            </a:extLst>
          </p:cNvPr>
          <p:cNvSpPr txBox="1"/>
          <p:nvPr/>
        </p:nvSpPr>
        <p:spPr>
          <a:xfrm>
            <a:off x="604837" y="136525"/>
            <a:ext cx="5491163"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PyImageJ</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pic>
        <p:nvPicPr>
          <p:cNvPr id="13" name="Picture 12">
            <a:extLst>
              <a:ext uri="{FF2B5EF4-FFF2-40B4-BE49-F238E27FC236}">
                <a16:creationId xmlns:a16="http://schemas.microsoft.com/office/drawing/2014/main" id="{BCF261BB-E537-9F12-B82F-EC520AF4435D}"/>
              </a:ext>
            </a:extLst>
          </p:cNvPr>
          <p:cNvPicPr>
            <a:picLocks noChangeAspect="1"/>
          </p:cNvPicPr>
          <p:nvPr/>
        </p:nvPicPr>
        <p:blipFill>
          <a:blip r:embed="rId3"/>
          <a:stretch>
            <a:fillRect/>
          </a:stretch>
        </p:blipFill>
        <p:spPr>
          <a:xfrm>
            <a:off x="1946672" y="1187481"/>
            <a:ext cx="8549878" cy="4483037"/>
          </a:xfrm>
          <a:prstGeom prst="rect">
            <a:avLst/>
          </a:prstGeom>
        </p:spPr>
      </p:pic>
      <p:sp>
        <p:nvSpPr>
          <p:cNvPr id="14" name="TextBox 13">
            <a:extLst>
              <a:ext uri="{FF2B5EF4-FFF2-40B4-BE49-F238E27FC236}">
                <a16:creationId xmlns:a16="http://schemas.microsoft.com/office/drawing/2014/main" id="{1B49AC18-6460-623E-1291-CA0905CC6D55}"/>
              </a:ext>
            </a:extLst>
          </p:cNvPr>
          <p:cNvSpPr txBox="1"/>
          <p:nvPr/>
        </p:nvSpPr>
        <p:spPr>
          <a:xfrm>
            <a:off x="3581400" y="5859545"/>
            <a:ext cx="4471679" cy="307777"/>
          </a:xfrm>
          <a:prstGeom prst="rect">
            <a:avLst/>
          </a:prstGeom>
          <a:noFill/>
        </p:spPr>
        <p:txBody>
          <a:bodyPr wrap="square" rtlCol="0">
            <a:spAutoFit/>
          </a:bodyPr>
          <a:lstStyle/>
          <a:p>
            <a:pPr algn="ctr"/>
            <a:r>
              <a:rPr lang="en-US" sz="1400" dirty="0">
                <a:latin typeface="Open Sans" panose="020B0606030504020204" pitchFamily="34" charset="0"/>
                <a:ea typeface="Open Sans" panose="020B0606030504020204" pitchFamily="34" charset="0"/>
                <a:cs typeface="Open Sans" panose="020B0606030504020204" pitchFamily="34" charset="0"/>
              </a:rPr>
              <a:t>Figure 4 :  </a:t>
            </a:r>
            <a:r>
              <a:rPr lang="en-GB" sz="1400" dirty="0">
                <a:latin typeface="Open Sans" panose="020B0606030504020204" pitchFamily="34" charset="0"/>
                <a:ea typeface="Open Sans" panose="020B0606030504020204" pitchFamily="34" charset="0"/>
                <a:cs typeface="Open Sans" panose="020B0606030504020204" pitchFamily="34" charset="0"/>
              </a:rPr>
              <a:t>Architecture of PyImageJ </a:t>
            </a:r>
            <a:r>
              <a:rPr lang="en-GB" sz="1200" dirty="0">
                <a:latin typeface="Open Sans" panose="020B0606030504020204" pitchFamily="34" charset="0"/>
                <a:ea typeface="Open Sans" panose="020B0606030504020204" pitchFamily="34" charset="0"/>
                <a:cs typeface="Open Sans" panose="020B0606030504020204" pitchFamily="34" charset="0"/>
              </a:rPr>
              <a:t>[10]</a:t>
            </a:r>
            <a:r>
              <a:rPr lang="en-US" sz="1200" dirty="0">
                <a:latin typeface="Open Sans" panose="020B0606030504020204" pitchFamily="34" charset="0"/>
                <a:ea typeface="Open Sans" panose="020B0606030504020204" pitchFamily="34" charset="0"/>
                <a:cs typeface="Open Sans" panose="020B0606030504020204" pitchFamily="34" charset="0"/>
              </a:rPr>
              <a:t> </a:t>
            </a:r>
            <a:endParaRPr lang="en-GB" sz="1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41892052"/>
      </p:ext>
    </p:extLst>
  </p:cSld>
  <p:clrMapOvr>
    <a:masterClrMapping/>
  </p:clrMapOvr>
  <mc:AlternateContent xmlns:mc="http://schemas.openxmlformats.org/markup-compatibility/2006" xmlns:p14="http://schemas.microsoft.com/office/powerpoint/2010/main">
    <mc:Choice Requires="p14">
      <p:transition spd="slow" p14:dur="2000" advTm="41476"/>
    </mc:Choice>
    <mc:Fallback xmlns="">
      <p:transition spd="slow" advTm="4147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0934FA5-2599-5A74-96C3-FAC4C3130C48}"/>
              </a:ext>
            </a:extLst>
          </p:cNvPr>
          <p:cNvPicPr>
            <a:picLocks noChangeAspect="1"/>
          </p:cNvPicPr>
          <p:nvPr/>
        </p:nvPicPr>
        <p:blipFill>
          <a:blip r:embed="rId3"/>
          <a:stretch>
            <a:fillRect/>
          </a:stretch>
        </p:blipFill>
        <p:spPr>
          <a:xfrm>
            <a:off x="1688477" y="888673"/>
            <a:ext cx="8595954" cy="5200314"/>
          </a:xfrm>
          <a:prstGeom prst="rect">
            <a:avLst/>
          </a:prstGeom>
        </p:spPr>
      </p:pic>
      <p:sp>
        <p:nvSpPr>
          <p:cNvPr id="4" name="TextBox 3">
            <a:extLst>
              <a:ext uri="{FF2B5EF4-FFF2-40B4-BE49-F238E27FC236}">
                <a16:creationId xmlns:a16="http://schemas.microsoft.com/office/drawing/2014/main" id="{893DFFE6-4671-A0F6-916B-BB10C9A5FB9E}"/>
              </a:ext>
            </a:extLst>
          </p:cNvPr>
          <p:cNvSpPr txBox="1"/>
          <p:nvPr/>
        </p:nvSpPr>
        <p:spPr>
          <a:xfrm>
            <a:off x="604837" y="168275"/>
            <a:ext cx="10018642" cy="523220"/>
          </a:xfrm>
          <a:prstGeom prst="rect">
            <a:avLst/>
          </a:prstGeom>
          <a:noFill/>
        </p:spPr>
        <p:txBody>
          <a:bodyPr wrap="square" rtlCol="0">
            <a:spAutoFit/>
          </a:bodyPr>
          <a:lstStyle>
            <a:defPPr>
              <a:defRPr lang="LID4096"/>
            </a:defPPr>
            <a:lvl1pPr>
              <a:defRPr sz="2800" b="1">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defRPr>
            </a:lvl1pPr>
          </a:lstStyle>
          <a:p>
            <a:r>
              <a:rPr lang="en-US" dirty="0"/>
              <a:t>Progress -  Run ImageJ via PyImageJ</a:t>
            </a:r>
            <a:endParaRPr lang="LID4096" dirty="0"/>
          </a:p>
        </p:txBody>
      </p:sp>
      <p:sp>
        <p:nvSpPr>
          <p:cNvPr id="22" name="Title 1">
            <a:extLst>
              <a:ext uri="{FF2B5EF4-FFF2-40B4-BE49-F238E27FC236}">
                <a16:creationId xmlns:a16="http://schemas.microsoft.com/office/drawing/2014/main" id="{CE1809E8-C7A0-4AD6-8D95-C3AD186041C3}"/>
              </a:ext>
            </a:extLst>
          </p:cNvPr>
          <p:cNvSpPr>
            <a:spLocks noGrp="1"/>
          </p:cNvSpPr>
          <p:nvPr>
            <p:ph type="title"/>
          </p:nvPr>
        </p:nvSpPr>
        <p:spPr>
          <a:xfrm>
            <a:off x="2872975" y="6257590"/>
            <a:ext cx="5892379" cy="286232"/>
          </a:xfrm>
          <a:noFill/>
        </p:spPr>
        <p:txBody>
          <a:bodyPr wrap="square" rtlCol="0">
            <a:spAutoFit/>
          </a:bodyPr>
          <a:lstStyle/>
          <a:p>
            <a:pPr algn="ctr"/>
            <a:r>
              <a:rPr lang="en-US" sz="1400" dirty="0">
                <a:latin typeface="Open Sans" panose="020B0606030504020204" pitchFamily="34" charset="0"/>
                <a:ea typeface="Open Sans" panose="020B0606030504020204" pitchFamily="34" charset="0"/>
                <a:cs typeface="Open Sans" panose="020B0606030504020204" pitchFamily="34" charset="0"/>
              </a:rPr>
              <a:t> Figure 5: Run ImageJ Functions with Python Kernel </a:t>
            </a:r>
            <a:endParaRPr lang="LID4096"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1602E2F2-9FEC-BFD5-8058-1BC585AB178B}"/>
              </a:ext>
            </a:extLst>
          </p:cNvPr>
          <p:cNvSpPr/>
          <p:nvPr/>
        </p:nvSpPr>
        <p:spPr>
          <a:xfrm>
            <a:off x="9020710" y="1150706"/>
            <a:ext cx="1068512" cy="256854"/>
          </a:xfrm>
          <a:prstGeom prst="rect">
            <a:avLst/>
          </a:prstGeom>
          <a:no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 name="Group 1">
            <a:extLst>
              <a:ext uri="{FF2B5EF4-FFF2-40B4-BE49-F238E27FC236}">
                <a16:creationId xmlns:a16="http://schemas.microsoft.com/office/drawing/2014/main" id="{79A3329A-8A77-E83B-4749-9D9E553B6C5B}"/>
              </a:ext>
            </a:extLst>
          </p:cNvPr>
          <p:cNvGrpSpPr/>
          <p:nvPr/>
        </p:nvGrpSpPr>
        <p:grpSpPr>
          <a:xfrm>
            <a:off x="9020710" y="1604738"/>
            <a:ext cx="2021029" cy="551054"/>
            <a:chOff x="5938157" y="2023976"/>
            <a:chExt cx="2569464" cy="551054"/>
          </a:xfrm>
        </p:grpSpPr>
        <p:sp>
          <p:nvSpPr>
            <p:cNvPr id="3" name="Rectangle 2">
              <a:extLst>
                <a:ext uri="{FF2B5EF4-FFF2-40B4-BE49-F238E27FC236}">
                  <a16:creationId xmlns:a16="http://schemas.microsoft.com/office/drawing/2014/main" id="{C9A6514F-D79C-3C12-B00F-57167F7B47A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5" name="Group 4">
              <a:extLst>
                <a:ext uri="{FF2B5EF4-FFF2-40B4-BE49-F238E27FC236}">
                  <a16:creationId xmlns:a16="http://schemas.microsoft.com/office/drawing/2014/main" id="{B31DA8E2-40D1-2C5A-1DFF-77CB797145C0}"/>
                </a:ext>
              </a:extLst>
            </p:cNvPr>
            <p:cNvGrpSpPr/>
            <p:nvPr/>
          </p:nvGrpSpPr>
          <p:grpSpPr>
            <a:xfrm>
              <a:off x="5938157" y="2023976"/>
              <a:ext cx="2569464" cy="551054"/>
              <a:chOff x="5921828" y="3617002"/>
              <a:chExt cx="2569464" cy="551054"/>
            </a:xfrm>
            <a:effectLst/>
          </p:grpSpPr>
          <p:sp>
            <p:nvSpPr>
              <p:cNvPr id="6" name="Rectangle 5">
                <a:extLst>
                  <a:ext uri="{FF2B5EF4-FFF2-40B4-BE49-F238E27FC236}">
                    <a16:creationId xmlns:a16="http://schemas.microsoft.com/office/drawing/2014/main" id="{E49A7D1B-8D8D-FCB7-B9FB-7192BBB41C11}"/>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bg2">
                        <a:lumMod val="25000"/>
                      </a:schemeClr>
                    </a:solidFill>
                    <a:latin typeface="Poppins SemiBold" panose="00000700000000000000" pitchFamily="2" charset="0"/>
                    <a:cs typeface="Poppins SemiBold" panose="00000700000000000000" pitchFamily="2" charset="0"/>
                  </a:rPr>
                  <a:t>Python Kernel</a:t>
                </a:r>
              </a:p>
            </p:txBody>
          </p:sp>
          <p:sp>
            <p:nvSpPr>
              <p:cNvPr id="7" name="Rectangle 6">
                <a:extLst>
                  <a:ext uri="{FF2B5EF4-FFF2-40B4-BE49-F238E27FC236}">
                    <a16:creationId xmlns:a16="http://schemas.microsoft.com/office/drawing/2014/main" id="{3B86CB40-228C-A951-ADAB-86BCA0CC3A69}"/>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Tree>
    <p:extLst>
      <p:ext uri="{BB962C8B-B14F-4D97-AF65-F5344CB8AC3E}">
        <p14:creationId xmlns:p14="http://schemas.microsoft.com/office/powerpoint/2010/main" val="3677958014"/>
      </p:ext>
    </p:extLst>
  </p:cSld>
  <p:clrMapOvr>
    <a:masterClrMapping/>
  </p:clrMapOvr>
  <mc:AlternateContent xmlns:mc="http://schemas.openxmlformats.org/markup-compatibility/2006" xmlns:p14="http://schemas.microsoft.com/office/powerpoint/2010/main">
    <mc:Choice Requires="p14">
      <p:transition spd="slow" p14:dur="2000" advTm="16390"/>
    </mc:Choice>
    <mc:Fallback xmlns="">
      <p:transition spd="slow" advTm="1639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CE1809E8-C7A0-4AD6-8D95-C3AD186041C3}"/>
              </a:ext>
            </a:extLst>
          </p:cNvPr>
          <p:cNvSpPr>
            <a:spLocks noGrp="1"/>
          </p:cNvSpPr>
          <p:nvPr>
            <p:ph type="title"/>
          </p:nvPr>
        </p:nvSpPr>
        <p:spPr>
          <a:xfrm>
            <a:off x="2636102" y="5977718"/>
            <a:ext cx="6919795" cy="286232"/>
          </a:xfrm>
          <a:noFill/>
        </p:spPr>
        <p:txBody>
          <a:bodyPr vert="horz" wrap="square" lIns="91440" tIns="45720" rIns="91440" bIns="45720" rtlCol="0" anchor="ctr">
            <a:spAutoFit/>
          </a:bodyPr>
          <a:lstStyle/>
          <a:p>
            <a:pPr algn="ctr"/>
            <a:r>
              <a:rPr lang="en-US" sz="1400" dirty="0">
                <a:latin typeface="Open Sans" panose="020B0606030504020204" pitchFamily="34" charset="0"/>
                <a:ea typeface="Open Sans" panose="020B0606030504020204" pitchFamily="34" charset="0"/>
                <a:cs typeface="Open Sans" panose="020B0606030504020204" pitchFamily="34" charset="0"/>
              </a:rPr>
              <a:t> Figure 6: PyImageJ </a:t>
            </a:r>
            <a:r>
              <a:rPr lang="en-GB" sz="1400" dirty="0">
                <a:latin typeface="Open Sans" panose="020B0606030504020204" pitchFamily="34" charset="0"/>
                <a:ea typeface="Open Sans" panose="020B0606030504020204" pitchFamily="34" charset="0"/>
                <a:cs typeface="Open Sans" panose="020B0606030504020204" pitchFamily="34" charset="0"/>
              </a:rPr>
              <a:t>supports most of ImageJ plugins in headless mode</a:t>
            </a:r>
            <a:endParaRPr lang="LID4096"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0CDD2930-1E9D-D57D-F009-5733DCBDDB34}"/>
              </a:ext>
            </a:extLst>
          </p:cNvPr>
          <p:cNvPicPr>
            <a:picLocks noChangeAspect="1"/>
          </p:cNvPicPr>
          <p:nvPr/>
        </p:nvPicPr>
        <p:blipFill>
          <a:blip r:embed="rId3"/>
          <a:stretch>
            <a:fillRect/>
          </a:stretch>
        </p:blipFill>
        <p:spPr>
          <a:xfrm>
            <a:off x="931294" y="1357535"/>
            <a:ext cx="4882012" cy="4240376"/>
          </a:xfrm>
          <a:prstGeom prst="rect">
            <a:avLst/>
          </a:prstGeom>
        </p:spPr>
      </p:pic>
      <p:pic>
        <p:nvPicPr>
          <p:cNvPr id="6" name="Picture 5">
            <a:extLst>
              <a:ext uri="{FF2B5EF4-FFF2-40B4-BE49-F238E27FC236}">
                <a16:creationId xmlns:a16="http://schemas.microsoft.com/office/drawing/2014/main" id="{C4F6FB62-51C3-581B-E445-C259B718A16E}"/>
              </a:ext>
            </a:extLst>
          </p:cNvPr>
          <p:cNvPicPr>
            <a:picLocks noChangeAspect="1"/>
          </p:cNvPicPr>
          <p:nvPr/>
        </p:nvPicPr>
        <p:blipFill>
          <a:blip r:embed="rId4"/>
          <a:stretch>
            <a:fillRect/>
          </a:stretch>
        </p:blipFill>
        <p:spPr>
          <a:xfrm>
            <a:off x="6378696" y="1164852"/>
            <a:ext cx="4953429" cy="4625741"/>
          </a:xfrm>
          <a:prstGeom prst="rect">
            <a:avLst/>
          </a:prstGeom>
        </p:spPr>
      </p:pic>
      <p:sp>
        <p:nvSpPr>
          <p:cNvPr id="2" name="TextBox 1">
            <a:extLst>
              <a:ext uri="{FF2B5EF4-FFF2-40B4-BE49-F238E27FC236}">
                <a16:creationId xmlns:a16="http://schemas.microsoft.com/office/drawing/2014/main" id="{D96A6461-CB6A-FC69-B5ED-D037951A4342}"/>
              </a:ext>
            </a:extLst>
          </p:cNvPr>
          <p:cNvSpPr txBox="1"/>
          <p:nvPr/>
        </p:nvSpPr>
        <p:spPr>
          <a:xfrm>
            <a:off x="604837" y="168275"/>
            <a:ext cx="10018642" cy="523220"/>
          </a:xfrm>
          <a:prstGeom prst="rect">
            <a:avLst/>
          </a:prstGeom>
          <a:noFill/>
        </p:spPr>
        <p:txBody>
          <a:bodyPr wrap="square" rtlCol="0">
            <a:spAutoFit/>
          </a:bodyPr>
          <a:lstStyle>
            <a:defPPr>
              <a:defRPr lang="LID4096"/>
            </a:defPPr>
            <a:lvl1pPr>
              <a:defRPr sz="2800" b="1">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defRPr>
            </a:lvl1pPr>
          </a:lstStyle>
          <a:p>
            <a:r>
              <a:rPr lang="en-US" dirty="0"/>
              <a:t>Progress -  Run ImageJ via PyImageJ</a:t>
            </a:r>
            <a:endParaRPr lang="LID4096" dirty="0"/>
          </a:p>
        </p:txBody>
      </p:sp>
      <p:sp>
        <p:nvSpPr>
          <p:cNvPr id="5" name="Rectangle 4">
            <a:extLst>
              <a:ext uri="{FF2B5EF4-FFF2-40B4-BE49-F238E27FC236}">
                <a16:creationId xmlns:a16="http://schemas.microsoft.com/office/drawing/2014/main" id="{9E856E2B-B85E-A5CA-56DA-78E19ADF0372}"/>
              </a:ext>
            </a:extLst>
          </p:cNvPr>
          <p:cNvSpPr/>
          <p:nvPr/>
        </p:nvSpPr>
        <p:spPr>
          <a:xfrm>
            <a:off x="931293" y="1395635"/>
            <a:ext cx="4774181" cy="256854"/>
          </a:xfrm>
          <a:prstGeom prst="rect">
            <a:avLst/>
          </a:prstGeom>
          <a:no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7" name="Group 6">
            <a:extLst>
              <a:ext uri="{FF2B5EF4-FFF2-40B4-BE49-F238E27FC236}">
                <a16:creationId xmlns:a16="http://schemas.microsoft.com/office/drawing/2014/main" id="{26F0FC74-A027-D0BA-07E1-4462B0B0A02C}"/>
              </a:ext>
            </a:extLst>
          </p:cNvPr>
          <p:cNvGrpSpPr/>
          <p:nvPr/>
        </p:nvGrpSpPr>
        <p:grpSpPr>
          <a:xfrm>
            <a:off x="931293" y="1767475"/>
            <a:ext cx="4351150" cy="551054"/>
            <a:chOff x="5938157" y="2023976"/>
            <a:chExt cx="2569464" cy="551054"/>
          </a:xfrm>
        </p:grpSpPr>
        <p:sp>
          <p:nvSpPr>
            <p:cNvPr id="8" name="Rectangle 7">
              <a:extLst>
                <a:ext uri="{FF2B5EF4-FFF2-40B4-BE49-F238E27FC236}">
                  <a16:creationId xmlns:a16="http://schemas.microsoft.com/office/drawing/2014/main" id="{CB434558-D9F3-2F9E-3602-26871BDC2118}"/>
                </a:ext>
              </a:extLst>
            </p:cNvPr>
            <p:cNvSpPr/>
            <p:nvPr/>
          </p:nvSpPr>
          <p:spPr>
            <a:xfrm rot="360000">
              <a:off x="6707485" y="2271777"/>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 name="Group 8">
              <a:extLst>
                <a:ext uri="{FF2B5EF4-FFF2-40B4-BE49-F238E27FC236}">
                  <a16:creationId xmlns:a16="http://schemas.microsoft.com/office/drawing/2014/main" id="{A4E1F25B-68E0-6AC0-AF65-42DEF07BF2B4}"/>
                </a:ext>
              </a:extLst>
            </p:cNvPr>
            <p:cNvGrpSpPr/>
            <p:nvPr/>
          </p:nvGrpSpPr>
          <p:grpSpPr>
            <a:xfrm>
              <a:off x="5938157" y="2023976"/>
              <a:ext cx="2569464" cy="551054"/>
              <a:chOff x="5921828" y="3617002"/>
              <a:chExt cx="2569464" cy="551054"/>
            </a:xfrm>
            <a:effectLst/>
          </p:grpSpPr>
          <p:sp>
            <p:nvSpPr>
              <p:cNvPr id="10" name="Rectangle 9">
                <a:extLst>
                  <a:ext uri="{FF2B5EF4-FFF2-40B4-BE49-F238E27FC236}">
                    <a16:creationId xmlns:a16="http://schemas.microsoft.com/office/drawing/2014/main" id="{B94A6132-D54F-4B60-CEE0-1EB005673E06}"/>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bg2">
                        <a:lumMod val="25000"/>
                      </a:schemeClr>
                    </a:solidFill>
                    <a:latin typeface="Poppins SemiBold" panose="00000700000000000000" pitchFamily="2" charset="0"/>
                    <a:cs typeface="Poppins SemiBold" panose="00000700000000000000" pitchFamily="2" charset="0"/>
                  </a:rPr>
                  <a:t>Import Java Library by scyjava </a:t>
                </a:r>
              </a:p>
            </p:txBody>
          </p:sp>
          <p:sp>
            <p:nvSpPr>
              <p:cNvPr id="11" name="Rectangle 10">
                <a:extLst>
                  <a:ext uri="{FF2B5EF4-FFF2-40B4-BE49-F238E27FC236}">
                    <a16:creationId xmlns:a16="http://schemas.microsoft.com/office/drawing/2014/main" id="{D927AF1E-CFD9-653C-D4B1-0245B76ABB4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Tree>
    <p:extLst>
      <p:ext uri="{BB962C8B-B14F-4D97-AF65-F5344CB8AC3E}">
        <p14:creationId xmlns:p14="http://schemas.microsoft.com/office/powerpoint/2010/main" val="4249635518"/>
      </p:ext>
    </p:extLst>
  </p:cSld>
  <p:clrMapOvr>
    <a:masterClrMapping/>
  </p:clrMapOvr>
  <mc:AlternateContent xmlns:mc="http://schemas.openxmlformats.org/markup-compatibility/2006" xmlns:p14="http://schemas.microsoft.com/office/powerpoint/2010/main">
    <mc:Choice Requires="p14">
      <p:transition spd="slow" p14:dur="2000" advTm="19442"/>
    </mc:Choice>
    <mc:Fallback xmlns="">
      <p:transition spd="slow" advTm="1944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CE1809E8-C7A0-4AD6-8D95-C3AD186041C3}"/>
              </a:ext>
            </a:extLst>
          </p:cNvPr>
          <p:cNvSpPr>
            <a:spLocks noGrp="1"/>
          </p:cNvSpPr>
          <p:nvPr>
            <p:ph type="title"/>
          </p:nvPr>
        </p:nvSpPr>
        <p:spPr>
          <a:xfrm>
            <a:off x="2636102" y="5650161"/>
            <a:ext cx="6919795" cy="796065"/>
          </a:xfrm>
        </p:spPr>
        <p:txBody>
          <a:bodyPr>
            <a:no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 Figure 7: </a:t>
            </a:r>
            <a:r>
              <a:rPr lang="en-GB" sz="1400" dirty="0">
                <a:latin typeface="Open Sans" panose="020B0606030504020204" pitchFamily="34" charset="0"/>
                <a:ea typeface="Open Sans" panose="020B0606030504020204" pitchFamily="34" charset="0"/>
                <a:cs typeface="Open Sans" panose="020B0606030504020204" pitchFamily="34" charset="0"/>
              </a:rPr>
              <a:t>Conversion API for ImageJ image  &lt;--&gt; Python Image</a:t>
            </a:r>
            <a:r>
              <a:rPr lang="en-GB" sz="1200" dirty="0">
                <a:latin typeface="Open Sans" panose="020B0606030504020204" pitchFamily="34" charset="0"/>
                <a:ea typeface="Open Sans" panose="020B0606030504020204" pitchFamily="34" charset="0"/>
                <a:cs typeface="Open Sans" panose="020B0606030504020204" pitchFamily="34" charset="0"/>
              </a:rPr>
              <a:t>[10]  </a:t>
            </a:r>
            <a:endParaRPr lang="LID4096"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0F3E7CD2-DD10-289B-2FF5-A903EFD54BE6}"/>
              </a:ext>
            </a:extLst>
          </p:cNvPr>
          <p:cNvPicPr>
            <a:picLocks noChangeAspect="1"/>
          </p:cNvPicPr>
          <p:nvPr/>
        </p:nvPicPr>
        <p:blipFill>
          <a:blip r:embed="rId3"/>
          <a:stretch>
            <a:fillRect/>
          </a:stretch>
        </p:blipFill>
        <p:spPr>
          <a:xfrm>
            <a:off x="604837" y="1415738"/>
            <a:ext cx="10694958" cy="4026524"/>
          </a:xfrm>
          <a:prstGeom prst="rect">
            <a:avLst/>
          </a:prstGeom>
        </p:spPr>
      </p:pic>
      <p:sp>
        <p:nvSpPr>
          <p:cNvPr id="2" name="TextBox 1">
            <a:extLst>
              <a:ext uri="{FF2B5EF4-FFF2-40B4-BE49-F238E27FC236}">
                <a16:creationId xmlns:a16="http://schemas.microsoft.com/office/drawing/2014/main" id="{440FF68E-729A-C48D-4D5B-31519ADBCC35}"/>
              </a:ext>
            </a:extLst>
          </p:cNvPr>
          <p:cNvSpPr txBox="1"/>
          <p:nvPr/>
        </p:nvSpPr>
        <p:spPr>
          <a:xfrm>
            <a:off x="604837" y="168275"/>
            <a:ext cx="10018642" cy="523220"/>
          </a:xfrm>
          <a:prstGeom prst="rect">
            <a:avLst/>
          </a:prstGeom>
          <a:noFill/>
        </p:spPr>
        <p:txBody>
          <a:bodyPr wrap="square" rtlCol="0">
            <a:spAutoFit/>
          </a:bodyPr>
          <a:lstStyle>
            <a:defPPr>
              <a:defRPr lang="LID4096"/>
            </a:defPPr>
            <a:lvl1pPr>
              <a:defRPr sz="2800" b="1">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defRPr>
            </a:lvl1pPr>
          </a:lstStyle>
          <a:p>
            <a:r>
              <a:rPr lang="en-US" dirty="0"/>
              <a:t>Progress -  Run ImageJ via PyImageJ</a:t>
            </a:r>
            <a:endParaRPr lang="LID4096" dirty="0"/>
          </a:p>
        </p:txBody>
      </p:sp>
      <p:sp>
        <p:nvSpPr>
          <p:cNvPr id="3" name="Rectangle 2">
            <a:extLst>
              <a:ext uri="{FF2B5EF4-FFF2-40B4-BE49-F238E27FC236}">
                <a16:creationId xmlns:a16="http://schemas.microsoft.com/office/drawing/2014/main" id="{736453DF-2DA4-CE7D-C31E-6D5D02157969}"/>
              </a:ext>
            </a:extLst>
          </p:cNvPr>
          <p:cNvSpPr/>
          <p:nvPr/>
        </p:nvSpPr>
        <p:spPr>
          <a:xfrm>
            <a:off x="690562" y="1507501"/>
            <a:ext cx="3357563" cy="256854"/>
          </a:xfrm>
          <a:prstGeom prst="rect">
            <a:avLst/>
          </a:prstGeom>
          <a:no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5" name="Group 4">
            <a:extLst>
              <a:ext uri="{FF2B5EF4-FFF2-40B4-BE49-F238E27FC236}">
                <a16:creationId xmlns:a16="http://schemas.microsoft.com/office/drawing/2014/main" id="{F049B3EE-2CDF-97C6-F871-E556627D4DBF}"/>
              </a:ext>
            </a:extLst>
          </p:cNvPr>
          <p:cNvGrpSpPr/>
          <p:nvPr/>
        </p:nvGrpSpPr>
        <p:grpSpPr>
          <a:xfrm>
            <a:off x="4217666" y="1331826"/>
            <a:ext cx="5545459" cy="551054"/>
            <a:chOff x="5938157" y="2023976"/>
            <a:chExt cx="2569464" cy="551054"/>
          </a:xfrm>
        </p:grpSpPr>
        <p:sp>
          <p:nvSpPr>
            <p:cNvPr id="6" name="Rectangle 5">
              <a:extLst>
                <a:ext uri="{FF2B5EF4-FFF2-40B4-BE49-F238E27FC236}">
                  <a16:creationId xmlns:a16="http://schemas.microsoft.com/office/drawing/2014/main" id="{3CB830BB-AFD2-DC74-EA07-25CA54027B6D}"/>
                </a:ext>
              </a:extLst>
            </p:cNvPr>
            <p:cNvSpPr/>
            <p:nvPr/>
          </p:nvSpPr>
          <p:spPr>
            <a:xfrm rot="360000">
              <a:off x="6707485" y="2214627"/>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 name="Group 6">
              <a:extLst>
                <a:ext uri="{FF2B5EF4-FFF2-40B4-BE49-F238E27FC236}">
                  <a16:creationId xmlns:a16="http://schemas.microsoft.com/office/drawing/2014/main" id="{7956D4CC-1C81-2A1A-E59E-16A94CB7713A}"/>
                </a:ext>
              </a:extLst>
            </p:cNvPr>
            <p:cNvGrpSpPr/>
            <p:nvPr/>
          </p:nvGrpSpPr>
          <p:grpSpPr>
            <a:xfrm>
              <a:off x="5938157" y="2023976"/>
              <a:ext cx="2569464" cy="551054"/>
              <a:chOff x="5921828" y="3617002"/>
              <a:chExt cx="2569464" cy="551054"/>
            </a:xfrm>
            <a:effectLst/>
          </p:grpSpPr>
          <p:sp>
            <p:nvSpPr>
              <p:cNvPr id="9" name="Rectangle 8">
                <a:extLst>
                  <a:ext uri="{FF2B5EF4-FFF2-40B4-BE49-F238E27FC236}">
                    <a16:creationId xmlns:a16="http://schemas.microsoft.com/office/drawing/2014/main" id="{CB67C305-2658-801E-24DF-A02C41FDA64A}"/>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bg2">
                        <a:lumMod val="25000"/>
                      </a:schemeClr>
                    </a:solidFill>
                    <a:latin typeface="Poppins SemiBold" panose="00000700000000000000" pitchFamily="2" charset="0"/>
                    <a:cs typeface="Poppins SemiBold" panose="00000700000000000000" pitchFamily="2" charset="0"/>
                  </a:rPr>
                  <a:t>Convert between Java and Python Image</a:t>
                </a:r>
              </a:p>
            </p:txBody>
          </p:sp>
          <p:sp>
            <p:nvSpPr>
              <p:cNvPr id="10" name="Rectangle 9">
                <a:extLst>
                  <a:ext uri="{FF2B5EF4-FFF2-40B4-BE49-F238E27FC236}">
                    <a16:creationId xmlns:a16="http://schemas.microsoft.com/office/drawing/2014/main" id="{8E28FE93-E58F-CE2B-BA5E-0C192338484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Tree>
    <p:extLst>
      <p:ext uri="{BB962C8B-B14F-4D97-AF65-F5344CB8AC3E}">
        <p14:creationId xmlns:p14="http://schemas.microsoft.com/office/powerpoint/2010/main" val="3177682685"/>
      </p:ext>
    </p:extLst>
  </p:cSld>
  <p:clrMapOvr>
    <a:masterClrMapping/>
  </p:clrMapOvr>
  <mc:AlternateContent xmlns:mc="http://schemas.openxmlformats.org/markup-compatibility/2006" xmlns:p14="http://schemas.microsoft.com/office/powerpoint/2010/main">
    <mc:Choice Requires="p14">
      <p:transition spd="slow" p14:dur="2000" advTm="17984"/>
    </mc:Choice>
    <mc:Fallback xmlns="">
      <p:transition spd="slow" advTm="1798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87FAD-1885-8732-230A-CA466B89EB81}"/>
              </a:ext>
            </a:extLst>
          </p:cNvPr>
          <p:cNvSpPr txBox="1"/>
          <p:nvPr/>
        </p:nvSpPr>
        <p:spPr>
          <a:xfrm>
            <a:off x="10706344" y="6422688"/>
            <a:ext cx="1401346" cy="261610"/>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Details in  </a:t>
            </a:r>
            <a:r>
              <a:rPr lang="en-US" sz="1050" dirty="0">
                <a:latin typeface="Open Sans" panose="020B0606030504020204" pitchFamily="34" charset="0"/>
                <a:ea typeface="Open Sans" panose="020B0606030504020204" pitchFamily="34" charset="0"/>
                <a:cs typeface="Open Sans" panose="020B0606030504020204" pitchFamily="34" charset="0"/>
                <a:hlinkClick r:id="rId3"/>
              </a:rPr>
              <a:t>Issue 68</a:t>
            </a:r>
            <a:endParaRPr lang="LID4096" sz="105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5F3219A8-55D7-88F2-C681-D0E1944F2F51}"/>
              </a:ext>
            </a:extLst>
          </p:cNvPr>
          <p:cNvSpPr txBox="1"/>
          <p:nvPr/>
        </p:nvSpPr>
        <p:spPr>
          <a:xfrm>
            <a:off x="604837" y="168275"/>
            <a:ext cx="10018642" cy="523220"/>
          </a:xfrm>
          <a:prstGeom prst="rect">
            <a:avLst/>
          </a:prstGeom>
          <a:noFill/>
        </p:spPr>
        <p:txBody>
          <a:bodyPr wrap="square" rtlCol="0">
            <a:spAutoFit/>
          </a:bodyPr>
          <a:lstStyle>
            <a:defPPr>
              <a:defRPr lang="LID4096"/>
            </a:defPPr>
            <a:lvl1pPr>
              <a:defRPr sz="2800" b="1">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defRPr>
            </a:lvl1pPr>
          </a:lstStyle>
          <a:p>
            <a:r>
              <a:rPr lang="en-US" dirty="0"/>
              <a:t>Progress - ImageJ Workflow in Chaldene</a:t>
            </a:r>
            <a:endParaRPr lang="LID4096" dirty="0"/>
          </a:p>
        </p:txBody>
      </p:sp>
      <p:sp>
        <p:nvSpPr>
          <p:cNvPr id="16" name="Title 1">
            <a:extLst>
              <a:ext uri="{FF2B5EF4-FFF2-40B4-BE49-F238E27FC236}">
                <a16:creationId xmlns:a16="http://schemas.microsoft.com/office/drawing/2014/main" id="{D64FB678-892A-695E-5B81-1A0BB6A43064}"/>
              </a:ext>
            </a:extLst>
          </p:cNvPr>
          <p:cNvSpPr>
            <a:spLocks noGrp="1"/>
          </p:cNvSpPr>
          <p:nvPr>
            <p:ph type="title"/>
          </p:nvPr>
        </p:nvSpPr>
        <p:spPr>
          <a:xfrm>
            <a:off x="2640225" y="6150572"/>
            <a:ext cx="6911549" cy="796065"/>
          </a:xfrm>
        </p:spPr>
        <p:txBody>
          <a:bodyPr>
            <a:no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 Video 1: ImageJ Cell Segmentation Workflow </a:t>
            </a:r>
            <a:r>
              <a:rPr lang="en-US" sz="1000" dirty="0">
                <a:latin typeface="Open Sans" panose="020B0606030504020204" pitchFamily="34" charset="0"/>
                <a:ea typeface="Open Sans" panose="020B0606030504020204" pitchFamily="34" charset="0"/>
                <a:cs typeface="Open Sans" panose="020B0606030504020204" pitchFamily="34" charset="0"/>
              </a:rPr>
              <a:t>[10]  </a:t>
            </a:r>
            <a:r>
              <a:rPr lang="en-US" sz="1400" dirty="0">
                <a:latin typeface="Open Sans" panose="020B0606030504020204" pitchFamily="34" charset="0"/>
                <a:ea typeface="Open Sans" panose="020B0606030504020204" pitchFamily="34" charset="0"/>
                <a:cs typeface="Open Sans" panose="020B0606030504020204" pitchFamily="34" charset="0"/>
              </a:rPr>
              <a:t>integrated in Chaldene System</a:t>
            </a:r>
            <a:endParaRPr lang="LID4096" sz="1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02299124"/>
      </p:ext>
    </p:extLst>
  </p:cSld>
  <p:clrMapOvr>
    <a:masterClrMapping/>
  </p:clrMapOvr>
  <mc:AlternateContent xmlns:mc="http://schemas.openxmlformats.org/markup-compatibility/2006" xmlns:p14="http://schemas.microsoft.com/office/powerpoint/2010/main">
    <mc:Choice Requires="p14">
      <p:transition spd="slow" p14:dur="2000" advTm="54765"/>
    </mc:Choice>
    <mc:Fallback xmlns="">
      <p:transition spd="slow" advTm="5476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FC7E2BB8-DEB5-D737-5C45-D7D64709E225}"/>
              </a:ext>
            </a:extLst>
          </p:cNvPr>
          <p:cNvSpPr>
            <a:spLocks noGrp="1"/>
          </p:cNvSpPr>
          <p:nvPr>
            <p:ph type="dt" sz="half" idx="10"/>
          </p:nvPr>
        </p:nvSpPr>
        <p:spPr/>
        <p:txBody>
          <a:bodyPr/>
          <a:lstStyle/>
          <a:p>
            <a:r>
              <a:rPr lang="LID4096" dirty="0"/>
              <a:t>22/03/2024</a:t>
            </a:r>
          </a:p>
        </p:txBody>
      </p:sp>
      <p:sp>
        <p:nvSpPr>
          <p:cNvPr id="11" name="Footer Placeholder 10">
            <a:extLst>
              <a:ext uri="{FF2B5EF4-FFF2-40B4-BE49-F238E27FC236}">
                <a16:creationId xmlns:a16="http://schemas.microsoft.com/office/drawing/2014/main" id="{F09CB1B7-E76C-953E-C6FF-7B236CB8079D}"/>
              </a:ext>
            </a:extLst>
          </p:cNvPr>
          <p:cNvSpPr>
            <a:spLocks noGrp="1"/>
          </p:cNvSpPr>
          <p:nvPr>
            <p:ph type="ftr" sz="quarter" idx="11"/>
          </p:nvPr>
        </p:nvSpPr>
        <p:spPr/>
        <p:txBody>
          <a:bodyPr/>
          <a:lstStyle/>
          <a:p>
            <a:r>
              <a:rPr lang="en-GB" dirty="0"/>
              <a:t>BMS Seminar, Ziwei He</a:t>
            </a:r>
            <a:endParaRPr lang="LID4096" dirty="0"/>
          </a:p>
        </p:txBody>
      </p:sp>
      <p:sp>
        <p:nvSpPr>
          <p:cNvPr id="12" name="Slide Number Placeholder 11">
            <a:extLst>
              <a:ext uri="{FF2B5EF4-FFF2-40B4-BE49-F238E27FC236}">
                <a16:creationId xmlns:a16="http://schemas.microsoft.com/office/drawing/2014/main" id="{0D2DF36A-9493-C3C8-9803-C9BF943AF167}"/>
              </a:ext>
            </a:extLst>
          </p:cNvPr>
          <p:cNvSpPr>
            <a:spLocks noGrp="1"/>
          </p:cNvSpPr>
          <p:nvPr>
            <p:ph type="sldNum" sz="quarter" idx="12"/>
          </p:nvPr>
        </p:nvSpPr>
        <p:spPr/>
        <p:txBody>
          <a:bodyPr/>
          <a:lstStyle/>
          <a:p>
            <a:fld id="{AD3884BA-1739-4137-9AA8-9ED9149C8DF4}" type="slidenum">
              <a:rPr lang="LID4096" smtClean="0"/>
              <a:t>18</a:t>
            </a:fld>
            <a:endParaRPr lang="LID4096"/>
          </a:p>
        </p:txBody>
      </p:sp>
      <p:pic>
        <p:nvPicPr>
          <p:cNvPr id="3" name="Picture 2">
            <a:extLst>
              <a:ext uri="{FF2B5EF4-FFF2-40B4-BE49-F238E27FC236}">
                <a16:creationId xmlns:a16="http://schemas.microsoft.com/office/drawing/2014/main" id="{D35C1332-92AF-D5B6-F3F0-1B5B5359D61B}"/>
              </a:ext>
            </a:extLst>
          </p:cNvPr>
          <p:cNvPicPr>
            <a:picLocks noChangeAspect="1"/>
          </p:cNvPicPr>
          <p:nvPr/>
        </p:nvPicPr>
        <p:blipFill>
          <a:blip r:embed="rId3"/>
          <a:stretch>
            <a:fillRect/>
          </a:stretch>
        </p:blipFill>
        <p:spPr>
          <a:xfrm>
            <a:off x="509933" y="1088326"/>
            <a:ext cx="6142252" cy="4717189"/>
          </a:xfrm>
          <a:prstGeom prst="rect">
            <a:avLst/>
          </a:prstGeom>
        </p:spPr>
      </p:pic>
      <p:pic>
        <p:nvPicPr>
          <p:cNvPr id="6" name="Picture 5">
            <a:extLst>
              <a:ext uri="{FF2B5EF4-FFF2-40B4-BE49-F238E27FC236}">
                <a16:creationId xmlns:a16="http://schemas.microsoft.com/office/drawing/2014/main" id="{3862C3BE-245E-D95A-A069-A5B1736D27B6}"/>
              </a:ext>
            </a:extLst>
          </p:cNvPr>
          <p:cNvPicPr>
            <a:picLocks noChangeAspect="1"/>
          </p:cNvPicPr>
          <p:nvPr/>
        </p:nvPicPr>
        <p:blipFill rotWithShape="1">
          <a:blip r:embed="rId4"/>
          <a:srcRect t="4397" b="12353"/>
          <a:stretch/>
        </p:blipFill>
        <p:spPr>
          <a:xfrm>
            <a:off x="6982110" y="773622"/>
            <a:ext cx="4521708" cy="5177827"/>
          </a:xfrm>
          <a:prstGeom prst="rect">
            <a:avLst/>
          </a:prstGeom>
        </p:spPr>
      </p:pic>
      <p:sp>
        <p:nvSpPr>
          <p:cNvPr id="7" name="TextBox 6">
            <a:extLst>
              <a:ext uri="{FF2B5EF4-FFF2-40B4-BE49-F238E27FC236}">
                <a16:creationId xmlns:a16="http://schemas.microsoft.com/office/drawing/2014/main" id="{2CCF003D-EDD2-53A8-C93C-55B246AB1DD2}"/>
              </a:ext>
            </a:extLst>
          </p:cNvPr>
          <p:cNvSpPr txBox="1"/>
          <p:nvPr/>
        </p:nvSpPr>
        <p:spPr>
          <a:xfrm>
            <a:off x="604837" y="136525"/>
            <a:ext cx="9844088"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a:t>
            </a:r>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otivation</a:t>
            </a:r>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 – Auto Generation for ImageJ Op</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13" name="Group 12">
            <a:extLst>
              <a:ext uri="{FF2B5EF4-FFF2-40B4-BE49-F238E27FC236}">
                <a16:creationId xmlns:a16="http://schemas.microsoft.com/office/drawing/2014/main" id="{BCC968F0-91C4-5027-1BE0-8C730C6FAF65}"/>
              </a:ext>
            </a:extLst>
          </p:cNvPr>
          <p:cNvGrpSpPr/>
          <p:nvPr/>
        </p:nvGrpSpPr>
        <p:grpSpPr>
          <a:xfrm>
            <a:off x="5079788" y="2076933"/>
            <a:ext cx="2574308" cy="553959"/>
            <a:chOff x="5938157" y="2097271"/>
            <a:chExt cx="2569464" cy="553959"/>
          </a:xfrm>
        </p:grpSpPr>
        <p:sp>
          <p:nvSpPr>
            <p:cNvPr id="14" name="Rectangle 13">
              <a:extLst>
                <a:ext uri="{FF2B5EF4-FFF2-40B4-BE49-F238E27FC236}">
                  <a16:creationId xmlns:a16="http://schemas.microsoft.com/office/drawing/2014/main" id="{DA7D2CA1-7EFF-FE4D-A8C8-E42235AE85A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5" name="Group 14">
              <a:extLst>
                <a:ext uri="{FF2B5EF4-FFF2-40B4-BE49-F238E27FC236}">
                  <a16:creationId xmlns:a16="http://schemas.microsoft.com/office/drawing/2014/main" id="{92570E33-1C23-BE4C-1BE7-74E17D580246}"/>
                </a:ext>
              </a:extLst>
            </p:cNvPr>
            <p:cNvGrpSpPr/>
            <p:nvPr/>
          </p:nvGrpSpPr>
          <p:grpSpPr>
            <a:xfrm>
              <a:off x="5938157" y="2097271"/>
              <a:ext cx="2569464" cy="553959"/>
              <a:chOff x="5921828" y="3690297"/>
              <a:chExt cx="2569464" cy="553959"/>
            </a:xfrm>
            <a:effectLst/>
          </p:grpSpPr>
          <p:sp>
            <p:nvSpPr>
              <p:cNvPr id="16" name="Rectangle 15">
                <a:extLst>
                  <a:ext uri="{FF2B5EF4-FFF2-40B4-BE49-F238E27FC236}">
                    <a16:creationId xmlns:a16="http://schemas.microsoft.com/office/drawing/2014/main" id="{F041F0DB-A7CF-263B-22B3-CC1D628846E2}"/>
                  </a:ext>
                </a:extLst>
              </p:cNvPr>
              <p:cNvSpPr/>
              <p:nvPr/>
            </p:nvSpPr>
            <p:spPr>
              <a:xfrm>
                <a:off x="5921828" y="3690297"/>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Manual Editing Node Specification JSON</a:t>
                </a:r>
              </a:p>
            </p:txBody>
          </p:sp>
          <p:sp>
            <p:nvSpPr>
              <p:cNvPr id="17" name="Rectangle 16">
                <a:extLst>
                  <a:ext uri="{FF2B5EF4-FFF2-40B4-BE49-F238E27FC236}">
                    <a16:creationId xmlns:a16="http://schemas.microsoft.com/office/drawing/2014/main" id="{3F2E5D05-5D68-3A49-B609-8969421F1093}"/>
                  </a:ext>
                </a:extLst>
              </p:cNvPr>
              <p:cNvSpPr/>
              <p:nvPr/>
            </p:nvSpPr>
            <p:spPr>
              <a:xfrm>
                <a:off x="5921828" y="36932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18" name="Title 1">
            <a:extLst>
              <a:ext uri="{FF2B5EF4-FFF2-40B4-BE49-F238E27FC236}">
                <a16:creationId xmlns:a16="http://schemas.microsoft.com/office/drawing/2014/main" id="{8237065F-AE9D-42DC-3206-C01C37A9BF00}"/>
              </a:ext>
            </a:extLst>
          </p:cNvPr>
          <p:cNvSpPr>
            <a:spLocks noGrp="1"/>
          </p:cNvSpPr>
          <p:nvPr>
            <p:ph type="title"/>
          </p:nvPr>
        </p:nvSpPr>
        <p:spPr>
          <a:xfrm>
            <a:off x="2567483" y="5989127"/>
            <a:ext cx="7203223" cy="378303"/>
          </a:xfrm>
        </p:spPr>
        <p:txBody>
          <a:bodyPr>
            <a:no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 Figure 8: </a:t>
            </a:r>
            <a:r>
              <a:rPr lang="en-US" sz="1400" u="sng" dirty="0">
                <a:latin typeface="Open Sans" panose="020B0606030504020204" pitchFamily="34" charset="0"/>
                <a:ea typeface="Open Sans" panose="020B0606030504020204" pitchFamily="34" charset="0"/>
                <a:cs typeface="Open Sans" panose="020B0606030504020204" pitchFamily="34" charset="0"/>
              </a:rPr>
              <a:t>Thirty times </a:t>
            </a:r>
            <a:r>
              <a:rPr lang="en-US" sz="1400" dirty="0">
                <a:latin typeface="Open Sans" panose="020B0606030504020204" pitchFamily="34" charset="0"/>
                <a:ea typeface="Open Sans" panose="020B0606030504020204" pitchFamily="34" charset="0"/>
                <a:cs typeface="Open Sans" panose="020B0606030504020204" pitchFamily="34" charset="0"/>
              </a:rPr>
              <a:t>of manual editing for </a:t>
            </a:r>
            <a:r>
              <a:rPr lang="en-US" sz="1400" u="sng" dirty="0">
                <a:latin typeface="Open Sans" panose="020B0606030504020204" pitchFamily="34" charset="0"/>
                <a:ea typeface="Open Sans" panose="020B0606030504020204" pitchFamily="34" charset="0"/>
                <a:cs typeface="Open Sans" panose="020B0606030504020204" pitchFamily="34" charset="0"/>
              </a:rPr>
              <a:t>one</a:t>
            </a:r>
            <a:r>
              <a:rPr lang="en-US" sz="1400" dirty="0">
                <a:latin typeface="Open Sans" panose="020B0606030504020204" pitchFamily="34" charset="0"/>
                <a:ea typeface="Open Sans" panose="020B0606030504020204" pitchFamily="34" charset="0"/>
                <a:cs typeface="Open Sans" panose="020B0606030504020204" pitchFamily="34" charset="0"/>
              </a:rPr>
              <a:t> Visual Node Specification JSON file </a:t>
            </a:r>
            <a:endParaRPr lang="LID4096" sz="1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19" name="Straight Arrow Connector 18">
            <a:extLst>
              <a:ext uri="{FF2B5EF4-FFF2-40B4-BE49-F238E27FC236}">
                <a16:creationId xmlns:a16="http://schemas.microsoft.com/office/drawing/2014/main" id="{8B9E6BE5-843C-F57C-C0C5-CF646FF8C26E}"/>
              </a:ext>
            </a:extLst>
          </p:cNvPr>
          <p:cNvCxnSpPr>
            <a:cxnSpLocks/>
            <a:stCxn id="16" idx="2"/>
            <a:endCxn id="23" idx="0"/>
          </p:cNvCxnSpPr>
          <p:nvPr/>
        </p:nvCxnSpPr>
        <p:spPr>
          <a:xfrm flipH="1">
            <a:off x="6365377" y="2627987"/>
            <a:ext cx="1565" cy="9343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98798A4E-CBFC-5D0C-33C4-558AAD4A8E2D}"/>
              </a:ext>
            </a:extLst>
          </p:cNvPr>
          <p:cNvGrpSpPr/>
          <p:nvPr/>
        </p:nvGrpSpPr>
        <p:grpSpPr>
          <a:xfrm>
            <a:off x="4739056" y="3562340"/>
            <a:ext cx="3252639" cy="732620"/>
            <a:chOff x="5938157" y="2023975"/>
            <a:chExt cx="2569466" cy="551055"/>
          </a:xfrm>
          <a:solidFill>
            <a:schemeClr val="accent4"/>
          </a:solidFill>
        </p:grpSpPr>
        <p:sp>
          <p:nvSpPr>
            <p:cNvPr id="21" name="Rectangle 20">
              <a:extLst>
                <a:ext uri="{FF2B5EF4-FFF2-40B4-BE49-F238E27FC236}">
                  <a16:creationId xmlns:a16="http://schemas.microsoft.com/office/drawing/2014/main" id="{76881080-6B83-ED88-E2A2-01D82FF44202}"/>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 name="Group 21">
              <a:extLst>
                <a:ext uri="{FF2B5EF4-FFF2-40B4-BE49-F238E27FC236}">
                  <a16:creationId xmlns:a16="http://schemas.microsoft.com/office/drawing/2014/main" id="{63A030F7-2650-8660-4C80-D5DE595E652A}"/>
                </a:ext>
              </a:extLst>
            </p:cNvPr>
            <p:cNvGrpSpPr/>
            <p:nvPr/>
          </p:nvGrpSpPr>
          <p:grpSpPr>
            <a:xfrm>
              <a:off x="5938157" y="2023975"/>
              <a:ext cx="2569466" cy="551055"/>
              <a:chOff x="5921828" y="3617001"/>
              <a:chExt cx="2569466" cy="551055"/>
            </a:xfrm>
            <a:grpFill/>
            <a:effectLst/>
          </p:grpSpPr>
          <p:sp>
            <p:nvSpPr>
              <p:cNvPr id="23" name="Rectangle 22">
                <a:extLst>
                  <a:ext uri="{FF2B5EF4-FFF2-40B4-BE49-F238E27FC236}">
                    <a16:creationId xmlns:a16="http://schemas.microsoft.com/office/drawing/2014/main" id="{C299FE3D-E401-A5CB-8967-34995D7D34FA}"/>
                  </a:ext>
                </a:extLst>
              </p:cNvPr>
              <p:cNvSpPr/>
              <p:nvPr/>
            </p:nvSpPr>
            <p:spPr>
              <a:xfrm>
                <a:off x="5921830" y="3617001"/>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sz="16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rPr>
                  <a:t>A</a:t>
                </a:r>
                <a:r>
                  <a:rPr lang="en-US" altLang="zh-CN" sz="16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rPr>
                  <a:t>uto Generation </a:t>
                </a:r>
              </a:p>
              <a:p>
                <a:pPr algn="ctr">
                  <a:lnSpc>
                    <a:spcPts val="1600"/>
                  </a:lnSpc>
                </a:pPr>
                <a:r>
                  <a:rPr lang="en-US" altLang="zh-CN" sz="16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rPr>
                  <a:t>Node Specificagtion</a:t>
                </a:r>
                <a:endParaRPr lang="en-US" sz="16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endParaRPr>
              </a:p>
            </p:txBody>
          </p:sp>
          <p:sp>
            <p:nvSpPr>
              <p:cNvPr id="24" name="Rectangle 23">
                <a:extLst>
                  <a:ext uri="{FF2B5EF4-FFF2-40B4-BE49-F238E27FC236}">
                    <a16:creationId xmlns:a16="http://schemas.microsoft.com/office/drawing/2014/main" id="{00E447A1-C061-ACAE-9E04-392B23ED67BB}"/>
                  </a:ext>
                </a:extLst>
              </p:cNvPr>
              <p:cNvSpPr/>
              <p:nvPr/>
            </p:nvSpPr>
            <p:spPr>
              <a:xfrm>
                <a:off x="5921828" y="3617002"/>
                <a:ext cx="67801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pic>
        <p:nvPicPr>
          <p:cNvPr id="29" name="Graphic 28" descr="Question mark with solid fill">
            <a:extLst>
              <a:ext uri="{FF2B5EF4-FFF2-40B4-BE49-F238E27FC236}">
                <a16:creationId xmlns:a16="http://schemas.microsoft.com/office/drawing/2014/main" id="{C5A2174F-D09F-FC80-7868-EFD265A17A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65376" y="2747352"/>
            <a:ext cx="664320" cy="664320"/>
          </a:xfrm>
          <a:prstGeom prst="rect">
            <a:avLst/>
          </a:prstGeom>
        </p:spPr>
      </p:pic>
    </p:spTree>
    <p:extLst>
      <p:ext uri="{BB962C8B-B14F-4D97-AF65-F5344CB8AC3E}">
        <p14:creationId xmlns:p14="http://schemas.microsoft.com/office/powerpoint/2010/main" val="3678860147"/>
      </p:ext>
    </p:extLst>
  </p:cSld>
  <p:clrMapOvr>
    <a:masterClrMapping/>
  </p:clrMapOvr>
  <mc:AlternateContent xmlns:mc="http://schemas.openxmlformats.org/markup-compatibility/2006" xmlns:p14="http://schemas.microsoft.com/office/powerpoint/2010/main">
    <mc:Choice Requires="p14">
      <p:transition spd="slow" p14:dur="2000" advTm="36991"/>
    </mc:Choice>
    <mc:Fallback xmlns="">
      <p:transition spd="slow" advTm="3699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92283762-38E4-D194-36EF-52676E2D578F}"/>
              </a:ext>
            </a:extLst>
          </p:cNvPr>
          <p:cNvSpPr txBox="1"/>
          <p:nvPr/>
        </p:nvSpPr>
        <p:spPr>
          <a:xfrm>
            <a:off x="495299" y="136525"/>
            <a:ext cx="8362951" cy="954107"/>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Auto Generation for ImageJ Op</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115" name="Group 114">
            <a:extLst>
              <a:ext uri="{FF2B5EF4-FFF2-40B4-BE49-F238E27FC236}">
                <a16:creationId xmlns:a16="http://schemas.microsoft.com/office/drawing/2014/main" id="{B9496EF6-0258-6D3C-68AE-D8870AA4627D}"/>
              </a:ext>
            </a:extLst>
          </p:cNvPr>
          <p:cNvGrpSpPr/>
          <p:nvPr/>
        </p:nvGrpSpPr>
        <p:grpSpPr>
          <a:xfrm>
            <a:off x="445964" y="2570323"/>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grpSp>
        <p:nvGrpSpPr>
          <p:cNvPr id="140" name="Group 139">
            <a:extLst>
              <a:ext uri="{FF2B5EF4-FFF2-40B4-BE49-F238E27FC236}">
                <a16:creationId xmlns:a16="http://schemas.microsoft.com/office/drawing/2014/main" id="{310B6F48-D859-5B34-2429-18D2F9DA7C1E}"/>
              </a:ext>
            </a:extLst>
          </p:cNvPr>
          <p:cNvGrpSpPr/>
          <p:nvPr/>
        </p:nvGrpSpPr>
        <p:grpSpPr>
          <a:xfrm>
            <a:off x="7447175" y="1221534"/>
            <a:ext cx="4380409" cy="4754715"/>
            <a:chOff x="6895151" y="1112685"/>
            <a:chExt cx="4380409" cy="4754715"/>
          </a:xfrm>
        </p:grpSpPr>
        <p:grpSp>
          <p:nvGrpSpPr>
            <p:cNvPr id="116" name="Group 115">
              <a:extLst>
                <a:ext uri="{FF2B5EF4-FFF2-40B4-BE49-F238E27FC236}">
                  <a16:creationId xmlns:a16="http://schemas.microsoft.com/office/drawing/2014/main" id="{85394082-BC4E-A0D7-2AEF-1CB070F2F0B7}"/>
                </a:ext>
              </a:extLst>
            </p:cNvPr>
            <p:cNvGrpSpPr/>
            <p:nvPr/>
          </p:nvGrpSpPr>
          <p:grpSpPr>
            <a:xfrm>
              <a:off x="7026032" y="1112685"/>
              <a:ext cx="4049657" cy="4754715"/>
              <a:chOff x="210903" y="1632064"/>
              <a:chExt cx="3478029" cy="1873534"/>
            </a:xfrm>
          </p:grpSpPr>
          <p:grpSp>
            <p:nvGrpSpPr>
              <p:cNvPr id="117" name="Group 116">
                <a:extLst>
                  <a:ext uri="{FF2B5EF4-FFF2-40B4-BE49-F238E27FC236}">
                    <a16:creationId xmlns:a16="http://schemas.microsoft.com/office/drawing/2014/main" id="{3802F601-6EA3-0E56-82F1-39FDE2CAF5FD}"/>
                  </a:ext>
                </a:extLst>
              </p:cNvPr>
              <p:cNvGrpSpPr/>
              <p:nvPr/>
            </p:nvGrpSpPr>
            <p:grpSpPr>
              <a:xfrm>
                <a:off x="210903" y="1632064"/>
                <a:ext cx="3478029" cy="1873534"/>
                <a:chOff x="5938156" y="2023975"/>
                <a:chExt cx="2569465" cy="551055"/>
              </a:xfrm>
            </p:grpSpPr>
            <p:sp>
              <p:nvSpPr>
                <p:cNvPr id="119" name="Rectangle 118">
                  <a:extLst>
                    <a:ext uri="{FF2B5EF4-FFF2-40B4-BE49-F238E27FC236}">
                      <a16:creationId xmlns:a16="http://schemas.microsoft.com/office/drawing/2014/main" id="{61471A1E-A200-6A22-459A-D33FF9BCD6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0" name="Group 119">
                  <a:extLst>
                    <a:ext uri="{FF2B5EF4-FFF2-40B4-BE49-F238E27FC236}">
                      <a16:creationId xmlns:a16="http://schemas.microsoft.com/office/drawing/2014/main" id="{D8B42156-3911-FADB-1741-E02B736CB7E5}"/>
                    </a:ext>
                  </a:extLst>
                </p:cNvPr>
                <p:cNvGrpSpPr/>
                <p:nvPr/>
              </p:nvGrpSpPr>
              <p:grpSpPr>
                <a:xfrm>
                  <a:off x="5938156" y="2023975"/>
                  <a:ext cx="2569465" cy="551055"/>
                  <a:chOff x="5921827" y="3617001"/>
                  <a:chExt cx="2569465" cy="551055"/>
                </a:xfrm>
                <a:effectLst/>
              </p:grpSpPr>
              <p:sp>
                <p:nvSpPr>
                  <p:cNvPr id="121" name="Rectangle 120">
                    <a:extLst>
                      <a:ext uri="{FF2B5EF4-FFF2-40B4-BE49-F238E27FC236}">
                        <a16:creationId xmlns:a16="http://schemas.microsoft.com/office/drawing/2014/main" id="{A14761C7-BB71-C4AB-2702-485979DFFAB4}"/>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a:extLst>
                      <a:ext uri="{FF2B5EF4-FFF2-40B4-BE49-F238E27FC236}">
                        <a16:creationId xmlns:a16="http://schemas.microsoft.com/office/drawing/2014/main" id="{5AC375D6-7922-07B1-84BB-25087D307419}"/>
                      </a:ext>
                    </a:extLst>
                  </p:cNvPr>
                  <p:cNvSpPr/>
                  <p:nvPr/>
                </p:nvSpPr>
                <p:spPr>
                  <a:xfrm>
                    <a:off x="5921827" y="3617001"/>
                    <a:ext cx="2569464" cy="6600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18" name="Rectangle 117">
                <a:extLst>
                  <a:ext uri="{FF2B5EF4-FFF2-40B4-BE49-F238E27FC236}">
                    <a16:creationId xmlns:a16="http://schemas.microsoft.com/office/drawing/2014/main" id="{01631C53-40F8-252F-A631-C9F05BE5E08C}"/>
                  </a:ext>
                </a:extLst>
              </p:cNvPr>
              <p:cNvSpPr/>
              <p:nvPr/>
            </p:nvSpPr>
            <p:spPr>
              <a:xfrm>
                <a:off x="210903" y="1897796"/>
                <a:ext cx="3389197" cy="43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Node_Name { </a:t>
                </a:r>
              </a:p>
              <a:p>
                <a:pPr>
                  <a:lnSpc>
                    <a:spcPct val="150000"/>
                  </a:lnSpc>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type: __</a:t>
                </a:r>
              </a:p>
              <a:p>
                <a:pPr>
                  <a:lnSpc>
                    <a:spcPct val="150000"/>
                  </a:lnSpc>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title: __</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sp>
          <p:nvSpPr>
            <p:cNvPr id="128" name="Rectangle 127">
              <a:extLst>
                <a:ext uri="{FF2B5EF4-FFF2-40B4-BE49-F238E27FC236}">
                  <a16:creationId xmlns:a16="http://schemas.microsoft.com/office/drawing/2014/main" id="{5C669EB4-D066-4148-E3B7-D8B32B3355D7}"/>
                </a:ext>
              </a:extLst>
            </p:cNvPr>
            <p:cNvSpPr/>
            <p:nvPr/>
          </p:nvSpPr>
          <p:spPr>
            <a:xfrm>
              <a:off x="7026031" y="257671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externalmports : _____</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sp>
          <p:nvSpPr>
            <p:cNvPr id="129" name="Rectangle 128">
              <a:extLst>
                <a:ext uri="{FF2B5EF4-FFF2-40B4-BE49-F238E27FC236}">
                  <a16:creationId xmlns:a16="http://schemas.microsoft.com/office/drawing/2014/main" id="{7FA06DF6-607B-DF13-11A9-B90FBEB3A6FC}"/>
                </a:ext>
              </a:extLst>
            </p:cNvPr>
            <p:cNvSpPr/>
            <p:nvPr/>
          </p:nvSpPr>
          <p:spPr>
            <a:xfrm>
              <a:off x="7033779" y="2876372"/>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altLang="zh-CN" sz="1400" noProof="1">
                  <a:solidFill>
                    <a:schemeClr val="tx1"/>
                  </a:solidFill>
                  <a:latin typeface="Poppins" panose="00000500000000000000" pitchFamily="2" charset="0"/>
                  <a:ea typeface="Open Sans" panose="020B0606030504020204" pitchFamily="34" charset="0"/>
                  <a:cs typeface="Poppins" panose="00000500000000000000" pitchFamily="2" charset="0"/>
                </a:rPr>
                <a:t>codeGenerator</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 {</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sp>
          <p:nvSpPr>
            <p:cNvPr id="130" name="Rectangle 129">
              <a:extLst>
                <a:ext uri="{FF2B5EF4-FFF2-40B4-BE49-F238E27FC236}">
                  <a16:creationId xmlns:a16="http://schemas.microsoft.com/office/drawing/2014/main" id="{97A83ED6-A3A1-D788-4BF1-C710C2849625}"/>
                </a:ext>
              </a:extLst>
            </p:cNvPr>
            <p:cNvSpPr/>
            <p:nvPr/>
          </p:nvSpPr>
          <p:spPr>
            <a:xfrm>
              <a:off x="7077746" y="3454778"/>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sp>
          <p:nvSpPr>
            <p:cNvPr id="131" name="Rectangle 130">
              <a:extLst>
                <a:ext uri="{FF2B5EF4-FFF2-40B4-BE49-F238E27FC236}">
                  <a16:creationId xmlns:a16="http://schemas.microsoft.com/office/drawing/2014/main" id="{20EA8C52-A41D-3B45-8BE6-AACCEFE14CD9}"/>
                </a:ext>
              </a:extLst>
            </p:cNvPr>
            <p:cNvSpPr/>
            <p:nvPr/>
          </p:nvSpPr>
          <p:spPr>
            <a:xfrm>
              <a:off x="7095022" y="3724263"/>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inputs{</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sp>
          <p:nvSpPr>
            <p:cNvPr id="132" name="Rectangle 131">
              <a:extLst>
                <a:ext uri="{FF2B5EF4-FFF2-40B4-BE49-F238E27FC236}">
                  <a16:creationId xmlns:a16="http://schemas.microsoft.com/office/drawing/2014/main" id="{ADABE623-B841-752A-8086-365F2D6A0179}"/>
                </a:ext>
              </a:extLst>
            </p:cNvPr>
            <p:cNvSpPr/>
            <p:nvPr/>
          </p:nvSpPr>
          <p:spPr>
            <a:xfrm>
              <a:off x="7198452" y="5092603"/>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sp>
          <p:nvSpPr>
            <p:cNvPr id="133" name="Rectangle 132">
              <a:extLst>
                <a:ext uri="{FF2B5EF4-FFF2-40B4-BE49-F238E27FC236}">
                  <a16:creationId xmlns:a16="http://schemas.microsoft.com/office/drawing/2014/main" id="{ED98E477-F577-38EB-6E02-3437275E5A8B}"/>
                </a:ext>
              </a:extLst>
            </p:cNvPr>
            <p:cNvSpPr/>
            <p:nvPr/>
          </p:nvSpPr>
          <p:spPr>
            <a:xfrm>
              <a:off x="7329335" y="4010383"/>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input1{</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sp>
          <p:nvSpPr>
            <p:cNvPr id="134" name="Rectangle 133">
              <a:extLst>
                <a:ext uri="{FF2B5EF4-FFF2-40B4-BE49-F238E27FC236}">
                  <a16:creationId xmlns:a16="http://schemas.microsoft.com/office/drawing/2014/main" id="{B0E9192C-E103-0E2B-E54C-E76DC69A630E}"/>
                </a:ext>
              </a:extLst>
            </p:cNvPr>
            <p:cNvSpPr/>
            <p:nvPr/>
          </p:nvSpPr>
          <p:spPr>
            <a:xfrm>
              <a:off x="7329335" y="4808781"/>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a:t>
              </a:r>
            </a:p>
          </p:txBody>
        </p:sp>
        <p:sp>
          <p:nvSpPr>
            <p:cNvPr id="135" name="Rectangle 134">
              <a:extLst>
                <a:ext uri="{FF2B5EF4-FFF2-40B4-BE49-F238E27FC236}">
                  <a16:creationId xmlns:a16="http://schemas.microsoft.com/office/drawing/2014/main" id="{1E0131A0-A6B4-A2AE-88D8-8228ABB746EC}"/>
                </a:ext>
              </a:extLst>
            </p:cNvPr>
            <p:cNvSpPr/>
            <p:nvPr/>
          </p:nvSpPr>
          <p:spPr>
            <a:xfrm>
              <a:off x="7684972" y="4253469"/>
              <a:ext cx="1487604"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title: </a:t>
              </a:r>
            </a:p>
          </p:txBody>
        </p:sp>
        <p:sp>
          <p:nvSpPr>
            <p:cNvPr id="136" name="Rectangle 135">
              <a:extLst>
                <a:ext uri="{FF2B5EF4-FFF2-40B4-BE49-F238E27FC236}">
                  <a16:creationId xmlns:a16="http://schemas.microsoft.com/office/drawing/2014/main" id="{DDEC1116-9FE6-62D5-A691-42BA34C4C70D}"/>
                </a:ext>
              </a:extLst>
            </p:cNvPr>
            <p:cNvSpPr/>
            <p:nvPr/>
          </p:nvSpPr>
          <p:spPr>
            <a:xfrm>
              <a:off x="8307056" y="4357576"/>
              <a:ext cx="1487604"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__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datatype: __ </a:t>
              </a:r>
            </a:p>
          </p:txBody>
        </p:sp>
        <p:sp>
          <p:nvSpPr>
            <p:cNvPr id="137" name="Rectangle 136">
              <a:extLst>
                <a:ext uri="{FF2B5EF4-FFF2-40B4-BE49-F238E27FC236}">
                  <a16:creationId xmlns:a16="http://schemas.microsoft.com/office/drawing/2014/main" id="{6330EE18-6EED-C5E2-0DB6-812B55088B1E}"/>
                </a:ext>
              </a:extLst>
            </p:cNvPr>
            <p:cNvSpPr/>
            <p:nvPr/>
          </p:nvSpPr>
          <p:spPr>
            <a:xfrm>
              <a:off x="6895151" y="5410705"/>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outputs{</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sp>
          <p:nvSpPr>
            <p:cNvPr id="138" name="Rectangle 137">
              <a:extLst>
                <a:ext uri="{FF2B5EF4-FFF2-40B4-BE49-F238E27FC236}">
                  <a16:creationId xmlns:a16="http://schemas.microsoft.com/office/drawing/2014/main" id="{42E8A28A-D90A-6A16-88F1-07E196898B4C}"/>
                </a:ext>
              </a:extLst>
            </p:cNvPr>
            <p:cNvSpPr/>
            <p:nvPr/>
          </p:nvSpPr>
          <p:spPr>
            <a:xfrm>
              <a:off x="7329334" y="3141544"/>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function</a:t>
              </a:r>
              <a:r>
                <a:rPr lang="en-US" altLang="zh-CN" sz="1400" noProof="1">
                  <a:solidFill>
                    <a:schemeClr val="tx1"/>
                  </a:solidFill>
                  <a:latin typeface="Poppins" panose="00000500000000000000" pitchFamily="2" charset="0"/>
                  <a:ea typeface="Open Sans" panose="020B0606030504020204" pitchFamily="34" charset="0"/>
                  <a:cs typeface="Poppins" panose="00000500000000000000" pitchFamily="2" charset="0"/>
                </a:rPr>
                <a:t>____________</a:t>
              </a: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grpSp>
        <p:nvGrpSpPr>
          <p:cNvPr id="150" name="Group 149">
            <a:extLst>
              <a:ext uri="{FF2B5EF4-FFF2-40B4-BE49-F238E27FC236}">
                <a16:creationId xmlns:a16="http://schemas.microsoft.com/office/drawing/2014/main" id="{6342E307-A37D-919B-A23C-38C1793F9A7B}"/>
              </a:ext>
            </a:extLst>
          </p:cNvPr>
          <p:cNvGrpSpPr/>
          <p:nvPr/>
        </p:nvGrpSpPr>
        <p:grpSpPr>
          <a:xfrm>
            <a:off x="4391610" y="2195183"/>
            <a:ext cx="2623816" cy="2623816"/>
            <a:chOff x="4209870" y="2035238"/>
            <a:chExt cx="2623816" cy="2623816"/>
          </a:xfrm>
        </p:grpSpPr>
        <p:sp>
          <p:nvSpPr>
            <p:cNvPr id="125" name="Circle">
              <a:extLst>
                <a:ext uri="{FF2B5EF4-FFF2-40B4-BE49-F238E27FC236}">
                  <a16:creationId xmlns:a16="http://schemas.microsoft.com/office/drawing/2014/main" id="{ADF6D1DD-A4D7-3D95-1E74-FAE67F1AFD2D}"/>
                </a:ext>
              </a:extLst>
            </p:cNvPr>
            <p:cNvSpPr/>
            <p:nvPr/>
          </p:nvSpPr>
          <p:spPr>
            <a:xfrm>
              <a:off x="4505071" y="2314746"/>
              <a:ext cx="2064795" cy="2064799"/>
            </a:xfrm>
            <a:prstGeom prst="ellipse">
              <a:avLst/>
            </a:prstGeom>
            <a:solidFill>
              <a:srgbClr val="F1F1F2"/>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sp>
          <p:nvSpPr>
            <p:cNvPr id="126" name="TextBox 125">
              <a:extLst>
                <a:ext uri="{FF2B5EF4-FFF2-40B4-BE49-F238E27FC236}">
                  <a16:creationId xmlns:a16="http://schemas.microsoft.com/office/drawing/2014/main" id="{557CF3C3-434B-3721-3228-654F6D5C0C58}"/>
                </a:ext>
              </a:extLst>
            </p:cNvPr>
            <p:cNvSpPr txBox="1"/>
            <p:nvPr/>
          </p:nvSpPr>
          <p:spPr>
            <a:xfrm>
              <a:off x="4645513" y="3067810"/>
              <a:ext cx="1783912" cy="923330"/>
            </a:xfrm>
            <a:prstGeom prst="rect">
              <a:avLst/>
            </a:prstGeom>
            <a:noFill/>
          </p:spPr>
          <p:txBody>
            <a:bodyPr wrap="square" lIns="0" rIns="0" rtlCol="0" anchor="b">
              <a:spAutoFit/>
            </a:bodyPr>
            <a:lstStyle/>
            <a:p>
              <a:pPr algn="ctr"/>
              <a:r>
                <a:rPr lang="en-US" b="1" noProof="1">
                  <a:solidFill>
                    <a:schemeClr val="bg2">
                      <a:lumMod val="25000"/>
                    </a:schemeClr>
                  </a:solidFill>
                  <a:latin typeface="Poppins Medium" panose="00000600000000000000" pitchFamily="2" charset="0"/>
                  <a:cs typeface="Poppins Medium" panose="00000600000000000000" pitchFamily="2" charset="0"/>
                </a:rPr>
                <a:t>Auto  Generation Pipeline</a:t>
              </a:r>
            </a:p>
          </p:txBody>
        </p:sp>
        <p:sp>
          <p:nvSpPr>
            <p:cNvPr id="127" name="Shape">
              <a:extLst>
                <a:ext uri="{FF2B5EF4-FFF2-40B4-BE49-F238E27FC236}">
                  <a16:creationId xmlns:a16="http://schemas.microsoft.com/office/drawing/2014/main" id="{1F9E57FD-144F-95E4-F4B0-A1C338E77379}"/>
                </a:ext>
              </a:extLst>
            </p:cNvPr>
            <p:cNvSpPr/>
            <p:nvPr/>
          </p:nvSpPr>
          <p:spPr>
            <a:xfrm>
              <a:off x="4209870" y="2035238"/>
              <a:ext cx="2623816" cy="26238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2" y="21600"/>
                    <a:pt x="0" y="16758"/>
                    <a:pt x="0" y="10800"/>
                  </a:cubicBezTo>
                  <a:cubicBezTo>
                    <a:pt x="0" y="4842"/>
                    <a:pt x="4842" y="0"/>
                    <a:pt x="10800" y="0"/>
                  </a:cubicBezTo>
                  <a:cubicBezTo>
                    <a:pt x="16758" y="0"/>
                    <a:pt x="21600" y="4842"/>
                    <a:pt x="21600" y="10800"/>
                  </a:cubicBezTo>
                  <a:cubicBezTo>
                    <a:pt x="21600" y="16758"/>
                    <a:pt x="16758" y="21600"/>
                    <a:pt x="10800" y="21600"/>
                  </a:cubicBezTo>
                  <a:close/>
                  <a:moveTo>
                    <a:pt x="10800" y="1412"/>
                  </a:moveTo>
                  <a:cubicBezTo>
                    <a:pt x="5625" y="1412"/>
                    <a:pt x="1424" y="5614"/>
                    <a:pt x="1424" y="10788"/>
                  </a:cubicBezTo>
                  <a:cubicBezTo>
                    <a:pt x="1424" y="15963"/>
                    <a:pt x="5625" y="20164"/>
                    <a:pt x="10800" y="20164"/>
                  </a:cubicBezTo>
                  <a:cubicBezTo>
                    <a:pt x="15975" y="20164"/>
                    <a:pt x="20176" y="15963"/>
                    <a:pt x="20176" y="10788"/>
                  </a:cubicBezTo>
                  <a:cubicBezTo>
                    <a:pt x="20176" y="5614"/>
                    <a:pt x="15975" y="1412"/>
                    <a:pt x="10800" y="1412"/>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pic>
          <p:nvPicPr>
            <p:cNvPr id="141" name="Graphic 140" descr="Flowchart outline">
              <a:extLst>
                <a:ext uri="{FF2B5EF4-FFF2-40B4-BE49-F238E27FC236}">
                  <a16:creationId xmlns:a16="http://schemas.microsoft.com/office/drawing/2014/main" id="{E112D3D6-29D2-3FF6-54A7-1522721973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5668" y="2264888"/>
              <a:ext cx="914400" cy="914400"/>
            </a:xfrm>
            <a:prstGeom prst="rect">
              <a:avLst/>
            </a:prstGeom>
          </p:spPr>
        </p:pic>
      </p:grpSp>
      <p:sp>
        <p:nvSpPr>
          <p:cNvPr id="146" name="Shape">
            <a:extLst>
              <a:ext uri="{FF2B5EF4-FFF2-40B4-BE49-F238E27FC236}">
                <a16:creationId xmlns:a16="http://schemas.microsoft.com/office/drawing/2014/main" id="{30A24227-C9D3-DD6B-062E-DB142D6194E5}"/>
              </a:ext>
            </a:extLst>
          </p:cNvPr>
          <p:cNvSpPr/>
          <p:nvPr/>
        </p:nvSpPr>
        <p:spPr>
          <a:xfrm>
            <a:off x="6973017" y="3079930"/>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47"/>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49" name="Shape">
            <a:extLst>
              <a:ext uri="{FF2B5EF4-FFF2-40B4-BE49-F238E27FC236}">
                <a16:creationId xmlns:a16="http://schemas.microsoft.com/office/drawing/2014/main" id="{A3BCA7D1-69DB-DF5D-6D7F-0ED1FF9A47AA}"/>
              </a:ext>
            </a:extLst>
          </p:cNvPr>
          <p:cNvSpPr/>
          <p:nvPr/>
        </p:nvSpPr>
        <p:spPr>
          <a:xfrm rot="10800000">
            <a:off x="3599359" y="3087013"/>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47"/>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Tree>
    <p:extLst>
      <p:ext uri="{BB962C8B-B14F-4D97-AF65-F5344CB8AC3E}">
        <p14:creationId xmlns:p14="http://schemas.microsoft.com/office/powerpoint/2010/main" val="57614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8">
            <a:extLst>
              <a:ext uri="{FF2B5EF4-FFF2-40B4-BE49-F238E27FC236}">
                <a16:creationId xmlns:a16="http://schemas.microsoft.com/office/drawing/2014/main" id="{07D56128-E329-4714-ED92-532B876A589D}"/>
              </a:ext>
            </a:extLst>
          </p:cNvPr>
          <p:cNvSpPr>
            <a:spLocks noGrp="1"/>
          </p:cNvSpPr>
          <p:nvPr>
            <p:ph type="dt" sz="half" idx="10"/>
          </p:nvPr>
        </p:nvSpPr>
        <p:spPr/>
        <p:txBody>
          <a:bodyPr/>
          <a:lstStyle/>
          <a:p>
            <a:r>
              <a:rPr lang="LID4096"/>
              <a:t>22/03/2024</a:t>
            </a:r>
          </a:p>
        </p:txBody>
      </p:sp>
      <p:sp>
        <p:nvSpPr>
          <p:cNvPr id="30" name="Footer Placeholder 29">
            <a:extLst>
              <a:ext uri="{FF2B5EF4-FFF2-40B4-BE49-F238E27FC236}">
                <a16:creationId xmlns:a16="http://schemas.microsoft.com/office/drawing/2014/main" id="{81B9896B-89F5-DC57-7E3A-447E6A87DBF0}"/>
              </a:ext>
            </a:extLst>
          </p:cNvPr>
          <p:cNvSpPr>
            <a:spLocks noGrp="1"/>
          </p:cNvSpPr>
          <p:nvPr>
            <p:ph type="ftr" sz="quarter" idx="11"/>
          </p:nvPr>
        </p:nvSpPr>
        <p:spPr/>
        <p:txBody>
          <a:bodyPr/>
          <a:lstStyle/>
          <a:p>
            <a:r>
              <a:rPr lang="en-GB" dirty="0"/>
              <a:t>BMS Seminar, Ziwei He</a:t>
            </a:r>
            <a:endParaRPr lang="LID4096" dirty="0"/>
          </a:p>
        </p:txBody>
      </p:sp>
      <p:sp>
        <p:nvSpPr>
          <p:cNvPr id="31" name="Slide Number Placeholder 30">
            <a:extLst>
              <a:ext uri="{FF2B5EF4-FFF2-40B4-BE49-F238E27FC236}">
                <a16:creationId xmlns:a16="http://schemas.microsoft.com/office/drawing/2014/main" id="{6B58BFB7-F235-464B-5950-AC2A2A029428}"/>
              </a:ext>
            </a:extLst>
          </p:cNvPr>
          <p:cNvSpPr>
            <a:spLocks noGrp="1"/>
          </p:cNvSpPr>
          <p:nvPr>
            <p:ph type="sldNum" sz="quarter" idx="12"/>
          </p:nvPr>
        </p:nvSpPr>
        <p:spPr/>
        <p:txBody>
          <a:bodyPr/>
          <a:lstStyle/>
          <a:p>
            <a:fld id="{AD3884BA-1739-4137-9AA8-9ED9149C8DF4}" type="slidenum">
              <a:rPr lang="LID4096" smtClean="0"/>
              <a:t>2</a:t>
            </a:fld>
            <a:endParaRPr lang="LID4096"/>
          </a:p>
        </p:txBody>
      </p:sp>
      <p:sp>
        <p:nvSpPr>
          <p:cNvPr id="33" name="TextBox 32">
            <a:extLst>
              <a:ext uri="{FF2B5EF4-FFF2-40B4-BE49-F238E27FC236}">
                <a16:creationId xmlns:a16="http://schemas.microsoft.com/office/drawing/2014/main" id="{CCCDD431-288C-C156-F938-B40B9CD2DDCD}"/>
              </a:ext>
            </a:extLst>
          </p:cNvPr>
          <p:cNvSpPr txBox="1"/>
          <p:nvPr/>
        </p:nvSpPr>
        <p:spPr>
          <a:xfrm>
            <a:off x="604837" y="136525"/>
            <a:ext cx="320992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Outline</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34" name="Google Shape;58;p7">
            <a:extLst>
              <a:ext uri="{FF2B5EF4-FFF2-40B4-BE49-F238E27FC236}">
                <a16:creationId xmlns:a16="http://schemas.microsoft.com/office/drawing/2014/main" id="{14D9F51A-CDC6-A007-7027-8B72998D7F0B}"/>
              </a:ext>
            </a:extLst>
          </p:cNvPr>
          <p:cNvSpPr txBox="1"/>
          <p:nvPr/>
        </p:nvSpPr>
        <p:spPr>
          <a:xfrm>
            <a:off x="604837" y="1060735"/>
            <a:ext cx="8653463" cy="4736529"/>
          </a:xfrm>
          <a:prstGeom prst="rect">
            <a:avLst/>
          </a:prstGeom>
          <a:noFill/>
          <a:ln>
            <a:noFill/>
          </a:ln>
        </p:spPr>
        <p:txBody>
          <a:bodyPr spcFirstLastPara="1" wrap="square" lIns="0" tIns="45700" rIns="0" bIns="45700" anchor="t" anchorCtr="0">
            <a:noAutofit/>
          </a:bodyPr>
          <a:lstStyle/>
          <a:p>
            <a:pPr marL="285750" indent="-285750">
              <a:lnSpc>
                <a:spcPct val="150000"/>
              </a:lnSpc>
              <a:buFontTx/>
              <a:buChar char="-"/>
            </a:pPr>
            <a:r>
              <a:rPr lang="en-US" sz="3200" dirty="0">
                <a:solidFill>
                  <a:schemeClr val="bg2">
                    <a:lumMod val="25000"/>
                  </a:schemeClr>
                </a:solidFill>
                <a:latin typeface="Poppins Medium" panose="00000600000000000000" pitchFamily="2" charset="0"/>
                <a:cs typeface="Poppins Medium" panose="00000600000000000000" pitchFamily="2" charset="0"/>
              </a:rPr>
              <a:t>Background</a:t>
            </a:r>
          </a:p>
          <a:p>
            <a:pPr marL="285750" indent="-285750">
              <a:lnSpc>
                <a:spcPct val="150000"/>
              </a:lnSpc>
              <a:buFontTx/>
              <a:buChar char="-"/>
            </a:pPr>
            <a:r>
              <a:rPr lang="en-US" sz="3200" dirty="0">
                <a:solidFill>
                  <a:schemeClr val="bg2">
                    <a:lumMod val="25000"/>
                  </a:schemeClr>
                </a:solidFill>
                <a:latin typeface="Poppins Medium" panose="00000600000000000000" pitchFamily="2" charset="0"/>
                <a:cs typeface="Poppins Medium" panose="00000600000000000000" pitchFamily="2" charset="0"/>
              </a:rPr>
              <a:t>Motivation</a:t>
            </a:r>
          </a:p>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Methodology</a:t>
            </a:r>
          </a:p>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Progress Made</a:t>
            </a:r>
          </a:p>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Conclusion</a:t>
            </a:r>
          </a:p>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Next Step</a:t>
            </a:r>
          </a:p>
          <a:p>
            <a:pPr marL="285750" indent="-285750">
              <a:buFontTx/>
              <a:buChar char="-"/>
            </a:pPr>
            <a:endParaRPr lang="en-US" sz="1600" dirty="0">
              <a:latin typeface="Poppins Medium" panose="00000600000000000000" pitchFamily="2" charset="0"/>
              <a:cs typeface="Poppins Medium" panose="00000600000000000000" pitchFamily="2" charset="0"/>
            </a:endParaRPr>
          </a:p>
          <a:p>
            <a:pPr marL="285750" indent="-285750">
              <a:buFontTx/>
              <a:buChar char="-"/>
            </a:pP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39936654"/>
      </p:ext>
    </p:extLst>
  </p:cSld>
  <p:clrMapOvr>
    <a:masterClrMapping/>
  </p:clrMapOvr>
  <mc:AlternateContent xmlns:mc="http://schemas.openxmlformats.org/markup-compatibility/2006" xmlns:p14="http://schemas.microsoft.com/office/powerpoint/2010/main">
    <mc:Choice Requires="p14">
      <p:transition spd="slow" p14:dur="2000" advTm="6158"/>
    </mc:Choice>
    <mc:Fallback xmlns="">
      <p:transition spd="slow" advTm="615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92283762-38E4-D194-36EF-52676E2D578F}"/>
              </a:ext>
            </a:extLst>
          </p:cNvPr>
          <p:cNvSpPr txBox="1"/>
          <p:nvPr/>
        </p:nvSpPr>
        <p:spPr>
          <a:xfrm>
            <a:off x="495299" y="136525"/>
            <a:ext cx="8362951"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Pipeline 1 Update Op name</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115" name="Group 114">
            <a:extLst>
              <a:ext uri="{FF2B5EF4-FFF2-40B4-BE49-F238E27FC236}">
                <a16:creationId xmlns:a16="http://schemas.microsoft.com/office/drawing/2014/main" id="{B9496EF6-0258-6D3C-68AE-D8870AA4627D}"/>
              </a:ext>
            </a:extLst>
          </p:cNvPr>
          <p:cNvGrpSpPr/>
          <p:nvPr/>
        </p:nvGrpSpPr>
        <p:grpSpPr>
          <a:xfrm>
            <a:off x="839726" y="2277531"/>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6">
                      <a:lumMod val="50000"/>
                    </a:schemeClr>
                  </a:solidFill>
                  <a:latin typeface="Poppins" panose="00000500000000000000" pitchFamily="2" charset="0"/>
                  <a:ea typeface="Open Sans" panose="020B0606030504020204" pitchFamily="34" charset="0"/>
                  <a:cs typeface="Poppins" panose="00000500000000000000" pitchFamily="2" charset="0"/>
                </a:rPr>
                <a:t>filter.median</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sp>
        <p:nvSpPr>
          <p:cNvPr id="19" name="Shape">
            <a:extLst>
              <a:ext uri="{FF2B5EF4-FFF2-40B4-BE49-F238E27FC236}">
                <a16:creationId xmlns:a16="http://schemas.microsoft.com/office/drawing/2014/main" id="{A222D2C3-399A-4D4F-8F3B-448B44440E74}"/>
              </a:ext>
            </a:extLst>
          </p:cNvPr>
          <p:cNvSpPr/>
          <p:nvPr/>
        </p:nvSpPr>
        <p:spPr>
          <a:xfrm>
            <a:off x="3302489" y="2129147"/>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accent6">
              <a:lumMod val="75000"/>
            </a:schemeClr>
          </a:solidFill>
          <a:ln w="12700">
            <a:solidFill>
              <a:schemeClr val="accent6">
                <a:lumMod val="75000"/>
              </a:schemeClr>
            </a:solidFill>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grpSp>
        <p:nvGrpSpPr>
          <p:cNvPr id="116" name="Group 115">
            <a:extLst>
              <a:ext uri="{FF2B5EF4-FFF2-40B4-BE49-F238E27FC236}">
                <a16:creationId xmlns:a16="http://schemas.microsoft.com/office/drawing/2014/main" id="{85394082-BC4E-A0D7-2AEF-1CB070F2F0B7}"/>
              </a:ext>
            </a:extLst>
          </p:cNvPr>
          <p:cNvGrpSpPr/>
          <p:nvPr/>
        </p:nvGrpSpPr>
        <p:grpSpPr>
          <a:xfrm>
            <a:off x="7026032" y="1112685"/>
            <a:ext cx="4049657" cy="4571454"/>
            <a:chOff x="210903" y="1632064"/>
            <a:chExt cx="3478029" cy="1873534"/>
          </a:xfrm>
        </p:grpSpPr>
        <p:grpSp>
          <p:nvGrpSpPr>
            <p:cNvPr id="117" name="Group 116">
              <a:extLst>
                <a:ext uri="{FF2B5EF4-FFF2-40B4-BE49-F238E27FC236}">
                  <a16:creationId xmlns:a16="http://schemas.microsoft.com/office/drawing/2014/main" id="{3802F601-6EA3-0E56-82F1-39FDE2CAF5FD}"/>
                </a:ext>
              </a:extLst>
            </p:cNvPr>
            <p:cNvGrpSpPr/>
            <p:nvPr/>
          </p:nvGrpSpPr>
          <p:grpSpPr>
            <a:xfrm>
              <a:off x="210903" y="1632064"/>
              <a:ext cx="3478029" cy="1873534"/>
              <a:chOff x="5938156" y="2023975"/>
              <a:chExt cx="2569465" cy="551055"/>
            </a:xfrm>
          </p:grpSpPr>
          <p:sp>
            <p:nvSpPr>
              <p:cNvPr id="119" name="Rectangle 118">
                <a:extLst>
                  <a:ext uri="{FF2B5EF4-FFF2-40B4-BE49-F238E27FC236}">
                    <a16:creationId xmlns:a16="http://schemas.microsoft.com/office/drawing/2014/main" id="{61471A1E-A200-6A22-459A-D33FF9BCD6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0" name="Group 119">
                <a:extLst>
                  <a:ext uri="{FF2B5EF4-FFF2-40B4-BE49-F238E27FC236}">
                    <a16:creationId xmlns:a16="http://schemas.microsoft.com/office/drawing/2014/main" id="{D8B42156-3911-FADB-1741-E02B736CB7E5}"/>
                  </a:ext>
                </a:extLst>
              </p:cNvPr>
              <p:cNvGrpSpPr/>
              <p:nvPr/>
            </p:nvGrpSpPr>
            <p:grpSpPr>
              <a:xfrm>
                <a:off x="5938156" y="2023975"/>
                <a:ext cx="2569465" cy="551055"/>
                <a:chOff x="5921827" y="3617001"/>
                <a:chExt cx="2569465" cy="551055"/>
              </a:xfrm>
              <a:effectLst/>
            </p:grpSpPr>
            <p:sp>
              <p:nvSpPr>
                <p:cNvPr id="121" name="Rectangle 120">
                  <a:extLst>
                    <a:ext uri="{FF2B5EF4-FFF2-40B4-BE49-F238E27FC236}">
                      <a16:creationId xmlns:a16="http://schemas.microsoft.com/office/drawing/2014/main" id="{A14761C7-BB71-C4AB-2702-485979DFFAB4}"/>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a:extLst>
                    <a:ext uri="{FF2B5EF4-FFF2-40B4-BE49-F238E27FC236}">
                      <a16:creationId xmlns:a16="http://schemas.microsoft.com/office/drawing/2014/main" id="{5AC375D6-7922-07B1-84BB-25087D307419}"/>
                    </a:ext>
                  </a:extLst>
                </p:cNvPr>
                <p:cNvSpPr/>
                <p:nvPr/>
              </p:nvSpPr>
              <p:spPr>
                <a:xfrm>
                  <a:off x="5921827" y="3617001"/>
                  <a:ext cx="2569464" cy="7028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18" name="Rectangle 117">
              <a:extLst>
                <a:ext uri="{FF2B5EF4-FFF2-40B4-BE49-F238E27FC236}">
                  <a16:creationId xmlns:a16="http://schemas.microsoft.com/office/drawing/2014/main" id="{01631C53-40F8-252F-A631-C9F05BE5E08C}"/>
                </a:ext>
              </a:extLst>
            </p:cNvPr>
            <p:cNvSpPr/>
            <p:nvPr/>
          </p:nvSpPr>
          <p:spPr>
            <a:xfrm>
              <a:off x="210903" y="1897796"/>
              <a:ext cx="3389197" cy="43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Node_Name { </a:t>
              </a:r>
            </a:p>
            <a:p>
              <a:pPr>
                <a:lnSpc>
                  <a:spcPct val="150000"/>
                </a:lnSpc>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type: Op_Name</a:t>
              </a:r>
            </a:p>
            <a:p>
              <a:pPr>
                <a:lnSpc>
                  <a:spcPct val="150000"/>
                </a:lnSpc>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title: Op_Name </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sp>
        <p:nvSpPr>
          <p:cNvPr id="123" name="Shape">
            <a:extLst>
              <a:ext uri="{FF2B5EF4-FFF2-40B4-BE49-F238E27FC236}">
                <a16:creationId xmlns:a16="http://schemas.microsoft.com/office/drawing/2014/main" id="{A1DF6A9A-4E9E-AC62-AB70-DF27B3663D91}"/>
              </a:ext>
            </a:extLst>
          </p:cNvPr>
          <p:cNvSpPr/>
          <p:nvPr/>
        </p:nvSpPr>
        <p:spPr>
          <a:xfrm rot="10800000">
            <a:off x="6240978" y="1747033"/>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chemeClr val="accent6">
              <a:lumMod val="75000"/>
            </a:schemeClr>
          </a:solidFill>
          <a:ln w="12700">
            <a:solidFill>
              <a:schemeClr val="accent6">
                <a:lumMod val="75000"/>
              </a:schemeClr>
            </a:solidFill>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24" name="Shape">
            <a:extLst>
              <a:ext uri="{FF2B5EF4-FFF2-40B4-BE49-F238E27FC236}">
                <a16:creationId xmlns:a16="http://schemas.microsoft.com/office/drawing/2014/main" id="{8B6C9947-6F21-24D1-4E7A-E9FA85027CE8}"/>
              </a:ext>
            </a:extLst>
          </p:cNvPr>
          <p:cNvSpPr/>
          <p:nvPr/>
        </p:nvSpPr>
        <p:spPr>
          <a:xfrm>
            <a:off x="4568773" y="1952626"/>
            <a:ext cx="1691064" cy="498926"/>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chemeClr val="accent6">
                <a:lumMod val="75000"/>
              </a:schemeClr>
            </a:solidFill>
            <a:miter lim="400000"/>
          </a:ln>
        </p:spPr>
        <p:txBody>
          <a:bodyPr lIns="38100" tIns="38100" rIns="38100" bIns="38100" anchor="ctr"/>
          <a:lstStyle/>
          <a:p>
            <a:pPr algn="ctr"/>
            <a:r>
              <a:rPr lang="fr-CA" sz="1400" dirty="0">
                <a:latin typeface="Poppins" panose="00000500000000000000" pitchFamily="2" charset="0"/>
                <a:cs typeface="Poppins" panose="00000500000000000000" pitchFamily="2" charset="0"/>
              </a:rPr>
              <a:t>S</a:t>
            </a:r>
            <a:r>
              <a:rPr lang="en-US" altLang="zh-CN" sz="1400" dirty="0">
                <a:latin typeface="Poppins" panose="00000500000000000000" pitchFamily="2" charset="0"/>
                <a:cs typeface="Poppins" panose="00000500000000000000" pitchFamily="2" charset="0"/>
              </a:rPr>
              <a:t>imple replacement</a:t>
            </a:r>
            <a:endParaRPr sz="1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08147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92283762-38E4-D194-36EF-52676E2D578F}"/>
              </a:ext>
            </a:extLst>
          </p:cNvPr>
          <p:cNvSpPr txBox="1"/>
          <p:nvPr/>
        </p:nvSpPr>
        <p:spPr>
          <a:xfrm>
            <a:off x="495299" y="136525"/>
            <a:ext cx="8362951"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Pipeline 1 Update Op name</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115" name="Group 114">
            <a:extLst>
              <a:ext uri="{FF2B5EF4-FFF2-40B4-BE49-F238E27FC236}">
                <a16:creationId xmlns:a16="http://schemas.microsoft.com/office/drawing/2014/main" id="{B9496EF6-0258-6D3C-68AE-D8870AA4627D}"/>
              </a:ext>
            </a:extLst>
          </p:cNvPr>
          <p:cNvGrpSpPr/>
          <p:nvPr/>
        </p:nvGrpSpPr>
        <p:grpSpPr>
          <a:xfrm>
            <a:off x="839726" y="2277531"/>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 `</a:t>
              </a:r>
              <a:r>
                <a:rPr lang="en-US" sz="1400" noProof="1">
                  <a:solidFill>
                    <a:schemeClr val="accent6">
                      <a:lumMod val="50000"/>
                    </a:schemeClr>
                  </a:solidFill>
                  <a:latin typeface="Poppins" panose="00000500000000000000" pitchFamily="2" charset="0"/>
                  <a:ea typeface="Open Sans" panose="020B0606030504020204" pitchFamily="34" charset="0"/>
                  <a:cs typeface="Poppins" panose="00000500000000000000" pitchFamily="2" charset="0"/>
                </a:rPr>
                <a:t>filter.median</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sp>
        <p:nvSpPr>
          <p:cNvPr id="19" name="Shape">
            <a:extLst>
              <a:ext uri="{FF2B5EF4-FFF2-40B4-BE49-F238E27FC236}">
                <a16:creationId xmlns:a16="http://schemas.microsoft.com/office/drawing/2014/main" id="{A222D2C3-399A-4D4F-8F3B-448B44440E74}"/>
              </a:ext>
            </a:extLst>
          </p:cNvPr>
          <p:cNvSpPr/>
          <p:nvPr/>
        </p:nvSpPr>
        <p:spPr>
          <a:xfrm>
            <a:off x="3302489" y="2129147"/>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accent6">
              <a:lumMod val="75000"/>
            </a:schemeClr>
          </a:solidFill>
          <a:ln w="12700">
            <a:solidFill>
              <a:schemeClr val="accent6">
                <a:lumMod val="75000"/>
              </a:schemeClr>
            </a:solidFill>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grpSp>
        <p:nvGrpSpPr>
          <p:cNvPr id="116" name="Group 115">
            <a:extLst>
              <a:ext uri="{FF2B5EF4-FFF2-40B4-BE49-F238E27FC236}">
                <a16:creationId xmlns:a16="http://schemas.microsoft.com/office/drawing/2014/main" id="{85394082-BC4E-A0D7-2AEF-1CB070F2F0B7}"/>
              </a:ext>
            </a:extLst>
          </p:cNvPr>
          <p:cNvGrpSpPr/>
          <p:nvPr/>
        </p:nvGrpSpPr>
        <p:grpSpPr>
          <a:xfrm>
            <a:off x="7026032" y="1112685"/>
            <a:ext cx="4049657" cy="4571454"/>
            <a:chOff x="210903" y="1632064"/>
            <a:chExt cx="3478029" cy="1873534"/>
          </a:xfrm>
        </p:grpSpPr>
        <p:grpSp>
          <p:nvGrpSpPr>
            <p:cNvPr id="117" name="Group 116">
              <a:extLst>
                <a:ext uri="{FF2B5EF4-FFF2-40B4-BE49-F238E27FC236}">
                  <a16:creationId xmlns:a16="http://schemas.microsoft.com/office/drawing/2014/main" id="{3802F601-6EA3-0E56-82F1-39FDE2CAF5FD}"/>
                </a:ext>
              </a:extLst>
            </p:cNvPr>
            <p:cNvGrpSpPr/>
            <p:nvPr/>
          </p:nvGrpSpPr>
          <p:grpSpPr>
            <a:xfrm>
              <a:off x="210903" y="1632064"/>
              <a:ext cx="3478029" cy="1873534"/>
              <a:chOff x="5938156" y="2023975"/>
              <a:chExt cx="2569465" cy="551055"/>
            </a:xfrm>
          </p:grpSpPr>
          <p:sp>
            <p:nvSpPr>
              <p:cNvPr id="119" name="Rectangle 118">
                <a:extLst>
                  <a:ext uri="{FF2B5EF4-FFF2-40B4-BE49-F238E27FC236}">
                    <a16:creationId xmlns:a16="http://schemas.microsoft.com/office/drawing/2014/main" id="{61471A1E-A200-6A22-459A-D33FF9BCD6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0" name="Group 119">
                <a:extLst>
                  <a:ext uri="{FF2B5EF4-FFF2-40B4-BE49-F238E27FC236}">
                    <a16:creationId xmlns:a16="http://schemas.microsoft.com/office/drawing/2014/main" id="{D8B42156-3911-FADB-1741-E02B736CB7E5}"/>
                  </a:ext>
                </a:extLst>
              </p:cNvPr>
              <p:cNvGrpSpPr/>
              <p:nvPr/>
            </p:nvGrpSpPr>
            <p:grpSpPr>
              <a:xfrm>
                <a:off x="5938156" y="2023975"/>
                <a:ext cx="2569465" cy="551055"/>
                <a:chOff x="5921827" y="3617001"/>
                <a:chExt cx="2569465" cy="551055"/>
              </a:xfrm>
              <a:effectLst/>
            </p:grpSpPr>
            <p:sp>
              <p:nvSpPr>
                <p:cNvPr id="121" name="Rectangle 120">
                  <a:extLst>
                    <a:ext uri="{FF2B5EF4-FFF2-40B4-BE49-F238E27FC236}">
                      <a16:creationId xmlns:a16="http://schemas.microsoft.com/office/drawing/2014/main" id="{A14761C7-BB71-C4AB-2702-485979DFFAB4}"/>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a:extLst>
                    <a:ext uri="{FF2B5EF4-FFF2-40B4-BE49-F238E27FC236}">
                      <a16:creationId xmlns:a16="http://schemas.microsoft.com/office/drawing/2014/main" id="{5AC375D6-7922-07B1-84BB-25087D307419}"/>
                    </a:ext>
                  </a:extLst>
                </p:cNvPr>
                <p:cNvSpPr/>
                <p:nvPr/>
              </p:nvSpPr>
              <p:spPr>
                <a:xfrm>
                  <a:off x="5921827" y="3617001"/>
                  <a:ext cx="2569464" cy="7028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18" name="Rectangle 117">
              <a:extLst>
                <a:ext uri="{FF2B5EF4-FFF2-40B4-BE49-F238E27FC236}">
                  <a16:creationId xmlns:a16="http://schemas.microsoft.com/office/drawing/2014/main" id="{01631C53-40F8-252F-A631-C9F05BE5E08C}"/>
                </a:ext>
              </a:extLst>
            </p:cNvPr>
            <p:cNvSpPr/>
            <p:nvPr/>
          </p:nvSpPr>
          <p:spPr>
            <a:xfrm>
              <a:off x="210903" y="1897796"/>
              <a:ext cx="3389197" cy="43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accent6">
                      <a:lumMod val="50000"/>
                    </a:schemeClr>
                  </a:solidFill>
                  <a:latin typeface="Poppins" panose="00000500000000000000" pitchFamily="2" charset="0"/>
                  <a:ea typeface="Open Sans" panose="020B0606030504020204" pitchFamily="34" charset="0"/>
                  <a:cs typeface="Poppins" panose="00000500000000000000" pitchFamily="2" charset="0"/>
                </a:rPr>
                <a:t>filter_median</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a:p>
              <a:pPr>
                <a:lnSpc>
                  <a:spcPct val="150000"/>
                </a:lnSpc>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type: </a:t>
              </a:r>
              <a:r>
                <a:rPr lang="en-US" sz="1400" noProof="1">
                  <a:solidFill>
                    <a:schemeClr val="accent6">
                      <a:lumMod val="50000"/>
                    </a:schemeClr>
                  </a:solidFill>
                  <a:latin typeface="Poppins" panose="00000500000000000000" pitchFamily="2" charset="0"/>
                  <a:ea typeface="Open Sans" panose="020B0606030504020204" pitchFamily="34" charset="0"/>
                  <a:cs typeface="Poppins" panose="00000500000000000000" pitchFamily="2" charset="0"/>
                </a:rPr>
                <a:t>filter_median</a:t>
              </a: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a:p>
              <a:pPr>
                <a:lnSpc>
                  <a:spcPct val="150000"/>
                </a:lnSpc>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title: </a:t>
              </a:r>
              <a:r>
                <a:rPr lang="en-US" sz="1400" noProof="1">
                  <a:solidFill>
                    <a:schemeClr val="accent6">
                      <a:lumMod val="50000"/>
                    </a:schemeClr>
                  </a:solidFill>
                  <a:latin typeface="Poppins" panose="00000500000000000000" pitchFamily="2" charset="0"/>
                  <a:ea typeface="Open Sans" panose="020B0606030504020204" pitchFamily="34" charset="0"/>
                  <a:cs typeface="Poppins" panose="00000500000000000000" pitchFamily="2" charset="0"/>
                </a:rPr>
                <a:t>filter_median</a:t>
              </a: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sp>
        <p:nvSpPr>
          <p:cNvPr id="123" name="Shape">
            <a:extLst>
              <a:ext uri="{FF2B5EF4-FFF2-40B4-BE49-F238E27FC236}">
                <a16:creationId xmlns:a16="http://schemas.microsoft.com/office/drawing/2014/main" id="{A1DF6A9A-4E9E-AC62-AB70-DF27B3663D91}"/>
              </a:ext>
            </a:extLst>
          </p:cNvPr>
          <p:cNvSpPr/>
          <p:nvPr/>
        </p:nvSpPr>
        <p:spPr>
          <a:xfrm rot="10800000">
            <a:off x="6240978" y="1747033"/>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chemeClr val="accent6">
              <a:lumMod val="75000"/>
            </a:schemeClr>
          </a:solidFill>
          <a:ln w="12700">
            <a:solidFill>
              <a:schemeClr val="accent6">
                <a:lumMod val="75000"/>
              </a:schemeClr>
            </a:solidFill>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24" name="Shape">
            <a:extLst>
              <a:ext uri="{FF2B5EF4-FFF2-40B4-BE49-F238E27FC236}">
                <a16:creationId xmlns:a16="http://schemas.microsoft.com/office/drawing/2014/main" id="{8B6C9947-6F21-24D1-4E7A-E9FA85027CE8}"/>
              </a:ext>
            </a:extLst>
          </p:cNvPr>
          <p:cNvSpPr/>
          <p:nvPr/>
        </p:nvSpPr>
        <p:spPr>
          <a:xfrm>
            <a:off x="4568773" y="1952626"/>
            <a:ext cx="1691064" cy="498926"/>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chemeClr val="accent6">
                <a:lumMod val="75000"/>
              </a:schemeClr>
            </a:solidFill>
            <a:miter lim="400000"/>
          </a:ln>
        </p:spPr>
        <p:txBody>
          <a:bodyPr lIns="38100" tIns="38100" rIns="38100" bIns="38100" anchor="ctr"/>
          <a:lstStyle/>
          <a:p>
            <a:pPr algn="ctr"/>
            <a:r>
              <a:rPr lang="fr-CA" sz="1400" dirty="0">
                <a:latin typeface="Poppins" panose="00000500000000000000" pitchFamily="2" charset="0"/>
                <a:cs typeface="Poppins" panose="00000500000000000000" pitchFamily="2" charset="0"/>
              </a:rPr>
              <a:t>S</a:t>
            </a:r>
            <a:r>
              <a:rPr lang="en-US" altLang="zh-CN" sz="1400" dirty="0">
                <a:latin typeface="Poppins" panose="00000500000000000000" pitchFamily="2" charset="0"/>
                <a:cs typeface="Poppins" panose="00000500000000000000" pitchFamily="2" charset="0"/>
              </a:rPr>
              <a:t>imple replacement</a:t>
            </a:r>
            <a:endParaRPr sz="1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1143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92283762-38E4-D194-36EF-52676E2D578F}"/>
              </a:ext>
            </a:extLst>
          </p:cNvPr>
          <p:cNvSpPr txBox="1"/>
          <p:nvPr/>
        </p:nvSpPr>
        <p:spPr>
          <a:xfrm>
            <a:off x="495299" y="136525"/>
            <a:ext cx="8362951"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Pipeline 2 Extract Imports</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115" name="Group 114">
            <a:extLst>
              <a:ext uri="{FF2B5EF4-FFF2-40B4-BE49-F238E27FC236}">
                <a16:creationId xmlns:a16="http://schemas.microsoft.com/office/drawing/2014/main" id="{B9496EF6-0258-6D3C-68AE-D8870AA4627D}"/>
              </a:ext>
            </a:extLst>
          </p:cNvPr>
          <p:cNvGrpSpPr/>
          <p:nvPr/>
        </p:nvGrpSpPr>
        <p:grpSpPr>
          <a:xfrm>
            <a:off x="686631" y="1259973"/>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a:t>
              </a:r>
            </a:p>
            <a:p>
              <a:pPr marL="285750" indent="-285750">
                <a:lnSpc>
                  <a:spcPct val="150000"/>
                </a:lnSpc>
                <a:buFontTx/>
                <a:buChar char="-"/>
              </a:pP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grpSp>
        <p:nvGrpSpPr>
          <p:cNvPr id="116" name="Group 115">
            <a:extLst>
              <a:ext uri="{FF2B5EF4-FFF2-40B4-BE49-F238E27FC236}">
                <a16:creationId xmlns:a16="http://schemas.microsoft.com/office/drawing/2014/main" id="{85394082-BC4E-A0D7-2AEF-1CB070F2F0B7}"/>
              </a:ext>
            </a:extLst>
          </p:cNvPr>
          <p:cNvGrpSpPr/>
          <p:nvPr/>
        </p:nvGrpSpPr>
        <p:grpSpPr>
          <a:xfrm>
            <a:off x="7026032" y="1112685"/>
            <a:ext cx="4049657" cy="4571454"/>
            <a:chOff x="210903" y="1632064"/>
            <a:chExt cx="3478029" cy="1873534"/>
          </a:xfrm>
        </p:grpSpPr>
        <p:grpSp>
          <p:nvGrpSpPr>
            <p:cNvPr id="117" name="Group 116">
              <a:extLst>
                <a:ext uri="{FF2B5EF4-FFF2-40B4-BE49-F238E27FC236}">
                  <a16:creationId xmlns:a16="http://schemas.microsoft.com/office/drawing/2014/main" id="{3802F601-6EA3-0E56-82F1-39FDE2CAF5FD}"/>
                </a:ext>
              </a:extLst>
            </p:cNvPr>
            <p:cNvGrpSpPr/>
            <p:nvPr/>
          </p:nvGrpSpPr>
          <p:grpSpPr>
            <a:xfrm>
              <a:off x="210903" y="1632064"/>
              <a:ext cx="3478029" cy="1873534"/>
              <a:chOff x="5938156" y="2023975"/>
              <a:chExt cx="2569465" cy="551055"/>
            </a:xfrm>
          </p:grpSpPr>
          <p:sp>
            <p:nvSpPr>
              <p:cNvPr id="119" name="Rectangle 118">
                <a:extLst>
                  <a:ext uri="{FF2B5EF4-FFF2-40B4-BE49-F238E27FC236}">
                    <a16:creationId xmlns:a16="http://schemas.microsoft.com/office/drawing/2014/main" id="{61471A1E-A200-6A22-459A-D33FF9BCD6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0" name="Group 119">
                <a:extLst>
                  <a:ext uri="{FF2B5EF4-FFF2-40B4-BE49-F238E27FC236}">
                    <a16:creationId xmlns:a16="http://schemas.microsoft.com/office/drawing/2014/main" id="{D8B42156-3911-FADB-1741-E02B736CB7E5}"/>
                  </a:ext>
                </a:extLst>
              </p:cNvPr>
              <p:cNvGrpSpPr/>
              <p:nvPr/>
            </p:nvGrpSpPr>
            <p:grpSpPr>
              <a:xfrm>
                <a:off x="5938156" y="2023975"/>
                <a:ext cx="2569465" cy="551055"/>
                <a:chOff x="5921827" y="3617001"/>
                <a:chExt cx="2569465" cy="551055"/>
              </a:xfrm>
              <a:effectLst/>
            </p:grpSpPr>
            <p:sp>
              <p:nvSpPr>
                <p:cNvPr id="121" name="Rectangle 120">
                  <a:extLst>
                    <a:ext uri="{FF2B5EF4-FFF2-40B4-BE49-F238E27FC236}">
                      <a16:creationId xmlns:a16="http://schemas.microsoft.com/office/drawing/2014/main" id="{A14761C7-BB71-C4AB-2702-485979DFFAB4}"/>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a:extLst>
                    <a:ext uri="{FF2B5EF4-FFF2-40B4-BE49-F238E27FC236}">
                      <a16:creationId xmlns:a16="http://schemas.microsoft.com/office/drawing/2014/main" id="{5AC375D6-7922-07B1-84BB-25087D307419}"/>
                    </a:ext>
                  </a:extLst>
                </p:cNvPr>
                <p:cNvSpPr/>
                <p:nvPr/>
              </p:nvSpPr>
              <p:spPr>
                <a:xfrm>
                  <a:off x="5921827" y="3617001"/>
                  <a:ext cx="2569464" cy="7028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18" name="Rectangle 117">
              <a:extLst>
                <a:ext uri="{FF2B5EF4-FFF2-40B4-BE49-F238E27FC236}">
                  <a16:creationId xmlns:a16="http://schemas.microsoft.com/office/drawing/2014/main" id="{01631C53-40F8-252F-A631-C9F05BE5E08C}"/>
                </a:ext>
              </a:extLst>
            </p:cNvPr>
            <p:cNvSpPr/>
            <p:nvPr/>
          </p:nvSpPr>
          <p:spPr>
            <a:xfrm>
              <a:off x="210903" y="1897796"/>
              <a:ext cx="3389197" cy="43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filter_median{ </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type: filter_median</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title: filter_median</a:t>
              </a:r>
            </a:p>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grpSp>
      <p:sp>
        <p:nvSpPr>
          <p:cNvPr id="124" name="Shape">
            <a:extLst>
              <a:ext uri="{FF2B5EF4-FFF2-40B4-BE49-F238E27FC236}">
                <a16:creationId xmlns:a16="http://schemas.microsoft.com/office/drawing/2014/main" id="{8B6C9947-6F21-24D1-4E7A-E9FA85027CE8}"/>
              </a:ext>
            </a:extLst>
          </p:cNvPr>
          <p:cNvSpPr/>
          <p:nvPr/>
        </p:nvSpPr>
        <p:spPr>
          <a:xfrm>
            <a:off x="4915576" y="3429000"/>
            <a:ext cx="1691064" cy="498926"/>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chemeClr val="accent5">
                <a:lumMod val="50000"/>
              </a:schemeClr>
            </a:solidFill>
            <a:miter lim="400000"/>
          </a:ln>
        </p:spPr>
        <p:txBody>
          <a:bodyPr lIns="38100" tIns="38100" rIns="38100" bIns="38100" anchor="ctr"/>
          <a:lstStyle/>
          <a:p>
            <a:pPr algn="ctr"/>
            <a:r>
              <a:rPr lang="en-US" sz="1400" dirty="0">
                <a:latin typeface="Poppins" panose="00000500000000000000" pitchFamily="2" charset="0"/>
                <a:cs typeface="Poppins" panose="00000500000000000000" pitchFamily="2" charset="0"/>
              </a:rPr>
              <a:t>AST code analysis</a:t>
            </a:r>
          </a:p>
        </p:txBody>
      </p:sp>
      <p:sp>
        <p:nvSpPr>
          <p:cNvPr id="2" name="Rectangle 1">
            <a:extLst>
              <a:ext uri="{FF2B5EF4-FFF2-40B4-BE49-F238E27FC236}">
                <a16:creationId xmlns:a16="http://schemas.microsoft.com/office/drawing/2014/main" id="{9AE54699-B1E5-2541-9856-E16E93E9B7DA}"/>
              </a:ext>
            </a:extLst>
          </p:cNvPr>
          <p:cNvSpPr/>
          <p:nvPr/>
        </p:nvSpPr>
        <p:spPr>
          <a:xfrm>
            <a:off x="7026031" y="257671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5">
                    <a:lumMod val="50000"/>
                  </a:schemeClr>
                </a:solidFill>
                <a:latin typeface="Poppins" panose="00000500000000000000" pitchFamily="2" charset="0"/>
                <a:ea typeface="Open Sans" panose="020B0606030504020204" pitchFamily="34" charset="0"/>
                <a:cs typeface="Poppins" panose="00000500000000000000" pitchFamily="2" charset="0"/>
              </a:rPr>
              <a:t>externalmports :</a:t>
            </a:r>
            <a:r>
              <a:rPr lang="en-US" sz="1400" b="1" noProof="1">
                <a:solidFill>
                  <a:schemeClr val="accent5">
                    <a:lumMod val="50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grpSp>
        <p:nvGrpSpPr>
          <p:cNvPr id="3" name="Group 2">
            <a:extLst>
              <a:ext uri="{FF2B5EF4-FFF2-40B4-BE49-F238E27FC236}">
                <a16:creationId xmlns:a16="http://schemas.microsoft.com/office/drawing/2014/main" id="{CE30AEE7-2955-EA1E-6803-B92587CC6F1D}"/>
              </a:ext>
            </a:extLst>
          </p:cNvPr>
          <p:cNvGrpSpPr/>
          <p:nvPr/>
        </p:nvGrpSpPr>
        <p:grpSpPr>
          <a:xfrm>
            <a:off x="686631" y="3428999"/>
            <a:ext cx="3478029" cy="3038475"/>
            <a:chOff x="210903" y="1632064"/>
            <a:chExt cx="3478029" cy="1873534"/>
          </a:xfrm>
        </p:grpSpPr>
        <p:grpSp>
          <p:nvGrpSpPr>
            <p:cNvPr id="4" name="Group 3">
              <a:extLst>
                <a:ext uri="{FF2B5EF4-FFF2-40B4-BE49-F238E27FC236}">
                  <a16:creationId xmlns:a16="http://schemas.microsoft.com/office/drawing/2014/main" id="{A4D21C15-A53A-6C5F-A0AE-5197F4911E88}"/>
                </a:ext>
              </a:extLst>
            </p:cNvPr>
            <p:cNvGrpSpPr/>
            <p:nvPr/>
          </p:nvGrpSpPr>
          <p:grpSpPr>
            <a:xfrm>
              <a:off x="210903" y="1632064"/>
              <a:ext cx="3478029" cy="1873534"/>
              <a:chOff x="5938156" y="2023975"/>
              <a:chExt cx="2569465" cy="551055"/>
            </a:xfrm>
          </p:grpSpPr>
          <p:sp>
            <p:nvSpPr>
              <p:cNvPr id="6" name="Rectangle 5">
                <a:extLst>
                  <a:ext uri="{FF2B5EF4-FFF2-40B4-BE49-F238E27FC236}">
                    <a16:creationId xmlns:a16="http://schemas.microsoft.com/office/drawing/2014/main" id="{247960F2-D35E-78D5-D473-519D63371BC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 name="Group 6">
                <a:extLst>
                  <a:ext uri="{FF2B5EF4-FFF2-40B4-BE49-F238E27FC236}">
                    <a16:creationId xmlns:a16="http://schemas.microsoft.com/office/drawing/2014/main" id="{F0F4DE1D-E9D0-0BEB-F118-719EB59E0F32}"/>
                  </a:ext>
                </a:extLst>
              </p:cNvPr>
              <p:cNvGrpSpPr/>
              <p:nvPr/>
            </p:nvGrpSpPr>
            <p:grpSpPr>
              <a:xfrm>
                <a:off x="5938156" y="2023975"/>
                <a:ext cx="2569465" cy="551055"/>
                <a:chOff x="5921827" y="3617001"/>
                <a:chExt cx="2569465" cy="551055"/>
              </a:xfrm>
              <a:effectLst/>
            </p:grpSpPr>
            <p:sp>
              <p:nvSpPr>
                <p:cNvPr id="8" name="Rectangle 7">
                  <a:extLst>
                    <a:ext uri="{FF2B5EF4-FFF2-40B4-BE49-F238E27FC236}">
                      <a16:creationId xmlns:a16="http://schemas.microsoft.com/office/drawing/2014/main" id="{5E0C557D-12B9-41F8-B96A-0A891CD3036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B09AC9BB-28C7-E758-B448-111C4FC0225B}"/>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Sample Code Snippet</a:t>
                  </a:r>
                </a:p>
              </p:txBody>
            </p:sp>
          </p:grpSp>
        </p:grpSp>
        <p:sp>
          <p:nvSpPr>
            <p:cNvPr id="5" name="Rectangle 4">
              <a:extLst>
                <a:ext uri="{FF2B5EF4-FFF2-40B4-BE49-F238E27FC236}">
                  <a16:creationId xmlns:a16="http://schemas.microsoft.com/office/drawing/2014/main" id="{9B7F0BF6-9F20-BFBE-7C79-83D64476B5AC}"/>
                </a:ext>
              </a:extLst>
            </p:cNvPr>
            <p:cNvSpPr/>
            <p:nvPr/>
          </p:nvSpPr>
          <p:spPr>
            <a:xfrm>
              <a:off x="299734" y="2006145"/>
              <a:ext cx="3389197" cy="595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r>
                <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rPr>
                <a:t>import imagej</a:t>
              </a:r>
            </a:p>
            <a:p>
              <a:pPr marL="285750" indent="-285750">
                <a:buFontTx/>
                <a:buChar char="-"/>
              </a:pPr>
              <a:r>
                <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rPr>
                <a:t>import scyjava as sj</a:t>
              </a:r>
            </a:p>
            <a:p>
              <a:pPr marL="285750" indent="-285750">
                <a:buFontTx/>
                <a:buChar char="-"/>
              </a:pPr>
              <a:r>
                <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rPr>
                <a:t>ij = imagej.init('sc.fiji:fiji:2.14.0')</a:t>
              </a:r>
            </a:p>
          </p:txBody>
        </p:sp>
      </p:grpSp>
      <p:sp>
        <p:nvSpPr>
          <p:cNvPr id="10" name="Rectangle 9">
            <a:extLst>
              <a:ext uri="{FF2B5EF4-FFF2-40B4-BE49-F238E27FC236}">
                <a16:creationId xmlns:a16="http://schemas.microsoft.com/office/drawing/2014/main" id="{ECE9BF60-6419-DB1A-771B-F038DB6909D2}"/>
              </a:ext>
            </a:extLst>
          </p:cNvPr>
          <p:cNvSpPr/>
          <p:nvPr/>
        </p:nvSpPr>
        <p:spPr>
          <a:xfrm>
            <a:off x="763345" y="4948239"/>
            <a:ext cx="3377080" cy="1099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result_image = ij.op().run("create.img",jimage</a:t>
            </a:r>
          </a:p>
          <a:p>
            <a:pPr marL="285750" indent="-285750">
              <a:buFontTx/>
              <a:buChar char="-"/>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result_image= ij.op().run(Op_name, ij.py.jargs(result_image, process_image, HyperSphereShape(range),None))</a:t>
            </a:r>
          </a:p>
        </p:txBody>
      </p:sp>
      <p:sp>
        <p:nvSpPr>
          <p:cNvPr id="11" name="Shape">
            <a:extLst>
              <a:ext uri="{FF2B5EF4-FFF2-40B4-BE49-F238E27FC236}">
                <a16:creationId xmlns:a16="http://schemas.microsoft.com/office/drawing/2014/main" id="{83D54B6C-C125-A647-7DE6-9FDF26E2F221}"/>
              </a:ext>
            </a:extLst>
          </p:cNvPr>
          <p:cNvSpPr/>
          <p:nvPr/>
        </p:nvSpPr>
        <p:spPr>
          <a:xfrm>
            <a:off x="3691068" y="3791781"/>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9581" y="18636"/>
                </a:moveTo>
                <a:lnTo>
                  <a:pt x="2512" y="18636"/>
                </a:lnTo>
                <a:cubicBezTo>
                  <a:pt x="2315" y="17824"/>
                  <a:pt x="1847" y="17296"/>
                  <a:pt x="1305" y="17296"/>
                </a:cubicBezTo>
                <a:cubicBezTo>
                  <a:pt x="566" y="17296"/>
                  <a:pt x="0" y="18271"/>
                  <a:pt x="0" y="19448"/>
                </a:cubicBezTo>
                <a:cubicBezTo>
                  <a:pt x="0" y="20666"/>
                  <a:pt x="591" y="21600"/>
                  <a:pt x="1305" y="21600"/>
                </a:cubicBezTo>
                <a:cubicBezTo>
                  <a:pt x="1847" y="21600"/>
                  <a:pt x="2340" y="21032"/>
                  <a:pt x="2537" y="20260"/>
                </a:cubicBezTo>
                <a:lnTo>
                  <a:pt x="10000" y="20260"/>
                </a:lnTo>
                <a:lnTo>
                  <a:pt x="21600" y="1137"/>
                </a:lnTo>
                <a:lnTo>
                  <a:pt x="20910" y="0"/>
                </a:lnTo>
                <a:lnTo>
                  <a:pt x="9581" y="18636"/>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2" name="Shape">
            <a:extLst>
              <a:ext uri="{FF2B5EF4-FFF2-40B4-BE49-F238E27FC236}">
                <a16:creationId xmlns:a16="http://schemas.microsoft.com/office/drawing/2014/main" id="{6B0837A2-1F83-5FF0-6F67-673DFF492551}"/>
              </a:ext>
            </a:extLst>
          </p:cNvPr>
          <p:cNvSpPr/>
          <p:nvPr/>
        </p:nvSpPr>
        <p:spPr>
          <a:xfrm>
            <a:off x="6515022" y="2739745"/>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spTree>
    <p:extLst>
      <p:ext uri="{BB962C8B-B14F-4D97-AF65-F5344CB8AC3E}">
        <p14:creationId xmlns:p14="http://schemas.microsoft.com/office/powerpoint/2010/main" val="322190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92283762-38E4-D194-36EF-52676E2D578F}"/>
              </a:ext>
            </a:extLst>
          </p:cNvPr>
          <p:cNvSpPr txBox="1"/>
          <p:nvPr/>
        </p:nvSpPr>
        <p:spPr>
          <a:xfrm>
            <a:off x="495299" y="136525"/>
            <a:ext cx="8362951"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Pipeline 2 Extract Imports</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115" name="Group 114">
            <a:extLst>
              <a:ext uri="{FF2B5EF4-FFF2-40B4-BE49-F238E27FC236}">
                <a16:creationId xmlns:a16="http://schemas.microsoft.com/office/drawing/2014/main" id="{B9496EF6-0258-6D3C-68AE-D8870AA4627D}"/>
              </a:ext>
            </a:extLst>
          </p:cNvPr>
          <p:cNvGrpSpPr/>
          <p:nvPr/>
        </p:nvGrpSpPr>
        <p:grpSpPr>
          <a:xfrm>
            <a:off x="686631" y="1259973"/>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a:t>
              </a:r>
            </a:p>
            <a:p>
              <a:pPr marL="285750" indent="-285750">
                <a:lnSpc>
                  <a:spcPct val="150000"/>
                </a:lnSpc>
                <a:buFontTx/>
                <a:buChar char="-"/>
              </a:pP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grpSp>
        <p:nvGrpSpPr>
          <p:cNvPr id="116" name="Group 115">
            <a:extLst>
              <a:ext uri="{FF2B5EF4-FFF2-40B4-BE49-F238E27FC236}">
                <a16:creationId xmlns:a16="http://schemas.microsoft.com/office/drawing/2014/main" id="{85394082-BC4E-A0D7-2AEF-1CB070F2F0B7}"/>
              </a:ext>
            </a:extLst>
          </p:cNvPr>
          <p:cNvGrpSpPr/>
          <p:nvPr/>
        </p:nvGrpSpPr>
        <p:grpSpPr>
          <a:xfrm>
            <a:off x="7026032" y="1112685"/>
            <a:ext cx="4049657" cy="4571454"/>
            <a:chOff x="210903" y="1632064"/>
            <a:chExt cx="3478029" cy="1873534"/>
          </a:xfrm>
        </p:grpSpPr>
        <p:grpSp>
          <p:nvGrpSpPr>
            <p:cNvPr id="117" name="Group 116">
              <a:extLst>
                <a:ext uri="{FF2B5EF4-FFF2-40B4-BE49-F238E27FC236}">
                  <a16:creationId xmlns:a16="http://schemas.microsoft.com/office/drawing/2014/main" id="{3802F601-6EA3-0E56-82F1-39FDE2CAF5FD}"/>
                </a:ext>
              </a:extLst>
            </p:cNvPr>
            <p:cNvGrpSpPr/>
            <p:nvPr/>
          </p:nvGrpSpPr>
          <p:grpSpPr>
            <a:xfrm>
              <a:off x="210903" y="1632064"/>
              <a:ext cx="3478029" cy="1873534"/>
              <a:chOff x="5938156" y="2023975"/>
              <a:chExt cx="2569465" cy="551055"/>
            </a:xfrm>
          </p:grpSpPr>
          <p:sp>
            <p:nvSpPr>
              <p:cNvPr id="119" name="Rectangle 118">
                <a:extLst>
                  <a:ext uri="{FF2B5EF4-FFF2-40B4-BE49-F238E27FC236}">
                    <a16:creationId xmlns:a16="http://schemas.microsoft.com/office/drawing/2014/main" id="{61471A1E-A200-6A22-459A-D33FF9BCD6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0" name="Group 119">
                <a:extLst>
                  <a:ext uri="{FF2B5EF4-FFF2-40B4-BE49-F238E27FC236}">
                    <a16:creationId xmlns:a16="http://schemas.microsoft.com/office/drawing/2014/main" id="{D8B42156-3911-FADB-1741-E02B736CB7E5}"/>
                  </a:ext>
                </a:extLst>
              </p:cNvPr>
              <p:cNvGrpSpPr/>
              <p:nvPr/>
            </p:nvGrpSpPr>
            <p:grpSpPr>
              <a:xfrm>
                <a:off x="5938156" y="2023975"/>
                <a:ext cx="2569465" cy="551055"/>
                <a:chOff x="5921827" y="3617001"/>
                <a:chExt cx="2569465" cy="551055"/>
              </a:xfrm>
              <a:effectLst/>
            </p:grpSpPr>
            <p:sp>
              <p:nvSpPr>
                <p:cNvPr id="121" name="Rectangle 120">
                  <a:extLst>
                    <a:ext uri="{FF2B5EF4-FFF2-40B4-BE49-F238E27FC236}">
                      <a16:creationId xmlns:a16="http://schemas.microsoft.com/office/drawing/2014/main" id="{A14761C7-BB71-C4AB-2702-485979DFFAB4}"/>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a:extLst>
                    <a:ext uri="{FF2B5EF4-FFF2-40B4-BE49-F238E27FC236}">
                      <a16:creationId xmlns:a16="http://schemas.microsoft.com/office/drawing/2014/main" id="{5AC375D6-7922-07B1-84BB-25087D307419}"/>
                    </a:ext>
                  </a:extLst>
                </p:cNvPr>
                <p:cNvSpPr/>
                <p:nvPr/>
              </p:nvSpPr>
              <p:spPr>
                <a:xfrm>
                  <a:off x="5921827" y="3617001"/>
                  <a:ext cx="2569464" cy="7028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18" name="Rectangle 117">
              <a:extLst>
                <a:ext uri="{FF2B5EF4-FFF2-40B4-BE49-F238E27FC236}">
                  <a16:creationId xmlns:a16="http://schemas.microsoft.com/office/drawing/2014/main" id="{01631C53-40F8-252F-A631-C9F05BE5E08C}"/>
                </a:ext>
              </a:extLst>
            </p:cNvPr>
            <p:cNvSpPr/>
            <p:nvPr/>
          </p:nvSpPr>
          <p:spPr>
            <a:xfrm>
              <a:off x="210903" y="1897796"/>
              <a:ext cx="3389197" cy="43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filter_median{ </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type: filter_median</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title: filter_median</a:t>
              </a:r>
            </a:p>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grpSp>
      <p:sp>
        <p:nvSpPr>
          <p:cNvPr id="124" name="Shape">
            <a:extLst>
              <a:ext uri="{FF2B5EF4-FFF2-40B4-BE49-F238E27FC236}">
                <a16:creationId xmlns:a16="http://schemas.microsoft.com/office/drawing/2014/main" id="{8B6C9947-6F21-24D1-4E7A-E9FA85027CE8}"/>
              </a:ext>
            </a:extLst>
          </p:cNvPr>
          <p:cNvSpPr/>
          <p:nvPr/>
        </p:nvSpPr>
        <p:spPr>
          <a:xfrm>
            <a:off x="4915576" y="3429000"/>
            <a:ext cx="1691064" cy="498926"/>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chemeClr val="accent5">
                <a:lumMod val="50000"/>
              </a:schemeClr>
            </a:solidFill>
            <a:miter lim="400000"/>
          </a:ln>
        </p:spPr>
        <p:txBody>
          <a:bodyPr lIns="38100" tIns="38100" rIns="38100" bIns="38100" anchor="ctr"/>
          <a:lstStyle/>
          <a:p>
            <a:pPr algn="ctr"/>
            <a:r>
              <a:rPr lang="en-US" sz="1400" dirty="0">
                <a:latin typeface="Poppins" panose="00000500000000000000" pitchFamily="2" charset="0"/>
                <a:cs typeface="Poppins" panose="00000500000000000000" pitchFamily="2" charset="0"/>
              </a:rPr>
              <a:t>AST code analysis</a:t>
            </a:r>
          </a:p>
        </p:txBody>
      </p:sp>
      <p:sp>
        <p:nvSpPr>
          <p:cNvPr id="2" name="Rectangle 1">
            <a:extLst>
              <a:ext uri="{FF2B5EF4-FFF2-40B4-BE49-F238E27FC236}">
                <a16:creationId xmlns:a16="http://schemas.microsoft.com/office/drawing/2014/main" id="{9AE54699-B1E5-2541-9856-E16E93E9B7DA}"/>
              </a:ext>
            </a:extLst>
          </p:cNvPr>
          <p:cNvSpPr/>
          <p:nvPr/>
        </p:nvSpPr>
        <p:spPr>
          <a:xfrm>
            <a:off x="7026031" y="257671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5">
                    <a:lumMod val="50000"/>
                  </a:schemeClr>
                </a:solidFill>
                <a:latin typeface="Poppins" panose="00000500000000000000" pitchFamily="2" charset="0"/>
                <a:ea typeface="Open Sans" panose="020B0606030504020204" pitchFamily="34" charset="0"/>
                <a:cs typeface="Poppins" panose="00000500000000000000" pitchFamily="2" charset="0"/>
              </a:rPr>
              <a:t>externalmports :</a:t>
            </a:r>
            <a:r>
              <a:rPr lang="en-US" sz="1400" b="1" noProof="1">
                <a:solidFill>
                  <a:schemeClr val="accent5">
                    <a:lumMod val="50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grpSp>
        <p:nvGrpSpPr>
          <p:cNvPr id="3" name="Group 2">
            <a:extLst>
              <a:ext uri="{FF2B5EF4-FFF2-40B4-BE49-F238E27FC236}">
                <a16:creationId xmlns:a16="http://schemas.microsoft.com/office/drawing/2014/main" id="{CE30AEE7-2955-EA1E-6803-B92587CC6F1D}"/>
              </a:ext>
            </a:extLst>
          </p:cNvPr>
          <p:cNvGrpSpPr/>
          <p:nvPr/>
        </p:nvGrpSpPr>
        <p:grpSpPr>
          <a:xfrm>
            <a:off x="686631" y="3428999"/>
            <a:ext cx="3478029" cy="3038475"/>
            <a:chOff x="210903" y="1632064"/>
            <a:chExt cx="3478029" cy="1873534"/>
          </a:xfrm>
        </p:grpSpPr>
        <p:grpSp>
          <p:nvGrpSpPr>
            <p:cNvPr id="4" name="Group 3">
              <a:extLst>
                <a:ext uri="{FF2B5EF4-FFF2-40B4-BE49-F238E27FC236}">
                  <a16:creationId xmlns:a16="http://schemas.microsoft.com/office/drawing/2014/main" id="{A4D21C15-A53A-6C5F-A0AE-5197F4911E88}"/>
                </a:ext>
              </a:extLst>
            </p:cNvPr>
            <p:cNvGrpSpPr/>
            <p:nvPr/>
          </p:nvGrpSpPr>
          <p:grpSpPr>
            <a:xfrm>
              <a:off x="210903" y="1632064"/>
              <a:ext cx="3478029" cy="1873534"/>
              <a:chOff x="5938156" y="2023975"/>
              <a:chExt cx="2569465" cy="551055"/>
            </a:xfrm>
          </p:grpSpPr>
          <p:sp>
            <p:nvSpPr>
              <p:cNvPr id="6" name="Rectangle 5">
                <a:extLst>
                  <a:ext uri="{FF2B5EF4-FFF2-40B4-BE49-F238E27FC236}">
                    <a16:creationId xmlns:a16="http://schemas.microsoft.com/office/drawing/2014/main" id="{247960F2-D35E-78D5-D473-519D63371BC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 name="Group 6">
                <a:extLst>
                  <a:ext uri="{FF2B5EF4-FFF2-40B4-BE49-F238E27FC236}">
                    <a16:creationId xmlns:a16="http://schemas.microsoft.com/office/drawing/2014/main" id="{F0F4DE1D-E9D0-0BEB-F118-719EB59E0F32}"/>
                  </a:ext>
                </a:extLst>
              </p:cNvPr>
              <p:cNvGrpSpPr/>
              <p:nvPr/>
            </p:nvGrpSpPr>
            <p:grpSpPr>
              <a:xfrm>
                <a:off x="5938156" y="2023975"/>
                <a:ext cx="2569465" cy="551055"/>
                <a:chOff x="5921827" y="3617001"/>
                <a:chExt cx="2569465" cy="551055"/>
              </a:xfrm>
              <a:effectLst/>
            </p:grpSpPr>
            <p:sp>
              <p:nvSpPr>
                <p:cNvPr id="8" name="Rectangle 7">
                  <a:extLst>
                    <a:ext uri="{FF2B5EF4-FFF2-40B4-BE49-F238E27FC236}">
                      <a16:creationId xmlns:a16="http://schemas.microsoft.com/office/drawing/2014/main" id="{5E0C557D-12B9-41F8-B96A-0A891CD3036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B09AC9BB-28C7-E758-B448-111C4FC0225B}"/>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Sample Code Snippet</a:t>
                  </a:r>
                </a:p>
              </p:txBody>
            </p:sp>
          </p:grpSp>
        </p:grpSp>
        <p:sp>
          <p:nvSpPr>
            <p:cNvPr id="5" name="Rectangle 4">
              <a:extLst>
                <a:ext uri="{FF2B5EF4-FFF2-40B4-BE49-F238E27FC236}">
                  <a16:creationId xmlns:a16="http://schemas.microsoft.com/office/drawing/2014/main" id="{9B7F0BF6-9F20-BFBE-7C79-83D64476B5AC}"/>
                </a:ext>
              </a:extLst>
            </p:cNvPr>
            <p:cNvSpPr/>
            <p:nvPr/>
          </p:nvSpPr>
          <p:spPr>
            <a:xfrm>
              <a:off x="299734" y="2006145"/>
              <a:ext cx="3389197" cy="595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0" name="Rectangle 9">
            <a:extLst>
              <a:ext uri="{FF2B5EF4-FFF2-40B4-BE49-F238E27FC236}">
                <a16:creationId xmlns:a16="http://schemas.microsoft.com/office/drawing/2014/main" id="{ECE9BF60-6419-DB1A-771B-F038DB6909D2}"/>
              </a:ext>
            </a:extLst>
          </p:cNvPr>
          <p:cNvSpPr/>
          <p:nvPr/>
        </p:nvSpPr>
        <p:spPr>
          <a:xfrm>
            <a:off x="763345" y="4948239"/>
            <a:ext cx="3377080" cy="1099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result_image = ij.op().run("create.img",jimage</a:t>
            </a:r>
          </a:p>
          <a:p>
            <a:pPr marL="285750" indent="-285750">
              <a:buFontTx/>
              <a:buChar char="-"/>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result_image= ij.op().run(Op_name, ij.py.jargs(result_image, process_image, HyperSphereShape(range),None))</a:t>
            </a:r>
          </a:p>
        </p:txBody>
      </p:sp>
      <p:sp>
        <p:nvSpPr>
          <p:cNvPr id="11" name="Shape">
            <a:extLst>
              <a:ext uri="{FF2B5EF4-FFF2-40B4-BE49-F238E27FC236}">
                <a16:creationId xmlns:a16="http://schemas.microsoft.com/office/drawing/2014/main" id="{83D54B6C-C125-A647-7DE6-9FDF26E2F221}"/>
              </a:ext>
            </a:extLst>
          </p:cNvPr>
          <p:cNvSpPr/>
          <p:nvPr/>
        </p:nvSpPr>
        <p:spPr>
          <a:xfrm>
            <a:off x="3691068" y="3791781"/>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9581" y="18636"/>
                </a:moveTo>
                <a:lnTo>
                  <a:pt x="2512" y="18636"/>
                </a:lnTo>
                <a:cubicBezTo>
                  <a:pt x="2315" y="17824"/>
                  <a:pt x="1847" y="17296"/>
                  <a:pt x="1305" y="17296"/>
                </a:cubicBezTo>
                <a:cubicBezTo>
                  <a:pt x="566" y="17296"/>
                  <a:pt x="0" y="18271"/>
                  <a:pt x="0" y="19448"/>
                </a:cubicBezTo>
                <a:cubicBezTo>
                  <a:pt x="0" y="20666"/>
                  <a:pt x="591" y="21600"/>
                  <a:pt x="1305" y="21600"/>
                </a:cubicBezTo>
                <a:cubicBezTo>
                  <a:pt x="1847" y="21600"/>
                  <a:pt x="2340" y="21032"/>
                  <a:pt x="2537" y="20260"/>
                </a:cubicBezTo>
                <a:lnTo>
                  <a:pt x="10000" y="20260"/>
                </a:lnTo>
                <a:lnTo>
                  <a:pt x="21600" y="1137"/>
                </a:lnTo>
                <a:lnTo>
                  <a:pt x="20910" y="0"/>
                </a:lnTo>
                <a:lnTo>
                  <a:pt x="9581" y="18636"/>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2" name="Shape">
            <a:extLst>
              <a:ext uri="{FF2B5EF4-FFF2-40B4-BE49-F238E27FC236}">
                <a16:creationId xmlns:a16="http://schemas.microsoft.com/office/drawing/2014/main" id="{6B0837A2-1F83-5FF0-6F67-673DFF492551}"/>
              </a:ext>
            </a:extLst>
          </p:cNvPr>
          <p:cNvSpPr/>
          <p:nvPr/>
        </p:nvSpPr>
        <p:spPr>
          <a:xfrm>
            <a:off x="6515022" y="2739745"/>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sp>
        <p:nvSpPr>
          <p:cNvPr id="14" name="TextBox 13">
            <a:extLst>
              <a:ext uri="{FF2B5EF4-FFF2-40B4-BE49-F238E27FC236}">
                <a16:creationId xmlns:a16="http://schemas.microsoft.com/office/drawing/2014/main" id="{70FBC8F1-D781-D287-6545-521177CDBA0C}"/>
              </a:ext>
            </a:extLst>
          </p:cNvPr>
          <p:cNvSpPr txBox="1"/>
          <p:nvPr/>
        </p:nvSpPr>
        <p:spPr>
          <a:xfrm>
            <a:off x="8025306" y="2915019"/>
            <a:ext cx="2946950" cy="646331"/>
          </a:xfrm>
          <a:prstGeom prst="rect">
            <a:avLst/>
          </a:prstGeom>
          <a:noFill/>
        </p:spPr>
        <p:txBody>
          <a:bodyPr wrap="square">
            <a:spAutoFit/>
          </a:bodyPr>
          <a:lstStyle/>
          <a:p>
            <a:pPr marL="285750" indent="-285750">
              <a:buFontTx/>
              <a:buChar char="-"/>
            </a:pPr>
            <a:r>
              <a:rPr lang="en-US" sz="1200" noProof="1">
                <a:solidFill>
                  <a:schemeClr val="accent5">
                    <a:lumMod val="50000"/>
                  </a:schemeClr>
                </a:solidFill>
                <a:latin typeface="Poppins" panose="00000500000000000000" pitchFamily="2" charset="0"/>
                <a:ea typeface="Open Sans" panose="020B0606030504020204" pitchFamily="34" charset="0"/>
                <a:cs typeface="Poppins" panose="00000500000000000000" pitchFamily="2" charset="0"/>
              </a:rPr>
              <a:t>import imagej</a:t>
            </a:r>
          </a:p>
          <a:p>
            <a:pPr marL="285750" indent="-285750">
              <a:buFontTx/>
              <a:buChar char="-"/>
            </a:pPr>
            <a:r>
              <a:rPr lang="en-US" sz="1200" noProof="1">
                <a:solidFill>
                  <a:schemeClr val="accent5">
                    <a:lumMod val="50000"/>
                  </a:schemeClr>
                </a:solidFill>
                <a:latin typeface="Poppins" panose="00000500000000000000" pitchFamily="2" charset="0"/>
                <a:ea typeface="Open Sans" panose="020B0606030504020204" pitchFamily="34" charset="0"/>
                <a:cs typeface="Poppins" panose="00000500000000000000" pitchFamily="2" charset="0"/>
              </a:rPr>
              <a:t>import scyjava as sj</a:t>
            </a:r>
          </a:p>
          <a:p>
            <a:pPr marL="285750" indent="-285750">
              <a:buFontTx/>
              <a:buChar char="-"/>
            </a:pPr>
            <a:r>
              <a:rPr lang="en-US" sz="1200" noProof="1">
                <a:solidFill>
                  <a:schemeClr val="accent5">
                    <a:lumMod val="50000"/>
                  </a:schemeClr>
                </a:solidFill>
                <a:latin typeface="Poppins" panose="00000500000000000000" pitchFamily="2" charset="0"/>
                <a:ea typeface="Open Sans" panose="020B0606030504020204" pitchFamily="34" charset="0"/>
                <a:cs typeface="Poppins" panose="00000500000000000000" pitchFamily="2" charset="0"/>
              </a:rPr>
              <a:t>ij = imagej.init('sc.fiji:fiji:2.14.0')</a:t>
            </a:r>
          </a:p>
        </p:txBody>
      </p:sp>
    </p:spTree>
    <p:extLst>
      <p:ext uri="{BB962C8B-B14F-4D97-AF65-F5344CB8AC3E}">
        <p14:creationId xmlns:p14="http://schemas.microsoft.com/office/powerpoint/2010/main" val="80287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92283762-38E4-D194-36EF-52676E2D578F}"/>
              </a:ext>
            </a:extLst>
          </p:cNvPr>
          <p:cNvSpPr txBox="1"/>
          <p:nvPr/>
        </p:nvSpPr>
        <p:spPr>
          <a:xfrm>
            <a:off x="495299" y="136525"/>
            <a:ext cx="8972551"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Pipeline 3 Format codeGenerator</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115" name="Group 114">
            <a:extLst>
              <a:ext uri="{FF2B5EF4-FFF2-40B4-BE49-F238E27FC236}">
                <a16:creationId xmlns:a16="http://schemas.microsoft.com/office/drawing/2014/main" id="{B9496EF6-0258-6D3C-68AE-D8870AA4627D}"/>
              </a:ext>
            </a:extLst>
          </p:cNvPr>
          <p:cNvGrpSpPr/>
          <p:nvPr/>
        </p:nvGrpSpPr>
        <p:grpSpPr>
          <a:xfrm>
            <a:off x="686631" y="1259973"/>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a:t>
              </a:r>
            </a:p>
            <a:p>
              <a:pPr marL="285750" indent="-285750">
                <a:lnSpc>
                  <a:spcPct val="150000"/>
                </a:lnSpc>
                <a:buFontTx/>
                <a:buChar char="-"/>
              </a:pP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grpSp>
        <p:nvGrpSpPr>
          <p:cNvPr id="116" name="Group 115">
            <a:extLst>
              <a:ext uri="{FF2B5EF4-FFF2-40B4-BE49-F238E27FC236}">
                <a16:creationId xmlns:a16="http://schemas.microsoft.com/office/drawing/2014/main" id="{85394082-BC4E-A0D7-2AEF-1CB070F2F0B7}"/>
              </a:ext>
            </a:extLst>
          </p:cNvPr>
          <p:cNvGrpSpPr/>
          <p:nvPr/>
        </p:nvGrpSpPr>
        <p:grpSpPr>
          <a:xfrm>
            <a:off x="7026032" y="1112685"/>
            <a:ext cx="4049657" cy="4571454"/>
            <a:chOff x="210903" y="1632064"/>
            <a:chExt cx="3478029" cy="1873534"/>
          </a:xfrm>
        </p:grpSpPr>
        <p:grpSp>
          <p:nvGrpSpPr>
            <p:cNvPr id="117" name="Group 116">
              <a:extLst>
                <a:ext uri="{FF2B5EF4-FFF2-40B4-BE49-F238E27FC236}">
                  <a16:creationId xmlns:a16="http://schemas.microsoft.com/office/drawing/2014/main" id="{3802F601-6EA3-0E56-82F1-39FDE2CAF5FD}"/>
                </a:ext>
              </a:extLst>
            </p:cNvPr>
            <p:cNvGrpSpPr/>
            <p:nvPr/>
          </p:nvGrpSpPr>
          <p:grpSpPr>
            <a:xfrm>
              <a:off x="210903" y="1632064"/>
              <a:ext cx="3478029" cy="1873534"/>
              <a:chOff x="5938156" y="2023975"/>
              <a:chExt cx="2569465" cy="551055"/>
            </a:xfrm>
          </p:grpSpPr>
          <p:sp>
            <p:nvSpPr>
              <p:cNvPr id="119" name="Rectangle 118">
                <a:extLst>
                  <a:ext uri="{FF2B5EF4-FFF2-40B4-BE49-F238E27FC236}">
                    <a16:creationId xmlns:a16="http://schemas.microsoft.com/office/drawing/2014/main" id="{61471A1E-A200-6A22-459A-D33FF9BCD6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0" name="Group 119">
                <a:extLst>
                  <a:ext uri="{FF2B5EF4-FFF2-40B4-BE49-F238E27FC236}">
                    <a16:creationId xmlns:a16="http://schemas.microsoft.com/office/drawing/2014/main" id="{D8B42156-3911-FADB-1741-E02B736CB7E5}"/>
                  </a:ext>
                </a:extLst>
              </p:cNvPr>
              <p:cNvGrpSpPr/>
              <p:nvPr/>
            </p:nvGrpSpPr>
            <p:grpSpPr>
              <a:xfrm>
                <a:off x="5938156" y="2023975"/>
                <a:ext cx="2569465" cy="551055"/>
                <a:chOff x="5921827" y="3617001"/>
                <a:chExt cx="2569465" cy="551055"/>
              </a:xfrm>
              <a:effectLst/>
            </p:grpSpPr>
            <p:sp>
              <p:nvSpPr>
                <p:cNvPr id="121" name="Rectangle 120">
                  <a:extLst>
                    <a:ext uri="{FF2B5EF4-FFF2-40B4-BE49-F238E27FC236}">
                      <a16:creationId xmlns:a16="http://schemas.microsoft.com/office/drawing/2014/main" id="{A14761C7-BB71-C4AB-2702-485979DFFAB4}"/>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a:extLst>
                    <a:ext uri="{FF2B5EF4-FFF2-40B4-BE49-F238E27FC236}">
                      <a16:creationId xmlns:a16="http://schemas.microsoft.com/office/drawing/2014/main" id="{5AC375D6-7922-07B1-84BB-25087D307419}"/>
                    </a:ext>
                  </a:extLst>
                </p:cNvPr>
                <p:cNvSpPr/>
                <p:nvPr/>
              </p:nvSpPr>
              <p:spPr>
                <a:xfrm>
                  <a:off x="5921827" y="3617001"/>
                  <a:ext cx="2569464" cy="7028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18" name="Rectangle 117">
              <a:extLst>
                <a:ext uri="{FF2B5EF4-FFF2-40B4-BE49-F238E27FC236}">
                  <a16:creationId xmlns:a16="http://schemas.microsoft.com/office/drawing/2014/main" id="{01631C53-40F8-252F-A631-C9F05BE5E08C}"/>
                </a:ext>
              </a:extLst>
            </p:cNvPr>
            <p:cNvSpPr/>
            <p:nvPr/>
          </p:nvSpPr>
          <p:spPr>
            <a:xfrm>
              <a:off x="210903" y="1897796"/>
              <a:ext cx="3389197" cy="43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filter_median{ </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type: filter_median</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title: filter_median</a:t>
              </a:r>
            </a:p>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grpSp>
      <p:sp>
        <p:nvSpPr>
          <p:cNvPr id="124" name="Shape">
            <a:extLst>
              <a:ext uri="{FF2B5EF4-FFF2-40B4-BE49-F238E27FC236}">
                <a16:creationId xmlns:a16="http://schemas.microsoft.com/office/drawing/2014/main" id="{8B6C9947-6F21-24D1-4E7A-E9FA85027CE8}"/>
              </a:ext>
            </a:extLst>
          </p:cNvPr>
          <p:cNvSpPr/>
          <p:nvPr/>
        </p:nvSpPr>
        <p:spPr>
          <a:xfrm>
            <a:off x="4809104" y="4164032"/>
            <a:ext cx="1691064" cy="498926"/>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chemeClr val="accent4">
                <a:lumMod val="75000"/>
              </a:schemeClr>
            </a:solidFill>
            <a:miter lim="400000"/>
          </a:ln>
        </p:spPr>
        <p:txBody>
          <a:bodyPr lIns="38100" tIns="38100" rIns="38100" bIns="38100" anchor="ctr"/>
          <a:lstStyle/>
          <a:p>
            <a:pPr algn="ctr"/>
            <a:r>
              <a:rPr lang="en-US" sz="1400" dirty="0">
                <a:latin typeface="Poppins" panose="00000500000000000000" pitchFamily="2" charset="0"/>
                <a:cs typeface="Poppins" panose="00000500000000000000" pitchFamily="2" charset="0"/>
              </a:rPr>
              <a:t>Specific </a:t>
            </a:r>
            <a:r>
              <a:rPr lang="en-US" altLang="zh-CN" sz="1400" dirty="0">
                <a:latin typeface="Poppins" panose="00000500000000000000" pitchFamily="2" charset="0"/>
                <a:cs typeface="Poppins" panose="00000500000000000000" pitchFamily="2" charset="0"/>
              </a:rPr>
              <a:t>code formatting</a:t>
            </a:r>
            <a:endParaRPr lang="en-US" sz="1400" dirty="0">
              <a:latin typeface="Poppins" panose="00000500000000000000" pitchFamily="2" charset="0"/>
              <a:cs typeface="Poppins" panose="00000500000000000000" pitchFamily="2" charset="0"/>
            </a:endParaRPr>
          </a:p>
        </p:txBody>
      </p:sp>
      <p:sp>
        <p:nvSpPr>
          <p:cNvPr id="2" name="Rectangle 1">
            <a:extLst>
              <a:ext uri="{FF2B5EF4-FFF2-40B4-BE49-F238E27FC236}">
                <a16:creationId xmlns:a16="http://schemas.microsoft.com/office/drawing/2014/main" id="{9AE54699-B1E5-2541-9856-E16E93E9B7DA}"/>
              </a:ext>
            </a:extLst>
          </p:cNvPr>
          <p:cNvSpPr/>
          <p:nvPr/>
        </p:nvSpPr>
        <p:spPr>
          <a:xfrm>
            <a:off x="7026031" y="257671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externalmports :</a:t>
            </a:r>
            <a:r>
              <a:rPr lang="en-US" sz="1400" b="1"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p>
        </p:txBody>
      </p:sp>
      <p:grpSp>
        <p:nvGrpSpPr>
          <p:cNvPr id="3" name="Group 2">
            <a:extLst>
              <a:ext uri="{FF2B5EF4-FFF2-40B4-BE49-F238E27FC236}">
                <a16:creationId xmlns:a16="http://schemas.microsoft.com/office/drawing/2014/main" id="{CE30AEE7-2955-EA1E-6803-B92587CC6F1D}"/>
              </a:ext>
            </a:extLst>
          </p:cNvPr>
          <p:cNvGrpSpPr/>
          <p:nvPr/>
        </p:nvGrpSpPr>
        <p:grpSpPr>
          <a:xfrm>
            <a:off x="686631" y="3428999"/>
            <a:ext cx="3478029" cy="3038475"/>
            <a:chOff x="210903" y="1632064"/>
            <a:chExt cx="3478029" cy="1873534"/>
          </a:xfrm>
        </p:grpSpPr>
        <p:grpSp>
          <p:nvGrpSpPr>
            <p:cNvPr id="4" name="Group 3">
              <a:extLst>
                <a:ext uri="{FF2B5EF4-FFF2-40B4-BE49-F238E27FC236}">
                  <a16:creationId xmlns:a16="http://schemas.microsoft.com/office/drawing/2014/main" id="{A4D21C15-A53A-6C5F-A0AE-5197F4911E88}"/>
                </a:ext>
              </a:extLst>
            </p:cNvPr>
            <p:cNvGrpSpPr/>
            <p:nvPr/>
          </p:nvGrpSpPr>
          <p:grpSpPr>
            <a:xfrm>
              <a:off x="210903" y="1632064"/>
              <a:ext cx="3478029" cy="1873534"/>
              <a:chOff x="5938156" y="2023975"/>
              <a:chExt cx="2569465" cy="551055"/>
            </a:xfrm>
          </p:grpSpPr>
          <p:sp>
            <p:nvSpPr>
              <p:cNvPr id="6" name="Rectangle 5">
                <a:extLst>
                  <a:ext uri="{FF2B5EF4-FFF2-40B4-BE49-F238E27FC236}">
                    <a16:creationId xmlns:a16="http://schemas.microsoft.com/office/drawing/2014/main" id="{247960F2-D35E-78D5-D473-519D63371BC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 name="Group 6">
                <a:extLst>
                  <a:ext uri="{FF2B5EF4-FFF2-40B4-BE49-F238E27FC236}">
                    <a16:creationId xmlns:a16="http://schemas.microsoft.com/office/drawing/2014/main" id="{F0F4DE1D-E9D0-0BEB-F118-719EB59E0F32}"/>
                  </a:ext>
                </a:extLst>
              </p:cNvPr>
              <p:cNvGrpSpPr/>
              <p:nvPr/>
            </p:nvGrpSpPr>
            <p:grpSpPr>
              <a:xfrm>
                <a:off x="5938156" y="2023975"/>
                <a:ext cx="2569465" cy="551055"/>
                <a:chOff x="5921827" y="3617001"/>
                <a:chExt cx="2569465" cy="551055"/>
              </a:xfrm>
              <a:effectLst/>
            </p:grpSpPr>
            <p:sp>
              <p:nvSpPr>
                <p:cNvPr id="8" name="Rectangle 7">
                  <a:extLst>
                    <a:ext uri="{FF2B5EF4-FFF2-40B4-BE49-F238E27FC236}">
                      <a16:creationId xmlns:a16="http://schemas.microsoft.com/office/drawing/2014/main" id="{5E0C557D-12B9-41F8-B96A-0A891CD3036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B09AC9BB-28C7-E758-B448-111C4FC0225B}"/>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Sample Code Snippet</a:t>
                  </a:r>
                </a:p>
              </p:txBody>
            </p:sp>
          </p:grpSp>
        </p:grpSp>
        <p:sp>
          <p:nvSpPr>
            <p:cNvPr id="5" name="Rectangle 4">
              <a:extLst>
                <a:ext uri="{FF2B5EF4-FFF2-40B4-BE49-F238E27FC236}">
                  <a16:creationId xmlns:a16="http://schemas.microsoft.com/office/drawing/2014/main" id="{9B7F0BF6-9F20-BFBE-7C79-83D64476B5AC}"/>
                </a:ext>
              </a:extLst>
            </p:cNvPr>
            <p:cNvSpPr/>
            <p:nvPr/>
          </p:nvSpPr>
          <p:spPr>
            <a:xfrm>
              <a:off x="299734" y="2006145"/>
              <a:ext cx="3389197" cy="595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0" name="Rectangle 9">
            <a:extLst>
              <a:ext uri="{FF2B5EF4-FFF2-40B4-BE49-F238E27FC236}">
                <a16:creationId xmlns:a16="http://schemas.microsoft.com/office/drawing/2014/main" id="{ECE9BF60-6419-DB1A-771B-F038DB6909D2}"/>
              </a:ext>
            </a:extLst>
          </p:cNvPr>
          <p:cNvSpPr/>
          <p:nvPr/>
        </p:nvSpPr>
        <p:spPr>
          <a:xfrm>
            <a:off x="731164" y="4265919"/>
            <a:ext cx="3377080" cy="1249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r>
              <a:rPr lang="en-US" sz="1400" noProof="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result_image = ij.op().run("create.img",jimage</a:t>
            </a:r>
          </a:p>
          <a:p>
            <a:pPr marL="285750" indent="-285750">
              <a:buFontTx/>
              <a:buChar char="-"/>
            </a:pPr>
            <a:r>
              <a:rPr lang="en-US" sz="1400" noProof="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result_image= ij.op().run(Op_name, ij.py.jargs(result_image, process_image, HyperSphereShape(range),None))</a:t>
            </a:r>
          </a:p>
        </p:txBody>
      </p:sp>
      <p:sp>
        <p:nvSpPr>
          <p:cNvPr id="12" name="Shape">
            <a:extLst>
              <a:ext uri="{FF2B5EF4-FFF2-40B4-BE49-F238E27FC236}">
                <a16:creationId xmlns:a16="http://schemas.microsoft.com/office/drawing/2014/main" id="{6B0837A2-1F83-5FF0-6F67-673DFF492551}"/>
              </a:ext>
            </a:extLst>
          </p:cNvPr>
          <p:cNvSpPr/>
          <p:nvPr/>
        </p:nvSpPr>
        <p:spPr>
          <a:xfrm>
            <a:off x="6474796" y="3745045"/>
            <a:ext cx="1096531" cy="665173"/>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accent4">
              <a:lumMod val="75000"/>
            </a:schemeClr>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sp>
        <p:nvSpPr>
          <p:cNvPr id="14" name="TextBox 13">
            <a:extLst>
              <a:ext uri="{FF2B5EF4-FFF2-40B4-BE49-F238E27FC236}">
                <a16:creationId xmlns:a16="http://schemas.microsoft.com/office/drawing/2014/main" id="{70FBC8F1-D781-D287-6545-521177CDBA0C}"/>
              </a:ext>
            </a:extLst>
          </p:cNvPr>
          <p:cNvSpPr txBox="1"/>
          <p:nvPr/>
        </p:nvSpPr>
        <p:spPr>
          <a:xfrm>
            <a:off x="8025306" y="2915019"/>
            <a:ext cx="2946950" cy="646331"/>
          </a:xfrm>
          <a:prstGeom prst="rect">
            <a:avLst/>
          </a:prstGeom>
          <a:noFill/>
        </p:spPr>
        <p:txBody>
          <a:bodyPr wrap="square">
            <a:spAutoFit/>
          </a:bodyPr>
          <a:lstStyle/>
          <a:p>
            <a:pPr marL="285750" indent="-285750">
              <a:buFontTx/>
              <a:buChar char="-"/>
            </a:pPr>
            <a:r>
              <a:rPr lang="en-US" sz="12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import imagej</a:t>
            </a:r>
          </a:p>
          <a:p>
            <a:pPr marL="285750" indent="-285750">
              <a:buFontTx/>
              <a:buChar char="-"/>
            </a:pPr>
            <a:r>
              <a:rPr lang="en-US" sz="12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import scyjava as sj</a:t>
            </a:r>
          </a:p>
          <a:p>
            <a:pPr marL="285750" indent="-285750">
              <a:buFontTx/>
              <a:buChar char="-"/>
            </a:pPr>
            <a:r>
              <a:rPr lang="en-US" sz="12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ij = imagej.init('sc.fiji:fiji:2.14.0')</a:t>
            </a:r>
          </a:p>
        </p:txBody>
      </p:sp>
      <p:sp>
        <p:nvSpPr>
          <p:cNvPr id="20" name="Shape">
            <a:extLst>
              <a:ext uri="{FF2B5EF4-FFF2-40B4-BE49-F238E27FC236}">
                <a16:creationId xmlns:a16="http://schemas.microsoft.com/office/drawing/2014/main" id="{7CFDDAD7-386E-5D4C-EFA2-4028E8878148}"/>
              </a:ext>
            </a:extLst>
          </p:cNvPr>
          <p:cNvSpPr/>
          <p:nvPr/>
        </p:nvSpPr>
        <p:spPr>
          <a:xfrm rot="8130135">
            <a:off x="3851837" y="4229339"/>
            <a:ext cx="904020" cy="548946"/>
          </a:xfrm>
          <a:custGeom>
            <a:avLst/>
            <a:gdLst/>
            <a:ahLst/>
            <a:cxnLst>
              <a:cxn ang="0">
                <a:pos x="wd2" y="hd2"/>
              </a:cxn>
              <a:cxn ang="5400000">
                <a:pos x="wd2" y="hd2"/>
              </a:cxn>
              <a:cxn ang="10800000">
                <a:pos x="wd2" y="hd2"/>
              </a:cxn>
              <a:cxn ang="16200000">
                <a:pos x="wd2" y="hd2"/>
              </a:cxn>
            </a:cxnLst>
            <a:rect l="0" t="0" r="r" b="b"/>
            <a:pathLst>
              <a:path w="21554" h="21600" extrusionOk="0">
                <a:moveTo>
                  <a:pt x="20296" y="17337"/>
                </a:moveTo>
                <a:cubicBezTo>
                  <a:pt x="19755" y="17337"/>
                  <a:pt x="19263" y="17905"/>
                  <a:pt x="19066" y="18677"/>
                </a:cubicBezTo>
                <a:lnTo>
                  <a:pt x="12005" y="18677"/>
                </a:lnTo>
                <a:lnTo>
                  <a:pt x="689" y="0"/>
                </a:lnTo>
                <a:lnTo>
                  <a:pt x="0" y="1137"/>
                </a:lnTo>
                <a:lnTo>
                  <a:pt x="11587" y="20260"/>
                </a:lnTo>
                <a:lnTo>
                  <a:pt x="19041" y="20260"/>
                </a:lnTo>
                <a:cubicBezTo>
                  <a:pt x="19238" y="21072"/>
                  <a:pt x="19706" y="21600"/>
                  <a:pt x="20247" y="21600"/>
                </a:cubicBezTo>
                <a:cubicBezTo>
                  <a:pt x="20985" y="21600"/>
                  <a:pt x="21551" y="20626"/>
                  <a:pt x="21551" y="19448"/>
                </a:cubicBezTo>
                <a:cubicBezTo>
                  <a:pt x="21600" y="18311"/>
                  <a:pt x="21010" y="17337"/>
                  <a:pt x="20296" y="17337"/>
                </a:cubicBezTo>
                <a:close/>
              </a:path>
            </a:pathLst>
          </a:custGeom>
          <a:solidFill>
            <a:schemeClr val="accent4">
              <a:lumMod val="75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1" name="Rectangle 20">
            <a:extLst>
              <a:ext uri="{FF2B5EF4-FFF2-40B4-BE49-F238E27FC236}">
                <a16:creationId xmlns:a16="http://schemas.microsoft.com/office/drawing/2014/main" id="{8AC71756-537E-D3FA-95CD-CB31A5C9AEFE}"/>
              </a:ext>
            </a:extLst>
          </p:cNvPr>
          <p:cNvSpPr/>
          <p:nvPr/>
        </p:nvSpPr>
        <p:spPr>
          <a:xfrm>
            <a:off x="7048323" y="356135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codeGenerator :</a:t>
            </a:r>
            <a:r>
              <a:rPr lang="en-US" sz="1400" b="1"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a:t>
            </a:r>
          </a:p>
        </p:txBody>
      </p:sp>
    </p:spTree>
    <p:extLst>
      <p:ext uri="{BB962C8B-B14F-4D97-AF65-F5344CB8AC3E}">
        <p14:creationId xmlns:p14="http://schemas.microsoft.com/office/powerpoint/2010/main" val="2135120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B9496EF6-0258-6D3C-68AE-D8870AA4627D}"/>
              </a:ext>
            </a:extLst>
          </p:cNvPr>
          <p:cNvGrpSpPr/>
          <p:nvPr/>
        </p:nvGrpSpPr>
        <p:grpSpPr>
          <a:xfrm>
            <a:off x="686631" y="1259973"/>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a:t>
              </a:r>
            </a:p>
            <a:p>
              <a:pPr marL="285750" indent="-285750">
                <a:lnSpc>
                  <a:spcPct val="150000"/>
                </a:lnSpc>
                <a:buFontTx/>
                <a:buChar char="-"/>
              </a:pP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grpSp>
        <p:nvGrpSpPr>
          <p:cNvPr id="116" name="Group 115">
            <a:extLst>
              <a:ext uri="{FF2B5EF4-FFF2-40B4-BE49-F238E27FC236}">
                <a16:creationId xmlns:a16="http://schemas.microsoft.com/office/drawing/2014/main" id="{85394082-BC4E-A0D7-2AEF-1CB070F2F0B7}"/>
              </a:ext>
            </a:extLst>
          </p:cNvPr>
          <p:cNvGrpSpPr/>
          <p:nvPr/>
        </p:nvGrpSpPr>
        <p:grpSpPr>
          <a:xfrm>
            <a:off x="7026032" y="1112685"/>
            <a:ext cx="4049657" cy="4571454"/>
            <a:chOff x="210903" y="1632064"/>
            <a:chExt cx="3478029" cy="1873534"/>
          </a:xfrm>
        </p:grpSpPr>
        <p:grpSp>
          <p:nvGrpSpPr>
            <p:cNvPr id="117" name="Group 116">
              <a:extLst>
                <a:ext uri="{FF2B5EF4-FFF2-40B4-BE49-F238E27FC236}">
                  <a16:creationId xmlns:a16="http://schemas.microsoft.com/office/drawing/2014/main" id="{3802F601-6EA3-0E56-82F1-39FDE2CAF5FD}"/>
                </a:ext>
              </a:extLst>
            </p:cNvPr>
            <p:cNvGrpSpPr/>
            <p:nvPr/>
          </p:nvGrpSpPr>
          <p:grpSpPr>
            <a:xfrm>
              <a:off x="210903" y="1632064"/>
              <a:ext cx="3478029" cy="1873534"/>
              <a:chOff x="5938156" y="2023975"/>
              <a:chExt cx="2569465" cy="551055"/>
            </a:xfrm>
          </p:grpSpPr>
          <p:sp>
            <p:nvSpPr>
              <p:cNvPr id="119" name="Rectangle 118">
                <a:extLst>
                  <a:ext uri="{FF2B5EF4-FFF2-40B4-BE49-F238E27FC236}">
                    <a16:creationId xmlns:a16="http://schemas.microsoft.com/office/drawing/2014/main" id="{61471A1E-A200-6A22-459A-D33FF9BCD6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0" name="Group 119">
                <a:extLst>
                  <a:ext uri="{FF2B5EF4-FFF2-40B4-BE49-F238E27FC236}">
                    <a16:creationId xmlns:a16="http://schemas.microsoft.com/office/drawing/2014/main" id="{D8B42156-3911-FADB-1741-E02B736CB7E5}"/>
                  </a:ext>
                </a:extLst>
              </p:cNvPr>
              <p:cNvGrpSpPr/>
              <p:nvPr/>
            </p:nvGrpSpPr>
            <p:grpSpPr>
              <a:xfrm>
                <a:off x="5938156" y="2023975"/>
                <a:ext cx="2569465" cy="551055"/>
                <a:chOff x="5921827" y="3617001"/>
                <a:chExt cx="2569465" cy="551055"/>
              </a:xfrm>
              <a:effectLst/>
            </p:grpSpPr>
            <p:sp>
              <p:nvSpPr>
                <p:cNvPr id="121" name="Rectangle 120">
                  <a:extLst>
                    <a:ext uri="{FF2B5EF4-FFF2-40B4-BE49-F238E27FC236}">
                      <a16:creationId xmlns:a16="http://schemas.microsoft.com/office/drawing/2014/main" id="{A14761C7-BB71-C4AB-2702-485979DFFAB4}"/>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a:extLst>
                    <a:ext uri="{FF2B5EF4-FFF2-40B4-BE49-F238E27FC236}">
                      <a16:creationId xmlns:a16="http://schemas.microsoft.com/office/drawing/2014/main" id="{5AC375D6-7922-07B1-84BB-25087D307419}"/>
                    </a:ext>
                  </a:extLst>
                </p:cNvPr>
                <p:cNvSpPr/>
                <p:nvPr/>
              </p:nvSpPr>
              <p:spPr>
                <a:xfrm>
                  <a:off x="5921827" y="3617001"/>
                  <a:ext cx="2569464" cy="7028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18" name="Rectangle 117">
              <a:extLst>
                <a:ext uri="{FF2B5EF4-FFF2-40B4-BE49-F238E27FC236}">
                  <a16:creationId xmlns:a16="http://schemas.microsoft.com/office/drawing/2014/main" id="{01631C53-40F8-252F-A631-C9F05BE5E08C}"/>
                </a:ext>
              </a:extLst>
            </p:cNvPr>
            <p:cNvSpPr/>
            <p:nvPr/>
          </p:nvSpPr>
          <p:spPr>
            <a:xfrm>
              <a:off x="210903" y="1897796"/>
              <a:ext cx="3389197" cy="43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filter_median{ </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type: filter_median</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title: filter_median</a:t>
              </a:r>
            </a:p>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grpSp>
      <p:sp>
        <p:nvSpPr>
          <p:cNvPr id="2" name="Rectangle 1">
            <a:extLst>
              <a:ext uri="{FF2B5EF4-FFF2-40B4-BE49-F238E27FC236}">
                <a16:creationId xmlns:a16="http://schemas.microsoft.com/office/drawing/2014/main" id="{9AE54699-B1E5-2541-9856-E16E93E9B7DA}"/>
              </a:ext>
            </a:extLst>
          </p:cNvPr>
          <p:cNvSpPr/>
          <p:nvPr/>
        </p:nvSpPr>
        <p:spPr>
          <a:xfrm>
            <a:off x="7026031" y="257671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externalmports :</a:t>
            </a:r>
            <a:r>
              <a:rPr lang="en-US" sz="1400" b="1"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p>
        </p:txBody>
      </p:sp>
      <p:grpSp>
        <p:nvGrpSpPr>
          <p:cNvPr id="3" name="Group 2">
            <a:extLst>
              <a:ext uri="{FF2B5EF4-FFF2-40B4-BE49-F238E27FC236}">
                <a16:creationId xmlns:a16="http://schemas.microsoft.com/office/drawing/2014/main" id="{CE30AEE7-2955-EA1E-6803-B92587CC6F1D}"/>
              </a:ext>
            </a:extLst>
          </p:cNvPr>
          <p:cNvGrpSpPr/>
          <p:nvPr/>
        </p:nvGrpSpPr>
        <p:grpSpPr>
          <a:xfrm>
            <a:off x="686631" y="3428999"/>
            <a:ext cx="3478029" cy="3038475"/>
            <a:chOff x="210903" y="1632064"/>
            <a:chExt cx="3478029" cy="1873534"/>
          </a:xfrm>
        </p:grpSpPr>
        <p:grpSp>
          <p:nvGrpSpPr>
            <p:cNvPr id="4" name="Group 3">
              <a:extLst>
                <a:ext uri="{FF2B5EF4-FFF2-40B4-BE49-F238E27FC236}">
                  <a16:creationId xmlns:a16="http://schemas.microsoft.com/office/drawing/2014/main" id="{A4D21C15-A53A-6C5F-A0AE-5197F4911E88}"/>
                </a:ext>
              </a:extLst>
            </p:cNvPr>
            <p:cNvGrpSpPr/>
            <p:nvPr/>
          </p:nvGrpSpPr>
          <p:grpSpPr>
            <a:xfrm>
              <a:off x="210903" y="1632064"/>
              <a:ext cx="3478029" cy="1873534"/>
              <a:chOff x="5938156" y="2023975"/>
              <a:chExt cx="2569465" cy="551055"/>
            </a:xfrm>
          </p:grpSpPr>
          <p:sp>
            <p:nvSpPr>
              <p:cNvPr id="6" name="Rectangle 5">
                <a:extLst>
                  <a:ext uri="{FF2B5EF4-FFF2-40B4-BE49-F238E27FC236}">
                    <a16:creationId xmlns:a16="http://schemas.microsoft.com/office/drawing/2014/main" id="{247960F2-D35E-78D5-D473-519D63371BC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 name="Group 6">
                <a:extLst>
                  <a:ext uri="{FF2B5EF4-FFF2-40B4-BE49-F238E27FC236}">
                    <a16:creationId xmlns:a16="http://schemas.microsoft.com/office/drawing/2014/main" id="{F0F4DE1D-E9D0-0BEB-F118-719EB59E0F32}"/>
                  </a:ext>
                </a:extLst>
              </p:cNvPr>
              <p:cNvGrpSpPr/>
              <p:nvPr/>
            </p:nvGrpSpPr>
            <p:grpSpPr>
              <a:xfrm>
                <a:off x="5938156" y="2023975"/>
                <a:ext cx="2569465" cy="551055"/>
                <a:chOff x="5921827" y="3617001"/>
                <a:chExt cx="2569465" cy="551055"/>
              </a:xfrm>
              <a:effectLst/>
            </p:grpSpPr>
            <p:sp>
              <p:nvSpPr>
                <p:cNvPr id="8" name="Rectangle 7">
                  <a:extLst>
                    <a:ext uri="{FF2B5EF4-FFF2-40B4-BE49-F238E27FC236}">
                      <a16:creationId xmlns:a16="http://schemas.microsoft.com/office/drawing/2014/main" id="{5E0C557D-12B9-41F8-B96A-0A891CD3036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B09AC9BB-28C7-E758-B448-111C4FC0225B}"/>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rgbClr val="7030A0"/>
                      </a:solidFill>
                      <a:latin typeface="Poppins SemiBold" panose="00000700000000000000" pitchFamily="2" charset="0"/>
                      <a:ea typeface="Open Sans" panose="020B0606030504020204" pitchFamily="34" charset="0"/>
                      <a:cs typeface="Poppins SemiBold" panose="00000700000000000000" pitchFamily="2" charset="0"/>
                    </a:rPr>
                    <a:t>Static</a:t>
                  </a: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 Code Snippet</a:t>
                  </a:r>
                </a:p>
              </p:txBody>
            </p:sp>
          </p:grpSp>
        </p:grpSp>
        <p:sp>
          <p:nvSpPr>
            <p:cNvPr id="5" name="Rectangle 4">
              <a:extLst>
                <a:ext uri="{FF2B5EF4-FFF2-40B4-BE49-F238E27FC236}">
                  <a16:creationId xmlns:a16="http://schemas.microsoft.com/office/drawing/2014/main" id="{9B7F0BF6-9F20-BFBE-7C79-83D64476B5AC}"/>
                </a:ext>
              </a:extLst>
            </p:cNvPr>
            <p:cNvSpPr/>
            <p:nvPr/>
          </p:nvSpPr>
          <p:spPr>
            <a:xfrm>
              <a:off x="299734" y="2006145"/>
              <a:ext cx="3389197" cy="595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0" name="Rectangle 9">
            <a:extLst>
              <a:ext uri="{FF2B5EF4-FFF2-40B4-BE49-F238E27FC236}">
                <a16:creationId xmlns:a16="http://schemas.microsoft.com/office/drawing/2014/main" id="{ECE9BF60-6419-DB1A-771B-F038DB6909D2}"/>
              </a:ext>
            </a:extLst>
          </p:cNvPr>
          <p:cNvSpPr/>
          <p:nvPr/>
        </p:nvSpPr>
        <p:spPr>
          <a:xfrm>
            <a:off x="731164" y="4265919"/>
            <a:ext cx="3377080" cy="1249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70FBC8F1-D781-D287-6545-521177CDBA0C}"/>
              </a:ext>
            </a:extLst>
          </p:cNvPr>
          <p:cNvSpPr txBox="1"/>
          <p:nvPr/>
        </p:nvSpPr>
        <p:spPr>
          <a:xfrm>
            <a:off x="8025306" y="2915019"/>
            <a:ext cx="2946950" cy="646331"/>
          </a:xfrm>
          <a:prstGeom prst="rect">
            <a:avLst/>
          </a:prstGeom>
          <a:noFill/>
        </p:spPr>
        <p:txBody>
          <a:bodyPr wrap="square">
            <a:spAutoFit/>
          </a:bodyPr>
          <a:lstStyle/>
          <a:p>
            <a:pPr marL="285750" indent="-285750">
              <a:buFontTx/>
              <a:buChar char="-"/>
            </a:pPr>
            <a:r>
              <a:rPr lang="en-US" sz="12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import imagej</a:t>
            </a:r>
          </a:p>
          <a:p>
            <a:pPr marL="285750" indent="-285750">
              <a:buFontTx/>
              <a:buChar char="-"/>
            </a:pPr>
            <a:r>
              <a:rPr lang="en-US" sz="12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import scyjava as sj</a:t>
            </a:r>
          </a:p>
          <a:p>
            <a:pPr marL="285750" indent="-285750">
              <a:buFontTx/>
              <a:buChar char="-"/>
            </a:pPr>
            <a:r>
              <a:rPr lang="en-US" sz="12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ij = imagej.init('sc.fiji:fiji:2.14.0')</a:t>
            </a:r>
          </a:p>
        </p:txBody>
      </p:sp>
      <p:sp>
        <p:nvSpPr>
          <p:cNvPr id="21" name="Rectangle 20">
            <a:extLst>
              <a:ext uri="{FF2B5EF4-FFF2-40B4-BE49-F238E27FC236}">
                <a16:creationId xmlns:a16="http://schemas.microsoft.com/office/drawing/2014/main" id="{8AC71756-537E-D3FA-95CD-CB31A5C9AEFE}"/>
              </a:ext>
            </a:extLst>
          </p:cNvPr>
          <p:cNvSpPr/>
          <p:nvPr/>
        </p:nvSpPr>
        <p:spPr>
          <a:xfrm>
            <a:off x="7077746" y="341624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codeGenerator :</a:t>
            </a:r>
            <a:r>
              <a:rPr lang="en-US" sz="1400" b="1"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p>
        </p:txBody>
      </p:sp>
      <p:sp>
        <p:nvSpPr>
          <p:cNvPr id="11" name="TextBox 10">
            <a:extLst>
              <a:ext uri="{FF2B5EF4-FFF2-40B4-BE49-F238E27FC236}">
                <a16:creationId xmlns:a16="http://schemas.microsoft.com/office/drawing/2014/main" id="{1886AD80-2495-D6A4-B4AA-A20959A578E4}"/>
              </a:ext>
            </a:extLst>
          </p:cNvPr>
          <p:cNvSpPr txBox="1"/>
          <p:nvPr/>
        </p:nvSpPr>
        <p:spPr>
          <a:xfrm>
            <a:off x="495299" y="136525"/>
            <a:ext cx="8972551"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Pipeline 4 Update Input/Output</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15" name="TextBox 14">
            <a:extLst>
              <a:ext uri="{FF2B5EF4-FFF2-40B4-BE49-F238E27FC236}">
                <a16:creationId xmlns:a16="http://schemas.microsoft.com/office/drawing/2014/main" id="{295B2521-E010-A572-F144-37B4C5C8041A}"/>
              </a:ext>
            </a:extLst>
          </p:cNvPr>
          <p:cNvSpPr txBox="1"/>
          <p:nvPr/>
        </p:nvSpPr>
        <p:spPr>
          <a:xfrm>
            <a:off x="7623686" y="3748533"/>
            <a:ext cx="3503715" cy="830997"/>
          </a:xfrm>
          <a:prstGeom prst="rect">
            <a:avLst/>
          </a:prstGeom>
          <a:noFill/>
        </p:spPr>
        <p:txBody>
          <a:bodyPr wrap="square">
            <a:spAutoFit/>
          </a:bodyPr>
          <a:lstStyle/>
          <a:p>
            <a:r>
              <a:rPr lang="en-US" sz="1200" noProof="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function codeGenerator(inputs,outputs,code){</a:t>
            </a:r>
          </a:p>
          <a:p>
            <a:r>
              <a:rPr lang="en-US" sz="1200" noProof="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return `</a:t>
            </a:r>
          </a:p>
          <a:p>
            <a:r>
              <a:rPr lang="en-US" sz="1200" noProof="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${output1} =  _ _ _(${input1},${input2})/n`</a:t>
            </a:r>
          </a:p>
          <a:p>
            <a:r>
              <a:rPr lang="en-US" sz="1200" noProof="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6" name="Rectangle 15">
            <a:extLst>
              <a:ext uri="{FF2B5EF4-FFF2-40B4-BE49-F238E27FC236}">
                <a16:creationId xmlns:a16="http://schemas.microsoft.com/office/drawing/2014/main" id="{41135F9A-FAE8-56BB-E02D-A199B928FF84}"/>
              </a:ext>
            </a:extLst>
          </p:cNvPr>
          <p:cNvSpPr/>
          <p:nvPr/>
        </p:nvSpPr>
        <p:spPr>
          <a:xfrm>
            <a:off x="731164" y="3962791"/>
            <a:ext cx="3389197" cy="965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A438B543-3AB9-5131-9701-8188C2A6EB34}"/>
              </a:ext>
            </a:extLst>
          </p:cNvPr>
          <p:cNvSpPr/>
          <p:nvPr/>
        </p:nvSpPr>
        <p:spPr>
          <a:xfrm>
            <a:off x="719047" y="4871378"/>
            <a:ext cx="3377080" cy="1099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a:extLst>
              <a:ext uri="{FF2B5EF4-FFF2-40B4-BE49-F238E27FC236}">
                <a16:creationId xmlns:a16="http://schemas.microsoft.com/office/drawing/2014/main" id="{DBD115B1-4C46-5A3B-E049-D315194E6B35}"/>
              </a:ext>
            </a:extLst>
          </p:cNvPr>
          <p:cNvSpPr/>
          <p:nvPr/>
        </p:nvSpPr>
        <p:spPr>
          <a:xfrm>
            <a:off x="883564" y="4115191"/>
            <a:ext cx="3389197" cy="965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r>
              <a:rPr lang="en-US"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import imagej</a:t>
            </a:r>
          </a:p>
          <a:p>
            <a:pPr marL="285750" indent="-285750">
              <a:buFontTx/>
              <a:buChar char="-"/>
            </a:pPr>
            <a:r>
              <a:rPr lang="en-US"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import scyjava as sj</a:t>
            </a:r>
          </a:p>
          <a:p>
            <a:pPr marL="285750" indent="-285750">
              <a:buFontTx/>
              <a:buChar char="-"/>
            </a:pPr>
            <a:r>
              <a:rPr lang="en-US"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ij = imagej.init('sc.fiji:fiji:2.14.0')</a:t>
            </a:r>
          </a:p>
        </p:txBody>
      </p:sp>
      <p:sp>
        <p:nvSpPr>
          <p:cNvPr id="19" name="Rectangle 18">
            <a:extLst>
              <a:ext uri="{FF2B5EF4-FFF2-40B4-BE49-F238E27FC236}">
                <a16:creationId xmlns:a16="http://schemas.microsoft.com/office/drawing/2014/main" id="{1DC2CF29-A65E-D9F0-4D1F-0A984E0A15D1}"/>
              </a:ext>
            </a:extLst>
          </p:cNvPr>
          <p:cNvSpPr/>
          <p:nvPr/>
        </p:nvSpPr>
        <p:spPr>
          <a:xfrm>
            <a:off x="871447" y="5023778"/>
            <a:ext cx="3377080" cy="1099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result_image = ij.op().run("create.img",jimage</a:t>
            </a:r>
          </a:p>
          <a:p>
            <a:pPr marL="285750" indent="-285750">
              <a:buFontTx/>
              <a:buChar char="-"/>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result_image= ij.op().run(Op_name, ij.py.jargs(result_image, process_image, HyperSphereShape(range),None))</a:t>
            </a:r>
          </a:p>
        </p:txBody>
      </p:sp>
      <p:sp>
        <p:nvSpPr>
          <p:cNvPr id="22" name="Shape">
            <a:extLst>
              <a:ext uri="{FF2B5EF4-FFF2-40B4-BE49-F238E27FC236}">
                <a16:creationId xmlns:a16="http://schemas.microsoft.com/office/drawing/2014/main" id="{D16A79FE-79EB-14B5-B2EE-4A016D52F223}"/>
              </a:ext>
            </a:extLst>
          </p:cNvPr>
          <p:cNvSpPr/>
          <p:nvPr/>
        </p:nvSpPr>
        <p:spPr>
          <a:xfrm>
            <a:off x="5009584" y="2652561"/>
            <a:ext cx="1531646" cy="416368"/>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7030A0"/>
            </a:solidFill>
            <a:miter lim="400000"/>
          </a:ln>
        </p:spPr>
        <p:txBody>
          <a:bodyPr lIns="38100" tIns="38100" rIns="38100" bIns="38100" anchor="ctr"/>
          <a:lstStyle/>
          <a:p>
            <a:pPr algn="ctr"/>
            <a:r>
              <a:rPr lang="en-US" sz="1200" dirty="0">
                <a:latin typeface="Poppins" panose="00000500000000000000" pitchFamily="2" charset="0"/>
                <a:cs typeface="Poppins" panose="00000500000000000000" pitchFamily="2" charset="0"/>
              </a:rPr>
              <a:t>I</a:t>
            </a:r>
            <a:r>
              <a:rPr lang="en-US" altLang="zh-CN" sz="1200" dirty="0">
                <a:latin typeface="Poppins" panose="00000500000000000000" pitchFamily="2" charset="0"/>
                <a:cs typeface="Poppins" panose="00000500000000000000" pitchFamily="2" charset="0"/>
              </a:rPr>
              <a:t>mageJ API: OpInfo</a:t>
            </a:r>
            <a:r>
              <a:rPr lang="en-US" altLang="zh-CN" sz="900" dirty="0">
                <a:latin typeface="Poppins" panose="00000500000000000000" pitchFamily="2" charset="0"/>
                <a:cs typeface="Poppins" panose="00000500000000000000" pitchFamily="2" charset="0"/>
              </a:rPr>
              <a:t>[12]</a:t>
            </a:r>
            <a:endParaRPr lang="en-US" sz="1200" dirty="0">
              <a:latin typeface="Poppins" panose="00000500000000000000" pitchFamily="2" charset="0"/>
              <a:cs typeface="Poppins" panose="00000500000000000000" pitchFamily="2" charset="0"/>
            </a:endParaRPr>
          </a:p>
        </p:txBody>
      </p:sp>
      <p:sp>
        <p:nvSpPr>
          <p:cNvPr id="27" name="Shape">
            <a:extLst>
              <a:ext uri="{FF2B5EF4-FFF2-40B4-BE49-F238E27FC236}">
                <a16:creationId xmlns:a16="http://schemas.microsoft.com/office/drawing/2014/main" id="{767F86E2-6611-F5AD-5FFC-0051C51C33D9}"/>
              </a:ext>
            </a:extLst>
          </p:cNvPr>
          <p:cNvSpPr/>
          <p:nvPr/>
        </p:nvSpPr>
        <p:spPr>
          <a:xfrm>
            <a:off x="4468908" y="2860745"/>
            <a:ext cx="563793"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15"/>
                  <a:pt x="19473" y="12240"/>
                  <a:pt x="20133" y="12240"/>
                </a:cubicBezTo>
                <a:close/>
              </a:path>
            </a:pathLst>
          </a:custGeom>
          <a:solidFill>
            <a:srgbClr val="7030A0"/>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0" name="Shape">
            <a:extLst>
              <a:ext uri="{FF2B5EF4-FFF2-40B4-BE49-F238E27FC236}">
                <a16:creationId xmlns:a16="http://schemas.microsoft.com/office/drawing/2014/main" id="{8A112543-6FB1-C742-B793-75BE2C184C46}"/>
              </a:ext>
            </a:extLst>
          </p:cNvPr>
          <p:cNvSpPr/>
          <p:nvPr/>
        </p:nvSpPr>
        <p:spPr>
          <a:xfrm>
            <a:off x="3658753" y="2825349"/>
            <a:ext cx="858698" cy="525219"/>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rgbClr val="7030A0"/>
          </a:solidFill>
          <a:ln w="12700">
            <a:miter lim="400000"/>
          </a:ln>
        </p:spPr>
        <p:txBody>
          <a:bodyPr lIns="38100" tIns="38100" rIns="38100" bIns="38100" anchor="ctr"/>
          <a:lstStyle/>
          <a:p>
            <a:pPr algn="ctr">
              <a:defRPr sz="3000">
                <a:solidFill>
                  <a:srgbClr val="FFFFFF"/>
                </a:solidFill>
              </a:defRPr>
            </a:pPr>
            <a:endParaRPr sz="1400" b="1">
              <a:solidFill>
                <a:srgbClr val="7030A0"/>
              </a:solidFill>
            </a:endParaRPr>
          </a:p>
        </p:txBody>
      </p:sp>
      <p:sp>
        <p:nvSpPr>
          <p:cNvPr id="31" name="Shape">
            <a:extLst>
              <a:ext uri="{FF2B5EF4-FFF2-40B4-BE49-F238E27FC236}">
                <a16:creationId xmlns:a16="http://schemas.microsoft.com/office/drawing/2014/main" id="{D203D6CC-5425-5220-81BB-B6ABAC995256}"/>
              </a:ext>
            </a:extLst>
          </p:cNvPr>
          <p:cNvSpPr/>
          <p:nvPr/>
        </p:nvSpPr>
        <p:spPr>
          <a:xfrm flipV="1">
            <a:off x="3676668" y="3324051"/>
            <a:ext cx="858698" cy="525219"/>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rgbClr val="7030A0"/>
          </a:solidFill>
          <a:ln w="12700">
            <a:miter lim="400000"/>
          </a:ln>
        </p:spPr>
        <p:txBody>
          <a:bodyPr lIns="38100" tIns="38100" rIns="38100" bIns="38100" anchor="ctr"/>
          <a:lstStyle/>
          <a:p>
            <a:pPr algn="ctr">
              <a:defRPr sz="3000">
                <a:solidFill>
                  <a:srgbClr val="FFFFFF"/>
                </a:solidFill>
              </a:defRPr>
            </a:pPr>
            <a:endParaRPr sz="1400" b="1">
              <a:solidFill>
                <a:srgbClr val="7030A0"/>
              </a:solidFill>
            </a:endParaRPr>
          </a:p>
        </p:txBody>
      </p:sp>
      <p:sp>
        <p:nvSpPr>
          <p:cNvPr id="32" name="Shape">
            <a:extLst>
              <a:ext uri="{FF2B5EF4-FFF2-40B4-BE49-F238E27FC236}">
                <a16:creationId xmlns:a16="http://schemas.microsoft.com/office/drawing/2014/main" id="{9BD6A5D9-D0D6-B6DF-35D1-73995135ED9E}"/>
              </a:ext>
            </a:extLst>
          </p:cNvPr>
          <p:cNvSpPr/>
          <p:nvPr/>
        </p:nvSpPr>
        <p:spPr>
          <a:xfrm>
            <a:off x="5031626" y="3138051"/>
            <a:ext cx="1531646" cy="416368"/>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7030A0"/>
            </a:solidFill>
            <a:miter lim="400000"/>
          </a:ln>
        </p:spPr>
        <p:txBody>
          <a:bodyPr lIns="38100" tIns="38100" rIns="38100" bIns="38100" anchor="ctr"/>
          <a:lstStyle/>
          <a:p>
            <a:pPr algn="ctr"/>
            <a:r>
              <a:rPr lang="en-US" sz="1200" dirty="0">
                <a:latin typeface="Poppins" panose="00000500000000000000" pitchFamily="2" charset="0"/>
                <a:cs typeface="Poppins" panose="00000500000000000000" pitchFamily="2" charset="0"/>
              </a:rPr>
              <a:t>AST code analysis</a:t>
            </a:r>
          </a:p>
        </p:txBody>
      </p:sp>
      <p:sp>
        <p:nvSpPr>
          <p:cNvPr id="33" name="Shape">
            <a:extLst>
              <a:ext uri="{FF2B5EF4-FFF2-40B4-BE49-F238E27FC236}">
                <a16:creationId xmlns:a16="http://schemas.microsoft.com/office/drawing/2014/main" id="{9F7CB56A-8DCB-DB56-BD89-DFB96DCBF2E4}"/>
              </a:ext>
            </a:extLst>
          </p:cNvPr>
          <p:cNvSpPr/>
          <p:nvPr/>
        </p:nvSpPr>
        <p:spPr>
          <a:xfrm>
            <a:off x="5009584" y="3623541"/>
            <a:ext cx="1531646" cy="416368"/>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7030A0"/>
            </a:solidFill>
            <a:miter lim="400000"/>
          </a:ln>
        </p:spPr>
        <p:txBody>
          <a:bodyPr lIns="38100" tIns="38100" rIns="38100" bIns="38100" anchor="ctr"/>
          <a:lstStyle/>
          <a:p>
            <a:pPr algn="ctr"/>
            <a:r>
              <a:rPr lang="en-US" sz="1200" dirty="0">
                <a:latin typeface="Poppins" panose="00000500000000000000" pitchFamily="2" charset="0"/>
                <a:cs typeface="Poppins" panose="00000500000000000000" pitchFamily="2" charset="0"/>
              </a:rPr>
              <a:t>Op Matching</a:t>
            </a:r>
          </a:p>
        </p:txBody>
      </p:sp>
      <p:sp>
        <p:nvSpPr>
          <p:cNvPr id="34" name="Arrow: Right 33">
            <a:extLst>
              <a:ext uri="{FF2B5EF4-FFF2-40B4-BE49-F238E27FC236}">
                <a16:creationId xmlns:a16="http://schemas.microsoft.com/office/drawing/2014/main" id="{74D67C39-8F31-E010-67EC-2F627558E63A}"/>
              </a:ext>
            </a:extLst>
          </p:cNvPr>
          <p:cNvSpPr/>
          <p:nvPr/>
        </p:nvSpPr>
        <p:spPr>
          <a:xfrm>
            <a:off x="6657975" y="3241536"/>
            <a:ext cx="559761" cy="277265"/>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31384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B9496EF6-0258-6D3C-68AE-D8870AA4627D}"/>
              </a:ext>
            </a:extLst>
          </p:cNvPr>
          <p:cNvGrpSpPr/>
          <p:nvPr/>
        </p:nvGrpSpPr>
        <p:grpSpPr>
          <a:xfrm>
            <a:off x="686631" y="1259973"/>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a:t>
              </a:r>
            </a:p>
            <a:p>
              <a:pPr marL="285750" indent="-285750">
                <a:lnSpc>
                  <a:spcPct val="150000"/>
                </a:lnSpc>
                <a:buFontTx/>
                <a:buChar char="-"/>
              </a:pP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grpSp>
        <p:nvGrpSpPr>
          <p:cNvPr id="116" name="Group 115">
            <a:extLst>
              <a:ext uri="{FF2B5EF4-FFF2-40B4-BE49-F238E27FC236}">
                <a16:creationId xmlns:a16="http://schemas.microsoft.com/office/drawing/2014/main" id="{85394082-BC4E-A0D7-2AEF-1CB070F2F0B7}"/>
              </a:ext>
            </a:extLst>
          </p:cNvPr>
          <p:cNvGrpSpPr/>
          <p:nvPr/>
        </p:nvGrpSpPr>
        <p:grpSpPr>
          <a:xfrm>
            <a:off x="7026032" y="1112685"/>
            <a:ext cx="4049657" cy="4571454"/>
            <a:chOff x="210903" y="1632064"/>
            <a:chExt cx="3478029" cy="1873534"/>
          </a:xfrm>
        </p:grpSpPr>
        <p:grpSp>
          <p:nvGrpSpPr>
            <p:cNvPr id="117" name="Group 116">
              <a:extLst>
                <a:ext uri="{FF2B5EF4-FFF2-40B4-BE49-F238E27FC236}">
                  <a16:creationId xmlns:a16="http://schemas.microsoft.com/office/drawing/2014/main" id="{3802F601-6EA3-0E56-82F1-39FDE2CAF5FD}"/>
                </a:ext>
              </a:extLst>
            </p:cNvPr>
            <p:cNvGrpSpPr/>
            <p:nvPr/>
          </p:nvGrpSpPr>
          <p:grpSpPr>
            <a:xfrm>
              <a:off x="210903" y="1632064"/>
              <a:ext cx="3478029" cy="1873534"/>
              <a:chOff x="5938156" y="2023975"/>
              <a:chExt cx="2569465" cy="551055"/>
            </a:xfrm>
          </p:grpSpPr>
          <p:sp>
            <p:nvSpPr>
              <p:cNvPr id="119" name="Rectangle 118">
                <a:extLst>
                  <a:ext uri="{FF2B5EF4-FFF2-40B4-BE49-F238E27FC236}">
                    <a16:creationId xmlns:a16="http://schemas.microsoft.com/office/drawing/2014/main" id="{61471A1E-A200-6A22-459A-D33FF9BCD6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0" name="Group 119">
                <a:extLst>
                  <a:ext uri="{FF2B5EF4-FFF2-40B4-BE49-F238E27FC236}">
                    <a16:creationId xmlns:a16="http://schemas.microsoft.com/office/drawing/2014/main" id="{D8B42156-3911-FADB-1741-E02B736CB7E5}"/>
                  </a:ext>
                </a:extLst>
              </p:cNvPr>
              <p:cNvGrpSpPr/>
              <p:nvPr/>
            </p:nvGrpSpPr>
            <p:grpSpPr>
              <a:xfrm>
                <a:off x="5938156" y="2023975"/>
                <a:ext cx="2569465" cy="551055"/>
                <a:chOff x="5921827" y="3617001"/>
                <a:chExt cx="2569465" cy="551055"/>
              </a:xfrm>
              <a:effectLst/>
            </p:grpSpPr>
            <p:sp>
              <p:nvSpPr>
                <p:cNvPr id="121" name="Rectangle 120">
                  <a:extLst>
                    <a:ext uri="{FF2B5EF4-FFF2-40B4-BE49-F238E27FC236}">
                      <a16:creationId xmlns:a16="http://schemas.microsoft.com/office/drawing/2014/main" id="{A14761C7-BB71-C4AB-2702-485979DFFAB4}"/>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a:extLst>
                    <a:ext uri="{FF2B5EF4-FFF2-40B4-BE49-F238E27FC236}">
                      <a16:creationId xmlns:a16="http://schemas.microsoft.com/office/drawing/2014/main" id="{5AC375D6-7922-07B1-84BB-25087D307419}"/>
                    </a:ext>
                  </a:extLst>
                </p:cNvPr>
                <p:cNvSpPr/>
                <p:nvPr/>
              </p:nvSpPr>
              <p:spPr>
                <a:xfrm>
                  <a:off x="5921827" y="3617001"/>
                  <a:ext cx="2569464" cy="7028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18" name="Rectangle 117">
              <a:extLst>
                <a:ext uri="{FF2B5EF4-FFF2-40B4-BE49-F238E27FC236}">
                  <a16:creationId xmlns:a16="http://schemas.microsoft.com/office/drawing/2014/main" id="{01631C53-40F8-252F-A631-C9F05BE5E08C}"/>
                </a:ext>
              </a:extLst>
            </p:cNvPr>
            <p:cNvSpPr/>
            <p:nvPr/>
          </p:nvSpPr>
          <p:spPr>
            <a:xfrm>
              <a:off x="210903" y="1897796"/>
              <a:ext cx="3389197" cy="43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filter_median{ </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type: filter_median</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title: filter_median</a:t>
              </a:r>
            </a:p>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grpSp>
      <p:sp>
        <p:nvSpPr>
          <p:cNvPr id="2" name="Rectangle 1">
            <a:extLst>
              <a:ext uri="{FF2B5EF4-FFF2-40B4-BE49-F238E27FC236}">
                <a16:creationId xmlns:a16="http://schemas.microsoft.com/office/drawing/2014/main" id="{9AE54699-B1E5-2541-9856-E16E93E9B7DA}"/>
              </a:ext>
            </a:extLst>
          </p:cNvPr>
          <p:cNvSpPr/>
          <p:nvPr/>
        </p:nvSpPr>
        <p:spPr>
          <a:xfrm>
            <a:off x="7026031" y="257671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externalmports :</a:t>
            </a:r>
            <a:r>
              <a:rPr lang="en-US" sz="1400" b="1"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p>
        </p:txBody>
      </p:sp>
      <p:grpSp>
        <p:nvGrpSpPr>
          <p:cNvPr id="3" name="Group 2">
            <a:extLst>
              <a:ext uri="{FF2B5EF4-FFF2-40B4-BE49-F238E27FC236}">
                <a16:creationId xmlns:a16="http://schemas.microsoft.com/office/drawing/2014/main" id="{CE30AEE7-2955-EA1E-6803-B92587CC6F1D}"/>
              </a:ext>
            </a:extLst>
          </p:cNvPr>
          <p:cNvGrpSpPr/>
          <p:nvPr/>
        </p:nvGrpSpPr>
        <p:grpSpPr>
          <a:xfrm>
            <a:off x="686631" y="3428999"/>
            <a:ext cx="3478029" cy="3038475"/>
            <a:chOff x="210903" y="1632064"/>
            <a:chExt cx="3478029" cy="1873534"/>
          </a:xfrm>
        </p:grpSpPr>
        <p:grpSp>
          <p:nvGrpSpPr>
            <p:cNvPr id="4" name="Group 3">
              <a:extLst>
                <a:ext uri="{FF2B5EF4-FFF2-40B4-BE49-F238E27FC236}">
                  <a16:creationId xmlns:a16="http://schemas.microsoft.com/office/drawing/2014/main" id="{A4D21C15-A53A-6C5F-A0AE-5197F4911E88}"/>
                </a:ext>
              </a:extLst>
            </p:cNvPr>
            <p:cNvGrpSpPr/>
            <p:nvPr/>
          </p:nvGrpSpPr>
          <p:grpSpPr>
            <a:xfrm>
              <a:off x="210903" y="1632064"/>
              <a:ext cx="3478029" cy="1873534"/>
              <a:chOff x="5938156" y="2023975"/>
              <a:chExt cx="2569465" cy="551055"/>
            </a:xfrm>
          </p:grpSpPr>
          <p:sp>
            <p:nvSpPr>
              <p:cNvPr id="6" name="Rectangle 5">
                <a:extLst>
                  <a:ext uri="{FF2B5EF4-FFF2-40B4-BE49-F238E27FC236}">
                    <a16:creationId xmlns:a16="http://schemas.microsoft.com/office/drawing/2014/main" id="{247960F2-D35E-78D5-D473-519D63371BC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 name="Group 6">
                <a:extLst>
                  <a:ext uri="{FF2B5EF4-FFF2-40B4-BE49-F238E27FC236}">
                    <a16:creationId xmlns:a16="http://schemas.microsoft.com/office/drawing/2014/main" id="{F0F4DE1D-E9D0-0BEB-F118-719EB59E0F32}"/>
                  </a:ext>
                </a:extLst>
              </p:cNvPr>
              <p:cNvGrpSpPr/>
              <p:nvPr/>
            </p:nvGrpSpPr>
            <p:grpSpPr>
              <a:xfrm>
                <a:off x="5938156" y="2023975"/>
                <a:ext cx="2569465" cy="551055"/>
                <a:chOff x="5921827" y="3617001"/>
                <a:chExt cx="2569465" cy="551055"/>
              </a:xfrm>
              <a:effectLst/>
            </p:grpSpPr>
            <p:sp>
              <p:nvSpPr>
                <p:cNvPr id="8" name="Rectangle 7">
                  <a:extLst>
                    <a:ext uri="{FF2B5EF4-FFF2-40B4-BE49-F238E27FC236}">
                      <a16:creationId xmlns:a16="http://schemas.microsoft.com/office/drawing/2014/main" id="{5E0C557D-12B9-41F8-B96A-0A891CD3036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B09AC9BB-28C7-E758-B448-111C4FC0225B}"/>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rgbClr val="7030A0"/>
                      </a:solidFill>
                      <a:latin typeface="Poppins SemiBold" panose="00000700000000000000" pitchFamily="2" charset="0"/>
                      <a:ea typeface="Open Sans" panose="020B0606030504020204" pitchFamily="34" charset="0"/>
                      <a:cs typeface="Poppins SemiBold" panose="00000700000000000000" pitchFamily="2" charset="0"/>
                    </a:rPr>
                    <a:t>Static</a:t>
                  </a: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 Code Snippet</a:t>
                  </a:r>
                </a:p>
              </p:txBody>
            </p:sp>
          </p:grpSp>
        </p:grpSp>
        <p:sp>
          <p:nvSpPr>
            <p:cNvPr id="5" name="Rectangle 4">
              <a:extLst>
                <a:ext uri="{FF2B5EF4-FFF2-40B4-BE49-F238E27FC236}">
                  <a16:creationId xmlns:a16="http://schemas.microsoft.com/office/drawing/2014/main" id="{9B7F0BF6-9F20-BFBE-7C79-83D64476B5AC}"/>
                </a:ext>
              </a:extLst>
            </p:cNvPr>
            <p:cNvSpPr/>
            <p:nvPr/>
          </p:nvSpPr>
          <p:spPr>
            <a:xfrm>
              <a:off x="299734" y="2006145"/>
              <a:ext cx="3389197" cy="595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0" name="Rectangle 9">
            <a:extLst>
              <a:ext uri="{FF2B5EF4-FFF2-40B4-BE49-F238E27FC236}">
                <a16:creationId xmlns:a16="http://schemas.microsoft.com/office/drawing/2014/main" id="{ECE9BF60-6419-DB1A-771B-F038DB6909D2}"/>
              </a:ext>
            </a:extLst>
          </p:cNvPr>
          <p:cNvSpPr/>
          <p:nvPr/>
        </p:nvSpPr>
        <p:spPr>
          <a:xfrm>
            <a:off x="731164" y="4265919"/>
            <a:ext cx="3377080" cy="1249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70FBC8F1-D781-D287-6545-521177CDBA0C}"/>
              </a:ext>
            </a:extLst>
          </p:cNvPr>
          <p:cNvSpPr txBox="1"/>
          <p:nvPr/>
        </p:nvSpPr>
        <p:spPr>
          <a:xfrm>
            <a:off x="8025306" y="2915019"/>
            <a:ext cx="2946950" cy="646331"/>
          </a:xfrm>
          <a:prstGeom prst="rect">
            <a:avLst/>
          </a:prstGeom>
          <a:noFill/>
        </p:spPr>
        <p:txBody>
          <a:bodyPr wrap="square">
            <a:spAutoFit/>
          </a:bodyPr>
          <a:lstStyle/>
          <a:p>
            <a:pPr marL="285750" indent="-285750">
              <a:buFontTx/>
              <a:buChar char="-"/>
            </a:pPr>
            <a:r>
              <a:rPr lang="en-US" sz="12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import imagej</a:t>
            </a:r>
          </a:p>
          <a:p>
            <a:pPr marL="285750" indent="-285750">
              <a:buFontTx/>
              <a:buChar char="-"/>
            </a:pPr>
            <a:r>
              <a:rPr lang="en-US" sz="12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import scyjava as sj</a:t>
            </a:r>
          </a:p>
          <a:p>
            <a:pPr marL="285750" indent="-285750">
              <a:buFontTx/>
              <a:buChar char="-"/>
            </a:pPr>
            <a:r>
              <a:rPr lang="en-US" sz="12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ij = imagej.init('sc.fiji:fiji:2.14.0')</a:t>
            </a:r>
          </a:p>
        </p:txBody>
      </p:sp>
      <p:sp>
        <p:nvSpPr>
          <p:cNvPr id="21" name="Rectangle 20">
            <a:extLst>
              <a:ext uri="{FF2B5EF4-FFF2-40B4-BE49-F238E27FC236}">
                <a16:creationId xmlns:a16="http://schemas.microsoft.com/office/drawing/2014/main" id="{8AC71756-537E-D3FA-95CD-CB31A5C9AEFE}"/>
              </a:ext>
            </a:extLst>
          </p:cNvPr>
          <p:cNvSpPr/>
          <p:nvPr/>
        </p:nvSpPr>
        <p:spPr>
          <a:xfrm>
            <a:off x="7077746" y="341624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codeGenerator :</a:t>
            </a:r>
            <a:r>
              <a:rPr lang="en-US" sz="1400" b="1"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p>
        </p:txBody>
      </p:sp>
      <p:sp>
        <p:nvSpPr>
          <p:cNvPr id="11" name="TextBox 10">
            <a:extLst>
              <a:ext uri="{FF2B5EF4-FFF2-40B4-BE49-F238E27FC236}">
                <a16:creationId xmlns:a16="http://schemas.microsoft.com/office/drawing/2014/main" id="{1886AD80-2495-D6A4-B4AA-A20959A578E4}"/>
              </a:ext>
            </a:extLst>
          </p:cNvPr>
          <p:cNvSpPr txBox="1"/>
          <p:nvPr/>
        </p:nvSpPr>
        <p:spPr>
          <a:xfrm>
            <a:off x="495299" y="136525"/>
            <a:ext cx="8972551"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Pipeline 4 Update Input/Output</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15" name="TextBox 14">
            <a:extLst>
              <a:ext uri="{FF2B5EF4-FFF2-40B4-BE49-F238E27FC236}">
                <a16:creationId xmlns:a16="http://schemas.microsoft.com/office/drawing/2014/main" id="{295B2521-E010-A572-F144-37B4C5C8041A}"/>
              </a:ext>
            </a:extLst>
          </p:cNvPr>
          <p:cNvSpPr txBox="1"/>
          <p:nvPr/>
        </p:nvSpPr>
        <p:spPr>
          <a:xfrm>
            <a:off x="7623686" y="3748533"/>
            <a:ext cx="3503715" cy="830997"/>
          </a:xfrm>
          <a:prstGeom prst="rect">
            <a:avLst/>
          </a:prstGeom>
          <a:noFill/>
        </p:spPr>
        <p:txBody>
          <a:bodyPr wrap="square">
            <a:spAutoFit/>
          </a:bodyPr>
          <a:lstStyle/>
          <a:p>
            <a:r>
              <a:rPr lang="en-US" sz="1200" noProof="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function codeGenerator(inputs,outputs,code){</a:t>
            </a:r>
          </a:p>
          <a:p>
            <a:r>
              <a:rPr lang="en-US" sz="1200" noProof="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return `</a:t>
            </a:r>
          </a:p>
          <a:p>
            <a:r>
              <a:rPr lang="en-US" sz="1200" noProof="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${output1} =  _ _ _(${input1},${input2})/n`</a:t>
            </a:r>
          </a:p>
          <a:p>
            <a:r>
              <a:rPr lang="en-US" sz="1200" noProof="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6" name="Rectangle 15">
            <a:extLst>
              <a:ext uri="{FF2B5EF4-FFF2-40B4-BE49-F238E27FC236}">
                <a16:creationId xmlns:a16="http://schemas.microsoft.com/office/drawing/2014/main" id="{41135F9A-FAE8-56BB-E02D-A199B928FF84}"/>
              </a:ext>
            </a:extLst>
          </p:cNvPr>
          <p:cNvSpPr/>
          <p:nvPr/>
        </p:nvSpPr>
        <p:spPr>
          <a:xfrm>
            <a:off x="731164" y="3962791"/>
            <a:ext cx="3389197" cy="965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A438B543-3AB9-5131-9701-8188C2A6EB34}"/>
              </a:ext>
            </a:extLst>
          </p:cNvPr>
          <p:cNvSpPr/>
          <p:nvPr/>
        </p:nvSpPr>
        <p:spPr>
          <a:xfrm>
            <a:off x="719047" y="4871378"/>
            <a:ext cx="3377080" cy="1099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a:extLst>
              <a:ext uri="{FF2B5EF4-FFF2-40B4-BE49-F238E27FC236}">
                <a16:creationId xmlns:a16="http://schemas.microsoft.com/office/drawing/2014/main" id="{DBD115B1-4C46-5A3B-E049-D315194E6B35}"/>
              </a:ext>
            </a:extLst>
          </p:cNvPr>
          <p:cNvSpPr/>
          <p:nvPr/>
        </p:nvSpPr>
        <p:spPr>
          <a:xfrm>
            <a:off x="883564" y="4115191"/>
            <a:ext cx="3389197" cy="965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r>
              <a:rPr lang="en-US"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import imagej</a:t>
            </a:r>
          </a:p>
          <a:p>
            <a:pPr marL="285750" indent="-285750">
              <a:buFontTx/>
              <a:buChar char="-"/>
            </a:pPr>
            <a:r>
              <a:rPr lang="en-US"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import scyjava as sj</a:t>
            </a:r>
          </a:p>
          <a:p>
            <a:pPr marL="285750" indent="-285750">
              <a:buFontTx/>
              <a:buChar char="-"/>
            </a:pPr>
            <a:r>
              <a:rPr lang="en-US"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ij = imagej.init('sc.fiji:fiji:2.14.0')</a:t>
            </a:r>
          </a:p>
        </p:txBody>
      </p:sp>
      <p:sp>
        <p:nvSpPr>
          <p:cNvPr id="19" name="Rectangle 18">
            <a:extLst>
              <a:ext uri="{FF2B5EF4-FFF2-40B4-BE49-F238E27FC236}">
                <a16:creationId xmlns:a16="http://schemas.microsoft.com/office/drawing/2014/main" id="{1DC2CF29-A65E-D9F0-4D1F-0A984E0A15D1}"/>
              </a:ext>
            </a:extLst>
          </p:cNvPr>
          <p:cNvSpPr/>
          <p:nvPr/>
        </p:nvSpPr>
        <p:spPr>
          <a:xfrm>
            <a:off x="871447" y="5023778"/>
            <a:ext cx="3377080" cy="1099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result_image = ij.op().run("create.img",jimage</a:t>
            </a:r>
          </a:p>
          <a:p>
            <a:pPr marL="285750" indent="-285750">
              <a:buFontTx/>
              <a:buChar char="-"/>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result_image= ij.op().run(Op_name, ij.py.jargs(result_image, process_image, HyperSphereShape(range),None))</a:t>
            </a:r>
          </a:p>
        </p:txBody>
      </p:sp>
      <p:sp>
        <p:nvSpPr>
          <p:cNvPr id="22" name="Shape">
            <a:extLst>
              <a:ext uri="{FF2B5EF4-FFF2-40B4-BE49-F238E27FC236}">
                <a16:creationId xmlns:a16="http://schemas.microsoft.com/office/drawing/2014/main" id="{D16A79FE-79EB-14B5-B2EE-4A016D52F223}"/>
              </a:ext>
            </a:extLst>
          </p:cNvPr>
          <p:cNvSpPr/>
          <p:nvPr/>
        </p:nvSpPr>
        <p:spPr>
          <a:xfrm>
            <a:off x="5009584" y="2652561"/>
            <a:ext cx="1531646" cy="416368"/>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7030A0"/>
            </a:solidFill>
            <a:miter lim="400000"/>
          </a:ln>
        </p:spPr>
        <p:txBody>
          <a:bodyPr lIns="38100" tIns="38100" rIns="38100" bIns="38100" anchor="ctr"/>
          <a:lstStyle/>
          <a:p>
            <a:pPr algn="ctr"/>
            <a:r>
              <a:rPr lang="en-US" sz="1200" dirty="0">
                <a:latin typeface="Poppins" panose="00000500000000000000" pitchFamily="2" charset="0"/>
                <a:cs typeface="Poppins" panose="00000500000000000000" pitchFamily="2" charset="0"/>
              </a:rPr>
              <a:t>I</a:t>
            </a:r>
            <a:r>
              <a:rPr lang="en-US" altLang="zh-CN" sz="1200" dirty="0">
                <a:latin typeface="Poppins" panose="00000500000000000000" pitchFamily="2" charset="0"/>
                <a:cs typeface="Poppins" panose="00000500000000000000" pitchFamily="2" charset="0"/>
              </a:rPr>
              <a:t>mageJ API: OpInfo</a:t>
            </a:r>
            <a:r>
              <a:rPr lang="en-US" altLang="zh-CN" sz="900" dirty="0">
                <a:latin typeface="Poppins" panose="00000500000000000000" pitchFamily="2" charset="0"/>
                <a:cs typeface="Poppins" panose="00000500000000000000" pitchFamily="2" charset="0"/>
              </a:rPr>
              <a:t>[12]</a:t>
            </a:r>
            <a:endParaRPr lang="en-US" sz="1200" dirty="0">
              <a:latin typeface="Poppins" panose="00000500000000000000" pitchFamily="2" charset="0"/>
              <a:cs typeface="Poppins" panose="00000500000000000000" pitchFamily="2" charset="0"/>
            </a:endParaRPr>
          </a:p>
        </p:txBody>
      </p:sp>
      <p:sp>
        <p:nvSpPr>
          <p:cNvPr id="27" name="Shape">
            <a:extLst>
              <a:ext uri="{FF2B5EF4-FFF2-40B4-BE49-F238E27FC236}">
                <a16:creationId xmlns:a16="http://schemas.microsoft.com/office/drawing/2014/main" id="{767F86E2-6611-F5AD-5FFC-0051C51C33D9}"/>
              </a:ext>
            </a:extLst>
          </p:cNvPr>
          <p:cNvSpPr/>
          <p:nvPr/>
        </p:nvSpPr>
        <p:spPr>
          <a:xfrm>
            <a:off x="4468908" y="2860745"/>
            <a:ext cx="563793"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15"/>
                  <a:pt x="19473" y="12240"/>
                  <a:pt x="20133" y="12240"/>
                </a:cubicBezTo>
                <a:close/>
              </a:path>
            </a:pathLst>
          </a:custGeom>
          <a:solidFill>
            <a:srgbClr val="7030A0"/>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0" name="Shape">
            <a:extLst>
              <a:ext uri="{FF2B5EF4-FFF2-40B4-BE49-F238E27FC236}">
                <a16:creationId xmlns:a16="http://schemas.microsoft.com/office/drawing/2014/main" id="{8A112543-6FB1-C742-B793-75BE2C184C46}"/>
              </a:ext>
            </a:extLst>
          </p:cNvPr>
          <p:cNvSpPr/>
          <p:nvPr/>
        </p:nvSpPr>
        <p:spPr>
          <a:xfrm>
            <a:off x="3658753" y="2825349"/>
            <a:ext cx="858698" cy="525219"/>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rgbClr val="7030A0"/>
          </a:solidFill>
          <a:ln w="12700">
            <a:miter lim="400000"/>
          </a:ln>
        </p:spPr>
        <p:txBody>
          <a:bodyPr lIns="38100" tIns="38100" rIns="38100" bIns="38100" anchor="ctr"/>
          <a:lstStyle/>
          <a:p>
            <a:pPr algn="ctr">
              <a:defRPr sz="3000">
                <a:solidFill>
                  <a:srgbClr val="FFFFFF"/>
                </a:solidFill>
              </a:defRPr>
            </a:pPr>
            <a:endParaRPr sz="1400" b="1">
              <a:solidFill>
                <a:srgbClr val="7030A0"/>
              </a:solidFill>
            </a:endParaRPr>
          </a:p>
        </p:txBody>
      </p:sp>
      <p:sp>
        <p:nvSpPr>
          <p:cNvPr id="31" name="Shape">
            <a:extLst>
              <a:ext uri="{FF2B5EF4-FFF2-40B4-BE49-F238E27FC236}">
                <a16:creationId xmlns:a16="http://schemas.microsoft.com/office/drawing/2014/main" id="{D203D6CC-5425-5220-81BB-B6ABAC995256}"/>
              </a:ext>
            </a:extLst>
          </p:cNvPr>
          <p:cNvSpPr/>
          <p:nvPr/>
        </p:nvSpPr>
        <p:spPr>
          <a:xfrm flipV="1">
            <a:off x="3676668" y="3324051"/>
            <a:ext cx="858698" cy="525219"/>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rgbClr val="7030A0"/>
          </a:solidFill>
          <a:ln w="12700">
            <a:miter lim="400000"/>
          </a:ln>
        </p:spPr>
        <p:txBody>
          <a:bodyPr lIns="38100" tIns="38100" rIns="38100" bIns="38100" anchor="ctr"/>
          <a:lstStyle/>
          <a:p>
            <a:pPr algn="ctr">
              <a:defRPr sz="3000">
                <a:solidFill>
                  <a:srgbClr val="FFFFFF"/>
                </a:solidFill>
              </a:defRPr>
            </a:pPr>
            <a:endParaRPr sz="1400" b="1">
              <a:solidFill>
                <a:srgbClr val="7030A0"/>
              </a:solidFill>
            </a:endParaRPr>
          </a:p>
        </p:txBody>
      </p:sp>
      <p:sp>
        <p:nvSpPr>
          <p:cNvPr id="32" name="Shape">
            <a:extLst>
              <a:ext uri="{FF2B5EF4-FFF2-40B4-BE49-F238E27FC236}">
                <a16:creationId xmlns:a16="http://schemas.microsoft.com/office/drawing/2014/main" id="{9BD6A5D9-D0D6-B6DF-35D1-73995135ED9E}"/>
              </a:ext>
            </a:extLst>
          </p:cNvPr>
          <p:cNvSpPr/>
          <p:nvPr/>
        </p:nvSpPr>
        <p:spPr>
          <a:xfrm>
            <a:off x="5031626" y="3138051"/>
            <a:ext cx="1531646" cy="416368"/>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7030A0"/>
            </a:solidFill>
            <a:miter lim="400000"/>
          </a:ln>
        </p:spPr>
        <p:txBody>
          <a:bodyPr lIns="38100" tIns="38100" rIns="38100" bIns="38100" anchor="ctr"/>
          <a:lstStyle/>
          <a:p>
            <a:pPr algn="ctr"/>
            <a:r>
              <a:rPr lang="en-US" sz="1200" dirty="0">
                <a:latin typeface="Poppins" panose="00000500000000000000" pitchFamily="2" charset="0"/>
                <a:cs typeface="Poppins" panose="00000500000000000000" pitchFamily="2" charset="0"/>
              </a:rPr>
              <a:t>AST code analysis</a:t>
            </a:r>
          </a:p>
        </p:txBody>
      </p:sp>
      <p:sp>
        <p:nvSpPr>
          <p:cNvPr id="33" name="Shape">
            <a:extLst>
              <a:ext uri="{FF2B5EF4-FFF2-40B4-BE49-F238E27FC236}">
                <a16:creationId xmlns:a16="http://schemas.microsoft.com/office/drawing/2014/main" id="{9F7CB56A-8DCB-DB56-BD89-DFB96DCBF2E4}"/>
              </a:ext>
            </a:extLst>
          </p:cNvPr>
          <p:cNvSpPr/>
          <p:nvPr/>
        </p:nvSpPr>
        <p:spPr>
          <a:xfrm>
            <a:off x="5009584" y="3623541"/>
            <a:ext cx="1531646" cy="416368"/>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7030A0"/>
            </a:solidFill>
            <a:miter lim="400000"/>
          </a:ln>
        </p:spPr>
        <p:txBody>
          <a:bodyPr lIns="38100" tIns="38100" rIns="38100" bIns="38100" anchor="ctr"/>
          <a:lstStyle/>
          <a:p>
            <a:pPr algn="ctr"/>
            <a:r>
              <a:rPr lang="en-US" sz="1200" dirty="0">
                <a:latin typeface="Poppins" panose="00000500000000000000" pitchFamily="2" charset="0"/>
                <a:cs typeface="Poppins" panose="00000500000000000000" pitchFamily="2" charset="0"/>
              </a:rPr>
              <a:t>Op Matching</a:t>
            </a:r>
          </a:p>
        </p:txBody>
      </p:sp>
      <p:sp>
        <p:nvSpPr>
          <p:cNvPr id="34" name="Arrow: Right 33">
            <a:extLst>
              <a:ext uri="{FF2B5EF4-FFF2-40B4-BE49-F238E27FC236}">
                <a16:creationId xmlns:a16="http://schemas.microsoft.com/office/drawing/2014/main" id="{74D67C39-8F31-E010-67EC-2F627558E63A}"/>
              </a:ext>
            </a:extLst>
          </p:cNvPr>
          <p:cNvSpPr/>
          <p:nvPr/>
        </p:nvSpPr>
        <p:spPr>
          <a:xfrm>
            <a:off x="6657975" y="3241536"/>
            <a:ext cx="559761" cy="277265"/>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Rectangle 11">
            <a:extLst>
              <a:ext uri="{FF2B5EF4-FFF2-40B4-BE49-F238E27FC236}">
                <a16:creationId xmlns:a16="http://schemas.microsoft.com/office/drawing/2014/main" id="{057D38F8-E542-A60A-C805-C271E6560AFA}"/>
              </a:ext>
            </a:extLst>
          </p:cNvPr>
          <p:cNvSpPr/>
          <p:nvPr/>
        </p:nvSpPr>
        <p:spPr>
          <a:xfrm>
            <a:off x="7050268" y="4498075"/>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rgbClr val="7030A0"/>
                </a:solidFill>
                <a:latin typeface="Poppins" panose="00000500000000000000" pitchFamily="2" charset="0"/>
                <a:ea typeface="Open Sans" panose="020B0606030504020204" pitchFamily="34" charset="0"/>
                <a:cs typeface="Poppins" panose="00000500000000000000" pitchFamily="2" charset="0"/>
              </a:rPr>
              <a:t>                  inputs :{</a:t>
            </a:r>
            <a:r>
              <a:rPr lang="en-US" sz="1400" b="1"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p>
        </p:txBody>
      </p:sp>
      <p:sp>
        <p:nvSpPr>
          <p:cNvPr id="13" name="Rectangle 12">
            <a:extLst>
              <a:ext uri="{FF2B5EF4-FFF2-40B4-BE49-F238E27FC236}">
                <a16:creationId xmlns:a16="http://schemas.microsoft.com/office/drawing/2014/main" id="{55AB3CE7-EEC4-65B4-1806-AC6C074991E8}"/>
              </a:ext>
            </a:extLst>
          </p:cNvPr>
          <p:cNvSpPr/>
          <p:nvPr/>
        </p:nvSpPr>
        <p:spPr>
          <a:xfrm>
            <a:off x="7026030" y="4751765"/>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rgbClr val="7030A0"/>
                </a:solidFill>
                <a:latin typeface="Poppins" panose="00000500000000000000" pitchFamily="2" charset="0"/>
                <a:ea typeface="Open Sans" panose="020B0606030504020204" pitchFamily="34" charset="0"/>
                <a:cs typeface="Poppins" panose="00000500000000000000" pitchFamily="2" charset="0"/>
              </a:rPr>
              <a:t>                       input_image{</a:t>
            </a:r>
          </a:p>
        </p:txBody>
      </p:sp>
      <p:sp>
        <p:nvSpPr>
          <p:cNvPr id="20" name="Rectangle 19">
            <a:extLst>
              <a:ext uri="{FF2B5EF4-FFF2-40B4-BE49-F238E27FC236}">
                <a16:creationId xmlns:a16="http://schemas.microsoft.com/office/drawing/2014/main" id="{33C102EE-D6B0-C509-0ECF-1D6AFEFDD926}"/>
              </a:ext>
            </a:extLst>
          </p:cNvPr>
          <p:cNvSpPr/>
          <p:nvPr/>
        </p:nvSpPr>
        <p:spPr>
          <a:xfrm>
            <a:off x="7402903" y="498946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rgbClr val="7030A0"/>
                </a:solidFill>
                <a:latin typeface="Poppins" panose="00000500000000000000" pitchFamily="2" charset="0"/>
                <a:ea typeface="Open Sans" panose="020B0606030504020204" pitchFamily="34" charset="0"/>
                <a:cs typeface="Poppins" panose="00000500000000000000" pitchFamily="2" charset="0"/>
              </a:rPr>
              <a:t>                       datatype: image</a:t>
            </a:r>
          </a:p>
        </p:txBody>
      </p:sp>
    </p:spTree>
    <p:extLst>
      <p:ext uri="{BB962C8B-B14F-4D97-AF65-F5344CB8AC3E}">
        <p14:creationId xmlns:p14="http://schemas.microsoft.com/office/powerpoint/2010/main" val="3258955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a:extLst>
              <a:ext uri="{FF2B5EF4-FFF2-40B4-BE49-F238E27FC236}">
                <a16:creationId xmlns:a16="http://schemas.microsoft.com/office/drawing/2014/main" id="{92283762-38E4-D194-36EF-52676E2D578F}"/>
              </a:ext>
            </a:extLst>
          </p:cNvPr>
          <p:cNvSpPr txBox="1"/>
          <p:nvPr/>
        </p:nvSpPr>
        <p:spPr>
          <a:xfrm>
            <a:off x="495299" y="136525"/>
            <a:ext cx="8362951" cy="954107"/>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Auto Generation for ImageJ Op</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115" name="Group 114">
            <a:extLst>
              <a:ext uri="{FF2B5EF4-FFF2-40B4-BE49-F238E27FC236}">
                <a16:creationId xmlns:a16="http://schemas.microsoft.com/office/drawing/2014/main" id="{B9496EF6-0258-6D3C-68AE-D8870AA4627D}"/>
              </a:ext>
            </a:extLst>
          </p:cNvPr>
          <p:cNvGrpSpPr/>
          <p:nvPr/>
        </p:nvGrpSpPr>
        <p:grpSpPr>
          <a:xfrm>
            <a:off x="445964" y="2570323"/>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grpSp>
        <p:nvGrpSpPr>
          <p:cNvPr id="150" name="Group 149">
            <a:extLst>
              <a:ext uri="{FF2B5EF4-FFF2-40B4-BE49-F238E27FC236}">
                <a16:creationId xmlns:a16="http://schemas.microsoft.com/office/drawing/2014/main" id="{6342E307-A37D-919B-A23C-38C1793F9A7B}"/>
              </a:ext>
            </a:extLst>
          </p:cNvPr>
          <p:cNvGrpSpPr/>
          <p:nvPr/>
        </p:nvGrpSpPr>
        <p:grpSpPr>
          <a:xfrm>
            <a:off x="4391610" y="2195183"/>
            <a:ext cx="2623816" cy="2623816"/>
            <a:chOff x="4209870" y="2035238"/>
            <a:chExt cx="2623816" cy="2623816"/>
          </a:xfrm>
        </p:grpSpPr>
        <p:sp>
          <p:nvSpPr>
            <p:cNvPr id="125" name="Circle">
              <a:extLst>
                <a:ext uri="{FF2B5EF4-FFF2-40B4-BE49-F238E27FC236}">
                  <a16:creationId xmlns:a16="http://schemas.microsoft.com/office/drawing/2014/main" id="{ADF6D1DD-A4D7-3D95-1E74-FAE67F1AFD2D}"/>
                </a:ext>
              </a:extLst>
            </p:cNvPr>
            <p:cNvSpPr/>
            <p:nvPr/>
          </p:nvSpPr>
          <p:spPr>
            <a:xfrm>
              <a:off x="4505071" y="2314746"/>
              <a:ext cx="2064795" cy="2064799"/>
            </a:xfrm>
            <a:prstGeom prst="ellipse">
              <a:avLst/>
            </a:prstGeom>
            <a:solidFill>
              <a:srgbClr val="F1F1F2"/>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sp>
          <p:nvSpPr>
            <p:cNvPr id="126" name="TextBox 125">
              <a:extLst>
                <a:ext uri="{FF2B5EF4-FFF2-40B4-BE49-F238E27FC236}">
                  <a16:creationId xmlns:a16="http://schemas.microsoft.com/office/drawing/2014/main" id="{557CF3C3-434B-3721-3228-654F6D5C0C58}"/>
                </a:ext>
              </a:extLst>
            </p:cNvPr>
            <p:cNvSpPr txBox="1"/>
            <p:nvPr/>
          </p:nvSpPr>
          <p:spPr>
            <a:xfrm>
              <a:off x="4645513" y="3067810"/>
              <a:ext cx="1783912" cy="923330"/>
            </a:xfrm>
            <a:prstGeom prst="rect">
              <a:avLst/>
            </a:prstGeom>
            <a:noFill/>
          </p:spPr>
          <p:txBody>
            <a:bodyPr wrap="square" lIns="0" rIns="0" rtlCol="0" anchor="b">
              <a:spAutoFit/>
            </a:bodyPr>
            <a:lstStyle/>
            <a:p>
              <a:pPr algn="ctr"/>
              <a:r>
                <a:rPr lang="en-US" b="1" noProof="1">
                  <a:solidFill>
                    <a:schemeClr val="bg2">
                      <a:lumMod val="25000"/>
                    </a:schemeClr>
                  </a:solidFill>
                  <a:latin typeface="Poppins Medium" panose="00000600000000000000" pitchFamily="2" charset="0"/>
                  <a:cs typeface="Poppins Medium" panose="00000600000000000000" pitchFamily="2" charset="0"/>
                </a:rPr>
                <a:t>Auto  Generation Pipeline</a:t>
              </a:r>
            </a:p>
          </p:txBody>
        </p:sp>
        <p:sp>
          <p:nvSpPr>
            <p:cNvPr id="127" name="Shape">
              <a:extLst>
                <a:ext uri="{FF2B5EF4-FFF2-40B4-BE49-F238E27FC236}">
                  <a16:creationId xmlns:a16="http://schemas.microsoft.com/office/drawing/2014/main" id="{1F9E57FD-144F-95E4-F4B0-A1C338E77379}"/>
                </a:ext>
              </a:extLst>
            </p:cNvPr>
            <p:cNvSpPr/>
            <p:nvPr/>
          </p:nvSpPr>
          <p:spPr>
            <a:xfrm>
              <a:off x="4209870" y="2035238"/>
              <a:ext cx="2623816" cy="26238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2" y="21600"/>
                    <a:pt x="0" y="16758"/>
                    <a:pt x="0" y="10800"/>
                  </a:cubicBezTo>
                  <a:cubicBezTo>
                    <a:pt x="0" y="4842"/>
                    <a:pt x="4842" y="0"/>
                    <a:pt x="10800" y="0"/>
                  </a:cubicBezTo>
                  <a:cubicBezTo>
                    <a:pt x="16758" y="0"/>
                    <a:pt x="21600" y="4842"/>
                    <a:pt x="21600" y="10800"/>
                  </a:cubicBezTo>
                  <a:cubicBezTo>
                    <a:pt x="21600" y="16758"/>
                    <a:pt x="16758" y="21600"/>
                    <a:pt x="10800" y="21600"/>
                  </a:cubicBezTo>
                  <a:close/>
                  <a:moveTo>
                    <a:pt x="10800" y="1412"/>
                  </a:moveTo>
                  <a:cubicBezTo>
                    <a:pt x="5625" y="1412"/>
                    <a:pt x="1424" y="5614"/>
                    <a:pt x="1424" y="10788"/>
                  </a:cubicBezTo>
                  <a:cubicBezTo>
                    <a:pt x="1424" y="15963"/>
                    <a:pt x="5625" y="20164"/>
                    <a:pt x="10800" y="20164"/>
                  </a:cubicBezTo>
                  <a:cubicBezTo>
                    <a:pt x="15975" y="20164"/>
                    <a:pt x="20176" y="15963"/>
                    <a:pt x="20176" y="10788"/>
                  </a:cubicBezTo>
                  <a:cubicBezTo>
                    <a:pt x="20176" y="5614"/>
                    <a:pt x="15975" y="1412"/>
                    <a:pt x="10800" y="1412"/>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pic>
          <p:nvPicPr>
            <p:cNvPr id="141" name="Graphic 140" descr="Flowchart outline">
              <a:extLst>
                <a:ext uri="{FF2B5EF4-FFF2-40B4-BE49-F238E27FC236}">
                  <a16:creationId xmlns:a16="http://schemas.microsoft.com/office/drawing/2014/main" id="{E112D3D6-29D2-3FF6-54A7-1522721973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5668" y="2264888"/>
              <a:ext cx="914400" cy="914400"/>
            </a:xfrm>
            <a:prstGeom prst="rect">
              <a:avLst/>
            </a:prstGeom>
          </p:spPr>
        </p:pic>
      </p:grpSp>
      <p:sp>
        <p:nvSpPr>
          <p:cNvPr id="146" name="Shape">
            <a:extLst>
              <a:ext uri="{FF2B5EF4-FFF2-40B4-BE49-F238E27FC236}">
                <a16:creationId xmlns:a16="http://schemas.microsoft.com/office/drawing/2014/main" id="{30A24227-C9D3-DD6B-062E-DB142D6194E5}"/>
              </a:ext>
            </a:extLst>
          </p:cNvPr>
          <p:cNvSpPr/>
          <p:nvPr/>
        </p:nvSpPr>
        <p:spPr>
          <a:xfrm>
            <a:off x="6973017" y="3079930"/>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47"/>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49" name="Shape">
            <a:extLst>
              <a:ext uri="{FF2B5EF4-FFF2-40B4-BE49-F238E27FC236}">
                <a16:creationId xmlns:a16="http://schemas.microsoft.com/office/drawing/2014/main" id="{A3BCA7D1-69DB-DF5D-6D7F-0ED1FF9A47AA}"/>
              </a:ext>
            </a:extLst>
          </p:cNvPr>
          <p:cNvSpPr/>
          <p:nvPr/>
        </p:nvSpPr>
        <p:spPr>
          <a:xfrm rot="10800000">
            <a:off x="3599359" y="3087013"/>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47"/>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grpSp>
        <p:nvGrpSpPr>
          <p:cNvPr id="17" name="Group 16">
            <a:extLst>
              <a:ext uri="{FF2B5EF4-FFF2-40B4-BE49-F238E27FC236}">
                <a16:creationId xmlns:a16="http://schemas.microsoft.com/office/drawing/2014/main" id="{5003E4B4-5EDC-4E6E-85D2-48FC8873142D}"/>
              </a:ext>
            </a:extLst>
          </p:cNvPr>
          <p:cNvGrpSpPr/>
          <p:nvPr/>
        </p:nvGrpSpPr>
        <p:grpSpPr>
          <a:xfrm>
            <a:off x="7822155" y="1350810"/>
            <a:ext cx="4049657" cy="4571454"/>
            <a:chOff x="210903" y="1632064"/>
            <a:chExt cx="3478029" cy="1873534"/>
          </a:xfrm>
        </p:grpSpPr>
        <p:grpSp>
          <p:nvGrpSpPr>
            <p:cNvPr id="18" name="Group 17">
              <a:extLst>
                <a:ext uri="{FF2B5EF4-FFF2-40B4-BE49-F238E27FC236}">
                  <a16:creationId xmlns:a16="http://schemas.microsoft.com/office/drawing/2014/main" id="{080DD95F-30AB-3F72-4130-998AB20C8393}"/>
                </a:ext>
              </a:extLst>
            </p:cNvPr>
            <p:cNvGrpSpPr/>
            <p:nvPr/>
          </p:nvGrpSpPr>
          <p:grpSpPr>
            <a:xfrm>
              <a:off x="210903" y="1632064"/>
              <a:ext cx="3478029" cy="1873534"/>
              <a:chOff x="5938156" y="2023975"/>
              <a:chExt cx="2569465" cy="551055"/>
            </a:xfrm>
          </p:grpSpPr>
          <p:sp>
            <p:nvSpPr>
              <p:cNvPr id="20" name="Rectangle 19">
                <a:extLst>
                  <a:ext uri="{FF2B5EF4-FFF2-40B4-BE49-F238E27FC236}">
                    <a16:creationId xmlns:a16="http://schemas.microsoft.com/office/drawing/2014/main" id="{58E2549A-49F7-1E2C-19A7-6A2D808E63F2}"/>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 name="Group 20">
                <a:extLst>
                  <a:ext uri="{FF2B5EF4-FFF2-40B4-BE49-F238E27FC236}">
                    <a16:creationId xmlns:a16="http://schemas.microsoft.com/office/drawing/2014/main" id="{F7E31336-B274-802F-BF19-BF232EE72594}"/>
                  </a:ext>
                </a:extLst>
              </p:cNvPr>
              <p:cNvGrpSpPr/>
              <p:nvPr/>
            </p:nvGrpSpPr>
            <p:grpSpPr>
              <a:xfrm>
                <a:off x="5938156" y="2023975"/>
                <a:ext cx="2569465" cy="551055"/>
                <a:chOff x="5921827" y="3617001"/>
                <a:chExt cx="2569465" cy="551055"/>
              </a:xfrm>
              <a:effectLst/>
            </p:grpSpPr>
            <p:sp>
              <p:nvSpPr>
                <p:cNvPr id="22" name="Rectangle 21">
                  <a:extLst>
                    <a:ext uri="{FF2B5EF4-FFF2-40B4-BE49-F238E27FC236}">
                      <a16:creationId xmlns:a16="http://schemas.microsoft.com/office/drawing/2014/main" id="{ABC83412-D496-2F1E-EC9C-8BBB535BE8FF}"/>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2CC36179-672E-DB01-8F56-9FF63256E8EB}"/>
                    </a:ext>
                  </a:extLst>
                </p:cNvPr>
                <p:cNvSpPr/>
                <p:nvPr/>
              </p:nvSpPr>
              <p:spPr>
                <a:xfrm>
                  <a:off x="5921827" y="3617001"/>
                  <a:ext cx="2569464" cy="7028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9" name="Rectangle 18">
              <a:extLst>
                <a:ext uri="{FF2B5EF4-FFF2-40B4-BE49-F238E27FC236}">
                  <a16:creationId xmlns:a16="http://schemas.microsoft.com/office/drawing/2014/main" id="{11267A1D-FA0B-ED25-D719-0F3636B0E1E8}"/>
                </a:ext>
              </a:extLst>
            </p:cNvPr>
            <p:cNvSpPr/>
            <p:nvPr/>
          </p:nvSpPr>
          <p:spPr>
            <a:xfrm>
              <a:off x="210903" y="1897796"/>
              <a:ext cx="3389197" cy="43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accent6">
                      <a:lumMod val="75000"/>
                    </a:schemeClr>
                  </a:solidFill>
                  <a:latin typeface="Poppins" panose="00000500000000000000" pitchFamily="2" charset="0"/>
                  <a:ea typeface="Open Sans" panose="020B0606030504020204" pitchFamily="34" charset="0"/>
                  <a:cs typeface="Poppins" panose="00000500000000000000" pitchFamily="2" charset="0"/>
                </a:rPr>
                <a:t>filter_median</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6">
                      <a:lumMod val="75000"/>
                    </a:schemeClr>
                  </a:solidFill>
                  <a:latin typeface="Poppins" panose="00000500000000000000" pitchFamily="2" charset="0"/>
                  <a:ea typeface="Open Sans" panose="020B0606030504020204" pitchFamily="34" charset="0"/>
                  <a:cs typeface="Poppins" panose="00000500000000000000" pitchFamily="2" charset="0"/>
                </a:rPr>
                <a:t>type: filter_median</a:t>
              </a:r>
            </a:p>
            <a:p>
              <a:pPr>
                <a:lnSpc>
                  <a:spcPct val="150000"/>
                </a:lnSpc>
              </a:pPr>
              <a:r>
                <a:rPr lang="en-US" sz="1400" noProof="1">
                  <a:solidFill>
                    <a:schemeClr val="accent6">
                      <a:lumMod val="75000"/>
                    </a:schemeClr>
                  </a:solidFill>
                  <a:latin typeface="Poppins" panose="00000500000000000000" pitchFamily="2" charset="0"/>
                  <a:ea typeface="Open Sans" panose="020B0606030504020204" pitchFamily="34" charset="0"/>
                  <a:cs typeface="Poppins" panose="00000500000000000000" pitchFamily="2" charset="0"/>
                </a:rPr>
                <a:t>                  title: filter_median</a:t>
              </a:r>
            </a:p>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grpSp>
      <p:sp>
        <p:nvSpPr>
          <p:cNvPr id="24" name="Rectangle 23">
            <a:extLst>
              <a:ext uri="{FF2B5EF4-FFF2-40B4-BE49-F238E27FC236}">
                <a16:creationId xmlns:a16="http://schemas.microsoft.com/office/drawing/2014/main" id="{13B7F927-C7AF-39AB-1988-8D39F84888A0}"/>
              </a:ext>
            </a:extLst>
          </p:cNvPr>
          <p:cNvSpPr/>
          <p:nvPr/>
        </p:nvSpPr>
        <p:spPr>
          <a:xfrm>
            <a:off x="7822154" y="2814835"/>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externalmports :</a:t>
            </a:r>
            <a:r>
              <a:rPr lang="en-US" sz="1400" b="1"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            </a:t>
            </a:r>
          </a:p>
        </p:txBody>
      </p:sp>
      <p:sp>
        <p:nvSpPr>
          <p:cNvPr id="25" name="TextBox 24">
            <a:extLst>
              <a:ext uri="{FF2B5EF4-FFF2-40B4-BE49-F238E27FC236}">
                <a16:creationId xmlns:a16="http://schemas.microsoft.com/office/drawing/2014/main" id="{12DBE549-A55E-554F-1325-FEF91D36E9EE}"/>
              </a:ext>
            </a:extLst>
          </p:cNvPr>
          <p:cNvSpPr txBox="1"/>
          <p:nvPr/>
        </p:nvSpPr>
        <p:spPr>
          <a:xfrm>
            <a:off x="8821429" y="3153144"/>
            <a:ext cx="2946950" cy="646331"/>
          </a:xfrm>
          <a:prstGeom prst="rect">
            <a:avLst/>
          </a:prstGeom>
          <a:noFill/>
        </p:spPr>
        <p:txBody>
          <a:bodyPr wrap="square">
            <a:spAutoFit/>
          </a:bodyPr>
          <a:lstStyle/>
          <a:p>
            <a:pPr marL="285750" indent="-285750">
              <a:buFontTx/>
              <a:buChar char="-"/>
            </a:pPr>
            <a:r>
              <a:rPr lang="en-US" sz="1200"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import imagej</a:t>
            </a:r>
          </a:p>
          <a:p>
            <a:pPr marL="285750" indent="-285750">
              <a:buFontTx/>
              <a:buChar char="-"/>
            </a:pPr>
            <a:r>
              <a:rPr lang="en-US" sz="1200"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import scyjava as sj</a:t>
            </a:r>
          </a:p>
          <a:p>
            <a:pPr marL="285750" indent="-285750">
              <a:buFontTx/>
              <a:buChar char="-"/>
            </a:pPr>
            <a:r>
              <a:rPr lang="en-US" sz="1200"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ij = imagej.init('sc.fiji:fiji:2.14.0')</a:t>
            </a:r>
          </a:p>
        </p:txBody>
      </p:sp>
      <p:sp>
        <p:nvSpPr>
          <p:cNvPr id="26" name="Rectangle 25">
            <a:extLst>
              <a:ext uri="{FF2B5EF4-FFF2-40B4-BE49-F238E27FC236}">
                <a16:creationId xmlns:a16="http://schemas.microsoft.com/office/drawing/2014/main" id="{E83AE47C-A25E-A124-B771-90328C6A5EBA}"/>
              </a:ext>
            </a:extLst>
          </p:cNvPr>
          <p:cNvSpPr/>
          <p:nvPr/>
        </p:nvSpPr>
        <p:spPr>
          <a:xfrm>
            <a:off x="7873869" y="3654365"/>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codeGenerator :</a:t>
            </a:r>
            <a:r>
              <a:rPr lang="en-US" sz="1400" b="1"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a:t>
            </a:r>
          </a:p>
        </p:txBody>
      </p:sp>
      <p:sp>
        <p:nvSpPr>
          <p:cNvPr id="27" name="TextBox 26">
            <a:extLst>
              <a:ext uri="{FF2B5EF4-FFF2-40B4-BE49-F238E27FC236}">
                <a16:creationId xmlns:a16="http://schemas.microsoft.com/office/drawing/2014/main" id="{8798C061-473B-3136-8E53-8B0B14F17E5B}"/>
              </a:ext>
            </a:extLst>
          </p:cNvPr>
          <p:cNvSpPr txBox="1"/>
          <p:nvPr/>
        </p:nvSpPr>
        <p:spPr>
          <a:xfrm>
            <a:off x="8419809" y="3986658"/>
            <a:ext cx="3503715" cy="830997"/>
          </a:xfrm>
          <a:prstGeom prst="rect">
            <a:avLst/>
          </a:prstGeom>
          <a:noFill/>
        </p:spPr>
        <p:txBody>
          <a:bodyPr wrap="square">
            <a:spAutoFit/>
          </a:bodyPr>
          <a:lstStyle/>
          <a:p>
            <a:r>
              <a:rPr lang="en-US" sz="1200" noProof="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function codeGenerator(inputs,outputs,code){</a:t>
            </a:r>
          </a:p>
          <a:p>
            <a:r>
              <a:rPr lang="en-US" sz="1200" noProof="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return `</a:t>
            </a:r>
          </a:p>
          <a:p>
            <a:r>
              <a:rPr lang="en-US" sz="1200" noProof="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${output1} =  _ _ _(${input1},${input2})/n`</a:t>
            </a:r>
          </a:p>
          <a:p>
            <a:r>
              <a:rPr lang="en-US" sz="1200" noProof="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9" name="Rectangle 28">
            <a:extLst>
              <a:ext uri="{FF2B5EF4-FFF2-40B4-BE49-F238E27FC236}">
                <a16:creationId xmlns:a16="http://schemas.microsoft.com/office/drawing/2014/main" id="{AAF29C67-1629-0643-A5EC-E6802C7BF194}"/>
              </a:ext>
            </a:extLst>
          </p:cNvPr>
          <p:cNvSpPr/>
          <p:nvPr/>
        </p:nvSpPr>
        <p:spPr>
          <a:xfrm>
            <a:off x="7846391" y="473620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rgbClr val="7030A0"/>
                </a:solidFill>
                <a:latin typeface="Poppins" panose="00000500000000000000" pitchFamily="2" charset="0"/>
                <a:ea typeface="Open Sans" panose="020B0606030504020204" pitchFamily="34" charset="0"/>
                <a:cs typeface="Poppins" panose="00000500000000000000" pitchFamily="2" charset="0"/>
              </a:rPr>
              <a:t>                  inputs :{</a:t>
            </a:r>
            <a:r>
              <a:rPr lang="en-US" sz="1400" b="1"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p>
        </p:txBody>
      </p:sp>
      <p:sp>
        <p:nvSpPr>
          <p:cNvPr id="30" name="Rectangle 29">
            <a:extLst>
              <a:ext uri="{FF2B5EF4-FFF2-40B4-BE49-F238E27FC236}">
                <a16:creationId xmlns:a16="http://schemas.microsoft.com/office/drawing/2014/main" id="{35C34663-3260-1355-8962-59AFE7019281}"/>
              </a:ext>
            </a:extLst>
          </p:cNvPr>
          <p:cNvSpPr/>
          <p:nvPr/>
        </p:nvSpPr>
        <p:spPr>
          <a:xfrm>
            <a:off x="7822153" y="498989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rgbClr val="7030A0"/>
                </a:solidFill>
                <a:latin typeface="Poppins" panose="00000500000000000000" pitchFamily="2" charset="0"/>
                <a:ea typeface="Open Sans" panose="020B0606030504020204" pitchFamily="34" charset="0"/>
                <a:cs typeface="Poppins" panose="00000500000000000000" pitchFamily="2" charset="0"/>
              </a:rPr>
              <a:t>                       input_image{</a:t>
            </a:r>
          </a:p>
        </p:txBody>
      </p:sp>
      <p:sp>
        <p:nvSpPr>
          <p:cNvPr id="31" name="Rectangle 30">
            <a:extLst>
              <a:ext uri="{FF2B5EF4-FFF2-40B4-BE49-F238E27FC236}">
                <a16:creationId xmlns:a16="http://schemas.microsoft.com/office/drawing/2014/main" id="{285A1651-BEB2-E015-5C9D-DB09551529F2}"/>
              </a:ext>
            </a:extLst>
          </p:cNvPr>
          <p:cNvSpPr/>
          <p:nvPr/>
        </p:nvSpPr>
        <p:spPr>
          <a:xfrm>
            <a:off x="8199026" y="5227585"/>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rgbClr val="7030A0"/>
                </a:solidFill>
                <a:latin typeface="Poppins" panose="00000500000000000000" pitchFamily="2" charset="0"/>
                <a:ea typeface="Open Sans" panose="020B0606030504020204" pitchFamily="34" charset="0"/>
                <a:cs typeface="Poppins" panose="00000500000000000000" pitchFamily="2" charset="0"/>
              </a:rPr>
              <a:t>                       datatype: image</a:t>
            </a:r>
          </a:p>
        </p:txBody>
      </p:sp>
    </p:spTree>
    <p:extLst>
      <p:ext uri="{BB962C8B-B14F-4D97-AF65-F5344CB8AC3E}">
        <p14:creationId xmlns:p14="http://schemas.microsoft.com/office/powerpoint/2010/main" val="2330607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87FAD-1885-8732-230A-CA466B89EB81}"/>
              </a:ext>
            </a:extLst>
          </p:cNvPr>
          <p:cNvSpPr txBox="1"/>
          <p:nvPr/>
        </p:nvSpPr>
        <p:spPr>
          <a:xfrm>
            <a:off x="10790654" y="6309121"/>
            <a:ext cx="1401346" cy="261610"/>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Details in  </a:t>
            </a:r>
            <a:r>
              <a:rPr lang="en-US" sz="1050" dirty="0">
                <a:latin typeface="Open Sans" panose="020B0606030504020204" pitchFamily="34" charset="0"/>
                <a:ea typeface="Open Sans" panose="020B0606030504020204" pitchFamily="34" charset="0"/>
                <a:cs typeface="Open Sans" panose="020B0606030504020204" pitchFamily="34" charset="0"/>
                <a:hlinkClick r:id="rId3"/>
              </a:rPr>
              <a:t>Issue 72</a:t>
            </a:r>
            <a:endParaRPr lang="LID4096" sz="105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80F5B727-9C4A-9F61-ACC0-9F80BD8004BF}"/>
              </a:ext>
            </a:extLst>
          </p:cNvPr>
          <p:cNvSpPr txBox="1"/>
          <p:nvPr/>
        </p:nvSpPr>
        <p:spPr>
          <a:xfrm>
            <a:off x="604837" y="136525"/>
            <a:ext cx="8224838"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Progress - Live Generation</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Tree>
    <p:extLst>
      <p:ext uri="{BB962C8B-B14F-4D97-AF65-F5344CB8AC3E}">
        <p14:creationId xmlns:p14="http://schemas.microsoft.com/office/powerpoint/2010/main" val="2536891757"/>
      </p:ext>
    </p:extLst>
  </p:cSld>
  <p:clrMapOvr>
    <a:masterClrMapping/>
  </p:clrMapOvr>
  <mc:AlternateContent xmlns:mc="http://schemas.openxmlformats.org/markup-compatibility/2006" xmlns:p14="http://schemas.microsoft.com/office/powerpoint/2010/main">
    <mc:Choice Requires="p14">
      <p:transition spd="slow" p14:dur="2000" advTm="54765"/>
    </mc:Choice>
    <mc:Fallback xmlns="">
      <p:transition spd="slow" advTm="5476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8">
            <a:extLst>
              <a:ext uri="{FF2B5EF4-FFF2-40B4-BE49-F238E27FC236}">
                <a16:creationId xmlns:a16="http://schemas.microsoft.com/office/drawing/2014/main" id="{07D56128-E329-4714-ED92-532B876A589D}"/>
              </a:ext>
            </a:extLst>
          </p:cNvPr>
          <p:cNvSpPr>
            <a:spLocks noGrp="1"/>
          </p:cNvSpPr>
          <p:nvPr>
            <p:ph type="dt" sz="half" idx="10"/>
          </p:nvPr>
        </p:nvSpPr>
        <p:spPr/>
        <p:txBody>
          <a:bodyPr/>
          <a:lstStyle/>
          <a:p>
            <a:r>
              <a:rPr lang="LID4096"/>
              <a:t>22/03/2024</a:t>
            </a:r>
          </a:p>
        </p:txBody>
      </p:sp>
      <p:sp>
        <p:nvSpPr>
          <p:cNvPr id="30" name="Footer Placeholder 29">
            <a:extLst>
              <a:ext uri="{FF2B5EF4-FFF2-40B4-BE49-F238E27FC236}">
                <a16:creationId xmlns:a16="http://schemas.microsoft.com/office/drawing/2014/main" id="{81B9896B-89F5-DC57-7E3A-447E6A87DBF0}"/>
              </a:ext>
            </a:extLst>
          </p:cNvPr>
          <p:cNvSpPr>
            <a:spLocks noGrp="1"/>
          </p:cNvSpPr>
          <p:nvPr>
            <p:ph type="ftr" sz="quarter" idx="11"/>
          </p:nvPr>
        </p:nvSpPr>
        <p:spPr/>
        <p:txBody>
          <a:bodyPr/>
          <a:lstStyle/>
          <a:p>
            <a:r>
              <a:rPr lang="en-GB" dirty="0"/>
              <a:t>BMS Seminar, Ziwei He</a:t>
            </a:r>
            <a:endParaRPr lang="LID4096" dirty="0"/>
          </a:p>
        </p:txBody>
      </p:sp>
      <p:sp>
        <p:nvSpPr>
          <p:cNvPr id="31" name="Slide Number Placeholder 30">
            <a:extLst>
              <a:ext uri="{FF2B5EF4-FFF2-40B4-BE49-F238E27FC236}">
                <a16:creationId xmlns:a16="http://schemas.microsoft.com/office/drawing/2014/main" id="{6B58BFB7-F235-464B-5950-AC2A2A029428}"/>
              </a:ext>
            </a:extLst>
          </p:cNvPr>
          <p:cNvSpPr>
            <a:spLocks noGrp="1"/>
          </p:cNvSpPr>
          <p:nvPr>
            <p:ph type="sldNum" sz="quarter" idx="12"/>
          </p:nvPr>
        </p:nvSpPr>
        <p:spPr/>
        <p:txBody>
          <a:bodyPr/>
          <a:lstStyle/>
          <a:p>
            <a:fld id="{AD3884BA-1739-4137-9AA8-9ED9149C8DF4}" type="slidenum">
              <a:rPr lang="LID4096" smtClean="0"/>
              <a:t>29</a:t>
            </a:fld>
            <a:endParaRPr lang="LID4096"/>
          </a:p>
        </p:txBody>
      </p:sp>
      <p:sp>
        <p:nvSpPr>
          <p:cNvPr id="33" name="TextBox 32">
            <a:extLst>
              <a:ext uri="{FF2B5EF4-FFF2-40B4-BE49-F238E27FC236}">
                <a16:creationId xmlns:a16="http://schemas.microsoft.com/office/drawing/2014/main" id="{CCCDD431-288C-C156-F938-B40B9CD2DDCD}"/>
              </a:ext>
            </a:extLst>
          </p:cNvPr>
          <p:cNvSpPr txBox="1"/>
          <p:nvPr/>
        </p:nvSpPr>
        <p:spPr>
          <a:xfrm>
            <a:off x="604837" y="136525"/>
            <a:ext cx="320992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Outline</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34" name="Google Shape;58;p7">
            <a:extLst>
              <a:ext uri="{FF2B5EF4-FFF2-40B4-BE49-F238E27FC236}">
                <a16:creationId xmlns:a16="http://schemas.microsoft.com/office/drawing/2014/main" id="{14D9F51A-CDC6-A007-7027-8B72998D7F0B}"/>
              </a:ext>
            </a:extLst>
          </p:cNvPr>
          <p:cNvSpPr txBox="1"/>
          <p:nvPr/>
        </p:nvSpPr>
        <p:spPr>
          <a:xfrm>
            <a:off x="604837" y="1060735"/>
            <a:ext cx="8653463" cy="4736529"/>
          </a:xfrm>
          <a:prstGeom prst="rect">
            <a:avLst/>
          </a:prstGeom>
          <a:noFill/>
          <a:ln>
            <a:noFill/>
          </a:ln>
        </p:spPr>
        <p:txBody>
          <a:bodyPr spcFirstLastPara="1" wrap="square" lIns="0" tIns="45700" rIns="0" bIns="45700" anchor="t" anchorCtr="0">
            <a:noAutofit/>
          </a:bodyPr>
          <a:lstStyle/>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Background</a:t>
            </a:r>
          </a:p>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Motivation</a:t>
            </a:r>
          </a:p>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Methodology</a:t>
            </a:r>
          </a:p>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Progress Made</a:t>
            </a:r>
          </a:p>
          <a:p>
            <a:pPr marL="285750" indent="-285750">
              <a:lnSpc>
                <a:spcPct val="150000"/>
              </a:lnSpc>
              <a:buFontTx/>
              <a:buChar char="-"/>
            </a:pPr>
            <a:r>
              <a:rPr lang="en-US" sz="3200" dirty="0">
                <a:solidFill>
                  <a:schemeClr val="bg2">
                    <a:lumMod val="25000"/>
                  </a:schemeClr>
                </a:solidFill>
                <a:latin typeface="Poppins Medium" panose="00000600000000000000" pitchFamily="2" charset="0"/>
                <a:cs typeface="Poppins Medium" panose="00000600000000000000" pitchFamily="2" charset="0"/>
              </a:rPr>
              <a:t>Conclusion</a:t>
            </a:r>
          </a:p>
          <a:p>
            <a:pPr marL="285750" indent="-285750">
              <a:lnSpc>
                <a:spcPct val="150000"/>
              </a:lnSpc>
              <a:buFontTx/>
              <a:buChar char="-"/>
            </a:pPr>
            <a:r>
              <a:rPr lang="en-US" sz="3200" dirty="0">
                <a:solidFill>
                  <a:schemeClr val="bg2">
                    <a:lumMod val="25000"/>
                  </a:schemeClr>
                </a:solidFill>
                <a:latin typeface="Poppins Medium" panose="00000600000000000000" pitchFamily="2" charset="0"/>
                <a:cs typeface="Poppins Medium" panose="00000600000000000000" pitchFamily="2" charset="0"/>
              </a:rPr>
              <a:t>Next Step</a:t>
            </a:r>
          </a:p>
          <a:p>
            <a:pPr marL="285750" indent="-285750">
              <a:buFontTx/>
              <a:buChar char="-"/>
            </a:pPr>
            <a:endParaRPr lang="en-US" sz="1600" dirty="0">
              <a:latin typeface="Poppins Medium" panose="00000600000000000000" pitchFamily="2" charset="0"/>
              <a:cs typeface="Poppins Medium" panose="00000600000000000000" pitchFamily="2" charset="0"/>
            </a:endParaRPr>
          </a:p>
          <a:p>
            <a:pPr marL="285750" indent="-285750">
              <a:buFontTx/>
              <a:buChar char="-"/>
            </a:pP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616619050"/>
      </p:ext>
    </p:extLst>
  </p:cSld>
  <p:clrMapOvr>
    <a:masterClrMapping/>
  </p:clrMapOvr>
  <mc:AlternateContent xmlns:mc="http://schemas.openxmlformats.org/markup-compatibility/2006" xmlns:p14="http://schemas.microsoft.com/office/powerpoint/2010/main">
    <mc:Choice Requires="p14">
      <p:transition spd="slow" p14:dur="2000" advTm="6158"/>
    </mc:Choice>
    <mc:Fallback xmlns="">
      <p:transition spd="slow" advTm="615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FC7E2BB8-DEB5-D737-5C45-D7D64709E225}"/>
              </a:ext>
            </a:extLst>
          </p:cNvPr>
          <p:cNvSpPr>
            <a:spLocks noGrp="1"/>
          </p:cNvSpPr>
          <p:nvPr>
            <p:ph type="dt" sz="half" idx="10"/>
          </p:nvPr>
        </p:nvSpPr>
        <p:spPr/>
        <p:txBody>
          <a:bodyPr/>
          <a:lstStyle/>
          <a:p>
            <a:r>
              <a:rPr lang="LID4096" dirty="0"/>
              <a:t>22/03/2024</a:t>
            </a:r>
          </a:p>
        </p:txBody>
      </p:sp>
      <p:sp>
        <p:nvSpPr>
          <p:cNvPr id="11" name="Footer Placeholder 10">
            <a:extLst>
              <a:ext uri="{FF2B5EF4-FFF2-40B4-BE49-F238E27FC236}">
                <a16:creationId xmlns:a16="http://schemas.microsoft.com/office/drawing/2014/main" id="{F09CB1B7-E76C-953E-C6FF-7B236CB8079D}"/>
              </a:ext>
            </a:extLst>
          </p:cNvPr>
          <p:cNvSpPr>
            <a:spLocks noGrp="1"/>
          </p:cNvSpPr>
          <p:nvPr>
            <p:ph type="ftr" sz="quarter" idx="11"/>
          </p:nvPr>
        </p:nvSpPr>
        <p:spPr/>
        <p:txBody>
          <a:bodyPr/>
          <a:lstStyle/>
          <a:p>
            <a:r>
              <a:rPr lang="en-GB" dirty="0"/>
              <a:t>BMS Seminar, Ziwei He</a:t>
            </a:r>
            <a:endParaRPr lang="LID4096" dirty="0"/>
          </a:p>
        </p:txBody>
      </p:sp>
      <p:sp>
        <p:nvSpPr>
          <p:cNvPr id="12" name="Slide Number Placeholder 11">
            <a:extLst>
              <a:ext uri="{FF2B5EF4-FFF2-40B4-BE49-F238E27FC236}">
                <a16:creationId xmlns:a16="http://schemas.microsoft.com/office/drawing/2014/main" id="{0D2DF36A-9493-C3C8-9803-C9BF943AF167}"/>
              </a:ext>
            </a:extLst>
          </p:cNvPr>
          <p:cNvSpPr>
            <a:spLocks noGrp="1"/>
          </p:cNvSpPr>
          <p:nvPr>
            <p:ph type="sldNum" sz="quarter" idx="12"/>
          </p:nvPr>
        </p:nvSpPr>
        <p:spPr>
          <a:xfrm>
            <a:off x="10782300" y="6356350"/>
            <a:ext cx="571500" cy="365125"/>
          </a:xfrm>
        </p:spPr>
        <p:txBody>
          <a:bodyPr/>
          <a:lstStyle/>
          <a:p>
            <a:fld id="{AD3884BA-1739-4137-9AA8-9ED9149C8DF4}" type="slidenum">
              <a:rPr lang="LID4096" smtClean="0"/>
              <a:t>3</a:t>
            </a:fld>
            <a:endParaRPr lang="LID4096" dirty="0"/>
          </a:p>
        </p:txBody>
      </p:sp>
      <p:sp>
        <p:nvSpPr>
          <p:cNvPr id="3" name="TextBox 2">
            <a:extLst>
              <a:ext uri="{FF2B5EF4-FFF2-40B4-BE49-F238E27FC236}">
                <a16:creationId xmlns:a16="http://schemas.microsoft.com/office/drawing/2014/main" id="{34C46E51-A302-D4B9-BFCF-BCCB2C59F251}"/>
              </a:ext>
            </a:extLst>
          </p:cNvPr>
          <p:cNvSpPr txBox="1"/>
          <p:nvPr/>
        </p:nvSpPr>
        <p:spPr>
          <a:xfrm>
            <a:off x="604837" y="136525"/>
            <a:ext cx="6291263"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Background - ImageJ/Fiji</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18" name="Google Shape;58;p7">
            <a:extLst>
              <a:ext uri="{FF2B5EF4-FFF2-40B4-BE49-F238E27FC236}">
                <a16:creationId xmlns:a16="http://schemas.microsoft.com/office/drawing/2014/main" id="{8A7F5763-53C2-1BA3-2238-E4220996341C}"/>
              </a:ext>
            </a:extLst>
          </p:cNvPr>
          <p:cNvSpPr txBox="1"/>
          <p:nvPr/>
        </p:nvSpPr>
        <p:spPr>
          <a:xfrm>
            <a:off x="872459" y="2933990"/>
            <a:ext cx="4702250" cy="2573807"/>
          </a:xfrm>
          <a:prstGeom prst="rect">
            <a:avLst/>
          </a:prstGeom>
          <a:noFill/>
          <a:ln>
            <a:noFill/>
          </a:ln>
        </p:spPr>
        <p:txBody>
          <a:bodyPr spcFirstLastPara="1" wrap="square" lIns="0" tIns="45700" rIns="0" bIns="45700" anchor="t" anchorCtr="0">
            <a:noAutofit/>
          </a:bodyPr>
          <a:lstStyle/>
          <a:p>
            <a:pPr marL="285750" indent="-285750">
              <a:buFontTx/>
              <a:buChar char="-"/>
            </a:pPr>
            <a:r>
              <a:rPr lang="en-US" sz="1600" dirty="0">
                <a:latin typeface="Poppins Medium" panose="00000600000000000000" pitchFamily="2" charset="0"/>
                <a:cs typeface="Poppins Medium" panose="00000600000000000000" pitchFamily="2" charset="0"/>
              </a:rPr>
              <a:t>ImageJ</a:t>
            </a:r>
            <a:r>
              <a:rPr lang="en-US" sz="1600" dirty="0">
                <a:latin typeface="Poppins" panose="00000500000000000000" pitchFamily="2" charset="0"/>
                <a:cs typeface="Poppins" panose="00000500000000000000" pitchFamily="2" charset="0"/>
              </a:rPr>
              <a:t>, </a:t>
            </a:r>
            <a:r>
              <a:rPr lang="en-GB" sz="1600" dirty="0">
                <a:latin typeface="Poppins" panose="00000500000000000000" pitchFamily="2" charset="0"/>
                <a:cs typeface="Poppins" panose="00000500000000000000" pitchFamily="2" charset="0"/>
              </a:rPr>
              <a:t>is a </a:t>
            </a:r>
            <a:r>
              <a:rPr lang="en-GB" sz="1600" u="sng" dirty="0">
                <a:solidFill>
                  <a:srgbClr val="094270"/>
                </a:solidFill>
                <a:latin typeface="Poppins" panose="00000500000000000000" pitchFamily="2" charset="0"/>
                <a:cs typeface="Poppins" panose="00000500000000000000" pitchFamily="2" charset="0"/>
              </a:rPr>
              <a:t>Java-based</a:t>
            </a:r>
            <a:r>
              <a:rPr lang="en-GB" sz="1600" dirty="0">
                <a:latin typeface="Poppins" panose="00000500000000000000" pitchFamily="2" charset="0"/>
                <a:cs typeface="Poppins" panose="00000500000000000000" pitchFamily="2" charset="0"/>
              </a:rPr>
              <a:t> software widely used for microscopy image processing in material sciences and bioinformatic field.</a:t>
            </a:r>
          </a:p>
          <a:p>
            <a:pPr marL="285750" indent="-285750">
              <a:buFontTx/>
              <a:buChar char="-"/>
            </a:pP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   </a:t>
            </a:r>
            <a:r>
              <a:rPr lang="en-US" sz="1600" dirty="0">
                <a:latin typeface="Poppins Medium" panose="00000600000000000000" pitchFamily="2" charset="0"/>
                <a:cs typeface="Poppins Medium" panose="00000600000000000000" pitchFamily="2" charset="0"/>
              </a:rPr>
              <a:t>Fiji</a:t>
            </a:r>
            <a:r>
              <a:rPr lang="en-US" sz="1600" dirty="0">
                <a:latin typeface="Poppins" panose="00000500000000000000" pitchFamily="2" charset="0"/>
                <a:cs typeface="Poppins" panose="00000500000000000000" pitchFamily="2" charset="0"/>
              </a:rPr>
              <a:t> is a distribution of ImageJ with plugins, </a:t>
            </a:r>
            <a:r>
              <a:rPr lang="en-GB" sz="1600" dirty="0">
                <a:latin typeface="Poppins" panose="00000500000000000000" pitchFamily="2" charset="0"/>
                <a:cs typeface="Poppins" panose="00000500000000000000" pitchFamily="2" charset="0"/>
              </a:rPr>
              <a:t>which facilitate scientific image analysis.</a:t>
            </a:r>
          </a:p>
          <a:p>
            <a:endParaRPr lang="en-US" sz="1600" dirty="0">
              <a:latin typeface="Poppins" panose="00000500000000000000" pitchFamily="2" charset="0"/>
              <a:cs typeface="Poppins" panose="00000500000000000000" pitchFamily="2" charset="0"/>
            </a:endParaRPr>
          </a:p>
        </p:txBody>
      </p:sp>
      <p:sp>
        <p:nvSpPr>
          <p:cNvPr id="21" name="Google Shape;62;p7">
            <a:extLst>
              <a:ext uri="{FF2B5EF4-FFF2-40B4-BE49-F238E27FC236}">
                <a16:creationId xmlns:a16="http://schemas.microsoft.com/office/drawing/2014/main" id="{1B97072F-A4CF-1ACB-7E78-9AA86F76BF14}"/>
              </a:ext>
            </a:extLst>
          </p:cNvPr>
          <p:cNvSpPr/>
          <p:nvPr/>
        </p:nvSpPr>
        <p:spPr>
          <a:xfrm>
            <a:off x="570314" y="1319491"/>
            <a:ext cx="5185675" cy="4188362"/>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rgbClr val="09427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4CFEC9C8-EBA5-EA51-D6AA-64242A0A74B0}"/>
              </a:ext>
            </a:extLst>
          </p:cNvPr>
          <p:cNvGrpSpPr/>
          <p:nvPr/>
        </p:nvGrpSpPr>
        <p:grpSpPr>
          <a:xfrm>
            <a:off x="6514691" y="1206017"/>
            <a:ext cx="3531328" cy="4445966"/>
            <a:chOff x="284881" y="1865956"/>
            <a:chExt cx="3137557" cy="3950205"/>
          </a:xfrm>
          <a:solidFill>
            <a:srgbClr val="094270"/>
          </a:solidFill>
        </p:grpSpPr>
        <p:pic>
          <p:nvPicPr>
            <p:cNvPr id="23" name="Picture 22">
              <a:extLst>
                <a:ext uri="{FF2B5EF4-FFF2-40B4-BE49-F238E27FC236}">
                  <a16:creationId xmlns:a16="http://schemas.microsoft.com/office/drawing/2014/main" id="{9FBA1B9E-8954-6C80-0240-7B58BE80C39D}"/>
                </a:ext>
              </a:extLst>
            </p:cNvPr>
            <p:cNvPicPr>
              <a:picLocks noChangeAspect="1"/>
            </p:cNvPicPr>
            <p:nvPr/>
          </p:nvPicPr>
          <p:blipFill>
            <a:blip r:embed="rId3"/>
            <a:stretch>
              <a:fillRect/>
            </a:stretch>
          </p:blipFill>
          <p:spPr>
            <a:xfrm>
              <a:off x="295624" y="1865956"/>
              <a:ext cx="3122847" cy="585192"/>
            </a:xfrm>
            <a:prstGeom prst="rect">
              <a:avLst/>
            </a:prstGeom>
            <a:grpFill/>
            <a:ln w="9525">
              <a:noFill/>
            </a:ln>
          </p:spPr>
        </p:pic>
        <p:pic>
          <p:nvPicPr>
            <p:cNvPr id="24" name="Picture 23">
              <a:extLst>
                <a:ext uri="{FF2B5EF4-FFF2-40B4-BE49-F238E27FC236}">
                  <a16:creationId xmlns:a16="http://schemas.microsoft.com/office/drawing/2014/main" id="{CADE6389-5A25-D195-334B-8982B4657915}"/>
                </a:ext>
              </a:extLst>
            </p:cNvPr>
            <p:cNvPicPr>
              <a:picLocks noChangeAspect="1"/>
            </p:cNvPicPr>
            <p:nvPr/>
          </p:nvPicPr>
          <p:blipFill>
            <a:blip r:embed="rId4"/>
            <a:stretch>
              <a:fillRect/>
            </a:stretch>
          </p:blipFill>
          <p:spPr>
            <a:xfrm>
              <a:off x="2412234" y="2553016"/>
              <a:ext cx="1010204" cy="1696461"/>
            </a:xfrm>
            <a:prstGeom prst="rect">
              <a:avLst/>
            </a:prstGeom>
            <a:grpFill/>
            <a:ln w="9525">
              <a:noFill/>
            </a:ln>
          </p:spPr>
        </p:pic>
        <p:pic>
          <p:nvPicPr>
            <p:cNvPr id="25" name="Picture 24">
              <a:extLst>
                <a:ext uri="{FF2B5EF4-FFF2-40B4-BE49-F238E27FC236}">
                  <a16:creationId xmlns:a16="http://schemas.microsoft.com/office/drawing/2014/main" id="{F48B182B-1978-375A-2D93-6FE6AEF78CC0}"/>
                </a:ext>
              </a:extLst>
            </p:cNvPr>
            <p:cNvPicPr>
              <a:picLocks noChangeAspect="1"/>
            </p:cNvPicPr>
            <p:nvPr/>
          </p:nvPicPr>
          <p:blipFill>
            <a:blip r:embed="rId5"/>
            <a:stretch>
              <a:fillRect/>
            </a:stretch>
          </p:blipFill>
          <p:spPr>
            <a:xfrm>
              <a:off x="284881" y="2553424"/>
              <a:ext cx="1010204" cy="1696461"/>
            </a:xfrm>
            <a:prstGeom prst="rect">
              <a:avLst/>
            </a:prstGeom>
            <a:grpFill/>
            <a:ln w="9525">
              <a:noFill/>
            </a:ln>
          </p:spPr>
        </p:pic>
        <p:pic>
          <p:nvPicPr>
            <p:cNvPr id="26" name="Picture 25">
              <a:extLst>
                <a:ext uri="{FF2B5EF4-FFF2-40B4-BE49-F238E27FC236}">
                  <a16:creationId xmlns:a16="http://schemas.microsoft.com/office/drawing/2014/main" id="{A2A12365-5055-C5A8-4D10-A4EE3849DE74}"/>
                </a:ext>
              </a:extLst>
            </p:cNvPr>
            <p:cNvPicPr>
              <a:picLocks noChangeAspect="1"/>
            </p:cNvPicPr>
            <p:nvPr/>
          </p:nvPicPr>
          <p:blipFill>
            <a:blip r:embed="rId6"/>
            <a:stretch>
              <a:fillRect/>
            </a:stretch>
          </p:blipFill>
          <p:spPr>
            <a:xfrm>
              <a:off x="295624" y="4351726"/>
              <a:ext cx="1228070" cy="1464435"/>
            </a:xfrm>
            <a:prstGeom prst="rect">
              <a:avLst/>
            </a:prstGeom>
            <a:grpFill/>
            <a:ln w="9525">
              <a:noFill/>
            </a:ln>
          </p:spPr>
        </p:pic>
        <p:pic>
          <p:nvPicPr>
            <p:cNvPr id="27" name="Picture 26">
              <a:extLst>
                <a:ext uri="{FF2B5EF4-FFF2-40B4-BE49-F238E27FC236}">
                  <a16:creationId xmlns:a16="http://schemas.microsoft.com/office/drawing/2014/main" id="{75929D2F-1C71-B219-CC97-2CFA664657A3}"/>
                </a:ext>
              </a:extLst>
            </p:cNvPr>
            <p:cNvPicPr>
              <a:picLocks noChangeAspect="1"/>
            </p:cNvPicPr>
            <p:nvPr/>
          </p:nvPicPr>
          <p:blipFill>
            <a:blip r:embed="rId7"/>
            <a:stretch>
              <a:fillRect/>
            </a:stretch>
          </p:blipFill>
          <p:spPr>
            <a:xfrm>
              <a:off x="1597995" y="4348039"/>
              <a:ext cx="1820476" cy="1172426"/>
            </a:xfrm>
            <a:prstGeom prst="rect">
              <a:avLst/>
            </a:prstGeom>
            <a:grpFill/>
            <a:ln w="9525">
              <a:noFill/>
            </a:ln>
          </p:spPr>
        </p:pic>
        <p:pic>
          <p:nvPicPr>
            <p:cNvPr id="28" name="Picture 27">
              <a:extLst>
                <a:ext uri="{FF2B5EF4-FFF2-40B4-BE49-F238E27FC236}">
                  <a16:creationId xmlns:a16="http://schemas.microsoft.com/office/drawing/2014/main" id="{7B9E7682-96E6-171F-093F-05125BB5C5D5}"/>
                </a:ext>
              </a:extLst>
            </p:cNvPr>
            <p:cNvPicPr>
              <a:picLocks noChangeAspect="1"/>
            </p:cNvPicPr>
            <p:nvPr/>
          </p:nvPicPr>
          <p:blipFill>
            <a:blip r:embed="rId8"/>
            <a:stretch>
              <a:fillRect/>
            </a:stretch>
          </p:blipFill>
          <p:spPr>
            <a:xfrm>
              <a:off x="1352138" y="2553397"/>
              <a:ext cx="1009977" cy="1696080"/>
            </a:xfrm>
            <a:prstGeom prst="rect">
              <a:avLst/>
            </a:prstGeom>
            <a:grpFill/>
            <a:ln w="9525">
              <a:noFill/>
            </a:ln>
          </p:spPr>
        </p:pic>
      </p:grpSp>
      <p:pic>
        <p:nvPicPr>
          <p:cNvPr id="1026" name="Picture 2" descr="ImageJ2 logo">
            <a:extLst>
              <a:ext uri="{FF2B5EF4-FFF2-40B4-BE49-F238E27FC236}">
                <a16:creationId xmlns:a16="http://schemas.microsoft.com/office/drawing/2014/main" id="{5231B0C7-A1BE-EB2D-650E-907F548D02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2344" y="147517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ji logo">
            <a:extLst>
              <a:ext uri="{FF2B5EF4-FFF2-40B4-BE49-F238E27FC236}">
                <a16:creationId xmlns:a16="http://schemas.microsoft.com/office/drawing/2014/main" id="{60D0884D-36EA-FEDB-97FD-05CE2E3842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2344" y="1499675"/>
            <a:ext cx="728675" cy="728675"/>
          </a:xfrm>
          <a:prstGeom prst="rect">
            <a:avLst/>
          </a:prstGeom>
          <a:noFill/>
          <a:extLst>
            <a:ext uri="{909E8E84-426E-40DD-AFC4-6F175D3DCCD1}">
              <a14:hiddenFill xmlns:a14="http://schemas.microsoft.com/office/drawing/2010/main">
                <a:solidFill>
                  <a:srgbClr val="FFFFFF"/>
                </a:solidFill>
              </a14:hiddenFill>
            </a:ext>
          </a:extLst>
        </p:spPr>
      </p:pic>
      <p:sp>
        <p:nvSpPr>
          <p:cNvPr id="30" name="Google Shape;57;p7">
            <a:extLst>
              <a:ext uri="{FF2B5EF4-FFF2-40B4-BE49-F238E27FC236}">
                <a16:creationId xmlns:a16="http://schemas.microsoft.com/office/drawing/2014/main" id="{0D66091B-F721-EE04-A804-DB433B6C1D11}"/>
              </a:ext>
            </a:extLst>
          </p:cNvPr>
          <p:cNvSpPr txBox="1"/>
          <p:nvPr/>
        </p:nvSpPr>
        <p:spPr>
          <a:xfrm>
            <a:off x="2275620" y="2113749"/>
            <a:ext cx="1971612" cy="523220"/>
          </a:xfrm>
          <a:prstGeom prst="rect">
            <a:avLst/>
          </a:prstGeom>
          <a:noFill/>
          <a:ln>
            <a:noFill/>
          </a:ln>
        </p:spPr>
        <p:txBody>
          <a:bodyPr spcFirstLastPara="1" wrap="square" lIns="0" tIns="45700" rIns="0" bIns="45700" anchor="b" anchorCtr="0">
            <a:noAutofit/>
          </a:bodyPr>
          <a:lstStyle/>
          <a:p>
            <a:pPr marL="0" marR="0" lvl="0" indent="0" algn="r" rtl="0">
              <a:spcBef>
                <a:spcPts val="0"/>
              </a:spcBef>
              <a:spcAft>
                <a:spcPts val="0"/>
              </a:spcAft>
              <a:buNone/>
            </a:pPr>
            <a:r>
              <a:rPr lang="en-US" sz="2800" dirty="0">
                <a:solidFill>
                  <a:schemeClr val="dk1"/>
                </a:solidFill>
                <a:latin typeface="Poppins Light" panose="00000400000000000000" pitchFamily="2" charset="0"/>
                <a:ea typeface="Calibri"/>
                <a:cs typeface="Poppins Light" panose="00000400000000000000" pitchFamily="2" charset="0"/>
                <a:sym typeface="Calibri"/>
              </a:rPr>
              <a:t>ImageJ/Fiji</a:t>
            </a:r>
            <a:endParaRPr dirty="0">
              <a:latin typeface="Poppins Light" panose="00000400000000000000" pitchFamily="2" charset="0"/>
              <a:cs typeface="Poppins Light" panose="00000400000000000000" pitchFamily="2" charset="0"/>
            </a:endParaRPr>
          </a:p>
        </p:txBody>
      </p:sp>
      <p:cxnSp>
        <p:nvCxnSpPr>
          <p:cNvPr id="32" name="Straight Connector 31">
            <a:extLst>
              <a:ext uri="{FF2B5EF4-FFF2-40B4-BE49-F238E27FC236}">
                <a16:creationId xmlns:a16="http://schemas.microsoft.com/office/drawing/2014/main" id="{B0F0878D-A211-32FE-5436-D492A8C921CE}"/>
              </a:ext>
            </a:extLst>
          </p:cNvPr>
          <p:cNvCxnSpPr>
            <a:cxnSpLocks/>
          </p:cNvCxnSpPr>
          <p:nvPr/>
        </p:nvCxnSpPr>
        <p:spPr>
          <a:xfrm>
            <a:off x="2096469" y="2636969"/>
            <a:ext cx="2323131" cy="0"/>
          </a:xfrm>
          <a:prstGeom prst="line">
            <a:avLst/>
          </a:prstGeom>
          <a:ln w="28575">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FA1498F-D29A-9FF0-4FA1-EEC62D8338F8}"/>
              </a:ext>
            </a:extLst>
          </p:cNvPr>
          <p:cNvSpPr txBox="1"/>
          <p:nvPr/>
        </p:nvSpPr>
        <p:spPr>
          <a:xfrm>
            <a:off x="6987439" y="5878641"/>
            <a:ext cx="4210396" cy="307777"/>
          </a:xfrm>
          <a:prstGeom prst="rect">
            <a:avLst/>
          </a:prstGeom>
          <a:noFill/>
        </p:spPr>
        <p:txBody>
          <a:bodyPr wrap="square" rtlCol="0">
            <a:spAutoFit/>
          </a:bodyPr>
          <a:lstStyle/>
          <a:p>
            <a:pPr algn="ctr"/>
            <a:r>
              <a:rPr lang="en-US" sz="1400" dirty="0">
                <a:latin typeface="Open Sans" panose="020B0606030504020204" pitchFamily="34" charset="0"/>
                <a:ea typeface="Open Sans" panose="020B0606030504020204" pitchFamily="34" charset="0"/>
                <a:cs typeface="Open Sans" panose="020B0606030504020204" pitchFamily="34" charset="0"/>
              </a:rPr>
              <a:t>Figure 1 : Core ImageJ/Fiji and other plugins </a:t>
            </a:r>
            <a:r>
              <a:rPr lang="en-US" sz="1200" dirty="0">
                <a:latin typeface="Open Sans" panose="020B0606030504020204" pitchFamily="34" charset="0"/>
                <a:ea typeface="Open Sans" panose="020B0606030504020204" pitchFamily="34" charset="0"/>
                <a:cs typeface="Open Sans" panose="020B0606030504020204" pitchFamily="34" charset="0"/>
              </a:rPr>
              <a:t>[1]</a:t>
            </a:r>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4" name="Group 33">
            <a:extLst>
              <a:ext uri="{FF2B5EF4-FFF2-40B4-BE49-F238E27FC236}">
                <a16:creationId xmlns:a16="http://schemas.microsoft.com/office/drawing/2014/main" id="{BA799720-E6A8-A025-4BCF-26E28C7E69BA}"/>
              </a:ext>
            </a:extLst>
          </p:cNvPr>
          <p:cNvGrpSpPr/>
          <p:nvPr/>
        </p:nvGrpSpPr>
        <p:grpSpPr>
          <a:xfrm>
            <a:off x="10351744" y="3408102"/>
            <a:ext cx="1349843" cy="1899338"/>
            <a:chOff x="3573164" y="1865956"/>
            <a:chExt cx="1799790" cy="2532450"/>
          </a:xfrm>
        </p:grpSpPr>
        <p:pic>
          <p:nvPicPr>
            <p:cNvPr id="35" name="Picture 2" descr="Directionality Example.png">
              <a:extLst>
                <a:ext uri="{FF2B5EF4-FFF2-40B4-BE49-F238E27FC236}">
                  <a16:creationId xmlns:a16="http://schemas.microsoft.com/office/drawing/2014/main" id="{36BD458F-9AC6-9437-2DC4-BFC25054E84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48521" b="14721"/>
            <a:stretch/>
          </p:blipFill>
          <p:spPr bwMode="auto">
            <a:xfrm>
              <a:off x="3573164" y="3195860"/>
              <a:ext cx="1799790" cy="1202546"/>
            </a:xfrm>
            <a:prstGeom prst="rect">
              <a:avLst/>
            </a:prstGeom>
            <a:noFill/>
            <a:ln w="9525">
              <a:noFill/>
            </a:ln>
            <a:extLst>
              <a:ext uri="{909E8E84-426E-40DD-AFC4-6F175D3DCCD1}">
                <a14:hiddenFill xmlns:a14="http://schemas.microsoft.com/office/drawing/2010/main">
                  <a:solidFill>
                    <a:srgbClr val="FFFFFF"/>
                  </a:solidFill>
                </a14:hiddenFill>
              </a:ext>
            </a:extLst>
          </p:spPr>
        </p:pic>
        <p:pic>
          <p:nvPicPr>
            <p:cNvPr id="36" name="Picture 2" descr="Directionality Example.png">
              <a:extLst>
                <a:ext uri="{FF2B5EF4-FFF2-40B4-BE49-F238E27FC236}">
                  <a16:creationId xmlns:a16="http://schemas.microsoft.com/office/drawing/2014/main" id="{9FF8862E-5271-877A-1D82-4A805FE9A3A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52066" b="17258"/>
            <a:stretch/>
          </p:blipFill>
          <p:spPr bwMode="auto">
            <a:xfrm>
              <a:off x="3573164" y="1865956"/>
              <a:ext cx="1799789" cy="1253025"/>
            </a:xfrm>
            <a:prstGeom prst="rect">
              <a:avLst/>
            </a:prstGeom>
            <a:noFill/>
            <a:ln w="9525">
              <a:noFill/>
            </a:ln>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A449A857-9582-2869-DEAE-2D1D0D64250B}"/>
              </a:ext>
            </a:extLst>
          </p:cNvPr>
          <p:cNvGrpSpPr/>
          <p:nvPr/>
        </p:nvGrpSpPr>
        <p:grpSpPr>
          <a:xfrm>
            <a:off x="10203049" y="1197464"/>
            <a:ext cx="1621516" cy="2210638"/>
            <a:chOff x="5608770" y="1861921"/>
            <a:chExt cx="2162022" cy="2947518"/>
          </a:xfrm>
        </p:grpSpPr>
        <p:pic>
          <p:nvPicPr>
            <p:cNvPr id="45" name="Picture 4" descr="Ridge Detection Parameters.png">
              <a:extLst>
                <a:ext uri="{FF2B5EF4-FFF2-40B4-BE49-F238E27FC236}">
                  <a16:creationId xmlns:a16="http://schemas.microsoft.com/office/drawing/2014/main" id="{69723588-5E06-6465-CD1D-B25A35757D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08770" y="1861921"/>
              <a:ext cx="998016" cy="2549931"/>
            </a:xfrm>
            <a:prstGeom prst="rect">
              <a:avLst/>
            </a:prstGeom>
            <a:noFill/>
            <a:ln w="9525">
              <a:noFill/>
            </a:ln>
            <a:extLst>
              <a:ext uri="{909E8E84-426E-40DD-AFC4-6F175D3DCCD1}">
                <a14:hiddenFill xmlns:a14="http://schemas.microsoft.com/office/drawing/2010/main">
                  <a:solidFill>
                    <a:srgbClr val="FFFFFF"/>
                  </a:solidFill>
                </a14:hiddenFill>
              </a:ext>
            </a:extLst>
          </p:spPr>
        </p:pic>
        <p:pic>
          <p:nvPicPr>
            <p:cNvPr id="46" name="Picture 6" descr="CNT Ridge Detection Original.png">
              <a:extLst>
                <a:ext uri="{FF2B5EF4-FFF2-40B4-BE49-F238E27FC236}">
                  <a16:creationId xmlns:a16="http://schemas.microsoft.com/office/drawing/2014/main" id="{D32107E0-84B2-0F46-0906-16DD28C0CB6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0583" r="11212"/>
            <a:stretch/>
          </p:blipFill>
          <p:spPr bwMode="auto">
            <a:xfrm>
              <a:off x="6706926" y="1861921"/>
              <a:ext cx="1006624" cy="1208103"/>
            </a:xfrm>
            <a:prstGeom prst="rect">
              <a:avLst/>
            </a:prstGeom>
            <a:noFill/>
            <a:ln w="9525">
              <a:noFill/>
            </a:ln>
            <a:extLst>
              <a:ext uri="{909E8E84-426E-40DD-AFC4-6F175D3DCCD1}">
                <a14:hiddenFill xmlns:a14="http://schemas.microsoft.com/office/drawing/2010/main">
                  <a:solidFill>
                    <a:srgbClr val="FFFFFF"/>
                  </a:solidFill>
                </a14:hiddenFill>
              </a:ext>
            </a:extLst>
          </p:spPr>
        </p:pic>
        <p:pic>
          <p:nvPicPr>
            <p:cNvPr id="47" name="Picture 8" descr="CNT Ridge Detection Example.png">
              <a:extLst>
                <a:ext uri="{FF2B5EF4-FFF2-40B4-BE49-F238E27FC236}">
                  <a16:creationId xmlns:a16="http://schemas.microsoft.com/office/drawing/2014/main" id="{6CD6B89F-017F-8AF7-21D8-9A56713964FE}"/>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1258" r="11213"/>
            <a:stretch/>
          </p:blipFill>
          <p:spPr bwMode="auto">
            <a:xfrm>
              <a:off x="6713881" y="3189093"/>
              <a:ext cx="997945" cy="1208103"/>
            </a:xfrm>
            <a:prstGeom prst="rect">
              <a:avLst/>
            </a:prstGeom>
            <a:noFill/>
            <a:ln w="9525">
              <a:noFill/>
            </a:ln>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2184A82A-5C90-9906-84FF-A609515DBF96}"/>
                </a:ext>
              </a:extLst>
            </p:cNvPr>
            <p:cNvSpPr txBox="1"/>
            <p:nvPr/>
          </p:nvSpPr>
          <p:spPr>
            <a:xfrm>
              <a:off x="5722450" y="4470884"/>
              <a:ext cx="2048342" cy="338555"/>
            </a:xfrm>
            <a:prstGeom prst="rect">
              <a:avLst/>
            </a:prstGeom>
            <a:noFill/>
            <a:ln w="9525">
              <a:noFill/>
            </a:ln>
          </p:spPr>
          <p:txBody>
            <a:bodyPr wrap="square" rtlCol="0">
              <a:spAutoFit/>
            </a:bodyPr>
            <a:lstStyle/>
            <a:p>
              <a:pPr algn="ctr"/>
              <a:r>
                <a:rPr lang="en-US" sz="1050" dirty="0">
                  <a:latin typeface="Poppins Light" panose="00000400000000000000" pitchFamily="2" charset="0"/>
                  <a:cs typeface="Poppins Light" panose="00000400000000000000" pitchFamily="2" charset="0"/>
                </a:rPr>
                <a:t>Ridge detection</a:t>
              </a:r>
              <a:endParaRPr lang="en-GB" sz="1050" dirty="0">
                <a:latin typeface="Poppins Light" panose="00000400000000000000" pitchFamily="2" charset="0"/>
                <a:cs typeface="Poppins Light" panose="00000400000000000000" pitchFamily="2" charset="0"/>
              </a:endParaRPr>
            </a:p>
          </p:txBody>
        </p:sp>
      </p:grpSp>
      <p:sp>
        <p:nvSpPr>
          <p:cNvPr id="49" name="TextBox 48">
            <a:extLst>
              <a:ext uri="{FF2B5EF4-FFF2-40B4-BE49-F238E27FC236}">
                <a16:creationId xmlns:a16="http://schemas.microsoft.com/office/drawing/2014/main" id="{AED3FF93-6C33-6E66-E3AA-CC3C70E433CC}"/>
              </a:ext>
            </a:extLst>
          </p:cNvPr>
          <p:cNvSpPr txBox="1"/>
          <p:nvPr/>
        </p:nvSpPr>
        <p:spPr>
          <a:xfrm>
            <a:off x="10276295" y="5398067"/>
            <a:ext cx="1536256" cy="253916"/>
          </a:xfrm>
          <a:prstGeom prst="rect">
            <a:avLst/>
          </a:prstGeom>
          <a:noFill/>
        </p:spPr>
        <p:txBody>
          <a:bodyPr wrap="square" rtlCol="0">
            <a:spAutoFit/>
          </a:bodyPr>
          <a:lstStyle/>
          <a:p>
            <a:pPr algn="ctr"/>
            <a:r>
              <a:rPr lang="en-US" sz="1050" dirty="0">
                <a:latin typeface="Poppins Light" panose="00000400000000000000" pitchFamily="2" charset="0"/>
                <a:cs typeface="Poppins Light" panose="00000400000000000000" pitchFamily="2" charset="0"/>
              </a:rPr>
              <a:t>And 800 more…</a:t>
            </a:r>
            <a:endParaRPr lang="en-GB" sz="1050" dirty="0">
              <a:latin typeface="Poppins Light" panose="00000400000000000000" pitchFamily="2" charset="0"/>
              <a:cs typeface="Poppins Light" panose="00000400000000000000" pitchFamily="2" charset="0"/>
            </a:endParaRPr>
          </a:p>
        </p:txBody>
      </p:sp>
      <p:sp>
        <p:nvSpPr>
          <p:cNvPr id="50" name="TextBox 49">
            <a:extLst>
              <a:ext uri="{FF2B5EF4-FFF2-40B4-BE49-F238E27FC236}">
                <a16:creationId xmlns:a16="http://schemas.microsoft.com/office/drawing/2014/main" id="{E6947FE4-B894-7588-37BE-8C15FE4FC3C3}"/>
              </a:ext>
            </a:extLst>
          </p:cNvPr>
          <p:cNvSpPr txBox="1"/>
          <p:nvPr/>
        </p:nvSpPr>
        <p:spPr>
          <a:xfrm>
            <a:off x="7790583" y="5409804"/>
            <a:ext cx="2604108" cy="253916"/>
          </a:xfrm>
          <a:prstGeom prst="rect">
            <a:avLst/>
          </a:prstGeom>
          <a:noFill/>
          <a:ln w="12700">
            <a:noFill/>
          </a:ln>
        </p:spPr>
        <p:txBody>
          <a:bodyPr wrap="square" rtlCol="0">
            <a:spAutoFit/>
          </a:bodyPr>
          <a:lstStyle/>
          <a:p>
            <a:pPr algn="ctr"/>
            <a:r>
              <a:rPr lang="en-US" sz="1050" dirty="0">
                <a:latin typeface="Poppins Light" panose="00000400000000000000" pitchFamily="2" charset="0"/>
                <a:cs typeface="Poppins Light" panose="00000400000000000000" pitchFamily="2" charset="0"/>
              </a:rPr>
              <a:t>Core ImageJ – Particle Analysis</a:t>
            </a:r>
            <a:endParaRPr lang="en-GB" sz="1050" dirty="0">
              <a:latin typeface="Poppins Light" panose="00000400000000000000" pitchFamily="2" charset="0"/>
              <a:cs typeface="Poppins Light" panose="00000400000000000000" pitchFamily="2" charset="0"/>
            </a:endParaRPr>
          </a:p>
        </p:txBody>
      </p:sp>
      <p:sp>
        <p:nvSpPr>
          <p:cNvPr id="52" name="Rectangle 51">
            <a:extLst>
              <a:ext uri="{FF2B5EF4-FFF2-40B4-BE49-F238E27FC236}">
                <a16:creationId xmlns:a16="http://schemas.microsoft.com/office/drawing/2014/main" id="{F0057A08-4FC8-55B3-B563-EDBB93E6B00F}"/>
              </a:ext>
            </a:extLst>
          </p:cNvPr>
          <p:cNvSpPr/>
          <p:nvPr/>
        </p:nvSpPr>
        <p:spPr>
          <a:xfrm>
            <a:off x="6339262" y="1006296"/>
            <a:ext cx="5519015" cy="4733925"/>
          </a:xfrm>
          <a:custGeom>
            <a:avLst/>
            <a:gdLst>
              <a:gd name="connsiteX0" fmla="*/ 0 w 5519015"/>
              <a:gd name="connsiteY0" fmla="*/ 0 h 4733925"/>
              <a:gd name="connsiteX1" fmla="*/ 634687 w 5519015"/>
              <a:gd name="connsiteY1" fmla="*/ 0 h 4733925"/>
              <a:gd name="connsiteX2" fmla="*/ 1214183 w 5519015"/>
              <a:gd name="connsiteY2" fmla="*/ 0 h 4733925"/>
              <a:gd name="connsiteX3" fmla="*/ 2014440 w 5519015"/>
              <a:gd name="connsiteY3" fmla="*/ 0 h 4733925"/>
              <a:gd name="connsiteX4" fmla="*/ 2538747 w 5519015"/>
              <a:gd name="connsiteY4" fmla="*/ 0 h 4733925"/>
              <a:gd name="connsiteX5" fmla="*/ 3118243 w 5519015"/>
              <a:gd name="connsiteY5" fmla="*/ 0 h 4733925"/>
              <a:gd name="connsiteX6" fmla="*/ 3808120 w 5519015"/>
              <a:gd name="connsiteY6" fmla="*/ 0 h 4733925"/>
              <a:gd name="connsiteX7" fmla="*/ 4332427 w 5519015"/>
              <a:gd name="connsiteY7" fmla="*/ 0 h 4733925"/>
              <a:gd name="connsiteX8" fmla="*/ 5519015 w 5519015"/>
              <a:gd name="connsiteY8" fmla="*/ 0 h 4733925"/>
              <a:gd name="connsiteX9" fmla="*/ 5519015 w 5519015"/>
              <a:gd name="connsiteY9" fmla="*/ 676275 h 4733925"/>
              <a:gd name="connsiteX10" fmla="*/ 5519015 w 5519015"/>
              <a:gd name="connsiteY10" fmla="*/ 1305211 h 4733925"/>
              <a:gd name="connsiteX11" fmla="*/ 5519015 w 5519015"/>
              <a:gd name="connsiteY11" fmla="*/ 1981486 h 4733925"/>
              <a:gd name="connsiteX12" fmla="*/ 5519015 w 5519015"/>
              <a:gd name="connsiteY12" fmla="*/ 2752439 h 4733925"/>
              <a:gd name="connsiteX13" fmla="*/ 5519015 w 5519015"/>
              <a:gd name="connsiteY13" fmla="*/ 3334036 h 4733925"/>
              <a:gd name="connsiteX14" fmla="*/ 5519015 w 5519015"/>
              <a:gd name="connsiteY14" fmla="*/ 3868293 h 4733925"/>
              <a:gd name="connsiteX15" fmla="*/ 5519015 w 5519015"/>
              <a:gd name="connsiteY15" fmla="*/ 4733925 h 4733925"/>
              <a:gd name="connsiteX16" fmla="*/ 4773948 w 5519015"/>
              <a:gd name="connsiteY16" fmla="*/ 4733925 h 4733925"/>
              <a:gd name="connsiteX17" fmla="*/ 4139261 w 5519015"/>
              <a:gd name="connsiteY17" fmla="*/ 4733925 h 4733925"/>
              <a:gd name="connsiteX18" fmla="*/ 3339004 w 5519015"/>
              <a:gd name="connsiteY18" fmla="*/ 4733925 h 4733925"/>
              <a:gd name="connsiteX19" fmla="*/ 2814698 w 5519015"/>
              <a:gd name="connsiteY19" fmla="*/ 4733925 h 4733925"/>
              <a:gd name="connsiteX20" fmla="*/ 2235201 w 5519015"/>
              <a:gd name="connsiteY20" fmla="*/ 4733925 h 4733925"/>
              <a:gd name="connsiteX21" fmla="*/ 1600514 w 5519015"/>
              <a:gd name="connsiteY21" fmla="*/ 4733925 h 4733925"/>
              <a:gd name="connsiteX22" fmla="*/ 800257 w 5519015"/>
              <a:gd name="connsiteY22" fmla="*/ 4733925 h 4733925"/>
              <a:gd name="connsiteX23" fmla="*/ 0 w 5519015"/>
              <a:gd name="connsiteY23" fmla="*/ 4733925 h 4733925"/>
              <a:gd name="connsiteX24" fmla="*/ 0 w 5519015"/>
              <a:gd name="connsiteY24" fmla="*/ 4199668 h 4733925"/>
              <a:gd name="connsiteX25" fmla="*/ 0 w 5519015"/>
              <a:gd name="connsiteY25" fmla="*/ 3476054 h 4733925"/>
              <a:gd name="connsiteX26" fmla="*/ 0 w 5519015"/>
              <a:gd name="connsiteY26" fmla="*/ 2894457 h 4733925"/>
              <a:gd name="connsiteX27" fmla="*/ 0 w 5519015"/>
              <a:gd name="connsiteY27" fmla="*/ 2265521 h 4733925"/>
              <a:gd name="connsiteX28" fmla="*/ 0 w 5519015"/>
              <a:gd name="connsiteY28" fmla="*/ 1494568 h 4733925"/>
              <a:gd name="connsiteX29" fmla="*/ 0 w 5519015"/>
              <a:gd name="connsiteY29" fmla="*/ 912971 h 4733925"/>
              <a:gd name="connsiteX30" fmla="*/ 0 w 5519015"/>
              <a:gd name="connsiteY30" fmla="*/ 0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519015" h="4733925" extrusionOk="0">
                <a:moveTo>
                  <a:pt x="0" y="0"/>
                </a:moveTo>
                <a:cubicBezTo>
                  <a:pt x="279188" y="-7523"/>
                  <a:pt x="502212" y="-22913"/>
                  <a:pt x="634687" y="0"/>
                </a:cubicBezTo>
                <a:cubicBezTo>
                  <a:pt x="767162" y="22913"/>
                  <a:pt x="1089625" y="-1997"/>
                  <a:pt x="1214183" y="0"/>
                </a:cubicBezTo>
                <a:cubicBezTo>
                  <a:pt x="1338741" y="1997"/>
                  <a:pt x="1740863" y="31207"/>
                  <a:pt x="2014440" y="0"/>
                </a:cubicBezTo>
                <a:cubicBezTo>
                  <a:pt x="2288017" y="-31207"/>
                  <a:pt x="2300795" y="11423"/>
                  <a:pt x="2538747" y="0"/>
                </a:cubicBezTo>
                <a:cubicBezTo>
                  <a:pt x="2776699" y="-11423"/>
                  <a:pt x="2969543" y="9561"/>
                  <a:pt x="3118243" y="0"/>
                </a:cubicBezTo>
                <a:cubicBezTo>
                  <a:pt x="3266943" y="-9561"/>
                  <a:pt x="3646491" y="-5837"/>
                  <a:pt x="3808120" y="0"/>
                </a:cubicBezTo>
                <a:cubicBezTo>
                  <a:pt x="3969749" y="5837"/>
                  <a:pt x="4203682" y="-14234"/>
                  <a:pt x="4332427" y="0"/>
                </a:cubicBezTo>
                <a:cubicBezTo>
                  <a:pt x="4461172" y="14234"/>
                  <a:pt x="4948048" y="-29716"/>
                  <a:pt x="5519015" y="0"/>
                </a:cubicBezTo>
                <a:cubicBezTo>
                  <a:pt x="5519993" y="269676"/>
                  <a:pt x="5505864" y="428838"/>
                  <a:pt x="5519015" y="676275"/>
                </a:cubicBezTo>
                <a:cubicBezTo>
                  <a:pt x="5532166" y="923713"/>
                  <a:pt x="5546463" y="1158525"/>
                  <a:pt x="5519015" y="1305211"/>
                </a:cubicBezTo>
                <a:cubicBezTo>
                  <a:pt x="5491567" y="1451897"/>
                  <a:pt x="5518806" y="1836628"/>
                  <a:pt x="5519015" y="1981486"/>
                </a:cubicBezTo>
                <a:cubicBezTo>
                  <a:pt x="5519224" y="2126344"/>
                  <a:pt x="5496351" y="2588674"/>
                  <a:pt x="5519015" y="2752439"/>
                </a:cubicBezTo>
                <a:cubicBezTo>
                  <a:pt x="5541679" y="2916204"/>
                  <a:pt x="5528709" y="3060235"/>
                  <a:pt x="5519015" y="3334036"/>
                </a:cubicBezTo>
                <a:cubicBezTo>
                  <a:pt x="5509321" y="3607837"/>
                  <a:pt x="5531813" y="3733306"/>
                  <a:pt x="5519015" y="3868293"/>
                </a:cubicBezTo>
                <a:cubicBezTo>
                  <a:pt x="5506217" y="4003280"/>
                  <a:pt x="5558210" y="4484173"/>
                  <a:pt x="5519015" y="4733925"/>
                </a:cubicBezTo>
                <a:cubicBezTo>
                  <a:pt x="5216401" y="4722481"/>
                  <a:pt x="5083914" y="4722201"/>
                  <a:pt x="4773948" y="4733925"/>
                </a:cubicBezTo>
                <a:cubicBezTo>
                  <a:pt x="4463982" y="4745649"/>
                  <a:pt x="4307737" y="4719241"/>
                  <a:pt x="4139261" y="4733925"/>
                </a:cubicBezTo>
                <a:cubicBezTo>
                  <a:pt x="3970785" y="4748609"/>
                  <a:pt x="3558276" y="4703344"/>
                  <a:pt x="3339004" y="4733925"/>
                </a:cubicBezTo>
                <a:cubicBezTo>
                  <a:pt x="3119732" y="4764506"/>
                  <a:pt x="3055901" y="4753977"/>
                  <a:pt x="2814698" y="4733925"/>
                </a:cubicBezTo>
                <a:cubicBezTo>
                  <a:pt x="2573495" y="4713873"/>
                  <a:pt x="2438297" y="4716084"/>
                  <a:pt x="2235201" y="4733925"/>
                </a:cubicBezTo>
                <a:cubicBezTo>
                  <a:pt x="2032105" y="4751766"/>
                  <a:pt x="1895410" y="4737848"/>
                  <a:pt x="1600514" y="4733925"/>
                </a:cubicBezTo>
                <a:cubicBezTo>
                  <a:pt x="1305618" y="4730002"/>
                  <a:pt x="1189502" y="4744162"/>
                  <a:pt x="800257" y="4733925"/>
                </a:cubicBezTo>
                <a:cubicBezTo>
                  <a:pt x="411012" y="4723688"/>
                  <a:pt x="204493" y="4708328"/>
                  <a:pt x="0" y="4733925"/>
                </a:cubicBezTo>
                <a:cubicBezTo>
                  <a:pt x="-22638" y="4591433"/>
                  <a:pt x="485" y="4388969"/>
                  <a:pt x="0" y="4199668"/>
                </a:cubicBezTo>
                <a:cubicBezTo>
                  <a:pt x="-485" y="4010367"/>
                  <a:pt x="-30629" y="3831014"/>
                  <a:pt x="0" y="3476054"/>
                </a:cubicBezTo>
                <a:cubicBezTo>
                  <a:pt x="30629" y="3121094"/>
                  <a:pt x="5599" y="3097401"/>
                  <a:pt x="0" y="2894457"/>
                </a:cubicBezTo>
                <a:cubicBezTo>
                  <a:pt x="-5599" y="2691513"/>
                  <a:pt x="23725" y="2440459"/>
                  <a:pt x="0" y="2265521"/>
                </a:cubicBezTo>
                <a:cubicBezTo>
                  <a:pt x="-23725" y="2090583"/>
                  <a:pt x="25258" y="1868596"/>
                  <a:pt x="0" y="1494568"/>
                </a:cubicBezTo>
                <a:cubicBezTo>
                  <a:pt x="-25258" y="1120540"/>
                  <a:pt x="-28994" y="1039249"/>
                  <a:pt x="0" y="912971"/>
                </a:cubicBezTo>
                <a:cubicBezTo>
                  <a:pt x="28994" y="786693"/>
                  <a:pt x="3811" y="411731"/>
                  <a:pt x="0" y="0"/>
                </a:cubicBezTo>
                <a:close/>
              </a:path>
            </a:pathLst>
          </a:custGeom>
          <a:noFill/>
          <a:ln w="57150">
            <a:solidFill>
              <a:srgbClr val="094270"/>
            </a:solidFill>
            <a:extLst>
              <a:ext uri="{C807C97D-BFC1-408E-A445-0C87EB9F89A2}">
                <ask:lineSketchStyleProps xmlns:ask="http://schemas.microsoft.com/office/drawing/2018/sketchyshapes" sd="61410720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1519539501"/>
      </p:ext>
    </p:extLst>
  </p:cSld>
  <p:clrMapOvr>
    <a:masterClrMapping/>
  </p:clrMapOvr>
  <mc:AlternateContent xmlns:mc="http://schemas.openxmlformats.org/markup-compatibility/2006" xmlns:p14="http://schemas.microsoft.com/office/powerpoint/2010/main">
    <mc:Choice Requires="p14">
      <p:transition spd="slow" p14:dur="2000" advTm="36991"/>
    </mc:Choice>
    <mc:Fallback xmlns="">
      <p:transition spd="slow" advTm="3699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9" name="Group 8">
            <a:extLst>
              <a:ext uri="{FF2B5EF4-FFF2-40B4-BE49-F238E27FC236}">
                <a16:creationId xmlns:a16="http://schemas.microsoft.com/office/drawing/2014/main" id="{1D677899-14D4-C281-9D91-C115567A9C2F}"/>
              </a:ext>
            </a:extLst>
          </p:cNvPr>
          <p:cNvGrpSpPr/>
          <p:nvPr/>
        </p:nvGrpSpPr>
        <p:grpSpPr>
          <a:xfrm>
            <a:off x="6406340" y="753304"/>
            <a:ext cx="4987517" cy="2484599"/>
            <a:chOff x="3255679" y="932458"/>
            <a:chExt cx="5420228" cy="2700160"/>
          </a:xfrm>
        </p:grpSpPr>
        <p:sp>
          <p:nvSpPr>
            <p:cNvPr id="86" name="Google Shape;86;p9"/>
            <p:cNvSpPr/>
            <p:nvPr/>
          </p:nvSpPr>
          <p:spPr>
            <a:xfrm>
              <a:off x="5430366" y="932458"/>
              <a:ext cx="3245541" cy="2648532"/>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solidFill>
                <a:schemeClr val="accent2">
                  <a:lumMod val="75000"/>
                </a:schemeClr>
              </a:solid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9"/>
            <p:cNvSpPr/>
            <p:nvPr/>
          </p:nvSpPr>
          <p:spPr>
            <a:xfrm>
              <a:off x="3255679" y="1076001"/>
              <a:ext cx="3165387" cy="2556617"/>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rgbClr val="09427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9"/>
            <p:cNvSpPr/>
            <p:nvPr/>
          </p:nvSpPr>
          <p:spPr>
            <a:xfrm>
              <a:off x="5357363" y="1576917"/>
              <a:ext cx="934429" cy="1737635"/>
            </a:xfrm>
            <a:custGeom>
              <a:avLst/>
              <a:gdLst/>
              <a:ahLst/>
              <a:cxnLst/>
              <a:rect l="l" t="t" r="r" b="b"/>
              <a:pathLst>
                <a:path w="21581" h="21525" extrusionOk="0">
                  <a:moveTo>
                    <a:pt x="21317" y="8691"/>
                  </a:moveTo>
                  <a:cubicBezTo>
                    <a:pt x="20882" y="8671"/>
                    <a:pt x="20485" y="8722"/>
                    <a:pt x="20107" y="8823"/>
                  </a:cubicBezTo>
                  <a:cubicBezTo>
                    <a:pt x="15798" y="9948"/>
                    <a:pt x="11490" y="11083"/>
                    <a:pt x="7294" y="12350"/>
                  </a:cubicBezTo>
                  <a:cubicBezTo>
                    <a:pt x="6463" y="12604"/>
                    <a:pt x="5594" y="12837"/>
                    <a:pt x="4762" y="13080"/>
                  </a:cubicBezTo>
                  <a:cubicBezTo>
                    <a:pt x="4743" y="13101"/>
                    <a:pt x="4706" y="13111"/>
                    <a:pt x="4668" y="13090"/>
                  </a:cubicBezTo>
                  <a:cubicBezTo>
                    <a:pt x="4687" y="13080"/>
                    <a:pt x="4706" y="13070"/>
                    <a:pt x="4743" y="13060"/>
                  </a:cubicBezTo>
                  <a:cubicBezTo>
                    <a:pt x="4819" y="13030"/>
                    <a:pt x="4894" y="12989"/>
                    <a:pt x="4970" y="12959"/>
                  </a:cubicBezTo>
                  <a:cubicBezTo>
                    <a:pt x="6482" y="12361"/>
                    <a:pt x="8032" y="11803"/>
                    <a:pt x="9581" y="11246"/>
                  </a:cubicBezTo>
                  <a:cubicBezTo>
                    <a:pt x="12775" y="10100"/>
                    <a:pt x="16006" y="8975"/>
                    <a:pt x="19162" y="7789"/>
                  </a:cubicBezTo>
                  <a:cubicBezTo>
                    <a:pt x="19597" y="7627"/>
                    <a:pt x="20050" y="7465"/>
                    <a:pt x="20428" y="7262"/>
                  </a:cubicBezTo>
                  <a:cubicBezTo>
                    <a:pt x="20523" y="7211"/>
                    <a:pt x="20598" y="7171"/>
                    <a:pt x="20598" y="7090"/>
                  </a:cubicBezTo>
                  <a:cubicBezTo>
                    <a:pt x="20598" y="6907"/>
                    <a:pt x="20598" y="6715"/>
                    <a:pt x="20598" y="6532"/>
                  </a:cubicBezTo>
                  <a:cubicBezTo>
                    <a:pt x="20598" y="6472"/>
                    <a:pt x="20580" y="6441"/>
                    <a:pt x="20447" y="6441"/>
                  </a:cubicBezTo>
                  <a:cubicBezTo>
                    <a:pt x="20145" y="6441"/>
                    <a:pt x="19824" y="6441"/>
                    <a:pt x="19521" y="6492"/>
                  </a:cubicBezTo>
                  <a:cubicBezTo>
                    <a:pt x="18331" y="6705"/>
                    <a:pt x="17197" y="6988"/>
                    <a:pt x="16101" y="7293"/>
                  </a:cubicBezTo>
                  <a:cubicBezTo>
                    <a:pt x="13852" y="7911"/>
                    <a:pt x="11679" y="8610"/>
                    <a:pt x="9449" y="9259"/>
                  </a:cubicBezTo>
                  <a:cubicBezTo>
                    <a:pt x="9373" y="9279"/>
                    <a:pt x="9279" y="9330"/>
                    <a:pt x="9165" y="9299"/>
                  </a:cubicBezTo>
                  <a:cubicBezTo>
                    <a:pt x="9260" y="9259"/>
                    <a:pt x="9354" y="9229"/>
                    <a:pt x="9449" y="9188"/>
                  </a:cubicBezTo>
                  <a:cubicBezTo>
                    <a:pt x="13077" y="7799"/>
                    <a:pt x="16819" y="6502"/>
                    <a:pt x="20580" y="5225"/>
                  </a:cubicBezTo>
                  <a:cubicBezTo>
                    <a:pt x="20882" y="5123"/>
                    <a:pt x="21298" y="5052"/>
                    <a:pt x="21449" y="4911"/>
                  </a:cubicBezTo>
                  <a:cubicBezTo>
                    <a:pt x="21600" y="4759"/>
                    <a:pt x="21487" y="4525"/>
                    <a:pt x="21506" y="4333"/>
                  </a:cubicBezTo>
                  <a:cubicBezTo>
                    <a:pt x="21506" y="4323"/>
                    <a:pt x="21506" y="4302"/>
                    <a:pt x="21506" y="4292"/>
                  </a:cubicBezTo>
                  <a:cubicBezTo>
                    <a:pt x="21524" y="4231"/>
                    <a:pt x="21449" y="4211"/>
                    <a:pt x="21354" y="4211"/>
                  </a:cubicBezTo>
                  <a:cubicBezTo>
                    <a:pt x="20995" y="4201"/>
                    <a:pt x="20674" y="4221"/>
                    <a:pt x="20353" y="4313"/>
                  </a:cubicBezTo>
                  <a:cubicBezTo>
                    <a:pt x="17008" y="5225"/>
                    <a:pt x="13682" y="6178"/>
                    <a:pt x="10394" y="7151"/>
                  </a:cubicBezTo>
                  <a:cubicBezTo>
                    <a:pt x="9468" y="7424"/>
                    <a:pt x="8542" y="7698"/>
                    <a:pt x="7616" y="7982"/>
                  </a:cubicBezTo>
                  <a:cubicBezTo>
                    <a:pt x="7578" y="7992"/>
                    <a:pt x="7540" y="8002"/>
                    <a:pt x="7521" y="8012"/>
                  </a:cubicBezTo>
                  <a:cubicBezTo>
                    <a:pt x="7502" y="8012"/>
                    <a:pt x="7483" y="8022"/>
                    <a:pt x="7465" y="8022"/>
                  </a:cubicBezTo>
                  <a:cubicBezTo>
                    <a:pt x="7483" y="8012"/>
                    <a:pt x="7483" y="8002"/>
                    <a:pt x="7502" y="7992"/>
                  </a:cubicBezTo>
                  <a:cubicBezTo>
                    <a:pt x="7540" y="7982"/>
                    <a:pt x="7559" y="7972"/>
                    <a:pt x="7597" y="7951"/>
                  </a:cubicBezTo>
                  <a:cubicBezTo>
                    <a:pt x="7635" y="7931"/>
                    <a:pt x="7654" y="7921"/>
                    <a:pt x="7691" y="7901"/>
                  </a:cubicBezTo>
                  <a:cubicBezTo>
                    <a:pt x="10866" y="6694"/>
                    <a:pt x="14117" y="5549"/>
                    <a:pt x="17405" y="4444"/>
                  </a:cubicBezTo>
                  <a:cubicBezTo>
                    <a:pt x="17707" y="4343"/>
                    <a:pt x="18009" y="4221"/>
                    <a:pt x="18293" y="4100"/>
                  </a:cubicBezTo>
                  <a:cubicBezTo>
                    <a:pt x="18369" y="4069"/>
                    <a:pt x="18444" y="4029"/>
                    <a:pt x="18444" y="3968"/>
                  </a:cubicBezTo>
                  <a:cubicBezTo>
                    <a:pt x="18444" y="3765"/>
                    <a:pt x="18444" y="3562"/>
                    <a:pt x="18444" y="3370"/>
                  </a:cubicBezTo>
                  <a:cubicBezTo>
                    <a:pt x="18444" y="3319"/>
                    <a:pt x="18425" y="3289"/>
                    <a:pt x="18312" y="3289"/>
                  </a:cubicBezTo>
                  <a:cubicBezTo>
                    <a:pt x="17972" y="3289"/>
                    <a:pt x="17650" y="3289"/>
                    <a:pt x="17329" y="3380"/>
                  </a:cubicBezTo>
                  <a:cubicBezTo>
                    <a:pt x="16876" y="3522"/>
                    <a:pt x="16422" y="3633"/>
                    <a:pt x="15950" y="3765"/>
                  </a:cubicBezTo>
                  <a:cubicBezTo>
                    <a:pt x="15931" y="3775"/>
                    <a:pt x="15912" y="3775"/>
                    <a:pt x="15874" y="3785"/>
                  </a:cubicBezTo>
                  <a:cubicBezTo>
                    <a:pt x="15836" y="3796"/>
                    <a:pt x="15798" y="3806"/>
                    <a:pt x="15761" y="3816"/>
                  </a:cubicBezTo>
                  <a:cubicBezTo>
                    <a:pt x="15723" y="3826"/>
                    <a:pt x="15685" y="3836"/>
                    <a:pt x="15647" y="3846"/>
                  </a:cubicBezTo>
                  <a:cubicBezTo>
                    <a:pt x="15628" y="3867"/>
                    <a:pt x="15591" y="3877"/>
                    <a:pt x="15534" y="3877"/>
                  </a:cubicBezTo>
                  <a:cubicBezTo>
                    <a:pt x="15534" y="3887"/>
                    <a:pt x="15515" y="3897"/>
                    <a:pt x="15477" y="3887"/>
                  </a:cubicBezTo>
                  <a:cubicBezTo>
                    <a:pt x="15496" y="3877"/>
                    <a:pt x="15496" y="3877"/>
                    <a:pt x="15515" y="3867"/>
                  </a:cubicBezTo>
                  <a:cubicBezTo>
                    <a:pt x="15534" y="3846"/>
                    <a:pt x="15572" y="3836"/>
                    <a:pt x="15609" y="3836"/>
                  </a:cubicBezTo>
                  <a:cubicBezTo>
                    <a:pt x="15647" y="3826"/>
                    <a:pt x="15666" y="3816"/>
                    <a:pt x="15704" y="3806"/>
                  </a:cubicBezTo>
                  <a:cubicBezTo>
                    <a:pt x="15742" y="3796"/>
                    <a:pt x="15780" y="3785"/>
                    <a:pt x="15798" y="3775"/>
                  </a:cubicBezTo>
                  <a:cubicBezTo>
                    <a:pt x="15817" y="3765"/>
                    <a:pt x="15836" y="3765"/>
                    <a:pt x="15855" y="3755"/>
                  </a:cubicBezTo>
                  <a:cubicBezTo>
                    <a:pt x="16139" y="3664"/>
                    <a:pt x="16422" y="3573"/>
                    <a:pt x="16687" y="3471"/>
                  </a:cubicBezTo>
                  <a:cubicBezTo>
                    <a:pt x="17556" y="3177"/>
                    <a:pt x="18482" y="2924"/>
                    <a:pt x="19370" y="2650"/>
                  </a:cubicBezTo>
                  <a:cubicBezTo>
                    <a:pt x="19483" y="2620"/>
                    <a:pt x="19597" y="2589"/>
                    <a:pt x="19597" y="2498"/>
                  </a:cubicBezTo>
                  <a:cubicBezTo>
                    <a:pt x="19597" y="2316"/>
                    <a:pt x="19597" y="2133"/>
                    <a:pt x="19597" y="1951"/>
                  </a:cubicBezTo>
                  <a:cubicBezTo>
                    <a:pt x="19597" y="1910"/>
                    <a:pt x="19597" y="1860"/>
                    <a:pt x="19502" y="1870"/>
                  </a:cubicBezTo>
                  <a:cubicBezTo>
                    <a:pt x="19276" y="1880"/>
                    <a:pt x="19030" y="1829"/>
                    <a:pt x="18803" y="1900"/>
                  </a:cubicBezTo>
                  <a:cubicBezTo>
                    <a:pt x="17953" y="2164"/>
                    <a:pt x="17083" y="2427"/>
                    <a:pt x="16214" y="2681"/>
                  </a:cubicBezTo>
                  <a:cubicBezTo>
                    <a:pt x="15420" y="2924"/>
                    <a:pt x="14627" y="3177"/>
                    <a:pt x="13814" y="3390"/>
                  </a:cubicBezTo>
                  <a:cubicBezTo>
                    <a:pt x="13795" y="3400"/>
                    <a:pt x="13757" y="3400"/>
                    <a:pt x="13739" y="3410"/>
                  </a:cubicBezTo>
                  <a:cubicBezTo>
                    <a:pt x="13720" y="3431"/>
                    <a:pt x="13682" y="3441"/>
                    <a:pt x="13663" y="3431"/>
                  </a:cubicBezTo>
                  <a:cubicBezTo>
                    <a:pt x="13644" y="3410"/>
                    <a:pt x="13701" y="3410"/>
                    <a:pt x="13720" y="3410"/>
                  </a:cubicBezTo>
                  <a:cubicBezTo>
                    <a:pt x="13739" y="3400"/>
                    <a:pt x="13757" y="3390"/>
                    <a:pt x="13776" y="3380"/>
                  </a:cubicBezTo>
                  <a:cubicBezTo>
                    <a:pt x="13852" y="3350"/>
                    <a:pt x="13946" y="3309"/>
                    <a:pt x="14022" y="3279"/>
                  </a:cubicBezTo>
                  <a:cubicBezTo>
                    <a:pt x="16214" y="2468"/>
                    <a:pt x="18501" y="1728"/>
                    <a:pt x="20712" y="937"/>
                  </a:cubicBezTo>
                  <a:cubicBezTo>
                    <a:pt x="21184" y="765"/>
                    <a:pt x="21468" y="593"/>
                    <a:pt x="21392" y="268"/>
                  </a:cubicBezTo>
                  <a:cubicBezTo>
                    <a:pt x="21335" y="5"/>
                    <a:pt x="21241" y="-46"/>
                    <a:pt x="20750" y="35"/>
                  </a:cubicBezTo>
                  <a:cubicBezTo>
                    <a:pt x="20655" y="55"/>
                    <a:pt x="20561" y="76"/>
                    <a:pt x="20447" y="106"/>
                  </a:cubicBezTo>
                  <a:cubicBezTo>
                    <a:pt x="19937" y="228"/>
                    <a:pt x="19483" y="390"/>
                    <a:pt x="18992" y="532"/>
                  </a:cubicBezTo>
                  <a:cubicBezTo>
                    <a:pt x="17159" y="1069"/>
                    <a:pt x="15307" y="1576"/>
                    <a:pt x="13493" y="2133"/>
                  </a:cubicBezTo>
                  <a:cubicBezTo>
                    <a:pt x="12038" y="2579"/>
                    <a:pt x="10564" y="3035"/>
                    <a:pt x="9109" y="3471"/>
                  </a:cubicBezTo>
                  <a:cubicBezTo>
                    <a:pt x="8655" y="3603"/>
                    <a:pt x="8428" y="3765"/>
                    <a:pt x="8504" y="4049"/>
                  </a:cubicBezTo>
                  <a:cubicBezTo>
                    <a:pt x="8542" y="4231"/>
                    <a:pt x="8731" y="4292"/>
                    <a:pt x="9033" y="4201"/>
                  </a:cubicBezTo>
                  <a:cubicBezTo>
                    <a:pt x="9109" y="4181"/>
                    <a:pt x="9184" y="4150"/>
                    <a:pt x="9260" y="4120"/>
                  </a:cubicBezTo>
                  <a:cubicBezTo>
                    <a:pt x="9789" y="3937"/>
                    <a:pt x="10337" y="3775"/>
                    <a:pt x="10904" y="3633"/>
                  </a:cubicBezTo>
                  <a:cubicBezTo>
                    <a:pt x="10923" y="3623"/>
                    <a:pt x="10942" y="3623"/>
                    <a:pt x="10980" y="3613"/>
                  </a:cubicBezTo>
                  <a:cubicBezTo>
                    <a:pt x="10998" y="3593"/>
                    <a:pt x="11036" y="3583"/>
                    <a:pt x="11074" y="3603"/>
                  </a:cubicBezTo>
                  <a:cubicBezTo>
                    <a:pt x="11055" y="3613"/>
                    <a:pt x="11036" y="3623"/>
                    <a:pt x="11017" y="3633"/>
                  </a:cubicBezTo>
                  <a:cubicBezTo>
                    <a:pt x="10998" y="3644"/>
                    <a:pt x="10980" y="3654"/>
                    <a:pt x="10961" y="3654"/>
                  </a:cubicBezTo>
                  <a:cubicBezTo>
                    <a:pt x="10885" y="3694"/>
                    <a:pt x="10791" y="3725"/>
                    <a:pt x="10715" y="3765"/>
                  </a:cubicBezTo>
                  <a:cubicBezTo>
                    <a:pt x="9827" y="4150"/>
                    <a:pt x="8863" y="4495"/>
                    <a:pt x="8031" y="4921"/>
                  </a:cubicBezTo>
                  <a:cubicBezTo>
                    <a:pt x="7672" y="5103"/>
                    <a:pt x="7446" y="5296"/>
                    <a:pt x="7521" y="5569"/>
                  </a:cubicBezTo>
                  <a:cubicBezTo>
                    <a:pt x="7559" y="5661"/>
                    <a:pt x="7465" y="5721"/>
                    <a:pt x="7332" y="5772"/>
                  </a:cubicBezTo>
                  <a:cubicBezTo>
                    <a:pt x="6746" y="5995"/>
                    <a:pt x="6180" y="6228"/>
                    <a:pt x="5613" y="6451"/>
                  </a:cubicBezTo>
                  <a:cubicBezTo>
                    <a:pt x="5065" y="6664"/>
                    <a:pt x="4498" y="6867"/>
                    <a:pt x="4044" y="7140"/>
                  </a:cubicBezTo>
                  <a:cubicBezTo>
                    <a:pt x="3950" y="7191"/>
                    <a:pt x="3836" y="7242"/>
                    <a:pt x="3836" y="7333"/>
                  </a:cubicBezTo>
                  <a:cubicBezTo>
                    <a:pt x="3836" y="7516"/>
                    <a:pt x="3836" y="7708"/>
                    <a:pt x="3836" y="7891"/>
                  </a:cubicBezTo>
                  <a:cubicBezTo>
                    <a:pt x="3836" y="7941"/>
                    <a:pt x="3855" y="7982"/>
                    <a:pt x="3969" y="7982"/>
                  </a:cubicBezTo>
                  <a:cubicBezTo>
                    <a:pt x="4271" y="7982"/>
                    <a:pt x="4592" y="8022"/>
                    <a:pt x="4894" y="7931"/>
                  </a:cubicBezTo>
                  <a:cubicBezTo>
                    <a:pt x="5310" y="7820"/>
                    <a:pt x="5726" y="7708"/>
                    <a:pt x="6142" y="7597"/>
                  </a:cubicBezTo>
                  <a:cubicBezTo>
                    <a:pt x="6161" y="7597"/>
                    <a:pt x="6180" y="7586"/>
                    <a:pt x="6198" y="7586"/>
                  </a:cubicBezTo>
                  <a:cubicBezTo>
                    <a:pt x="6180" y="7597"/>
                    <a:pt x="6180" y="7607"/>
                    <a:pt x="6161" y="7617"/>
                  </a:cubicBezTo>
                  <a:cubicBezTo>
                    <a:pt x="6085" y="7657"/>
                    <a:pt x="6009" y="7688"/>
                    <a:pt x="5915" y="7728"/>
                  </a:cubicBezTo>
                  <a:cubicBezTo>
                    <a:pt x="5008" y="8134"/>
                    <a:pt x="4044" y="8509"/>
                    <a:pt x="3250" y="8975"/>
                  </a:cubicBezTo>
                  <a:cubicBezTo>
                    <a:pt x="3137" y="9036"/>
                    <a:pt x="3005" y="9097"/>
                    <a:pt x="3005" y="9188"/>
                  </a:cubicBezTo>
                  <a:cubicBezTo>
                    <a:pt x="2986" y="9391"/>
                    <a:pt x="3005" y="9593"/>
                    <a:pt x="3005" y="9786"/>
                  </a:cubicBezTo>
                  <a:cubicBezTo>
                    <a:pt x="3005" y="9837"/>
                    <a:pt x="3024" y="9867"/>
                    <a:pt x="3137" y="9867"/>
                  </a:cubicBezTo>
                  <a:cubicBezTo>
                    <a:pt x="3553" y="9867"/>
                    <a:pt x="3950" y="9887"/>
                    <a:pt x="4328" y="9776"/>
                  </a:cubicBezTo>
                  <a:cubicBezTo>
                    <a:pt x="4894" y="9614"/>
                    <a:pt x="5461" y="9462"/>
                    <a:pt x="6028" y="9299"/>
                  </a:cubicBezTo>
                  <a:cubicBezTo>
                    <a:pt x="6935" y="9036"/>
                    <a:pt x="7843" y="8772"/>
                    <a:pt x="8750" y="8509"/>
                  </a:cubicBezTo>
                  <a:cubicBezTo>
                    <a:pt x="8768" y="8499"/>
                    <a:pt x="8787" y="8499"/>
                    <a:pt x="8806" y="8489"/>
                  </a:cubicBezTo>
                  <a:cubicBezTo>
                    <a:pt x="8825" y="8468"/>
                    <a:pt x="8863" y="8458"/>
                    <a:pt x="8901" y="8478"/>
                  </a:cubicBezTo>
                  <a:cubicBezTo>
                    <a:pt x="8939" y="8499"/>
                    <a:pt x="8882" y="8509"/>
                    <a:pt x="8863" y="8509"/>
                  </a:cubicBezTo>
                  <a:cubicBezTo>
                    <a:pt x="8844" y="8519"/>
                    <a:pt x="8825" y="8529"/>
                    <a:pt x="8806" y="8529"/>
                  </a:cubicBezTo>
                  <a:cubicBezTo>
                    <a:pt x="7672" y="8985"/>
                    <a:pt x="6539" y="9441"/>
                    <a:pt x="5405" y="9897"/>
                  </a:cubicBezTo>
                  <a:cubicBezTo>
                    <a:pt x="4384" y="10303"/>
                    <a:pt x="3402" y="10739"/>
                    <a:pt x="2513" y="11235"/>
                  </a:cubicBezTo>
                  <a:cubicBezTo>
                    <a:pt x="2438" y="11276"/>
                    <a:pt x="2362" y="11317"/>
                    <a:pt x="2362" y="11377"/>
                  </a:cubicBezTo>
                  <a:cubicBezTo>
                    <a:pt x="2362" y="11560"/>
                    <a:pt x="2362" y="11752"/>
                    <a:pt x="2362" y="11935"/>
                  </a:cubicBezTo>
                  <a:cubicBezTo>
                    <a:pt x="2362" y="11986"/>
                    <a:pt x="2381" y="12016"/>
                    <a:pt x="2494" y="12016"/>
                  </a:cubicBezTo>
                  <a:cubicBezTo>
                    <a:pt x="2778" y="12016"/>
                    <a:pt x="3061" y="12026"/>
                    <a:pt x="3345" y="11975"/>
                  </a:cubicBezTo>
                  <a:cubicBezTo>
                    <a:pt x="3704" y="11904"/>
                    <a:pt x="4025" y="11803"/>
                    <a:pt x="4346" y="11712"/>
                  </a:cubicBezTo>
                  <a:cubicBezTo>
                    <a:pt x="6728" y="11002"/>
                    <a:pt x="9090" y="10293"/>
                    <a:pt x="11471" y="9583"/>
                  </a:cubicBezTo>
                  <a:cubicBezTo>
                    <a:pt x="11565" y="9553"/>
                    <a:pt x="11641" y="9512"/>
                    <a:pt x="11830" y="9533"/>
                  </a:cubicBezTo>
                  <a:cubicBezTo>
                    <a:pt x="11717" y="9573"/>
                    <a:pt x="11622" y="9614"/>
                    <a:pt x="11528" y="9644"/>
                  </a:cubicBezTo>
                  <a:cubicBezTo>
                    <a:pt x="8863" y="10597"/>
                    <a:pt x="6217" y="11550"/>
                    <a:pt x="3666" y="12563"/>
                  </a:cubicBezTo>
                  <a:cubicBezTo>
                    <a:pt x="2476" y="13040"/>
                    <a:pt x="1361" y="13557"/>
                    <a:pt x="265" y="14094"/>
                  </a:cubicBezTo>
                  <a:cubicBezTo>
                    <a:pt x="132" y="14155"/>
                    <a:pt x="0" y="14215"/>
                    <a:pt x="0" y="14317"/>
                  </a:cubicBezTo>
                  <a:cubicBezTo>
                    <a:pt x="0" y="14509"/>
                    <a:pt x="0" y="14712"/>
                    <a:pt x="0" y="14905"/>
                  </a:cubicBezTo>
                  <a:cubicBezTo>
                    <a:pt x="0" y="14955"/>
                    <a:pt x="19" y="15006"/>
                    <a:pt x="151" y="15006"/>
                  </a:cubicBezTo>
                  <a:cubicBezTo>
                    <a:pt x="435" y="15006"/>
                    <a:pt x="718" y="15036"/>
                    <a:pt x="1002" y="14976"/>
                  </a:cubicBezTo>
                  <a:cubicBezTo>
                    <a:pt x="1852" y="14803"/>
                    <a:pt x="2646" y="14580"/>
                    <a:pt x="3439" y="14347"/>
                  </a:cubicBezTo>
                  <a:cubicBezTo>
                    <a:pt x="5329" y="13810"/>
                    <a:pt x="7219" y="13253"/>
                    <a:pt x="9109" y="12715"/>
                  </a:cubicBezTo>
                  <a:cubicBezTo>
                    <a:pt x="9184" y="12695"/>
                    <a:pt x="9260" y="12644"/>
                    <a:pt x="9392" y="12665"/>
                  </a:cubicBezTo>
                  <a:cubicBezTo>
                    <a:pt x="9335" y="12715"/>
                    <a:pt x="9241" y="12736"/>
                    <a:pt x="9184" y="12756"/>
                  </a:cubicBezTo>
                  <a:cubicBezTo>
                    <a:pt x="7956" y="13192"/>
                    <a:pt x="6709" y="13617"/>
                    <a:pt x="5537" y="14084"/>
                  </a:cubicBezTo>
                  <a:cubicBezTo>
                    <a:pt x="4724" y="14408"/>
                    <a:pt x="3912" y="14732"/>
                    <a:pt x="3288" y="15158"/>
                  </a:cubicBezTo>
                  <a:cubicBezTo>
                    <a:pt x="3194" y="15229"/>
                    <a:pt x="3080" y="15290"/>
                    <a:pt x="3080" y="15381"/>
                  </a:cubicBezTo>
                  <a:cubicBezTo>
                    <a:pt x="3080" y="15584"/>
                    <a:pt x="3080" y="15797"/>
                    <a:pt x="3080" y="15999"/>
                  </a:cubicBezTo>
                  <a:cubicBezTo>
                    <a:pt x="3080" y="16050"/>
                    <a:pt x="3080" y="16091"/>
                    <a:pt x="3194" y="16081"/>
                  </a:cubicBezTo>
                  <a:cubicBezTo>
                    <a:pt x="3534" y="16081"/>
                    <a:pt x="3855" y="16091"/>
                    <a:pt x="4195" y="16020"/>
                  </a:cubicBezTo>
                  <a:cubicBezTo>
                    <a:pt x="5783" y="15655"/>
                    <a:pt x="7294" y="15189"/>
                    <a:pt x="8844" y="14783"/>
                  </a:cubicBezTo>
                  <a:cubicBezTo>
                    <a:pt x="10602" y="14317"/>
                    <a:pt x="12359" y="13830"/>
                    <a:pt x="14135" y="13374"/>
                  </a:cubicBezTo>
                  <a:cubicBezTo>
                    <a:pt x="14211" y="13354"/>
                    <a:pt x="14268" y="13313"/>
                    <a:pt x="14381" y="13344"/>
                  </a:cubicBezTo>
                  <a:cubicBezTo>
                    <a:pt x="14343" y="13394"/>
                    <a:pt x="14249" y="13425"/>
                    <a:pt x="14173" y="13455"/>
                  </a:cubicBezTo>
                  <a:cubicBezTo>
                    <a:pt x="11452" y="14611"/>
                    <a:pt x="8825" y="15807"/>
                    <a:pt x="6293" y="17064"/>
                  </a:cubicBezTo>
                  <a:cubicBezTo>
                    <a:pt x="5783" y="17317"/>
                    <a:pt x="5254" y="17540"/>
                    <a:pt x="4838" y="17844"/>
                  </a:cubicBezTo>
                  <a:cubicBezTo>
                    <a:pt x="4724" y="17935"/>
                    <a:pt x="4573" y="18017"/>
                    <a:pt x="4554" y="18128"/>
                  </a:cubicBezTo>
                  <a:cubicBezTo>
                    <a:pt x="4535" y="18341"/>
                    <a:pt x="4554" y="18554"/>
                    <a:pt x="4554" y="18777"/>
                  </a:cubicBezTo>
                  <a:cubicBezTo>
                    <a:pt x="4554" y="18858"/>
                    <a:pt x="4630" y="18888"/>
                    <a:pt x="4781" y="18898"/>
                  </a:cubicBezTo>
                  <a:cubicBezTo>
                    <a:pt x="5537" y="18929"/>
                    <a:pt x="6274" y="18848"/>
                    <a:pt x="6992" y="18716"/>
                  </a:cubicBezTo>
                  <a:cubicBezTo>
                    <a:pt x="8031" y="18523"/>
                    <a:pt x="9052" y="18310"/>
                    <a:pt x="10072" y="18108"/>
                  </a:cubicBezTo>
                  <a:cubicBezTo>
                    <a:pt x="10885" y="17956"/>
                    <a:pt x="11717" y="17804"/>
                    <a:pt x="12567" y="17682"/>
                  </a:cubicBezTo>
                  <a:cubicBezTo>
                    <a:pt x="12586" y="17672"/>
                    <a:pt x="12605" y="17662"/>
                    <a:pt x="12624" y="17682"/>
                  </a:cubicBezTo>
                  <a:cubicBezTo>
                    <a:pt x="12605" y="17692"/>
                    <a:pt x="12605" y="17692"/>
                    <a:pt x="12586" y="17702"/>
                  </a:cubicBezTo>
                  <a:cubicBezTo>
                    <a:pt x="12548" y="17723"/>
                    <a:pt x="12510" y="17753"/>
                    <a:pt x="12454" y="17773"/>
                  </a:cubicBezTo>
                  <a:cubicBezTo>
                    <a:pt x="11206" y="18321"/>
                    <a:pt x="9978" y="18888"/>
                    <a:pt x="8768" y="19456"/>
                  </a:cubicBezTo>
                  <a:cubicBezTo>
                    <a:pt x="7843" y="19882"/>
                    <a:pt x="6935" y="20307"/>
                    <a:pt x="6161" y="20814"/>
                  </a:cubicBezTo>
                  <a:cubicBezTo>
                    <a:pt x="6085" y="20865"/>
                    <a:pt x="5991" y="20905"/>
                    <a:pt x="5991" y="20976"/>
                  </a:cubicBezTo>
                  <a:cubicBezTo>
                    <a:pt x="5991" y="21128"/>
                    <a:pt x="5991" y="21280"/>
                    <a:pt x="5991" y="21432"/>
                  </a:cubicBezTo>
                  <a:cubicBezTo>
                    <a:pt x="5991" y="21463"/>
                    <a:pt x="5972" y="21513"/>
                    <a:pt x="6066" y="21513"/>
                  </a:cubicBezTo>
                  <a:cubicBezTo>
                    <a:pt x="6274" y="21513"/>
                    <a:pt x="6482" y="21554"/>
                    <a:pt x="6652" y="21483"/>
                  </a:cubicBezTo>
                  <a:cubicBezTo>
                    <a:pt x="6954" y="21361"/>
                    <a:pt x="7238" y="21240"/>
                    <a:pt x="7521" y="21098"/>
                  </a:cubicBezTo>
                  <a:cubicBezTo>
                    <a:pt x="9071" y="20328"/>
                    <a:pt x="10696" y="19598"/>
                    <a:pt x="12302" y="18868"/>
                  </a:cubicBezTo>
                  <a:cubicBezTo>
                    <a:pt x="13096" y="18513"/>
                    <a:pt x="13890" y="18179"/>
                    <a:pt x="14627" y="17783"/>
                  </a:cubicBezTo>
                  <a:cubicBezTo>
                    <a:pt x="14891" y="17641"/>
                    <a:pt x="15080" y="17489"/>
                    <a:pt x="15024" y="17266"/>
                  </a:cubicBezTo>
                  <a:cubicBezTo>
                    <a:pt x="14986" y="17135"/>
                    <a:pt x="15024" y="17003"/>
                    <a:pt x="15024" y="16861"/>
                  </a:cubicBezTo>
                  <a:cubicBezTo>
                    <a:pt x="15024" y="16679"/>
                    <a:pt x="14948" y="16638"/>
                    <a:pt x="14608" y="16628"/>
                  </a:cubicBezTo>
                  <a:cubicBezTo>
                    <a:pt x="13965" y="16618"/>
                    <a:pt x="13342" y="16699"/>
                    <a:pt x="12718" y="16790"/>
                  </a:cubicBezTo>
                  <a:cubicBezTo>
                    <a:pt x="10923" y="17054"/>
                    <a:pt x="9184" y="17388"/>
                    <a:pt x="7465" y="17753"/>
                  </a:cubicBezTo>
                  <a:cubicBezTo>
                    <a:pt x="7219" y="17804"/>
                    <a:pt x="6973" y="17875"/>
                    <a:pt x="6690" y="17885"/>
                  </a:cubicBezTo>
                  <a:cubicBezTo>
                    <a:pt x="6690" y="17895"/>
                    <a:pt x="6671" y="17895"/>
                    <a:pt x="6671" y="17905"/>
                  </a:cubicBezTo>
                  <a:cubicBezTo>
                    <a:pt x="6633" y="17885"/>
                    <a:pt x="6671" y="17885"/>
                    <a:pt x="6690" y="17885"/>
                  </a:cubicBezTo>
                  <a:cubicBezTo>
                    <a:pt x="6709" y="17864"/>
                    <a:pt x="6728" y="17854"/>
                    <a:pt x="6746" y="17844"/>
                  </a:cubicBezTo>
                  <a:cubicBezTo>
                    <a:pt x="8050" y="17195"/>
                    <a:pt x="9392" y="16567"/>
                    <a:pt x="10753" y="15949"/>
                  </a:cubicBezTo>
                  <a:cubicBezTo>
                    <a:pt x="13134" y="14864"/>
                    <a:pt x="15591" y="13830"/>
                    <a:pt x="18028" y="12776"/>
                  </a:cubicBezTo>
                  <a:cubicBezTo>
                    <a:pt x="18236" y="12685"/>
                    <a:pt x="18425" y="12594"/>
                    <a:pt x="18576" y="12482"/>
                  </a:cubicBezTo>
                  <a:cubicBezTo>
                    <a:pt x="18633" y="12442"/>
                    <a:pt x="18671" y="12391"/>
                    <a:pt x="18671" y="12340"/>
                  </a:cubicBezTo>
                  <a:cubicBezTo>
                    <a:pt x="18671" y="12138"/>
                    <a:pt x="18671" y="11925"/>
                    <a:pt x="18671" y="11722"/>
                  </a:cubicBezTo>
                  <a:cubicBezTo>
                    <a:pt x="18671" y="11641"/>
                    <a:pt x="18614" y="11611"/>
                    <a:pt x="18463" y="11600"/>
                  </a:cubicBezTo>
                  <a:cubicBezTo>
                    <a:pt x="18047" y="11590"/>
                    <a:pt x="17650" y="11631"/>
                    <a:pt x="17272" y="11712"/>
                  </a:cubicBezTo>
                  <a:cubicBezTo>
                    <a:pt x="15402" y="12097"/>
                    <a:pt x="13606" y="12573"/>
                    <a:pt x="11811" y="13050"/>
                  </a:cubicBezTo>
                  <a:cubicBezTo>
                    <a:pt x="10753" y="13334"/>
                    <a:pt x="9694" y="13628"/>
                    <a:pt x="8655" y="13911"/>
                  </a:cubicBezTo>
                  <a:cubicBezTo>
                    <a:pt x="8636" y="13922"/>
                    <a:pt x="8617" y="13922"/>
                    <a:pt x="8580" y="13932"/>
                  </a:cubicBezTo>
                  <a:cubicBezTo>
                    <a:pt x="8561" y="13952"/>
                    <a:pt x="8523" y="13962"/>
                    <a:pt x="8485" y="13942"/>
                  </a:cubicBezTo>
                  <a:cubicBezTo>
                    <a:pt x="8504" y="13932"/>
                    <a:pt x="8523" y="13922"/>
                    <a:pt x="8561" y="13911"/>
                  </a:cubicBezTo>
                  <a:cubicBezTo>
                    <a:pt x="8580" y="13901"/>
                    <a:pt x="8598" y="13891"/>
                    <a:pt x="8617" y="13891"/>
                  </a:cubicBezTo>
                  <a:cubicBezTo>
                    <a:pt x="8712" y="13861"/>
                    <a:pt x="8787" y="13820"/>
                    <a:pt x="8882" y="13790"/>
                  </a:cubicBezTo>
                  <a:cubicBezTo>
                    <a:pt x="12283" y="12604"/>
                    <a:pt x="15704" y="11418"/>
                    <a:pt x="19181" y="10293"/>
                  </a:cubicBezTo>
                  <a:cubicBezTo>
                    <a:pt x="19880" y="10070"/>
                    <a:pt x="20561" y="9837"/>
                    <a:pt x="21241" y="9604"/>
                  </a:cubicBezTo>
                  <a:cubicBezTo>
                    <a:pt x="21392" y="9553"/>
                    <a:pt x="21581" y="9512"/>
                    <a:pt x="21581" y="9391"/>
                  </a:cubicBezTo>
                  <a:cubicBezTo>
                    <a:pt x="21581" y="9188"/>
                    <a:pt x="21581" y="8975"/>
                    <a:pt x="21581" y="8772"/>
                  </a:cubicBezTo>
                  <a:cubicBezTo>
                    <a:pt x="21506" y="8722"/>
                    <a:pt x="21449" y="8701"/>
                    <a:pt x="21317" y="8691"/>
                  </a:cubicBezTo>
                  <a:close/>
                  <a:moveTo>
                    <a:pt x="15383" y="3917"/>
                  </a:moveTo>
                  <a:cubicBezTo>
                    <a:pt x="15383" y="3917"/>
                    <a:pt x="15383" y="3917"/>
                    <a:pt x="15383" y="3917"/>
                  </a:cubicBezTo>
                  <a:cubicBezTo>
                    <a:pt x="15402" y="3927"/>
                    <a:pt x="15383" y="3927"/>
                    <a:pt x="15383" y="3927"/>
                  </a:cubicBezTo>
                  <a:cubicBezTo>
                    <a:pt x="15364" y="3927"/>
                    <a:pt x="15364" y="3927"/>
                    <a:pt x="15383" y="3917"/>
                  </a:cubicBezTo>
                  <a:cubicBezTo>
                    <a:pt x="15364" y="3917"/>
                    <a:pt x="15364" y="3917"/>
                    <a:pt x="15383" y="3917"/>
                  </a:cubicBezTo>
                  <a:close/>
                  <a:moveTo>
                    <a:pt x="6255" y="7566"/>
                  </a:moveTo>
                  <a:lnTo>
                    <a:pt x="6255" y="7566"/>
                  </a:lnTo>
                  <a:lnTo>
                    <a:pt x="6274" y="7566"/>
                  </a:lnTo>
                  <a:lnTo>
                    <a:pt x="6255" y="7566"/>
                  </a:lnTo>
                  <a:close/>
                  <a:moveTo>
                    <a:pt x="7351" y="8063"/>
                  </a:moveTo>
                  <a:cubicBezTo>
                    <a:pt x="7351" y="8053"/>
                    <a:pt x="7332" y="8053"/>
                    <a:pt x="7351" y="8063"/>
                  </a:cubicBezTo>
                  <a:cubicBezTo>
                    <a:pt x="7351" y="8053"/>
                    <a:pt x="7351" y="8053"/>
                    <a:pt x="7351" y="8053"/>
                  </a:cubicBezTo>
                  <a:cubicBezTo>
                    <a:pt x="7351" y="8043"/>
                    <a:pt x="7370" y="8053"/>
                    <a:pt x="7351" y="8063"/>
                  </a:cubicBezTo>
                  <a:cubicBezTo>
                    <a:pt x="7370" y="8053"/>
                    <a:pt x="7351" y="8053"/>
                    <a:pt x="7351" y="8063"/>
                  </a:cubicBezTo>
                  <a:close/>
                  <a:moveTo>
                    <a:pt x="12019" y="9431"/>
                  </a:moveTo>
                  <a:cubicBezTo>
                    <a:pt x="12038" y="9421"/>
                    <a:pt x="12057" y="9421"/>
                    <a:pt x="12094" y="9411"/>
                  </a:cubicBezTo>
                  <a:cubicBezTo>
                    <a:pt x="12113" y="9401"/>
                    <a:pt x="12132" y="9391"/>
                    <a:pt x="12151" y="9391"/>
                  </a:cubicBezTo>
                  <a:cubicBezTo>
                    <a:pt x="12151" y="9401"/>
                    <a:pt x="12170" y="9401"/>
                    <a:pt x="12170" y="9411"/>
                  </a:cubicBezTo>
                  <a:cubicBezTo>
                    <a:pt x="12151" y="9411"/>
                    <a:pt x="12113" y="9411"/>
                    <a:pt x="12094" y="9421"/>
                  </a:cubicBezTo>
                  <a:cubicBezTo>
                    <a:pt x="12094" y="9441"/>
                    <a:pt x="12076" y="9452"/>
                    <a:pt x="12038" y="9452"/>
                  </a:cubicBezTo>
                  <a:cubicBezTo>
                    <a:pt x="12000" y="9462"/>
                    <a:pt x="11981" y="9482"/>
                    <a:pt x="11943" y="9492"/>
                  </a:cubicBezTo>
                  <a:cubicBezTo>
                    <a:pt x="11924" y="9502"/>
                    <a:pt x="11887" y="9502"/>
                    <a:pt x="11849" y="9512"/>
                  </a:cubicBezTo>
                  <a:cubicBezTo>
                    <a:pt x="11849" y="9441"/>
                    <a:pt x="11943" y="9441"/>
                    <a:pt x="12019" y="9431"/>
                  </a:cubicBezTo>
                  <a:close/>
                  <a:moveTo>
                    <a:pt x="14400" y="13323"/>
                  </a:moveTo>
                  <a:cubicBezTo>
                    <a:pt x="14419" y="13323"/>
                    <a:pt x="14419" y="13334"/>
                    <a:pt x="14400" y="13323"/>
                  </a:cubicBezTo>
                  <a:cubicBezTo>
                    <a:pt x="14419" y="13334"/>
                    <a:pt x="14400" y="13334"/>
                    <a:pt x="14400" y="13334"/>
                  </a:cubicBezTo>
                  <a:cubicBezTo>
                    <a:pt x="14400" y="13334"/>
                    <a:pt x="14400" y="13334"/>
                    <a:pt x="14400" y="13323"/>
                  </a:cubicBezTo>
                  <a:cubicBezTo>
                    <a:pt x="14400" y="13323"/>
                    <a:pt x="14400" y="13323"/>
                    <a:pt x="14400" y="13323"/>
                  </a:cubicBezTo>
                  <a:close/>
                  <a:moveTo>
                    <a:pt x="9487" y="12634"/>
                  </a:moveTo>
                  <a:cubicBezTo>
                    <a:pt x="9468" y="12634"/>
                    <a:pt x="9430" y="12644"/>
                    <a:pt x="9430" y="12644"/>
                  </a:cubicBezTo>
                  <a:cubicBezTo>
                    <a:pt x="9411" y="12624"/>
                    <a:pt x="9449" y="12624"/>
                    <a:pt x="9468" y="12624"/>
                  </a:cubicBezTo>
                  <a:cubicBezTo>
                    <a:pt x="9487" y="12604"/>
                    <a:pt x="9524" y="12594"/>
                    <a:pt x="9562" y="12614"/>
                  </a:cubicBezTo>
                  <a:cubicBezTo>
                    <a:pt x="9524" y="12624"/>
                    <a:pt x="9506" y="12624"/>
                    <a:pt x="9487" y="12634"/>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57;p7">
              <a:extLst>
                <a:ext uri="{FF2B5EF4-FFF2-40B4-BE49-F238E27FC236}">
                  <a16:creationId xmlns:a16="http://schemas.microsoft.com/office/drawing/2014/main" id="{0AC542E4-8301-413F-FF3F-54181C07B3E9}"/>
                </a:ext>
              </a:extLst>
            </p:cNvPr>
            <p:cNvSpPr txBox="1"/>
            <p:nvPr/>
          </p:nvSpPr>
          <p:spPr>
            <a:xfrm>
              <a:off x="3621403" y="2132797"/>
              <a:ext cx="1792730" cy="443023"/>
            </a:xfrm>
            <a:prstGeom prst="rect">
              <a:avLst/>
            </a:prstGeom>
            <a:noFill/>
            <a:ln>
              <a:noFill/>
            </a:ln>
          </p:spPr>
          <p:txBody>
            <a:bodyPr spcFirstLastPara="1" wrap="square" lIns="0" tIns="45700" rIns="0" bIns="45700" anchor="b" anchorCtr="0">
              <a:noAutofit/>
            </a:bodyPr>
            <a:lstStyle/>
            <a:p>
              <a:pPr marL="0" marR="0" lvl="0" indent="0" algn="ctr" rtl="0">
                <a:spcBef>
                  <a:spcPts val="0"/>
                </a:spcBef>
                <a:spcAft>
                  <a:spcPts val="0"/>
                </a:spcAft>
                <a:buNone/>
              </a:pPr>
              <a:r>
                <a:rPr lang="en-US" sz="2400" b="1" dirty="0">
                  <a:solidFill>
                    <a:srgbClr val="094270"/>
                  </a:solidFill>
                  <a:latin typeface="Calibri"/>
                  <a:ea typeface="Calibri"/>
                  <a:cs typeface="Calibri"/>
                  <a:sym typeface="Calibri"/>
                </a:rPr>
                <a:t>ImageJ/F</a:t>
              </a:r>
              <a:r>
                <a:rPr lang="en-US" altLang="zh-CN" sz="2400" b="1" dirty="0">
                  <a:solidFill>
                    <a:srgbClr val="094270"/>
                  </a:solidFill>
                  <a:latin typeface="Calibri"/>
                  <a:ea typeface="Calibri"/>
                  <a:cs typeface="Calibri"/>
                  <a:sym typeface="Calibri"/>
                </a:rPr>
                <a:t>iji</a:t>
              </a:r>
              <a:endParaRPr sz="1600" dirty="0">
                <a:solidFill>
                  <a:srgbClr val="094270"/>
                </a:solidFill>
              </a:endParaRPr>
            </a:p>
          </p:txBody>
        </p:sp>
        <p:sp>
          <p:nvSpPr>
            <p:cNvPr id="8" name="Google Shape;54;p7">
              <a:extLst>
                <a:ext uri="{FF2B5EF4-FFF2-40B4-BE49-F238E27FC236}">
                  <a16:creationId xmlns:a16="http://schemas.microsoft.com/office/drawing/2014/main" id="{37682B54-33CD-C13F-AF88-57BAEBF9EF28}"/>
                </a:ext>
              </a:extLst>
            </p:cNvPr>
            <p:cNvSpPr txBox="1"/>
            <p:nvPr/>
          </p:nvSpPr>
          <p:spPr>
            <a:xfrm>
              <a:off x="6551698" y="2092698"/>
              <a:ext cx="1513329" cy="52322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Chaldene</a:t>
              </a:r>
              <a:endParaRPr sz="1600" dirty="0">
                <a:solidFill>
                  <a:schemeClr val="accent2">
                    <a:lumMod val="75000"/>
                  </a:schemeClr>
                </a:solidFill>
              </a:endParaRPr>
            </a:p>
          </p:txBody>
        </p:sp>
      </p:grpSp>
      <p:sp>
        <p:nvSpPr>
          <p:cNvPr id="47" name="Rectangle 46">
            <a:extLst>
              <a:ext uri="{FF2B5EF4-FFF2-40B4-BE49-F238E27FC236}">
                <a16:creationId xmlns:a16="http://schemas.microsoft.com/office/drawing/2014/main" id="{BE03E3D6-E23D-D929-EDC3-64FE959C1B3E}"/>
              </a:ext>
            </a:extLst>
          </p:cNvPr>
          <p:cNvSpPr/>
          <p:nvPr/>
        </p:nvSpPr>
        <p:spPr>
          <a:xfrm>
            <a:off x="442700" y="958832"/>
            <a:ext cx="5167564" cy="5671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lumMod val="95000"/>
                  </a:schemeClr>
                </a:solidFill>
                <a:latin typeface="Poppins SemiBold" panose="00000700000000000000" pitchFamily="2" charset="0"/>
                <a:cs typeface="Poppins SemiBold" panose="00000700000000000000" pitchFamily="2" charset="0"/>
              </a:rPr>
              <a:t>We want </a:t>
            </a:r>
          </a:p>
        </p:txBody>
      </p:sp>
      <p:grpSp>
        <p:nvGrpSpPr>
          <p:cNvPr id="74" name="Group 73">
            <a:extLst>
              <a:ext uri="{FF2B5EF4-FFF2-40B4-BE49-F238E27FC236}">
                <a16:creationId xmlns:a16="http://schemas.microsoft.com/office/drawing/2014/main" id="{F5C73E74-914F-1B35-26BA-C1973F3DB098}"/>
              </a:ext>
            </a:extLst>
          </p:cNvPr>
          <p:cNvGrpSpPr/>
          <p:nvPr/>
        </p:nvGrpSpPr>
        <p:grpSpPr>
          <a:xfrm>
            <a:off x="775080" y="1376331"/>
            <a:ext cx="1934746" cy="551054"/>
            <a:chOff x="5938157" y="2023976"/>
            <a:chExt cx="2569464" cy="551054"/>
          </a:xfrm>
        </p:grpSpPr>
        <p:sp>
          <p:nvSpPr>
            <p:cNvPr id="75" name="Rectangle 74">
              <a:extLst>
                <a:ext uri="{FF2B5EF4-FFF2-40B4-BE49-F238E27FC236}">
                  <a16:creationId xmlns:a16="http://schemas.microsoft.com/office/drawing/2014/main" id="{F0AC85DB-D5E2-3373-2BAD-D2B2B898662C}"/>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6" name="Group 75">
              <a:extLst>
                <a:ext uri="{FF2B5EF4-FFF2-40B4-BE49-F238E27FC236}">
                  <a16:creationId xmlns:a16="http://schemas.microsoft.com/office/drawing/2014/main" id="{73F52363-2950-5423-EC75-85BD7C482FB1}"/>
                </a:ext>
              </a:extLst>
            </p:cNvPr>
            <p:cNvGrpSpPr/>
            <p:nvPr/>
          </p:nvGrpSpPr>
          <p:grpSpPr>
            <a:xfrm>
              <a:off x="5938157" y="2023976"/>
              <a:ext cx="2569464" cy="551054"/>
              <a:chOff x="5921828" y="3617002"/>
              <a:chExt cx="2569464" cy="551054"/>
            </a:xfrm>
            <a:effectLst/>
          </p:grpSpPr>
          <p:sp>
            <p:nvSpPr>
              <p:cNvPr id="77" name="Rectangle 76">
                <a:extLst>
                  <a:ext uri="{FF2B5EF4-FFF2-40B4-BE49-F238E27FC236}">
                    <a16:creationId xmlns:a16="http://schemas.microsoft.com/office/drawing/2014/main" id="{6411E34B-9D8C-D77F-D2F9-AEE4C4A0B8DF}"/>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ImageJ Function</a:t>
                </a:r>
              </a:p>
            </p:txBody>
          </p:sp>
          <p:sp>
            <p:nvSpPr>
              <p:cNvPr id="78" name="Rectangle 77">
                <a:extLst>
                  <a:ext uri="{FF2B5EF4-FFF2-40B4-BE49-F238E27FC236}">
                    <a16:creationId xmlns:a16="http://schemas.microsoft.com/office/drawing/2014/main" id="{C16AD657-31BC-BE3B-B720-2DE0F15EA9F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79" name="Group 78">
            <a:extLst>
              <a:ext uri="{FF2B5EF4-FFF2-40B4-BE49-F238E27FC236}">
                <a16:creationId xmlns:a16="http://schemas.microsoft.com/office/drawing/2014/main" id="{4C60CF80-9177-FA9B-C1AC-A650CABE8099}"/>
              </a:ext>
            </a:extLst>
          </p:cNvPr>
          <p:cNvGrpSpPr/>
          <p:nvPr/>
        </p:nvGrpSpPr>
        <p:grpSpPr>
          <a:xfrm>
            <a:off x="3167351" y="1376331"/>
            <a:ext cx="2161481" cy="551054"/>
            <a:chOff x="5938157" y="2023976"/>
            <a:chExt cx="2569464" cy="551054"/>
          </a:xfrm>
        </p:grpSpPr>
        <p:sp>
          <p:nvSpPr>
            <p:cNvPr id="80" name="Rectangle 79">
              <a:extLst>
                <a:ext uri="{FF2B5EF4-FFF2-40B4-BE49-F238E27FC236}">
                  <a16:creationId xmlns:a16="http://schemas.microsoft.com/office/drawing/2014/main" id="{0A4DC306-1A31-B41F-BD10-9DC15F1CEF5B}"/>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81" name="Group 80">
              <a:extLst>
                <a:ext uri="{FF2B5EF4-FFF2-40B4-BE49-F238E27FC236}">
                  <a16:creationId xmlns:a16="http://schemas.microsoft.com/office/drawing/2014/main" id="{EBEC1986-37EB-8BFA-52C2-BBE96B38D8BE}"/>
                </a:ext>
              </a:extLst>
            </p:cNvPr>
            <p:cNvGrpSpPr/>
            <p:nvPr/>
          </p:nvGrpSpPr>
          <p:grpSpPr>
            <a:xfrm>
              <a:off x="5938157" y="2023976"/>
              <a:ext cx="2569464" cy="551054"/>
              <a:chOff x="5921828" y="3617002"/>
              <a:chExt cx="2569464" cy="551054"/>
            </a:xfrm>
            <a:effectLst/>
          </p:grpSpPr>
          <p:sp>
            <p:nvSpPr>
              <p:cNvPr id="82" name="Rectangle 81">
                <a:extLst>
                  <a:ext uri="{FF2B5EF4-FFF2-40B4-BE49-F238E27FC236}">
                    <a16:creationId xmlns:a16="http://schemas.microsoft.com/office/drawing/2014/main" id="{5D92AF57-961D-CEE6-EA8A-72DC5A708B7D}"/>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Chaldene System</a:t>
                </a:r>
              </a:p>
            </p:txBody>
          </p:sp>
          <p:sp>
            <p:nvSpPr>
              <p:cNvPr id="83" name="Rectangle 82">
                <a:extLst>
                  <a:ext uri="{FF2B5EF4-FFF2-40B4-BE49-F238E27FC236}">
                    <a16:creationId xmlns:a16="http://schemas.microsoft.com/office/drawing/2014/main" id="{A80E883D-31B3-0BC7-19A6-F896C5A30B6F}"/>
                  </a:ext>
                </a:extLst>
              </p:cNvPr>
              <p:cNvSpPr/>
              <p:nvPr/>
            </p:nvSpPr>
            <p:spPr>
              <a:xfrm>
                <a:off x="5921828" y="3617002"/>
                <a:ext cx="673317"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89" name="Rectangle 88">
            <a:extLst>
              <a:ext uri="{FF2B5EF4-FFF2-40B4-BE49-F238E27FC236}">
                <a16:creationId xmlns:a16="http://schemas.microsoft.com/office/drawing/2014/main" id="{CBC84351-5126-15B1-AA62-4A8131943497}"/>
              </a:ext>
            </a:extLst>
          </p:cNvPr>
          <p:cNvSpPr/>
          <p:nvPr/>
        </p:nvSpPr>
        <p:spPr>
          <a:xfrm>
            <a:off x="2769062" y="1507156"/>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bg1">
                    <a:lumMod val="95000"/>
                  </a:schemeClr>
                </a:solidFill>
                <a:latin typeface="Poppins Black" panose="00000A00000000000000" pitchFamily="2" charset="0"/>
                <a:cs typeface="Poppins Black" panose="00000A00000000000000" pitchFamily="2" charset="0"/>
              </a:rPr>
              <a:t>+</a:t>
            </a:r>
          </a:p>
        </p:txBody>
      </p:sp>
      <p:grpSp>
        <p:nvGrpSpPr>
          <p:cNvPr id="90" name="Group 89">
            <a:extLst>
              <a:ext uri="{FF2B5EF4-FFF2-40B4-BE49-F238E27FC236}">
                <a16:creationId xmlns:a16="http://schemas.microsoft.com/office/drawing/2014/main" id="{BC03DC7E-D1D3-C202-CEE3-AB1377459D0E}"/>
              </a:ext>
            </a:extLst>
          </p:cNvPr>
          <p:cNvGrpSpPr/>
          <p:nvPr/>
        </p:nvGrpSpPr>
        <p:grpSpPr>
          <a:xfrm>
            <a:off x="1339711" y="2095405"/>
            <a:ext cx="3989121" cy="551054"/>
            <a:chOff x="5938157" y="2023976"/>
            <a:chExt cx="2569464" cy="551054"/>
          </a:xfrm>
        </p:grpSpPr>
        <p:sp>
          <p:nvSpPr>
            <p:cNvPr id="91" name="Rectangle 90">
              <a:extLst>
                <a:ext uri="{FF2B5EF4-FFF2-40B4-BE49-F238E27FC236}">
                  <a16:creationId xmlns:a16="http://schemas.microsoft.com/office/drawing/2014/main" id="{5FEA1204-C290-BB9C-7E6F-12085FBD95E9}"/>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2" name="Group 91">
              <a:extLst>
                <a:ext uri="{FF2B5EF4-FFF2-40B4-BE49-F238E27FC236}">
                  <a16:creationId xmlns:a16="http://schemas.microsoft.com/office/drawing/2014/main" id="{E3734A1E-2EEE-BF90-50D4-7CCE77831628}"/>
                </a:ext>
              </a:extLst>
            </p:cNvPr>
            <p:cNvGrpSpPr/>
            <p:nvPr/>
          </p:nvGrpSpPr>
          <p:grpSpPr>
            <a:xfrm>
              <a:off x="5938157" y="2023976"/>
              <a:ext cx="2569464" cy="551054"/>
              <a:chOff x="5921828" y="3617002"/>
              <a:chExt cx="2569464" cy="551054"/>
            </a:xfrm>
            <a:effectLst/>
          </p:grpSpPr>
          <p:sp>
            <p:nvSpPr>
              <p:cNvPr id="93" name="Rectangle 92">
                <a:extLst>
                  <a:ext uri="{FF2B5EF4-FFF2-40B4-BE49-F238E27FC236}">
                    <a16:creationId xmlns:a16="http://schemas.microsoft.com/office/drawing/2014/main" id="{F3D54449-1F86-5B10-9BD2-5C8FE150A0DC}"/>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Familiar Functions in Good New Tool </a:t>
                </a:r>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4" name="Rectangle 93">
                <a:extLst>
                  <a:ext uri="{FF2B5EF4-FFF2-40B4-BE49-F238E27FC236}">
                    <a16:creationId xmlns:a16="http://schemas.microsoft.com/office/drawing/2014/main" id="{BE27F0BF-4A58-82F8-7327-3CD6B726B10A}"/>
                  </a:ext>
                </a:extLst>
              </p:cNvPr>
              <p:cNvSpPr/>
              <p:nvPr/>
            </p:nvSpPr>
            <p:spPr>
              <a:xfrm>
                <a:off x="5921829" y="3617002"/>
                <a:ext cx="391902"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 name="Group 22">
            <a:extLst>
              <a:ext uri="{FF2B5EF4-FFF2-40B4-BE49-F238E27FC236}">
                <a16:creationId xmlns:a16="http://schemas.microsoft.com/office/drawing/2014/main" id="{797A3BE3-6E0F-4F63-636B-6B5430160B53}"/>
              </a:ext>
            </a:extLst>
          </p:cNvPr>
          <p:cNvGrpSpPr/>
          <p:nvPr/>
        </p:nvGrpSpPr>
        <p:grpSpPr>
          <a:xfrm>
            <a:off x="1349011" y="2889081"/>
            <a:ext cx="3979823" cy="551054"/>
            <a:chOff x="5938157" y="2023976"/>
            <a:chExt cx="2569464" cy="551054"/>
          </a:xfrm>
        </p:grpSpPr>
        <p:sp>
          <p:nvSpPr>
            <p:cNvPr id="24" name="Rectangle 23">
              <a:extLst>
                <a:ext uri="{FF2B5EF4-FFF2-40B4-BE49-F238E27FC236}">
                  <a16:creationId xmlns:a16="http://schemas.microsoft.com/office/drawing/2014/main" id="{EF818DC8-DB80-0F58-5593-E9F3AEEE177D}"/>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5" name="Group 24">
              <a:extLst>
                <a:ext uri="{FF2B5EF4-FFF2-40B4-BE49-F238E27FC236}">
                  <a16:creationId xmlns:a16="http://schemas.microsoft.com/office/drawing/2014/main" id="{F9793C4D-2FAF-A90B-1021-F1D2E20E88AD}"/>
                </a:ext>
              </a:extLst>
            </p:cNvPr>
            <p:cNvGrpSpPr/>
            <p:nvPr/>
          </p:nvGrpSpPr>
          <p:grpSpPr>
            <a:xfrm>
              <a:off x="5938157" y="2023976"/>
              <a:ext cx="2569464" cy="551054"/>
              <a:chOff x="5921828" y="3617002"/>
              <a:chExt cx="2569464" cy="551054"/>
            </a:xfrm>
            <a:effectLst/>
          </p:grpSpPr>
          <p:sp>
            <p:nvSpPr>
              <p:cNvPr id="26" name="Rectangle 25">
                <a:extLst>
                  <a:ext uri="{FF2B5EF4-FFF2-40B4-BE49-F238E27FC236}">
                    <a16:creationId xmlns:a16="http://schemas.microsoft.com/office/drawing/2014/main" id="{B09B3D71-0828-F2DA-DA62-A28EEA39845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Easy workflow sharing and visualization</a:t>
                </a:r>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DFBC48E0-507B-9647-8EDC-176664C1C1AB}"/>
                  </a:ext>
                </a:extLst>
              </p:cNvPr>
              <p:cNvSpPr/>
              <p:nvPr/>
            </p:nvSpPr>
            <p:spPr>
              <a:xfrm>
                <a:off x="5921829" y="3617002"/>
                <a:ext cx="358986"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28" name="Rectangle 27">
            <a:extLst>
              <a:ext uri="{FF2B5EF4-FFF2-40B4-BE49-F238E27FC236}">
                <a16:creationId xmlns:a16="http://schemas.microsoft.com/office/drawing/2014/main" id="{9DDCA0D0-8006-9492-8704-9442E32BEAFF}"/>
              </a:ext>
            </a:extLst>
          </p:cNvPr>
          <p:cNvSpPr/>
          <p:nvPr/>
        </p:nvSpPr>
        <p:spPr>
          <a:xfrm>
            <a:off x="798143" y="2231190"/>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a:solidFill>
                  <a:schemeClr val="bg1">
                    <a:lumMod val="95000"/>
                  </a:schemeClr>
                </a:solidFill>
                <a:latin typeface="Poppins Black" panose="00000A00000000000000" pitchFamily="2" charset="0"/>
                <a:cs typeface="Poppins Black" panose="00000A00000000000000" pitchFamily="2" charset="0"/>
              </a:rPr>
              <a:t>=</a:t>
            </a:r>
          </a:p>
        </p:txBody>
      </p:sp>
      <p:grpSp>
        <p:nvGrpSpPr>
          <p:cNvPr id="32" name="Group 31">
            <a:extLst>
              <a:ext uri="{FF2B5EF4-FFF2-40B4-BE49-F238E27FC236}">
                <a16:creationId xmlns:a16="http://schemas.microsoft.com/office/drawing/2014/main" id="{5BDF51CF-B71C-59C3-15AF-FEA771FFDBD4}"/>
              </a:ext>
            </a:extLst>
          </p:cNvPr>
          <p:cNvGrpSpPr/>
          <p:nvPr/>
        </p:nvGrpSpPr>
        <p:grpSpPr>
          <a:xfrm>
            <a:off x="798143" y="4807371"/>
            <a:ext cx="4553753" cy="614261"/>
            <a:chOff x="5938157" y="1835973"/>
            <a:chExt cx="2569464" cy="739057"/>
          </a:xfrm>
        </p:grpSpPr>
        <p:sp>
          <p:nvSpPr>
            <p:cNvPr id="33" name="Rectangle 32">
              <a:extLst>
                <a:ext uri="{FF2B5EF4-FFF2-40B4-BE49-F238E27FC236}">
                  <a16:creationId xmlns:a16="http://schemas.microsoft.com/office/drawing/2014/main" id="{C395D7EC-2346-D302-D879-87C93CDF23EE}"/>
                </a:ext>
              </a:extLst>
            </p:cNvPr>
            <p:cNvSpPr/>
            <p:nvPr/>
          </p:nvSpPr>
          <p:spPr>
            <a:xfrm rot="360000">
              <a:off x="6707485" y="2208671"/>
              <a:ext cx="1597589" cy="144894"/>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34" name="Group 33">
              <a:extLst>
                <a:ext uri="{FF2B5EF4-FFF2-40B4-BE49-F238E27FC236}">
                  <a16:creationId xmlns:a16="http://schemas.microsoft.com/office/drawing/2014/main" id="{D97347C1-FF39-41C1-C8BB-E1F0FC46004C}"/>
                </a:ext>
              </a:extLst>
            </p:cNvPr>
            <p:cNvGrpSpPr/>
            <p:nvPr/>
          </p:nvGrpSpPr>
          <p:grpSpPr>
            <a:xfrm>
              <a:off x="5938157" y="1835973"/>
              <a:ext cx="2569464" cy="739057"/>
              <a:chOff x="5921828" y="3428999"/>
              <a:chExt cx="2569464" cy="739057"/>
            </a:xfrm>
            <a:effectLst/>
          </p:grpSpPr>
          <p:sp>
            <p:nvSpPr>
              <p:cNvPr id="35" name="Rectangle 34">
                <a:extLst>
                  <a:ext uri="{FF2B5EF4-FFF2-40B4-BE49-F238E27FC236}">
                    <a16:creationId xmlns:a16="http://schemas.microsoft.com/office/drawing/2014/main" id="{96D3A85B-0407-0C5A-6BDF-33A32823BE60}"/>
                  </a:ext>
                </a:extLst>
              </p:cNvPr>
              <p:cNvSpPr/>
              <p:nvPr/>
            </p:nvSpPr>
            <p:spPr>
              <a:xfrm>
                <a:off x="5921828" y="3428999"/>
                <a:ext cx="2569464" cy="7390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run Java-based ImageJ in Jupyterlab? </a:t>
                </a:r>
                <a:endParaRPr lang="en-US"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EABB3BEC-2FA8-9B7A-CBE8-D14B9E3A3192}"/>
                  </a:ext>
                </a:extLst>
              </p:cNvPr>
              <p:cNvSpPr/>
              <p:nvPr/>
            </p:nvSpPr>
            <p:spPr>
              <a:xfrm>
                <a:off x="5921828" y="3429000"/>
                <a:ext cx="318595"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42" name="Rectangle 41">
            <a:extLst>
              <a:ext uri="{FF2B5EF4-FFF2-40B4-BE49-F238E27FC236}">
                <a16:creationId xmlns:a16="http://schemas.microsoft.com/office/drawing/2014/main" id="{62285E45-65B1-8126-C3C8-270ED9B6BA81}"/>
              </a:ext>
            </a:extLst>
          </p:cNvPr>
          <p:cNvSpPr/>
          <p:nvPr/>
        </p:nvSpPr>
        <p:spPr>
          <a:xfrm>
            <a:off x="798143" y="3012504"/>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a:solidFill>
                  <a:schemeClr val="bg1">
                    <a:lumMod val="95000"/>
                  </a:schemeClr>
                </a:solidFill>
                <a:latin typeface="Poppins Black" panose="00000A00000000000000" pitchFamily="2" charset="0"/>
                <a:cs typeface="Poppins Black" panose="00000A00000000000000" pitchFamily="2" charset="0"/>
              </a:rPr>
              <a:t>=</a:t>
            </a:r>
          </a:p>
        </p:txBody>
      </p:sp>
      <p:sp>
        <p:nvSpPr>
          <p:cNvPr id="96" name="Rectangle 95">
            <a:extLst>
              <a:ext uri="{FF2B5EF4-FFF2-40B4-BE49-F238E27FC236}">
                <a16:creationId xmlns:a16="http://schemas.microsoft.com/office/drawing/2014/main" id="{477997EB-39DE-947E-DF5A-E5EC565F146A}"/>
              </a:ext>
            </a:extLst>
          </p:cNvPr>
          <p:cNvSpPr/>
          <p:nvPr/>
        </p:nvSpPr>
        <p:spPr>
          <a:xfrm>
            <a:off x="799122" y="3774069"/>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a:solidFill>
                  <a:schemeClr val="bg1">
                    <a:lumMod val="95000"/>
                  </a:schemeClr>
                </a:solidFill>
                <a:latin typeface="Poppins Black" panose="00000A00000000000000" pitchFamily="2" charset="0"/>
                <a:cs typeface="Poppins Black" panose="00000A00000000000000" pitchFamily="2" charset="0"/>
              </a:rPr>
              <a:t>=</a:t>
            </a:r>
          </a:p>
        </p:txBody>
      </p:sp>
      <p:grpSp>
        <p:nvGrpSpPr>
          <p:cNvPr id="97" name="Group 96">
            <a:extLst>
              <a:ext uri="{FF2B5EF4-FFF2-40B4-BE49-F238E27FC236}">
                <a16:creationId xmlns:a16="http://schemas.microsoft.com/office/drawing/2014/main" id="{0798D32F-F89E-7209-5572-CF93EC513FBE}"/>
              </a:ext>
            </a:extLst>
          </p:cNvPr>
          <p:cNvGrpSpPr/>
          <p:nvPr/>
        </p:nvGrpSpPr>
        <p:grpSpPr>
          <a:xfrm>
            <a:off x="1339713" y="3593094"/>
            <a:ext cx="3989122" cy="700267"/>
            <a:chOff x="5938157" y="2023976"/>
            <a:chExt cx="2569464" cy="551054"/>
          </a:xfrm>
        </p:grpSpPr>
        <p:sp>
          <p:nvSpPr>
            <p:cNvPr id="98" name="Rectangle 97">
              <a:extLst>
                <a:ext uri="{FF2B5EF4-FFF2-40B4-BE49-F238E27FC236}">
                  <a16:creationId xmlns:a16="http://schemas.microsoft.com/office/drawing/2014/main" id="{FA9E4C8A-0884-D72E-7829-DBF95B2BB1B0}"/>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9" name="Group 98">
              <a:extLst>
                <a:ext uri="{FF2B5EF4-FFF2-40B4-BE49-F238E27FC236}">
                  <a16:creationId xmlns:a16="http://schemas.microsoft.com/office/drawing/2014/main" id="{8658441F-C069-744E-38E8-7C4CEE08E8CA}"/>
                </a:ext>
              </a:extLst>
            </p:cNvPr>
            <p:cNvGrpSpPr/>
            <p:nvPr/>
          </p:nvGrpSpPr>
          <p:grpSpPr>
            <a:xfrm>
              <a:off x="5938157" y="2023976"/>
              <a:ext cx="2569464" cy="551054"/>
              <a:chOff x="5921828" y="3617002"/>
              <a:chExt cx="2569464" cy="551054"/>
            </a:xfrm>
            <a:effectLst/>
          </p:grpSpPr>
          <p:sp>
            <p:nvSpPr>
              <p:cNvPr id="100" name="Rectangle 99">
                <a:extLst>
                  <a:ext uri="{FF2B5EF4-FFF2-40B4-BE49-F238E27FC236}">
                    <a16:creationId xmlns:a16="http://schemas.microsoft.com/office/drawing/2014/main" id="{8DE134C6-CA5D-0440-A9F5-4B15F51C4B36}"/>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Expand boundary of ImageJ-confined scientists with limited programming skills </a:t>
                </a:r>
                <a:r>
                  <a:rPr lang="en-US" sz="1100" noProof="1">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1" name="Rectangle 100">
                <a:extLst>
                  <a:ext uri="{FF2B5EF4-FFF2-40B4-BE49-F238E27FC236}">
                    <a16:creationId xmlns:a16="http://schemas.microsoft.com/office/drawing/2014/main" id="{1CE6AB56-C3A7-9EA6-7249-5F367BE7FDEE}"/>
                  </a:ext>
                </a:extLst>
              </p:cNvPr>
              <p:cNvSpPr/>
              <p:nvPr/>
            </p:nvSpPr>
            <p:spPr>
              <a:xfrm>
                <a:off x="5921828" y="3617002"/>
                <a:ext cx="358987"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102" name="Google Shape;57;p7">
            <a:extLst>
              <a:ext uri="{FF2B5EF4-FFF2-40B4-BE49-F238E27FC236}">
                <a16:creationId xmlns:a16="http://schemas.microsoft.com/office/drawing/2014/main" id="{4BA31A44-676B-A36E-C0B7-3B0CB431AF38}"/>
              </a:ext>
            </a:extLst>
          </p:cNvPr>
          <p:cNvSpPr txBox="1"/>
          <p:nvPr/>
        </p:nvSpPr>
        <p:spPr>
          <a:xfrm>
            <a:off x="442700" y="4280880"/>
            <a:ext cx="1649612" cy="407655"/>
          </a:xfrm>
          <a:prstGeom prst="rect">
            <a:avLst/>
          </a:prstGeom>
          <a:noFill/>
          <a:ln>
            <a:noFill/>
          </a:ln>
        </p:spPr>
        <p:txBody>
          <a:bodyPr spcFirstLastPara="1" wrap="square" lIns="0" tIns="45700" rIns="0" bIns="45700" anchor="b" anchorCtr="0">
            <a:noAutofit/>
          </a:bodyPr>
          <a:lstStyle/>
          <a:p>
            <a:pPr marL="0" marR="0" lvl="0" indent="0" algn="ctr" rtl="0">
              <a:spcBef>
                <a:spcPts val="0"/>
              </a:spcBef>
              <a:spcAft>
                <a:spcPts val="0"/>
              </a:spcAft>
              <a:buNone/>
            </a:pPr>
            <a:r>
              <a:rPr lang="en-US" sz="1600" b="1" dirty="0">
                <a:solidFill>
                  <a:schemeClr val="accent4"/>
                </a:solidFill>
                <a:latin typeface="Poppins SemiBold" panose="00000700000000000000" pitchFamily="2" charset="0"/>
                <a:ea typeface="Calibri"/>
                <a:cs typeface="Poppins SemiBold" panose="00000700000000000000" pitchFamily="2" charset="0"/>
                <a:sym typeface="Calibri"/>
              </a:rPr>
              <a:t>Challenges</a:t>
            </a:r>
            <a:endParaRPr sz="1600" dirty="0">
              <a:solidFill>
                <a:schemeClr val="accent4"/>
              </a:solidFill>
              <a:latin typeface="Poppins SemiBold" panose="00000700000000000000" pitchFamily="2" charset="0"/>
              <a:cs typeface="Poppins SemiBold" panose="00000700000000000000" pitchFamily="2" charset="0"/>
            </a:endParaRPr>
          </a:p>
        </p:txBody>
      </p:sp>
      <p:grpSp>
        <p:nvGrpSpPr>
          <p:cNvPr id="103" name="Group 102">
            <a:extLst>
              <a:ext uri="{FF2B5EF4-FFF2-40B4-BE49-F238E27FC236}">
                <a16:creationId xmlns:a16="http://schemas.microsoft.com/office/drawing/2014/main" id="{62E78A3E-E5ED-A251-D269-585DA7035689}"/>
              </a:ext>
            </a:extLst>
          </p:cNvPr>
          <p:cNvGrpSpPr/>
          <p:nvPr/>
        </p:nvGrpSpPr>
        <p:grpSpPr>
          <a:xfrm>
            <a:off x="803653" y="5599027"/>
            <a:ext cx="4553753" cy="614260"/>
            <a:chOff x="5938157" y="1835974"/>
            <a:chExt cx="2569464" cy="739056"/>
          </a:xfrm>
        </p:grpSpPr>
        <p:sp>
          <p:nvSpPr>
            <p:cNvPr id="104" name="Rectangle 103">
              <a:extLst>
                <a:ext uri="{FF2B5EF4-FFF2-40B4-BE49-F238E27FC236}">
                  <a16:creationId xmlns:a16="http://schemas.microsoft.com/office/drawing/2014/main" id="{A7BD99B2-3B0F-C85F-8DF9-EB69337578DE}"/>
                </a:ext>
              </a:extLst>
            </p:cNvPr>
            <p:cNvSpPr/>
            <p:nvPr/>
          </p:nvSpPr>
          <p:spPr>
            <a:xfrm rot="360000">
              <a:off x="6707485" y="2208671"/>
              <a:ext cx="1597589" cy="144894"/>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05" name="Group 104">
              <a:extLst>
                <a:ext uri="{FF2B5EF4-FFF2-40B4-BE49-F238E27FC236}">
                  <a16:creationId xmlns:a16="http://schemas.microsoft.com/office/drawing/2014/main" id="{3E36C764-AFFC-2190-ECE7-E7F48F7097DF}"/>
                </a:ext>
              </a:extLst>
            </p:cNvPr>
            <p:cNvGrpSpPr/>
            <p:nvPr/>
          </p:nvGrpSpPr>
          <p:grpSpPr>
            <a:xfrm>
              <a:off x="5938157" y="1835974"/>
              <a:ext cx="2569464" cy="739056"/>
              <a:chOff x="5921828" y="3429000"/>
              <a:chExt cx="2569464" cy="739056"/>
            </a:xfrm>
            <a:effectLst/>
          </p:grpSpPr>
          <p:sp>
            <p:nvSpPr>
              <p:cNvPr id="106" name="Rectangle 105">
                <a:extLst>
                  <a:ext uri="{FF2B5EF4-FFF2-40B4-BE49-F238E27FC236}">
                    <a16:creationId xmlns:a16="http://schemas.microsoft.com/office/drawing/2014/main" id="{70978D4E-E666-49B7-8EA0-192FEB13A965}"/>
                  </a:ext>
                </a:extLst>
              </p:cNvPr>
              <p:cNvSpPr/>
              <p:nvPr/>
            </p:nvSpPr>
            <p:spPr>
              <a:xfrm>
                <a:off x="5921828" y="3429000"/>
                <a:ext cx="2569464" cy="739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integrate ImageJ functionalities </a:t>
                </a:r>
              </a:p>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in Chaldene project?</a:t>
                </a:r>
                <a:endParaRPr lang="en-US"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7" name="Rectangle 106">
                <a:extLst>
                  <a:ext uri="{FF2B5EF4-FFF2-40B4-BE49-F238E27FC236}">
                    <a16:creationId xmlns:a16="http://schemas.microsoft.com/office/drawing/2014/main" id="{7025E461-0766-2800-B868-661FFA125198}"/>
                  </a:ext>
                </a:extLst>
              </p:cNvPr>
              <p:cNvSpPr/>
              <p:nvPr/>
            </p:nvSpPr>
            <p:spPr>
              <a:xfrm>
                <a:off x="5921828" y="3429000"/>
                <a:ext cx="331610"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2" name="TextBox 1">
            <a:extLst>
              <a:ext uri="{FF2B5EF4-FFF2-40B4-BE49-F238E27FC236}">
                <a16:creationId xmlns:a16="http://schemas.microsoft.com/office/drawing/2014/main" id="{8FD1E5BE-3B53-3F24-68E5-07730DFAF694}"/>
              </a:ext>
            </a:extLst>
          </p:cNvPr>
          <p:cNvSpPr txBox="1"/>
          <p:nvPr/>
        </p:nvSpPr>
        <p:spPr>
          <a:xfrm>
            <a:off x="604837" y="136525"/>
            <a:ext cx="3209925"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Conclusion</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3" name="Group 2">
            <a:extLst>
              <a:ext uri="{FF2B5EF4-FFF2-40B4-BE49-F238E27FC236}">
                <a16:creationId xmlns:a16="http://schemas.microsoft.com/office/drawing/2014/main" id="{2CB2FB6D-2A19-EFDD-A6FB-9CB516DE0421}"/>
              </a:ext>
            </a:extLst>
          </p:cNvPr>
          <p:cNvGrpSpPr/>
          <p:nvPr/>
        </p:nvGrpSpPr>
        <p:grpSpPr>
          <a:xfrm>
            <a:off x="8992921" y="4628125"/>
            <a:ext cx="2285131" cy="1941804"/>
            <a:chOff x="5938158" y="2023976"/>
            <a:chExt cx="2569464" cy="551054"/>
          </a:xfrm>
          <a:solidFill>
            <a:schemeClr val="accent4"/>
          </a:solidFill>
        </p:grpSpPr>
        <p:sp>
          <p:nvSpPr>
            <p:cNvPr id="5" name="Rectangle 4">
              <a:extLst>
                <a:ext uri="{FF2B5EF4-FFF2-40B4-BE49-F238E27FC236}">
                  <a16:creationId xmlns:a16="http://schemas.microsoft.com/office/drawing/2014/main" id="{36AADFB4-8CC9-73C1-2706-7558E110F7A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6" name="Group 5">
              <a:extLst>
                <a:ext uri="{FF2B5EF4-FFF2-40B4-BE49-F238E27FC236}">
                  <a16:creationId xmlns:a16="http://schemas.microsoft.com/office/drawing/2014/main" id="{89E98B01-E0C9-B3D4-1931-1D2C9A1424E4}"/>
                </a:ext>
              </a:extLst>
            </p:cNvPr>
            <p:cNvGrpSpPr/>
            <p:nvPr/>
          </p:nvGrpSpPr>
          <p:grpSpPr>
            <a:xfrm>
              <a:off x="5938158" y="2023976"/>
              <a:ext cx="2569464" cy="551054"/>
              <a:chOff x="5921829" y="3617002"/>
              <a:chExt cx="2569464" cy="551054"/>
            </a:xfrm>
            <a:grpFill/>
            <a:effectLst/>
          </p:grpSpPr>
          <p:sp>
            <p:nvSpPr>
              <p:cNvPr id="10" name="Rectangle 9">
                <a:extLst>
                  <a:ext uri="{FF2B5EF4-FFF2-40B4-BE49-F238E27FC236}">
                    <a16:creationId xmlns:a16="http://schemas.microsoft.com/office/drawing/2014/main" id="{AD641957-9CA0-F971-1557-3F184EC56A2A}"/>
                  </a:ext>
                </a:extLst>
              </p:cNvPr>
              <p:cNvSpPr/>
              <p:nvPr/>
            </p:nvSpPr>
            <p:spPr>
              <a:xfrm>
                <a:off x="5921829"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endParaRPr lang="en-US" sz="1600" noProof="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C28A703F-679C-59AB-04D0-C227E4636F38}"/>
                  </a:ext>
                </a:extLst>
              </p:cNvPr>
              <p:cNvSpPr/>
              <p:nvPr/>
            </p:nvSpPr>
            <p:spPr>
              <a:xfrm>
                <a:off x="5939183" y="3617003"/>
                <a:ext cx="2552109" cy="15569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latin typeface="Poppins Medium" panose="00000600000000000000" pitchFamily="2" charset="0"/>
                  <a:cs typeface="Poppins Medium" panose="00000600000000000000" pitchFamily="2" charset="0"/>
                </a:endParaRPr>
              </a:p>
            </p:txBody>
          </p:sp>
        </p:grpSp>
      </p:grpSp>
      <p:grpSp>
        <p:nvGrpSpPr>
          <p:cNvPr id="12" name="Group 11">
            <a:extLst>
              <a:ext uri="{FF2B5EF4-FFF2-40B4-BE49-F238E27FC236}">
                <a16:creationId xmlns:a16="http://schemas.microsoft.com/office/drawing/2014/main" id="{336F0450-9A52-CE9C-71BF-02A995E743E8}"/>
              </a:ext>
            </a:extLst>
          </p:cNvPr>
          <p:cNvGrpSpPr/>
          <p:nvPr/>
        </p:nvGrpSpPr>
        <p:grpSpPr>
          <a:xfrm>
            <a:off x="6456799" y="4633218"/>
            <a:ext cx="2313357" cy="1931618"/>
            <a:chOff x="5938156" y="2023976"/>
            <a:chExt cx="2601200" cy="551054"/>
          </a:xfrm>
          <a:solidFill>
            <a:schemeClr val="accent4"/>
          </a:solidFill>
        </p:grpSpPr>
        <p:sp>
          <p:nvSpPr>
            <p:cNvPr id="13" name="Rectangle 12">
              <a:extLst>
                <a:ext uri="{FF2B5EF4-FFF2-40B4-BE49-F238E27FC236}">
                  <a16:creationId xmlns:a16="http://schemas.microsoft.com/office/drawing/2014/main" id="{EBD08EEC-0BAA-EFB5-5436-3F76D7C3FFEF}"/>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4" name="Group 13">
              <a:extLst>
                <a:ext uri="{FF2B5EF4-FFF2-40B4-BE49-F238E27FC236}">
                  <a16:creationId xmlns:a16="http://schemas.microsoft.com/office/drawing/2014/main" id="{E8B8714C-FDE1-50EE-674C-CB4BACA3F82B}"/>
                </a:ext>
              </a:extLst>
            </p:cNvPr>
            <p:cNvGrpSpPr/>
            <p:nvPr/>
          </p:nvGrpSpPr>
          <p:grpSpPr>
            <a:xfrm>
              <a:off x="5938156" y="2023976"/>
              <a:ext cx="2601200" cy="551054"/>
              <a:chOff x="5921827" y="3617002"/>
              <a:chExt cx="2601200" cy="551054"/>
            </a:xfrm>
            <a:grpFill/>
            <a:effectLst/>
          </p:grpSpPr>
          <p:sp>
            <p:nvSpPr>
              <p:cNvPr id="15" name="Rectangle 14">
                <a:extLst>
                  <a:ext uri="{FF2B5EF4-FFF2-40B4-BE49-F238E27FC236}">
                    <a16:creationId xmlns:a16="http://schemas.microsoft.com/office/drawing/2014/main" id="{B8667A1E-F537-4BA6-6AA9-AD11B4599650}"/>
                  </a:ext>
                </a:extLst>
              </p:cNvPr>
              <p:cNvSpPr/>
              <p:nvPr/>
            </p:nvSpPr>
            <p:spPr>
              <a:xfrm>
                <a:off x="5921829"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endParaRPr lang="en-US" sz="1600" noProof="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3B330992-0577-7AF1-11E3-BC250510A2E0}"/>
                  </a:ext>
                </a:extLst>
              </p:cNvPr>
              <p:cNvSpPr/>
              <p:nvPr/>
            </p:nvSpPr>
            <p:spPr>
              <a:xfrm>
                <a:off x="5921827" y="3617002"/>
                <a:ext cx="2601200" cy="156515"/>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endParaRPr>
              </a:p>
            </p:txBody>
          </p:sp>
        </p:grpSp>
      </p:grpSp>
    </p:spTree>
    <p:extLst>
      <p:ext uri="{BB962C8B-B14F-4D97-AF65-F5344CB8AC3E}">
        <p14:creationId xmlns:p14="http://schemas.microsoft.com/office/powerpoint/2010/main" val="2267360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F9E96-AD9E-B6B1-6CBD-26329E70193F}"/>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AB11B27D-9056-DD31-F107-4FCBAF734FD2}"/>
              </a:ext>
            </a:extLst>
          </p:cNvPr>
          <p:cNvSpPr>
            <a:spLocks noGrp="1"/>
          </p:cNvSpPr>
          <p:nvPr>
            <p:ph type="body" idx="1"/>
          </p:nvPr>
        </p:nvSpPr>
        <p:spPr>
          <a:xfrm>
            <a:off x="831850" y="1209675"/>
            <a:ext cx="10515600" cy="4879975"/>
          </a:xfrm>
        </p:spPr>
        <p:txBody>
          <a:bodyPr/>
          <a:lstStyle/>
          <a:p>
            <a:pPr marL="342900" indent="-342900">
              <a:buFontTx/>
              <a:buChar char="-"/>
            </a:pPr>
            <a:r>
              <a:rPr lang="en-US" dirty="0"/>
              <a:t>Enhancement of Auto-Op-generation Pipeline</a:t>
            </a:r>
          </a:p>
          <a:p>
            <a:pPr marL="342900" indent="-342900">
              <a:buFontTx/>
              <a:buChar char="-"/>
            </a:pPr>
            <a:r>
              <a:rPr lang="en-US" sz="2400" dirty="0"/>
              <a:t>Wrap up generation pipeline into a special Chaldene Node</a:t>
            </a:r>
            <a:endParaRPr lang="en-US" dirty="0"/>
          </a:p>
          <a:p>
            <a:pPr marL="342900" indent="-342900">
              <a:buFontTx/>
              <a:buChar char="-"/>
            </a:pPr>
            <a:r>
              <a:rPr lang="en-US" dirty="0"/>
              <a:t>Add ImageJ image types support for Knowledge Graph in Chaldene Project</a:t>
            </a:r>
            <a:endParaRPr lang="LID4096" dirty="0"/>
          </a:p>
        </p:txBody>
      </p:sp>
      <p:sp>
        <p:nvSpPr>
          <p:cNvPr id="7" name="Date Placeholder 6">
            <a:extLst>
              <a:ext uri="{FF2B5EF4-FFF2-40B4-BE49-F238E27FC236}">
                <a16:creationId xmlns:a16="http://schemas.microsoft.com/office/drawing/2014/main" id="{9F882F05-69FB-0A39-5C58-3D2912CF47C8}"/>
              </a:ext>
            </a:extLst>
          </p:cNvPr>
          <p:cNvSpPr>
            <a:spLocks noGrp="1"/>
          </p:cNvSpPr>
          <p:nvPr>
            <p:ph type="dt" sz="half" idx="10"/>
          </p:nvPr>
        </p:nvSpPr>
        <p:spPr/>
        <p:txBody>
          <a:bodyPr/>
          <a:lstStyle/>
          <a:p>
            <a:r>
              <a:rPr lang="LID4096"/>
              <a:t>22/03/2024</a:t>
            </a:r>
          </a:p>
        </p:txBody>
      </p:sp>
      <p:sp>
        <p:nvSpPr>
          <p:cNvPr id="8" name="Footer Placeholder 7">
            <a:extLst>
              <a:ext uri="{FF2B5EF4-FFF2-40B4-BE49-F238E27FC236}">
                <a16:creationId xmlns:a16="http://schemas.microsoft.com/office/drawing/2014/main" id="{898C3394-DB1E-EBA2-03CA-06B7C642A3ED}"/>
              </a:ext>
            </a:extLst>
          </p:cNvPr>
          <p:cNvSpPr>
            <a:spLocks noGrp="1"/>
          </p:cNvSpPr>
          <p:nvPr>
            <p:ph type="ftr" sz="quarter" idx="11"/>
          </p:nvPr>
        </p:nvSpPr>
        <p:spPr/>
        <p:txBody>
          <a:bodyPr/>
          <a:lstStyle/>
          <a:p>
            <a:r>
              <a:rPr lang="en-GB"/>
              <a:t>BMS Seminar, Ziwei He</a:t>
            </a:r>
            <a:endParaRPr lang="LID4096"/>
          </a:p>
        </p:txBody>
      </p:sp>
      <p:sp>
        <p:nvSpPr>
          <p:cNvPr id="9" name="Slide Number Placeholder 8">
            <a:extLst>
              <a:ext uri="{FF2B5EF4-FFF2-40B4-BE49-F238E27FC236}">
                <a16:creationId xmlns:a16="http://schemas.microsoft.com/office/drawing/2014/main" id="{6A781655-3C75-EA6F-DA62-E0EE360BA5C6}"/>
              </a:ext>
            </a:extLst>
          </p:cNvPr>
          <p:cNvSpPr>
            <a:spLocks noGrp="1"/>
          </p:cNvSpPr>
          <p:nvPr>
            <p:ph type="sldNum" sz="quarter" idx="12"/>
          </p:nvPr>
        </p:nvSpPr>
        <p:spPr/>
        <p:txBody>
          <a:bodyPr/>
          <a:lstStyle/>
          <a:p>
            <a:fld id="{AD3884BA-1739-4137-9AA8-9ED9149C8DF4}" type="slidenum">
              <a:rPr lang="LID4096" smtClean="0"/>
              <a:t>31</a:t>
            </a:fld>
            <a:endParaRPr lang="LID4096"/>
          </a:p>
        </p:txBody>
      </p:sp>
      <p:sp>
        <p:nvSpPr>
          <p:cNvPr id="10" name="TextBox 9">
            <a:extLst>
              <a:ext uri="{FF2B5EF4-FFF2-40B4-BE49-F238E27FC236}">
                <a16:creationId xmlns:a16="http://schemas.microsoft.com/office/drawing/2014/main" id="{FE1618AC-8D82-1A25-FCD2-A0A59B01BC41}"/>
              </a:ext>
            </a:extLst>
          </p:cNvPr>
          <p:cNvSpPr txBox="1"/>
          <p:nvPr/>
        </p:nvSpPr>
        <p:spPr>
          <a:xfrm>
            <a:off x="604837" y="136525"/>
            <a:ext cx="3209925"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Next Step</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13" name="Group 12">
            <a:extLst>
              <a:ext uri="{FF2B5EF4-FFF2-40B4-BE49-F238E27FC236}">
                <a16:creationId xmlns:a16="http://schemas.microsoft.com/office/drawing/2014/main" id="{03F644C8-F240-23B9-66D6-D5DAE71426A2}"/>
              </a:ext>
            </a:extLst>
          </p:cNvPr>
          <p:cNvGrpSpPr/>
          <p:nvPr/>
        </p:nvGrpSpPr>
        <p:grpSpPr>
          <a:xfrm>
            <a:off x="173008" y="2774152"/>
            <a:ext cx="3791446" cy="3180306"/>
            <a:chOff x="838200" y="2514388"/>
            <a:chExt cx="3791446" cy="3180306"/>
          </a:xfrm>
        </p:grpSpPr>
        <p:sp>
          <p:nvSpPr>
            <p:cNvPr id="14" name="Shape">
              <a:extLst>
                <a:ext uri="{FF2B5EF4-FFF2-40B4-BE49-F238E27FC236}">
                  <a16:creationId xmlns:a16="http://schemas.microsoft.com/office/drawing/2014/main" id="{BF472A4F-14B2-53A2-0EB7-D83A838C2785}"/>
                </a:ext>
              </a:extLst>
            </p:cNvPr>
            <p:cNvSpPr/>
            <p:nvPr/>
          </p:nvSpPr>
          <p:spPr>
            <a:xfrm>
              <a:off x="993790" y="2566250"/>
              <a:ext cx="3635856" cy="3055916"/>
            </a:xfrm>
            <a:custGeom>
              <a:avLst/>
              <a:gdLst/>
              <a:ahLst/>
              <a:cxnLst>
                <a:cxn ang="0">
                  <a:pos x="wd2" y="hd2"/>
                </a:cxn>
                <a:cxn ang="5400000">
                  <a:pos x="wd2" y="hd2"/>
                </a:cxn>
                <a:cxn ang="10800000">
                  <a:pos x="wd2" y="hd2"/>
                </a:cxn>
                <a:cxn ang="16200000">
                  <a:pos x="wd2" y="hd2"/>
                </a:cxn>
              </a:cxnLst>
              <a:rect l="0" t="0" r="r" b="b"/>
              <a:pathLst>
                <a:path w="19551" h="20594" extrusionOk="0">
                  <a:moveTo>
                    <a:pt x="17291" y="5825"/>
                  </a:moveTo>
                  <a:cubicBezTo>
                    <a:pt x="16775" y="4427"/>
                    <a:pt x="16203" y="3011"/>
                    <a:pt x="15255" y="2050"/>
                  </a:cubicBezTo>
                  <a:cubicBezTo>
                    <a:pt x="12731" y="-554"/>
                    <a:pt x="8227" y="-257"/>
                    <a:pt x="5229" y="652"/>
                  </a:cubicBezTo>
                  <a:cubicBezTo>
                    <a:pt x="2078" y="1613"/>
                    <a:pt x="0" y="4392"/>
                    <a:pt x="0" y="8586"/>
                  </a:cubicBezTo>
                  <a:cubicBezTo>
                    <a:pt x="0" y="10805"/>
                    <a:pt x="502" y="13129"/>
                    <a:pt x="1924" y="14580"/>
                  </a:cubicBezTo>
                  <a:cubicBezTo>
                    <a:pt x="3179" y="15838"/>
                    <a:pt x="4797" y="16293"/>
                    <a:pt x="6136" y="17394"/>
                  </a:cubicBezTo>
                  <a:cubicBezTo>
                    <a:pt x="7446" y="18477"/>
                    <a:pt x="8576" y="20120"/>
                    <a:pt x="10193" y="20487"/>
                  </a:cubicBezTo>
                  <a:cubicBezTo>
                    <a:pt x="12592" y="21046"/>
                    <a:pt x="14990" y="19298"/>
                    <a:pt x="17110" y="18128"/>
                  </a:cubicBezTo>
                  <a:cubicBezTo>
                    <a:pt x="21600" y="15611"/>
                    <a:pt x="18811" y="9966"/>
                    <a:pt x="17291" y="5825"/>
                  </a:cubicBez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EE7BDCA7-A35E-2080-5100-255A90CCDB0A}"/>
                </a:ext>
              </a:extLst>
            </p:cNvPr>
            <p:cNvSpPr/>
            <p:nvPr/>
          </p:nvSpPr>
          <p:spPr>
            <a:xfrm>
              <a:off x="1149380" y="2514388"/>
              <a:ext cx="3454496" cy="3180306"/>
            </a:xfrm>
            <a:custGeom>
              <a:avLst/>
              <a:gdLst/>
              <a:ahLst/>
              <a:cxnLst>
                <a:cxn ang="0">
                  <a:pos x="wd2" y="hd2"/>
                </a:cxn>
                <a:cxn ang="5400000">
                  <a:pos x="wd2" y="hd2"/>
                </a:cxn>
                <a:cxn ang="10800000">
                  <a:pos x="wd2" y="hd2"/>
                </a:cxn>
                <a:cxn ang="16200000">
                  <a:pos x="wd2" y="hd2"/>
                </a:cxn>
              </a:cxnLst>
              <a:rect l="0" t="0" r="r" b="b"/>
              <a:pathLst>
                <a:path w="21570" h="21520" extrusionOk="0">
                  <a:moveTo>
                    <a:pt x="20516" y="8520"/>
                  </a:moveTo>
                  <a:cubicBezTo>
                    <a:pt x="20241" y="7134"/>
                    <a:pt x="19933" y="5713"/>
                    <a:pt x="19189" y="4520"/>
                  </a:cubicBezTo>
                  <a:cubicBezTo>
                    <a:pt x="18606" y="3590"/>
                    <a:pt x="17796" y="2853"/>
                    <a:pt x="16922" y="2256"/>
                  </a:cubicBezTo>
                  <a:cubicBezTo>
                    <a:pt x="15999" y="1642"/>
                    <a:pt x="14995" y="1203"/>
                    <a:pt x="13959" y="870"/>
                  </a:cubicBezTo>
                  <a:cubicBezTo>
                    <a:pt x="12906" y="536"/>
                    <a:pt x="11821" y="308"/>
                    <a:pt x="10736" y="168"/>
                  </a:cubicBezTo>
                  <a:cubicBezTo>
                    <a:pt x="9716" y="28"/>
                    <a:pt x="8696" y="-25"/>
                    <a:pt x="7660" y="10"/>
                  </a:cubicBezTo>
                  <a:cubicBezTo>
                    <a:pt x="6624" y="45"/>
                    <a:pt x="5587" y="238"/>
                    <a:pt x="4632" y="659"/>
                  </a:cubicBezTo>
                  <a:cubicBezTo>
                    <a:pt x="3742" y="1045"/>
                    <a:pt x="2916" y="1607"/>
                    <a:pt x="2236" y="2344"/>
                  </a:cubicBezTo>
                  <a:cubicBezTo>
                    <a:pt x="1523" y="3098"/>
                    <a:pt x="989" y="4028"/>
                    <a:pt x="633" y="5028"/>
                  </a:cubicBezTo>
                  <a:cubicBezTo>
                    <a:pt x="196" y="6222"/>
                    <a:pt x="-15" y="7538"/>
                    <a:pt x="1" y="8801"/>
                  </a:cubicBezTo>
                  <a:cubicBezTo>
                    <a:pt x="17" y="10117"/>
                    <a:pt x="325" y="11451"/>
                    <a:pt x="1037" y="12556"/>
                  </a:cubicBezTo>
                  <a:cubicBezTo>
                    <a:pt x="1766" y="13679"/>
                    <a:pt x="2819" y="14469"/>
                    <a:pt x="3806" y="15276"/>
                  </a:cubicBezTo>
                  <a:cubicBezTo>
                    <a:pt x="4324" y="15697"/>
                    <a:pt x="4826" y="16136"/>
                    <a:pt x="5280" y="16627"/>
                  </a:cubicBezTo>
                  <a:cubicBezTo>
                    <a:pt x="5685" y="17083"/>
                    <a:pt x="6057" y="17574"/>
                    <a:pt x="6413" y="18066"/>
                  </a:cubicBezTo>
                  <a:cubicBezTo>
                    <a:pt x="7142" y="19048"/>
                    <a:pt x="7870" y="20066"/>
                    <a:pt x="8891" y="20698"/>
                  </a:cubicBezTo>
                  <a:cubicBezTo>
                    <a:pt x="10024" y="21400"/>
                    <a:pt x="11384" y="21575"/>
                    <a:pt x="12663" y="21505"/>
                  </a:cubicBezTo>
                  <a:cubicBezTo>
                    <a:pt x="14023" y="21435"/>
                    <a:pt x="15351" y="21119"/>
                    <a:pt x="16679" y="20803"/>
                  </a:cubicBezTo>
                  <a:cubicBezTo>
                    <a:pt x="17699" y="20575"/>
                    <a:pt x="18751" y="20399"/>
                    <a:pt x="19658" y="19785"/>
                  </a:cubicBezTo>
                  <a:cubicBezTo>
                    <a:pt x="20306" y="19347"/>
                    <a:pt x="20824" y="18697"/>
                    <a:pt x="21132" y="17943"/>
                  </a:cubicBezTo>
                  <a:cubicBezTo>
                    <a:pt x="21439" y="17171"/>
                    <a:pt x="21553" y="16329"/>
                    <a:pt x="21569" y="15486"/>
                  </a:cubicBezTo>
                  <a:cubicBezTo>
                    <a:pt x="21585" y="14556"/>
                    <a:pt x="21472" y="13609"/>
                    <a:pt x="21326" y="12679"/>
                  </a:cubicBezTo>
                  <a:cubicBezTo>
                    <a:pt x="21180" y="11714"/>
                    <a:pt x="20970" y="10766"/>
                    <a:pt x="20775" y="9819"/>
                  </a:cubicBezTo>
                  <a:cubicBezTo>
                    <a:pt x="20678" y="9380"/>
                    <a:pt x="20597" y="8941"/>
                    <a:pt x="20516" y="8520"/>
                  </a:cubicBezTo>
                  <a:cubicBezTo>
                    <a:pt x="20500" y="8450"/>
                    <a:pt x="20387" y="8468"/>
                    <a:pt x="20403" y="8555"/>
                  </a:cubicBezTo>
                  <a:cubicBezTo>
                    <a:pt x="20581" y="9450"/>
                    <a:pt x="20775" y="10363"/>
                    <a:pt x="20953" y="11258"/>
                  </a:cubicBezTo>
                  <a:cubicBezTo>
                    <a:pt x="21132" y="12188"/>
                    <a:pt x="21293" y="13117"/>
                    <a:pt x="21391" y="14065"/>
                  </a:cubicBezTo>
                  <a:cubicBezTo>
                    <a:pt x="21472" y="14942"/>
                    <a:pt x="21488" y="15837"/>
                    <a:pt x="21342" y="16715"/>
                  </a:cubicBezTo>
                  <a:cubicBezTo>
                    <a:pt x="21212" y="17504"/>
                    <a:pt x="20937" y="18259"/>
                    <a:pt x="20451" y="18873"/>
                  </a:cubicBezTo>
                  <a:cubicBezTo>
                    <a:pt x="19901" y="19575"/>
                    <a:pt x="19140" y="20013"/>
                    <a:pt x="18330" y="20277"/>
                  </a:cubicBezTo>
                  <a:cubicBezTo>
                    <a:pt x="17780" y="20452"/>
                    <a:pt x="17197" y="20557"/>
                    <a:pt x="16614" y="20680"/>
                  </a:cubicBezTo>
                  <a:cubicBezTo>
                    <a:pt x="15966" y="20838"/>
                    <a:pt x="15302" y="20978"/>
                    <a:pt x="14639" y="21119"/>
                  </a:cubicBezTo>
                  <a:cubicBezTo>
                    <a:pt x="13327" y="21364"/>
                    <a:pt x="11967" y="21522"/>
                    <a:pt x="10655" y="21242"/>
                  </a:cubicBezTo>
                  <a:cubicBezTo>
                    <a:pt x="10040" y="21119"/>
                    <a:pt x="9425" y="20891"/>
                    <a:pt x="8874" y="20540"/>
                  </a:cubicBezTo>
                  <a:cubicBezTo>
                    <a:pt x="8372" y="20224"/>
                    <a:pt x="7935" y="19803"/>
                    <a:pt x="7547" y="19347"/>
                  </a:cubicBezTo>
                  <a:cubicBezTo>
                    <a:pt x="6769" y="18452"/>
                    <a:pt x="6138" y="17399"/>
                    <a:pt x="5328" y="16522"/>
                  </a:cubicBezTo>
                  <a:cubicBezTo>
                    <a:pt x="4454" y="15556"/>
                    <a:pt x="3385" y="14837"/>
                    <a:pt x="2430" y="13977"/>
                  </a:cubicBezTo>
                  <a:cubicBezTo>
                    <a:pt x="1960" y="13539"/>
                    <a:pt x="1507" y="13065"/>
                    <a:pt x="1135" y="12521"/>
                  </a:cubicBezTo>
                  <a:cubicBezTo>
                    <a:pt x="778" y="11977"/>
                    <a:pt x="519" y="11380"/>
                    <a:pt x="341" y="10731"/>
                  </a:cubicBezTo>
                  <a:cubicBezTo>
                    <a:pt x="1" y="9450"/>
                    <a:pt x="34" y="8064"/>
                    <a:pt x="260" y="6766"/>
                  </a:cubicBezTo>
                  <a:cubicBezTo>
                    <a:pt x="471" y="5643"/>
                    <a:pt x="827" y="4537"/>
                    <a:pt x="1410" y="3572"/>
                  </a:cubicBezTo>
                  <a:cubicBezTo>
                    <a:pt x="1928" y="2712"/>
                    <a:pt x="2624" y="1975"/>
                    <a:pt x="3434" y="1414"/>
                  </a:cubicBezTo>
                  <a:cubicBezTo>
                    <a:pt x="4260" y="852"/>
                    <a:pt x="5199" y="484"/>
                    <a:pt x="6154" y="291"/>
                  </a:cubicBezTo>
                  <a:cubicBezTo>
                    <a:pt x="7142" y="98"/>
                    <a:pt x="8162" y="98"/>
                    <a:pt x="9182" y="150"/>
                  </a:cubicBezTo>
                  <a:cubicBezTo>
                    <a:pt x="10234" y="203"/>
                    <a:pt x="11303" y="343"/>
                    <a:pt x="12339" y="572"/>
                  </a:cubicBezTo>
                  <a:cubicBezTo>
                    <a:pt x="13408" y="800"/>
                    <a:pt x="14461" y="1133"/>
                    <a:pt x="15448" y="1589"/>
                  </a:cubicBezTo>
                  <a:cubicBezTo>
                    <a:pt x="16387" y="2028"/>
                    <a:pt x="17294" y="2589"/>
                    <a:pt x="18055" y="3344"/>
                  </a:cubicBezTo>
                  <a:cubicBezTo>
                    <a:pt x="18444" y="3730"/>
                    <a:pt x="18800" y="4151"/>
                    <a:pt x="19091" y="4625"/>
                  </a:cubicBezTo>
                  <a:cubicBezTo>
                    <a:pt x="19448" y="5221"/>
                    <a:pt x="19707" y="5888"/>
                    <a:pt x="19917" y="6555"/>
                  </a:cubicBezTo>
                  <a:cubicBezTo>
                    <a:pt x="20111" y="7204"/>
                    <a:pt x="20257" y="7871"/>
                    <a:pt x="20371" y="8538"/>
                  </a:cubicBezTo>
                  <a:cubicBezTo>
                    <a:pt x="20419" y="8626"/>
                    <a:pt x="20532" y="8590"/>
                    <a:pt x="20516" y="8520"/>
                  </a:cubicBezTo>
                  <a:close/>
                </a:path>
              </a:pathLst>
            </a:cu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dirty="0"/>
            </a:p>
          </p:txBody>
        </p:sp>
        <p:sp>
          <p:nvSpPr>
            <p:cNvPr id="16" name="Shape">
              <a:extLst>
                <a:ext uri="{FF2B5EF4-FFF2-40B4-BE49-F238E27FC236}">
                  <a16:creationId xmlns:a16="http://schemas.microsoft.com/office/drawing/2014/main" id="{73069717-8B88-7E66-2FF7-96227329F23A}"/>
                </a:ext>
              </a:extLst>
            </p:cNvPr>
            <p:cNvSpPr/>
            <p:nvPr/>
          </p:nvSpPr>
          <p:spPr>
            <a:xfrm>
              <a:off x="1823603" y="4926034"/>
              <a:ext cx="525979" cy="443799"/>
            </a:xfrm>
            <a:custGeom>
              <a:avLst/>
              <a:gdLst/>
              <a:ahLst/>
              <a:cxnLst>
                <a:cxn ang="0">
                  <a:pos x="wd2" y="hd2"/>
                </a:cxn>
                <a:cxn ang="5400000">
                  <a:pos x="wd2" y="hd2"/>
                </a:cxn>
                <a:cxn ang="10800000">
                  <a:pos x="wd2" y="hd2"/>
                </a:cxn>
                <a:cxn ang="16200000">
                  <a:pos x="wd2" y="hd2"/>
                </a:cxn>
              </a:cxnLst>
              <a:rect l="0" t="0" r="r" b="b"/>
              <a:pathLst>
                <a:path w="19559" h="20537" extrusionOk="0">
                  <a:moveTo>
                    <a:pt x="17261" y="5778"/>
                  </a:moveTo>
                  <a:cubicBezTo>
                    <a:pt x="16779" y="4338"/>
                    <a:pt x="16200" y="3018"/>
                    <a:pt x="15236" y="2058"/>
                  </a:cubicBezTo>
                  <a:cubicBezTo>
                    <a:pt x="12728" y="-582"/>
                    <a:pt x="8196" y="-222"/>
                    <a:pt x="5207" y="618"/>
                  </a:cubicBezTo>
                  <a:cubicBezTo>
                    <a:pt x="2025" y="1578"/>
                    <a:pt x="0" y="4338"/>
                    <a:pt x="0" y="8538"/>
                  </a:cubicBezTo>
                  <a:cubicBezTo>
                    <a:pt x="0" y="10698"/>
                    <a:pt x="482" y="13098"/>
                    <a:pt x="1929" y="14538"/>
                  </a:cubicBezTo>
                  <a:cubicBezTo>
                    <a:pt x="3182" y="15738"/>
                    <a:pt x="4821" y="16218"/>
                    <a:pt x="6171" y="17298"/>
                  </a:cubicBezTo>
                  <a:cubicBezTo>
                    <a:pt x="7521" y="18378"/>
                    <a:pt x="8582" y="20058"/>
                    <a:pt x="10221" y="20418"/>
                  </a:cubicBezTo>
                  <a:cubicBezTo>
                    <a:pt x="12632" y="21018"/>
                    <a:pt x="15043" y="19218"/>
                    <a:pt x="17164" y="18018"/>
                  </a:cubicBezTo>
                  <a:cubicBezTo>
                    <a:pt x="21600" y="15618"/>
                    <a:pt x="18804" y="9978"/>
                    <a:pt x="17261" y="5778"/>
                  </a:cubicBezTo>
                  <a:close/>
                </a:path>
              </a:pathLst>
            </a:custGeom>
            <a:solidFill>
              <a:schemeClr val="accent6">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7" name="Circle">
              <a:extLst>
                <a:ext uri="{FF2B5EF4-FFF2-40B4-BE49-F238E27FC236}">
                  <a16:creationId xmlns:a16="http://schemas.microsoft.com/office/drawing/2014/main" id="{30CF6521-1063-28DA-6D57-60475F3599E4}"/>
                </a:ext>
              </a:extLst>
            </p:cNvPr>
            <p:cNvSpPr/>
            <p:nvPr/>
          </p:nvSpPr>
          <p:spPr>
            <a:xfrm>
              <a:off x="838200" y="2851499"/>
              <a:ext cx="1509231" cy="1509228"/>
            </a:xfrm>
            <a:prstGeom prst="ellipse">
              <a:avLst/>
            </a:prstGeom>
            <a:solidFill>
              <a:schemeClr val="bg1"/>
            </a:solidFill>
            <a:ln w="12700">
              <a:miter lim="400000"/>
            </a:ln>
            <a:effectLst>
              <a:outerShdw blurRad="139700" dist="38100" dir="2700000" sx="102000" sy="102000" algn="tl" rotWithShape="0">
                <a:prstClr val="black">
                  <a:alpha val="27000"/>
                </a:prstClr>
              </a:outerShdw>
            </a:effectLst>
          </p:spPr>
          <p:txBody>
            <a:bodyPr lIns="38100" tIns="38100" rIns="38100" bIns="38100" anchor="ctr"/>
            <a:lstStyle/>
            <a:p>
              <a:pPr>
                <a:defRPr sz="3000">
                  <a:solidFill>
                    <a:srgbClr val="FFFFFF"/>
                  </a:solidFill>
                </a:defRPr>
              </a:pPr>
              <a:endParaRPr/>
            </a:p>
          </p:txBody>
        </p:sp>
        <p:grpSp>
          <p:nvGrpSpPr>
            <p:cNvPr id="18" name="Group 17">
              <a:extLst>
                <a:ext uri="{FF2B5EF4-FFF2-40B4-BE49-F238E27FC236}">
                  <a16:creationId xmlns:a16="http://schemas.microsoft.com/office/drawing/2014/main" id="{CA48142C-0F96-8C34-DF83-0CF5466D0AF6}"/>
                </a:ext>
              </a:extLst>
            </p:cNvPr>
            <p:cNvGrpSpPr/>
            <p:nvPr/>
          </p:nvGrpSpPr>
          <p:grpSpPr>
            <a:xfrm>
              <a:off x="2499651" y="2779581"/>
              <a:ext cx="1640109" cy="2398148"/>
              <a:chOff x="8921977" y="1097393"/>
              <a:chExt cx="2926080" cy="2398148"/>
            </a:xfrm>
          </p:grpSpPr>
          <p:sp>
            <p:nvSpPr>
              <p:cNvPr id="19" name="TextBox 18">
                <a:extLst>
                  <a:ext uri="{FF2B5EF4-FFF2-40B4-BE49-F238E27FC236}">
                    <a16:creationId xmlns:a16="http://schemas.microsoft.com/office/drawing/2014/main" id="{73E941B4-EE9B-6D63-CB49-E51D85249AF0}"/>
                  </a:ext>
                </a:extLst>
              </p:cNvPr>
              <p:cNvSpPr txBox="1"/>
              <p:nvPr/>
            </p:nvSpPr>
            <p:spPr>
              <a:xfrm>
                <a:off x="8921977" y="1097393"/>
                <a:ext cx="2926080" cy="830997"/>
              </a:xfrm>
              <a:prstGeom prst="rect">
                <a:avLst/>
              </a:prstGeom>
              <a:noFill/>
            </p:spPr>
            <p:txBody>
              <a:bodyPr wrap="square" lIns="0" rIns="0" rtlCol="0" anchor="b">
                <a:spAutoFit/>
              </a:bodyPr>
              <a:lstStyle/>
              <a:p>
                <a:r>
                  <a:rPr lang="en-US" sz="2400" b="1" noProof="1"/>
                  <a:t>Lorem Ipsum</a:t>
                </a:r>
              </a:p>
            </p:txBody>
          </p:sp>
          <p:sp>
            <p:nvSpPr>
              <p:cNvPr id="20" name="TextBox 19">
                <a:extLst>
                  <a:ext uri="{FF2B5EF4-FFF2-40B4-BE49-F238E27FC236}">
                    <a16:creationId xmlns:a16="http://schemas.microsoft.com/office/drawing/2014/main" id="{9AD61317-9690-B577-454A-D13AB67A3232}"/>
                  </a:ext>
                </a:extLst>
              </p:cNvPr>
              <p:cNvSpPr txBox="1"/>
              <p:nvPr/>
            </p:nvSpPr>
            <p:spPr>
              <a:xfrm>
                <a:off x="8921977" y="1925881"/>
                <a:ext cx="2926080" cy="1569660"/>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grpSp>
        <p:nvGrpSpPr>
          <p:cNvPr id="21" name="Group 20">
            <a:extLst>
              <a:ext uri="{FF2B5EF4-FFF2-40B4-BE49-F238E27FC236}">
                <a16:creationId xmlns:a16="http://schemas.microsoft.com/office/drawing/2014/main" id="{87E66518-5122-EB3F-B324-377817272803}"/>
              </a:ext>
            </a:extLst>
          </p:cNvPr>
          <p:cNvGrpSpPr/>
          <p:nvPr/>
        </p:nvGrpSpPr>
        <p:grpSpPr>
          <a:xfrm>
            <a:off x="4094274" y="2917544"/>
            <a:ext cx="3744403" cy="2964386"/>
            <a:chOff x="3790961" y="1026367"/>
            <a:chExt cx="3744403" cy="2964386"/>
          </a:xfrm>
        </p:grpSpPr>
        <p:sp>
          <p:nvSpPr>
            <p:cNvPr id="22" name="Shape">
              <a:extLst>
                <a:ext uri="{FF2B5EF4-FFF2-40B4-BE49-F238E27FC236}">
                  <a16:creationId xmlns:a16="http://schemas.microsoft.com/office/drawing/2014/main" id="{DFF4AF9F-117D-854C-83E9-D814369E5D22}"/>
                </a:ext>
              </a:extLst>
            </p:cNvPr>
            <p:cNvSpPr/>
            <p:nvPr/>
          </p:nvSpPr>
          <p:spPr>
            <a:xfrm>
              <a:off x="4301298" y="1026367"/>
              <a:ext cx="3034400" cy="2934707"/>
            </a:xfrm>
            <a:custGeom>
              <a:avLst/>
              <a:gdLst/>
              <a:ahLst/>
              <a:cxnLst>
                <a:cxn ang="0">
                  <a:pos x="wd2" y="hd2"/>
                </a:cxn>
                <a:cxn ang="5400000">
                  <a:pos x="wd2" y="hd2"/>
                </a:cxn>
                <a:cxn ang="10800000">
                  <a:pos x="wd2" y="hd2"/>
                </a:cxn>
                <a:cxn ang="16200000">
                  <a:pos x="wd2" y="hd2"/>
                </a:cxn>
              </a:cxnLst>
              <a:rect l="0" t="0" r="r" b="b"/>
              <a:pathLst>
                <a:path w="20599" h="20734" extrusionOk="0">
                  <a:moveTo>
                    <a:pt x="19728" y="14171"/>
                  </a:moveTo>
                  <a:cubicBezTo>
                    <a:pt x="20467" y="12119"/>
                    <a:pt x="20643" y="9976"/>
                    <a:pt x="20590" y="7814"/>
                  </a:cubicBezTo>
                  <a:cubicBezTo>
                    <a:pt x="20555" y="5780"/>
                    <a:pt x="20643" y="3289"/>
                    <a:pt x="19182" y="1695"/>
                  </a:cubicBezTo>
                  <a:cubicBezTo>
                    <a:pt x="17210" y="-467"/>
                    <a:pt x="13461" y="-156"/>
                    <a:pt x="10873" y="431"/>
                  </a:cubicBezTo>
                  <a:cubicBezTo>
                    <a:pt x="8602" y="944"/>
                    <a:pt x="6419" y="1786"/>
                    <a:pt x="4342" y="2794"/>
                  </a:cubicBezTo>
                  <a:cubicBezTo>
                    <a:pt x="2969" y="3454"/>
                    <a:pt x="1296" y="4131"/>
                    <a:pt x="522" y="5506"/>
                  </a:cubicBezTo>
                  <a:cubicBezTo>
                    <a:pt x="-957" y="8089"/>
                    <a:pt x="1032" y="10360"/>
                    <a:pt x="2441" y="12412"/>
                  </a:cubicBezTo>
                  <a:cubicBezTo>
                    <a:pt x="3409" y="13841"/>
                    <a:pt x="4166" y="15399"/>
                    <a:pt x="5134" y="16809"/>
                  </a:cubicBezTo>
                  <a:cubicBezTo>
                    <a:pt x="6102" y="18238"/>
                    <a:pt x="7334" y="19557"/>
                    <a:pt x="8936" y="20235"/>
                  </a:cubicBezTo>
                  <a:cubicBezTo>
                    <a:pt x="11049" y="21133"/>
                    <a:pt x="13619" y="20767"/>
                    <a:pt x="15591" y="19539"/>
                  </a:cubicBezTo>
                  <a:cubicBezTo>
                    <a:pt x="17562" y="18312"/>
                    <a:pt x="18953" y="16333"/>
                    <a:pt x="19728" y="14171"/>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id="{409BD3E1-E56C-2719-8F7C-D7BBE8B88266}"/>
                </a:ext>
              </a:extLst>
            </p:cNvPr>
            <p:cNvSpPr/>
            <p:nvPr/>
          </p:nvSpPr>
          <p:spPr>
            <a:xfrm>
              <a:off x="4482820" y="1104160"/>
              <a:ext cx="3052544" cy="2886593"/>
            </a:xfrm>
            <a:custGeom>
              <a:avLst/>
              <a:gdLst/>
              <a:ahLst/>
              <a:cxnLst>
                <a:cxn ang="0">
                  <a:pos x="wd2" y="hd2"/>
                </a:cxn>
                <a:cxn ang="5400000">
                  <a:pos x="wd2" y="hd2"/>
                </a:cxn>
                <a:cxn ang="10800000">
                  <a:pos x="wd2" y="hd2"/>
                </a:cxn>
                <a:cxn ang="16200000">
                  <a:pos x="wd2" y="hd2"/>
                </a:cxn>
              </a:cxnLst>
              <a:rect l="0" t="0" r="r" b="b"/>
              <a:pathLst>
                <a:path w="21153" h="21184" extrusionOk="0">
                  <a:moveTo>
                    <a:pt x="18922" y="15774"/>
                  </a:moveTo>
                  <a:cubicBezTo>
                    <a:pt x="19515" y="14670"/>
                    <a:pt x="19964" y="13471"/>
                    <a:pt x="20270" y="12234"/>
                  </a:cubicBezTo>
                  <a:cubicBezTo>
                    <a:pt x="20575" y="11054"/>
                    <a:pt x="20755" y="9836"/>
                    <a:pt x="20917" y="8618"/>
                  </a:cubicBezTo>
                  <a:cubicBezTo>
                    <a:pt x="21222" y="6506"/>
                    <a:pt x="21474" y="4108"/>
                    <a:pt x="20036" y="2376"/>
                  </a:cubicBezTo>
                  <a:cubicBezTo>
                    <a:pt x="18868" y="949"/>
                    <a:pt x="17035" y="378"/>
                    <a:pt x="15328" y="149"/>
                  </a:cubicBezTo>
                  <a:cubicBezTo>
                    <a:pt x="13280" y="-136"/>
                    <a:pt x="11159" y="16"/>
                    <a:pt x="9129" y="359"/>
                  </a:cubicBezTo>
                  <a:cubicBezTo>
                    <a:pt x="7853" y="568"/>
                    <a:pt x="6577" y="892"/>
                    <a:pt x="5337" y="1253"/>
                  </a:cubicBezTo>
                  <a:cubicBezTo>
                    <a:pt x="4367" y="1539"/>
                    <a:pt x="3360" y="1786"/>
                    <a:pt x="2444" y="2224"/>
                  </a:cubicBezTo>
                  <a:cubicBezTo>
                    <a:pt x="1509" y="2681"/>
                    <a:pt x="701" y="3385"/>
                    <a:pt x="287" y="4393"/>
                  </a:cubicBezTo>
                  <a:cubicBezTo>
                    <a:pt x="-126" y="5402"/>
                    <a:pt x="-54" y="6487"/>
                    <a:pt x="251" y="7514"/>
                  </a:cubicBezTo>
                  <a:cubicBezTo>
                    <a:pt x="575" y="8599"/>
                    <a:pt x="1096" y="9608"/>
                    <a:pt x="1581" y="10635"/>
                  </a:cubicBezTo>
                  <a:cubicBezTo>
                    <a:pt x="2156" y="11834"/>
                    <a:pt x="2587" y="13090"/>
                    <a:pt x="3073" y="14346"/>
                  </a:cubicBezTo>
                  <a:cubicBezTo>
                    <a:pt x="3917" y="16497"/>
                    <a:pt x="4978" y="18685"/>
                    <a:pt x="6864" y="19999"/>
                  </a:cubicBezTo>
                  <a:cubicBezTo>
                    <a:pt x="8679" y="21255"/>
                    <a:pt x="11015" y="21464"/>
                    <a:pt x="13064" y="20855"/>
                  </a:cubicBezTo>
                  <a:cubicBezTo>
                    <a:pt x="15095" y="20265"/>
                    <a:pt x="16820" y="18857"/>
                    <a:pt x="18096" y="17106"/>
                  </a:cubicBezTo>
                  <a:cubicBezTo>
                    <a:pt x="18401" y="16687"/>
                    <a:pt x="18671" y="16231"/>
                    <a:pt x="18922" y="15774"/>
                  </a:cubicBezTo>
                  <a:cubicBezTo>
                    <a:pt x="18958" y="15698"/>
                    <a:pt x="18850" y="15641"/>
                    <a:pt x="18814" y="15698"/>
                  </a:cubicBezTo>
                  <a:cubicBezTo>
                    <a:pt x="17790" y="17582"/>
                    <a:pt x="16299" y="19199"/>
                    <a:pt x="14448" y="20170"/>
                  </a:cubicBezTo>
                  <a:cubicBezTo>
                    <a:pt x="12543" y="21160"/>
                    <a:pt x="10243" y="21369"/>
                    <a:pt x="8248" y="20589"/>
                  </a:cubicBezTo>
                  <a:cubicBezTo>
                    <a:pt x="6199" y="19789"/>
                    <a:pt x="4816" y="17962"/>
                    <a:pt x="3881" y="15945"/>
                  </a:cubicBezTo>
                  <a:cubicBezTo>
                    <a:pt x="3324" y="14765"/>
                    <a:pt x="2893" y="13509"/>
                    <a:pt x="2426" y="12291"/>
                  </a:cubicBezTo>
                  <a:cubicBezTo>
                    <a:pt x="2192" y="11701"/>
                    <a:pt x="1958" y="11130"/>
                    <a:pt x="1689" y="10578"/>
                  </a:cubicBezTo>
                  <a:cubicBezTo>
                    <a:pt x="1455" y="10084"/>
                    <a:pt x="1204" y="9570"/>
                    <a:pt x="970" y="9075"/>
                  </a:cubicBezTo>
                  <a:cubicBezTo>
                    <a:pt x="521" y="8085"/>
                    <a:pt x="126" y="7039"/>
                    <a:pt x="126" y="5935"/>
                  </a:cubicBezTo>
                  <a:cubicBezTo>
                    <a:pt x="126" y="4812"/>
                    <a:pt x="629" y="3746"/>
                    <a:pt x="1437" y="3042"/>
                  </a:cubicBezTo>
                  <a:cubicBezTo>
                    <a:pt x="2210" y="2376"/>
                    <a:pt x="3180" y="2034"/>
                    <a:pt x="4115" y="1748"/>
                  </a:cubicBezTo>
                  <a:cubicBezTo>
                    <a:pt x="5211" y="1425"/>
                    <a:pt x="6307" y="1101"/>
                    <a:pt x="7421" y="835"/>
                  </a:cubicBezTo>
                  <a:cubicBezTo>
                    <a:pt x="9578" y="340"/>
                    <a:pt x="11788" y="35"/>
                    <a:pt x="13998" y="149"/>
                  </a:cubicBezTo>
                  <a:cubicBezTo>
                    <a:pt x="15724" y="226"/>
                    <a:pt x="17592" y="549"/>
                    <a:pt x="19048" y="1615"/>
                  </a:cubicBezTo>
                  <a:cubicBezTo>
                    <a:pt x="19803" y="2167"/>
                    <a:pt x="20414" y="2928"/>
                    <a:pt x="20719" y="3841"/>
                  </a:cubicBezTo>
                  <a:cubicBezTo>
                    <a:pt x="21079" y="4869"/>
                    <a:pt x="21079" y="6011"/>
                    <a:pt x="20971" y="7096"/>
                  </a:cubicBezTo>
                  <a:cubicBezTo>
                    <a:pt x="20917" y="7648"/>
                    <a:pt x="20845" y="8200"/>
                    <a:pt x="20773" y="8751"/>
                  </a:cubicBezTo>
                  <a:cubicBezTo>
                    <a:pt x="20701" y="9322"/>
                    <a:pt x="20611" y="9893"/>
                    <a:pt x="20521" y="10464"/>
                  </a:cubicBezTo>
                  <a:cubicBezTo>
                    <a:pt x="20306" y="11682"/>
                    <a:pt x="20018" y="12900"/>
                    <a:pt x="19569" y="14042"/>
                  </a:cubicBezTo>
                  <a:cubicBezTo>
                    <a:pt x="19353" y="14613"/>
                    <a:pt x="19102" y="15184"/>
                    <a:pt x="18796" y="15717"/>
                  </a:cubicBezTo>
                  <a:cubicBezTo>
                    <a:pt x="18778" y="15774"/>
                    <a:pt x="18886" y="15850"/>
                    <a:pt x="18922" y="15774"/>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24" name="Shape">
              <a:extLst>
                <a:ext uri="{FF2B5EF4-FFF2-40B4-BE49-F238E27FC236}">
                  <a16:creationId xmlns:a16="http://schemas.microsoft.com/office/drawing/2014/main" id="{CC9D6873-7870-7CBD-B1DA-0A314D1D8A82}"/>
                </a:ext>
              </a:extLst>
            </p:cNvPr>
            <p:cNvSpPr/>
            <p:nvPr/>
          </p:nvSpPr>
          <p:spPr>
            <a:xfrm>
              <a:off x="4819934" y="3256492"/>
              <a:ext cx="444073" cy="428922"/>
            </a:xfrm>
            <a:custGeom>
              <a:avLst/>
              <a:gdLst/>
              <a:ahLst/>
              <a:cxnLst>
                <a:cxn ang="0">
                  <a:pos x="wd2" y="hd2"/>
                </a:cxn>
                <a:cxn ang="5400000">
                  <a:pos x="wd2" y="hd2"/>
                </a:cxn>
                <a:cxn ang="10800000">
                  <a:pos x="wd2" y="hd2"/>
                </a:cxn>
                <a:cxn ang="16200000">
                  <a:pos x="wd2" y="hd2"/>
                </a:cxn>
              </a:cxnLst>
              <a:rect l="0" t="0" r="r" b="b"/>
              <a:pathLst>
                <a:path w="20665" h="20772" extrusionOk="0">
                  <a:moveTo>
                    <a:pt x="19820" y="14132"/>
                  </a:moveTo>
                  <a:cubicBezTo>
                    <a:pt x="20545" y="12123"/>
                    <a:pt x="20665" y="9988"/>
                    <a:pt x="20665" y="7853"/>
                  </a:cubicBezTo>
                  <a:cubicBezTo>
                    <a:pt x="20665" y="5844"/>
                    <a:pt x="20665" y="3332"/>
                    <a:pt x="19217" y="1700"/>
                  </a:cubicBezTo>
                  <a:cubicBezTo>
                    <a:pt x="17286" y="-435"/>
                    <a:pt x="13545" y="-184"/>
                    <a:pt x="10891" y="444"/>
                  </a:cubicBezTo>
                  <a:cubicBezTo>
                    <a:pt x="8598" y="946"/>
                    <a:pt x="6426" y="1825"/>
                    <a:pt x="4374" y="2830"/>
                  </a:cubicBezTo>
                  <a:cubicBezTo>
                    <a:pt x="3047" y="3458"/>
                    <a:pt x="1358" y="4212"/>
                    <a:pt x="513" y="5593"/>
                  </a:cubicBezTo>
                  <a:cubicBezTo>
                    <a:pt x="-935" y="8105"/>
                    <a:pt x="996" y="10365"/>
                    <a:pt x="2444" y="12500"/>
                  </a:cubicBezTo>
                  <a:cubicBezTo>
                    <a:pt x="3409" y="13881"/>
                    <a:pt x="4133" y="15514"/>
                    <a:pt x="5099" y="16895"/>
                  </a:cubicBezTo>
                  <a:cubicBezTo>
                    <a:pt x="6064" y="18277"/>
                    <a:pt x="7271" y="19658"/>
                    <a:pt x="8840" y="20286"/>
                  </a:cubicBezTo>
                  <a:cubicBezTo>
                    <a:pt x="10891" y="21165"/>
                    <a:pt x="13546" y="20788"/>
                    <a:pt x="15477" y="19658"/>
                  </a:cubicBezTo>
                  <a:cubicBezTo>
                    <a:pt x="17407" y="18528"/>
                    <a:pt x="18975" y="16267"/>
                    <a:pt x="19820" y="14132"/>
                  </a:cubicBezTo>
                  <a:close/>
                </a:path>
              </a:pathLst>
            </a:custGeom>
            <a:solidFill>
              <a:schemeClr val="accent2">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25" name="Circle">
              <a:extLst>
                <a:ext uri="{FF2B5EF4-FFF2-40B4-BE49-F238E27FC236}">
                  <a16:creationId xmlns:a16="http://schemas.microsoft.com/office/drawing/2014/main" id="{DAB98FA3-D3E4-83A1-B6AC-A20FA73F561A}"/>
                </a:ext>
              </a:extLst>
            </p:cNvPr>
            <p:cNvSpPr/>
            <p:nvPr/>
          </p:nvSpPr>
          <p:spPr>
            <a:xfrm>
              <a:off x="3790961" y="1207889"/>
              <a:ext cx="1509231" cy="1509228"/>
            </a:xfrm>
            <a:prstGeom prst="ellipse">
              <a:avLst/>
            </a:prstGeom>
            <a:solidFill>
              <a:schemeClr val="bg1"/>
            </a:solidFill>
            <a:ln w="12700">
              <a:miter lim="400000"/>
            </a:ln>
            <a:effectLst>
              <a:outerShdw blurRad="139700" dist="38100" dir="2700000" sx="102000" sy="102000" algn="tl" rotWithShape="0">
                <a:prstClr val="black">
                  <a:alpha val="27000"/>
                </a:prstClr>
              </a:outerShdw>
            </a:effectLst>
          </p:spPr>
          <p:txBody>
            <a:bodyPr lIns="38100" tIns="38100" rIns="38100" bIns="38100" anchor="ctr"/>
            <a:lstStyle/>
            <a:p>
              <a:pPr>
                <a:defRPr sz="3000">
                  <a:solidFill>
                    <a:srgbClr val="FFFFFF"/>
                  </a:solidFill>
                </a:defRPr>
              </a:pPr>
              <a:endParaRPr/>
            </a:p>
          </p:txBody>
        </p:sp>
        <p:grpSp>
          <p:nvGrpSpPr>
            <p:cNvPr id="26" name="Group 25">
              <a:extLst>
                <a:ext uri="{FF2B5EF4-FFF2-40B4-BE49-F238E27FC236}">
                  <a16:creationId xmlns:a16="http://schemas.microsoft.com/office/drawing/2014/main" id="{6407ABFB-2243-C513-2E4A-7751D87039E5}"/>
                </a:ext>
              </a:extLst>
            </p:cNvPr>
            <p:cNvGrpSpPr/>
            <p:nvPr/>
          </p:nvGrpSpPr>
          <p:grpSpPr>
            <a:xfrm>
              <a:off x="5454295" y="1315313"/>
              <a:ext cx="1636847" cy="2028817"/>
              <a:chOff x="8921977" y="1097393"/>
              <a:chExt cx="3159933" cy="2028817"/>
            </a:xfrm>
          </p:grpSpPr>
          <p:sp>
            <p:nvSpPr>
              <p:cNvPr id="27" name="TextBox 26">
                <a:extLst>
                  <a:ext uri="{FF2B5EF4-FFF2-40B4-BE49-F238E27FC236}">
                    <a16:creationId xmlns:a16="http://schemas.microsoft.com/office/drawing/2014/main" id="{C9AA3C85-D736-4A7F-59DF-C2BAD6592B5E}"/>
                  </a:ext>
                </a:extLst>
              </p:cNvPr>
              <p:cNvSpPr txBox="1"/>
              <p:nvPr/>
            </p:nvSpPr>
            <p:spPr>
              <a:xfrm>
                <a:off x="8921977" y="1097393"/>
                <a:ext cx="3159933" cy="830997"/>
              </a:xfrm>
              <a:prstGeom prst="rect">
                <a:avLst/>
              </a:prstGeom>
              <a:noFill/>
            </p:spPr>
            <p:txBody>
              <a:bodyPr wrap="square" lIns="0" rIns="0" rtlCol="0" anchor="b">
                <a:spAutoFit/>
              </a:bodyPr>
              <a:lstStyle/>
              <a:p>
                <a:r>
                  <a:rPr lang="en-US" sz="2400" b="1" noProof="1"/>
                  <a:t>Lorem Ipsum</a:t>
                </a:r>
              </a:p>
            </p:txBody>
          </p:sp>
          <p:sp>
            <p:nvSpPr>
              <p:cNvPr id="28" name="TextBox 27">
                <a:extLst>
                  <a:ext uri="{FF2B5EF4-FFF2-40B4-BE49-F238E27FC236}">
                    <a16:creationId xmlns:a16="http://schemas.microsoft.com/office/drawing/2014/main" id="{DA04BF29-C164-3079-0143-686B39119DD4}"/>
                  </a:ext>
                </a:extLst>
              </p:cNvPr>
              <p:cNvSpPr txBox="1"/>
              <p:nvPr/>
            </p:nvSpPr>
            <p:spPr>
              <a:xfrm>
                <a:off x="8921977" y="1925881"/>
                <a:ext cx="2926080" cy="1200329"/>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a:t>
                </a:r>
              </a:p>
            </p:txBody>
          </p:sp>
        </p:grpSp>
      </p:grpSp>
      <p:grpSp>
        <p:nvGrpSpPr>
          <p:cNvPr id="29" name="Group 28">
            <a:extLst>
              <a:ext uri="{FF2B5EF4-FFF2-40B4-BE49-F238E27FC236}">
                <a16:creationId xmlns:a16="http://schemas.microsoft.com/office/drawing/2014/main" id="{E1281B0C-4BED-E979-F046-57A67C49E69F}"/>
              </a:ext>
            </a:extLst>
          </p:cNvPr>
          <p:cNvGrpSpPr/>
          <p:nvPr/>
        </p:nvGrpSpPr>
        <p:grpSpPr>
          <a:xfrm>
            <a:off x="7908037" y="2890509"/>
            <a:ext cx="4128012" cy="2818105"/>
            <a:chOff x="7535364" y="2743158"/>
            <a:chExt cx="4128012" cy="2818105"/>
          </a:xfrm>
        </p:grpSpPr>
        <p:sp>
          <p:nvSpPr>
            <p:cNvPr id="30" name="Shape">
              <a:extLst>
                <a:ext uri="{FF2B5EF4-FFF2-40B4-BE49-F238E27FC236}">
                  <a16:creationId xmlns:a16="http://schemas.microsoft.com/office/drawing/2014/main" id="{E868C167-2523-0D72-970B-D8371AB085B5}"/>
                </a:ext>
              </a:extLst>
            </p:cNvPr>
            <p:cNvSpPr/>
            <p:nvPr/>
          </p:nvSpPr>
          <p:spPr>
            <a:xfrm>
              <a:off x="7898406" y="3028405"/>
              <a:ext cx="3634599" cy="2532858"/>
            </a:xfrm>
            <a:custGeom>
              <a:avLst/>
              <a:gdLst/>
              <a:ahLst/>
              <a:cxnLst>
                <a:cxn ang="0">
                  <a:pos x="wd2" y="hd2"/>
                </a:cxn>
                <a:cxn ang="5400000">
                  <a:pos x="wd2" y="hd2"/>
                </a:cxn>
                <a:cxn ang="10800000">
                  <a:pos x="wd2" y="hd2"/>
                </a:cxn>
                <a:cxn ang="16200000">
                  <a:pos x="wd2" y="hd2"/>
                </a:cxn>
              </a:cxnLst>
              <a:rect l="0" t="0" r="r" b="b"/>
              <a:pathLst>
                <a:path w="21039" h="20345" extrusionOk="0">
                  <a:moveTo>
                    <a:pt x="14967" y="1408"/>
                  </a:moveTo>
                  <a:cubicBezTo>
                    <a:pt x="12925" y="533"/>
                    <a:pt x="10749" y="221"/>
                    <a:pt x="8542" y="96"/>
                  </a:cubicBezTo>
                  <a:cubicBezTo>
                    <a:pt x="6471" y="-8"/>
                    <a:pt x="3934" y="-279"/>
                    <a:pt x="2163" y="1033"/>
                  </a:cubicBezTo>
                  <a:cubicBezTo>
                    <a:pt x="-209" y="2804"/>
                    <a:pt x="-194" y="6532"/>
                    <a:pt x="196" y="9136"/>
                  </a:cubicBezTo>
                  <a:cubicBezTo>
                    <a:pt x="526" y="11406"/>
                    <a:pt x="1217" y="13614"/>
                    <a:pt x="2088" y="15739"/>
                  </a:cubicBezTo>
                  <a:cubicBezTo>
                    <a:pt x="2658" y="17134"/>
                    <a:pt x="3213" y="18821"/>
                    <a:pt x="4549" y="19696"/>
                  </a:cubicBezTo>
                  <a:cubicBezTo>
                    <a:pt x="7071" y="21321"/>
                    <a:pt x="9548" y="19530"/>
                    <a:pt x="11754" y="18301"/>
                  </a:cubicBezTo>
                  <a:cubicBezTo>
                    <a:pt x="13285" y="17447"/>
                    <a:pt x="14937" y="16822"/>
                    <a:pt x="16483" y="15968"/>
                  </a:cubicBezTo>
                  <a:cubicBezTo>
                    <a:pt x="18014" y="15114"/>
                    <a:pt x="19470" y="13989"/>
                    <a:pt x="20295" y="12469"/>
                  </a:cubicBezTo>
                  <a:cubicBezTo>
                    <a:pt x="21391" y="10448"/>
                    <a:pt x="21226" y="7886"/>
                    <a:pt x="20130" y="5866"/>
                  </a:cubicBezTo>
                  <a:cubicBezTo>
                    <a:pt x="19034" y="3824"/>
                    <a:pt x="17113" y="2325"/>
                    <a:pt x="14967" y="1408"/>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31" name="Shape">
              <a:extLst>
                <a:ext uri="{FF2B5EF4-FFF2-40B4-BE49-F238E27FC236}">
                  <a16:creationId xmlns:a16="http://schemas.microsoft.com/office/drawing/2014/main" id="{F44163A8-E3EA-6BB5-07AB-995E94942C97}"/>
                </a:ext>
              </a:extLst>
            </p:cNvPr>
            <p:cNvSpPr/>
            <p:nvPr/>
          </p:nvSpPr>
          <p:spPr>
            <a:xfrm>
              <a:off x="8079929" y="2898748"/>
              <a:ext cx="3583447" cy="2580488"/>
            </a:xfrm>
            <a:custGeom>
              <a:avLst/>
              <a:gdLst/>
              <a:ahLst/>
              <a:cxnLst>
                <a:cxn ang="0">
                  <a:pos x="wd2" y="hd2"/>
                </a:cxn>
                <a:cxn ang="5400000">
                  <a:pos x="wd2" y="hd2"/>
                </a:cxn>
                <a:cxn ang="10800000">
                  <a:pos x="wd2" y="hd2"/>
                </a:cxn>
                <a:cxn ang="16200000">
                  <a:pos x="wd2" y="hd2"/>
                </a:cxn>
              </a:cxnLst>
              <a:rect l="0" t="0" r="r" b="b"/>
              <a:pathLst>
                <a:path w="21351" h="21451" extrusionOk="0">
                  <a:moveTo>
                    <a:pt x="15976" y="3565"/>
                  </a:moveTo>
                  <a:cubicBezTo>
                    <a:pt x="13968" y="2229"/>
                    <a:pt x="11789" y="1453"/>
                    <a:pt x="9611" y="871"/>
                  </a:cubicBezTo>
                  <a:cubicBezTo>
                    <a:pt x="8607" y="612"/>
                    <a:pt x="7587" y="310"/>
                    <a:pt x="6567" y="138"/>
                  </a:cubicBezTo>
                  <a:cubicBezTo>
                    <a:pt x="5578" y="-35"/>
                    <a:pt x="4574" y="-78"/>
                    <a:pt x="3601" y="202"/>
                  </a:cubicBezTo>
                  <a:cubicBezTo>
                    <a:pt x="2782" y="439"/>
                    <a:pt x="2025" y="957"/>
                    <a:pt x="1422" y="1797"/>
                  </a:cubicBezTo>
                  <a:cubicBezTo>
                    <a:pt x="912" y="2509"/>
                    <a:pt x="557" y="3414"/>
                    <a:pt x="340" y="4363"/>
                  </a:cubicBezTo>
                  <a:cubicBezTo>
                    <a:pt x="-154" y="6518"/>
                    <a:pt x="-46" y="8890"/>
                    <a:pt x="263" y="11067"/>
                  </a:cubicBezTo>
                  <a:cubicBezTo>
                    <a:pt x="479" y="12662"/>
                    <a:pt x="850" y="14193"/>
                    <a:pt x="1252" y="15702"/>
                  </a:cubicBezTo>
                  <a:cubicBezTo>
                    <a:pt x="1546" y="16779"/>
                    <a:pt x="1824" y="17900"/>
                    <a:pt x="2303" y="18849"/>
                  </a:cubicBezTo>
                  <a:cubicBezTo>
                    <a:pt x="2874" y="19948"/>
                    <a:pt x="3709" y="20681"/>
                    <a:pt x="4620" y="21091"/>
                  </a:cubicBezTo>
                  <a:cubicBezTo>
                    <a:pt x="5547" y="21500"/>
                    <a:pt x="6552" y="21522"/>
                    <a:pt x="7510" y="21350"/>
                  </a:cubicBezTo>
                  <a:cubicBezTo>
                    <a:pt x="8483" y="21177"/>
                    <a:pt x="9425" y="20832"/>
                    <a:pt x="10383" y="20487"/>
                  </a:cubicBezTo>
                  <a:cubicBezTo>
                    <a:pt x="11480" y="20099"/>
                    <a:pt x="12577" y="19841"/>
                    <a:pt x="13690" y="19560"/>
                  </a:cubicBezTo>
                  <a:cubicBezTo>
                    <a:pt x="14787" y="19280"/>
                    <a:pt x="15884" y="19000"/>
                    <a:pt x="16965" y="18547"/>
                  </a:cubicBezTo>
                  <a:cubicBezTo>
                    <a:pt x="17908" y="18159"/>
                    <a:pt x="18835" y="17620"/>
                    <a:pt x="19623" y="16823"/>
                  </a:cubicBezTo>
                  <a:cubicBezTo>
                    <a:pt x="20349" y="16090"/>
                    <a:pt x="20936" y="15076"/>
                    <a:pt x="21199" y="13869"/>
                  </a:cubicBezTo>
                  <a:cubicBezTo>
                    <a:pt x="21446" y="12662"/>
                    <a:pt x="21384" y="11369"/>
                    <a:pt x="21075" y="10205"/>
                  </a:cubicBezTo>
                  <a:cubicBezTo>
                    <a:pt x="20426" y="7769"/>
                    <a:pt x="18881" y="5915"/>
                    <a:pt x="17336" y="4600"/>
                  </a:cubicBezTo>
                  <a:cubicBezTo>
                    <a:pt x="16873" y="4212"/>
                    <a:pt x="16425" y="3867"/>
                    <a:pt x="15976" y="3565"/>
                  </a:cubicBezTo>
                  <a:cubicBezTo>
                    <a:pt x="15915" y="3522"/>
                    <a:pt x="15853" y="3651"/>
                    <a:pt x="15915" y="3694"/>
                  </a:cubicBezTo>
                  <a:cubicBezTo>
                    <a:pt x="17614" y="4837"/>
                    <a:pt x="19298" y="6389"/>
                    <a:pt x="20349" y="8609"/>
                  </a:cubicBezTo>
                  <a:cubicBezTo>
                    <a:pt x="20859" y="9666"/>
                    <a:pt x="21199" y="10873"/>
                    <a:pt x="21214" y="12123"/>
                  </a:cubicBezTo>
                  <a:cubicBezTo>
                    <a:pt x="21245" y="13373"/>
                    <a:pt x="20952" y="14602"/>
                    <a:pt x="20380" y="15572"/>
                  </a:cubicBezTo>
                  <a:cubicBezTo>
                    <a:pt x="19793" y="16564"/>
                    <a:pt x="18974" y="17254"/>
                    <a:pt x="18124" y="17750"/>
                  </a:cubicBezTo>
                  <a:cubicBezTo>
                    <a:pt x="17151" y="18332"/>
                    <a:pt x="16131" y="18698"/>
                    <a:pt x="15096" y="19000"/>
                  </a:cubicBezTo>
                  <a:cubicBezTo>
                    <a:pt x="13999" y="19323"/>
                    <a:pt x="12902" y="19560"/>
                    <a:pt x="11805" y="19862"/>
                  </a:cubicBezTo>
                  <a:cubicBezTo>
                    <a:pt x="10831" y="20142"/>
                    <a:pt x="9873" y="20509"/>
                    <a:pt x="8900" y="20811"/>
                  </a:cubicBezTo>
                  <a:cubicBezTo>
                    <a:pt x="7958" y="21112"/>
                    <a:pt x="7000" y="21328"/>
                    <a:pt x="6026" y="21263"/>
                  </a:cubicBezTo>
                  <a:cubicBezTo>
                    <a:pt x="5037" y="21199"/>
                    <a:pt x="4049" y="20768"/>
                    <a:pt x="3245" y="19948"/>
                  </a:cubicBezTo>
                  <a:cubicBezTo>
                    <a:pt x="2519" y="19215"/>
                    <a:pt x="2055" y="18138"/>
                    <a:pt x="1716" y="16995"/>
                  </a:cubicBezTo>
                  <a:cubicBezTo>
                    <a:pt x="1561" y="16478"/>
                    <a:pt x="1437" y="15960"/>
                    <a:pt x="1283" y="15443"/>
                  </a:cubicBezTo>
                  <a:cubicBezTo>
                    <a:pt x="1082" y="14710"/>
                    <a:pt x="897" y="13956"/>
                    <a:pt x="727" y="13201"/>
                  </a:cubicBezTo>
                  <a:cubicBezTo>
                    <a:pt x="217" y="10808"/>
                    <a:pt x="-92" y="8243"/>
                    <a:pt x="186" y="5742"/>
                  </a:cubicBezTo>
                  <a:cubicBezTo>
                    <a:pt x="294" y="4772"/>
                    <a:pt x="510" y="3845"/>
                    <a:pt x="866" y="3005"/>
                  </a:cubicBezTo>
                  <a:cubicBezTo>
                    <a:pt x="1252" y="2099"/>
                    <a:pt x="1808" y="1366"/>
                    <a:pt x="2488" y="892"/>
                  </a:cubicBezTo>
                  <a:cubicBezTo>
                    <a:pt x="3322" y="310"/>
                    <a:pt x="4280" y="138"/>
                    <a:pt x="5207" y="159"/>
                  </a:cubicBezTo>
                  <a:cubicBezTo>
                    <a:pt x="6243" y="181"/>
                    <a:pt x="7262" y="418"/>
                    <a:pt x="8267" y="676"/>
                  </a:cubicBezTo>
                  <a:cubicBezTo>
                    <a:pt x="10352" y="1215"/>
                    <a:pt x="12438" y="1776"/>
                    <a:pt x="14447" y="2832"/>
                  </a:cubicBezTo>
                  <a:cubicBezTo>
                    <a:pt x="14941" y="3091"/>
                    <a:pt x="15420" y="3371"/>
                    <a:pt x="15899" y="3694"/>
                  </a:cubicBezTo>
                  <a:cubicBezTo>
                    <a:pt x="15976" y="3738"/>
                    <a:pt x="16038" y="3608"/>
                    <a:pt x="15976" y="3565"/>
                  </a:cubicBezTo>
                  <a:close/>
                </a:path>
              </a:pathLst>
            </a:custGeom>
            <a:solidFill>
              <a:schemeClr val="accent4">
                <a:lumMod val="75000"/>
              </a:schemeClr>
            </a:solid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a16="http://schemas.microsoft.com/office/drawing/2014/main" id="{76D20092-C8CB-A521-DC59-6CFF13939A96}"/>
                </a:ext>
              </a:extLst>
            </p:cNvPr>
            <p:cNvSpPr/>
            <p:nvPr/>
          </p:nvSpPr>
          <p:spPr>
            <a:xfrm>
              <a:off x="9869216" y="5154807"/>
              <a:ext cx="529858" cy="368919"/>
            </a:xfrm>
            <a:custGeom>
              <a:avLst/>
              <a:gdLst/>
              <a:ahLst/>
              <a:cxnLst>
                <a:cxn ang="0">
                  <a:pos x="wd2" y="hd2"/>
                </a:cxn>
                <a:cxn ang="5400000">
                  <a:pos x="wd2" y="hd2"/>
                </a:cxn>
                <a:cxn ang="10800000">
                  <a:pos x="wd2" y="hd2"/>
                </a:cxn>
                <a:cxn ang="16200000">
                  <a:pos x="wd2" y="hd2"/>
                </a:cxn>
              </a:cxnLst>
              <a:rect l="0" t="0" r="r" b="b"/>
              <a:pathLst>
                <a:path w="21016" h="20350" extrusionOk="0">
                  <a:moveTo>
                    <a:pt x="14915" y="1411"/>
                  </a:moveTo>
                  <a:cubicBezTo>
                    <a:pt x="12858" y="552"/>
                    <a:pt x="10698" y="266"/>
                    <a:pt x="8538" y="123"/>
                  </a:cubicBezTo>
                  <a:cubicBezTo>
                    <a:pt x="6481" y="-20"/>
                    <a:pt x="3909" y="-306"/>
                    <a:pt x="2161" y="1124"/>
                  </a:cubicBezTo>
                  <a:cubicBezTo>
                    <a:pt x="-205" y="2841"/>
                    <a:pt x="-205" y="6560"/>
                    <a:pt x="207" y="9135"/>
                  </a:cubicBezTo>
                  <a:cubicBezTo>
                    <a:pt x="515" y="11424"/>
                    <a:pt x="1235" y="13570"/>
                    <a:pt x="2058" y="15715"/>
                  </a:cubicBezTo>
                  <a:cubicBezTo>
                    <a:pt x="2675" y="17146"/>
                    <a:pt x="3190" y="18862"/>
                    <a:pt x="4526" y="19721"/>
                  </a:cubicBezTo>
                  <a:cubicBezTo>
                    <a:pt x="6995" y="21294"/>
                    <a:pt x="9464" y="19578"/>
                    <a:pt x="11726" y="18290"/>
                  </a:cubicBezTo>
                  <a:cubicBezTo>
                    <a:pt x="13269" y="17432"/>
                    <a:pt x="14915" y="16860"/>
                    <a:pt x="16458" y="16001"/>
                  </a:cubicBezTo>
                  <a:cubicBezTo>
                    <a:pt x="18001" y="15143"/>
                    <a:pt x="19441" y="13999"/>
                    <a:pt x="20263" y="12568"/>
                  </a:cubicBezTo>
                  <a:cubicBezTo>
                    <a:pt x="21395" y="10565"/>
                    <a:pt x="21189" y="7991"/>
                    <a:pt x="20058" y="5988"/>
                  </a:cubicBezTo>
                  <a:cubicBezTo>
                    <a:pt x="18926" y="3842"/>
                    <a:pt x="17075" y="2412"/>
                    <a:pt x="14915" y="1411"/>
                  </a:cubicBezTo>
                  <a:close/>
                </a:path>
              </a:pathLst>
            </a:custGeom>
            <a:solidFill>
              <a:schemeClr val="accent4">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33" name="Circle">
              <a:extLst>
                <a:ext uri="{FF2B5EF4-FFF2-40B4-BE49-F238E27FC236}">
                  <a16:creationId xmlns:a16="http://schemas.microsoft.com/office/drawing/2014/main" id="{335327B6-152A-F329-14B3-33CABA5D15A3}"/>
                </a:ext>
              </a:extLst>
            </p:cNvPr>
            <p:cNvSpPr/>
            <p:nvPr/>
          </p:nvSpPr>
          <p:spPr>
            <a:xfrm>
              <a:off x="7535364" y="2743158"/>
              <a:ext cx="1509231" cy="1509228"/>
            </a:xfrm>
            <a:prstGeom prst="ellipse">
              <a:avLst/>
            </a:prstGeom>
            <a:solidFill>
              <a:schemeClr val="bg1"/>
            </a:solidFill>
            <a:ln w="12700">
              <a:miter lim="400000"/>
            </a:ln>
            <a:effectLst>
              <a:outerShdw blurRad="139700" dist="38100" dir="2700000" sx="102000" sy="102000" algn="tl" rotWithShape="0">
                <a:prstClr val="black">
                  <a:alpha val="27000"/>
                </a:prstClr>
              </a:outerShdw>
            </a:effectLst>
          </p:spPr>
          <p:txBody>
            <a:bodyPr lIns="38100" tIns="38100" rIns="38100" bIns="38100" anchor="ctr"/>
            <a:lstStyle/>
            <a:p>
              <a:pPr>
                <a:defRPr sz="3000">
                  <a:solidFill>
                    <a:srgbClr val="FFFFFF"/>
                  </a:solidFill>
                </a:defRPr>
              </a:pPr>
              <a:endParaRPr/>
            </a:p>
          </p:txBody>
        </p:sp>
        <p:grpSp>
          <p:nvGrpSpPr>
            <p:cNvPr id="34" name="Group 33">
              <a:extLst>
                <a:ext uri="{FF2B5EF4-FFF2-40B4-BE49-F238E27FC236}">
                  <a16:creationId xmlns:a16="http://schemas.microsoft.com/office/drawing/2014/main" id="{6261DEFD-4238-F0B3-E989-58ABB70CE85C}"/>
                </a:ext>
              </a:extLst>
            </p:cNvPr>
            <p:cNvGrpSpPr/>
            <p:nvPr/>
          </p:nvGrpSpPr>
          <p:grpSpPr>
            <a:xfrm>
              <a:off x="9132569" y="3457785"/>
              <a:ext cx="2251235" cy="1474819"/>
              <a:chOff x="8921977" y="1466725"/>
              <a:chExt cx="3159933" cy="1474819"/>
            </a:xfrm>
          </p:grpSpPr>
          <p:sp>
            <p:nvSpPr>
              <p:cNvPr id="35" name="TextBox 34">
                <a:extLst>
                  <a:ext uri="{FF2B5EF4-FFF2-40B4-BE49-F238E27FC236}">
                    <a16:creationId xmlns:a16="http://schemas.microsoft.com/office/drawing/2014/main" id="{A915E5F1-FDDD-2173-858E-4B513522694C}"/>
                  </a:ext>
                </a:extLst>
              </p:cNvPr>
              <p:cNvSpPr txBox="1"/>
              <p:nvPr/>
            </p:nvSpPr>
            <p:spPr>
              <a:xfrm>
                <a:off x="8921977" y="1466725"/>
                <a:ext cx="3159933" cy="461665"/>
              </a:xfrm>
              <a:prstGeom prst="rect">
                <a:avLst/>
              </a:prstGeom>
              <a:noFill/>
            </p:spPr>
            <p:txBody>
              <a:bodyPr wrap="square" lIns="0" rIns="0" rtlCol="0" anchor="b">
                <a:spAutoFit/>
              </a:bodyPr>
              <a:lstStyle/>
              <a:p>
                <a:r>
                  <a:rPr lang="en-US" sz="2400" b="1" noProof="1"/>
                  <a:t>Lorem Ipsum</a:t>
                </a:r>
              </a:p>
            </p:txBody>
          </p:sp>
          <p:sp>
            <p:nvSpPr>
              <p:cNvPr id="36" name="TextBox 35">
                <a:extLst>
                  <a:ext uri="{FF2B5EF4-FFF2-40B4-BE49-F238E27FC236}">
                    <a16:creationId xmlns:a16="http://schemas.microsoft.com/office/drawing/2014/main" id="{3AE3FEA7-E908-5FC3-8554-BF621A679440}"/>
                  </a:ext>
                </a:extLst>
              </p:cNvPr>
              <p:cNvSpPr txBox="1"/>
              <p:nvPr/>
            </p:nvSpPr>
            <p:spPr>
              <a:xfrm>
                <a:off x="8921977" y="1925881"/>
                <a:ext cx="2926080" cy="1015663"/>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a:t>
                </a:r>
              </a:p>
            </p:txBody>
          </p:sp>
        </p:grpSp>
      </p:grpSp>
      <p:grpSp>
        <p:nvGrpSpPr>
          <p:cNvPr id="37" name="Graphic 14" descr="Clock">
            <a:extLst>
              <a:ext uri="{FF2B5EF4-FFF2-40B4-BE49-F238E27FC236}">
                <a16:creationId xmlns:a16="http://schemas.microsoft.com/office/drawing/2014/main" id="{D3056065-2663-E34E-C698-D2763770C78D}"/>
              </a:ext>
            </a:extLst>
          </p:cNvPr>
          <p:cNvGrpSpPr/>
          <p:nvPr/>
        </p:nvGrpSpPr>
        <p:grpSpPr>
          <a:xfrm>
            <a:off x="430723" y="3408677"/>
            <a:ext cx="914400" cy="914400"/>
            <a:chOff x="1095915" y="3148913"/>
            <a:chExt cx="914400" cy="914400"/>
          </a:xfrm>
        </p:grpSpPr>
        <p:sp>
          <p:nvSpPr>
            <p:cNvPr id="38" name="Freeform: Shape 37">
              <a:extLst>
                <a:ext uri="{FF2B5EF4-FFF2-40B4-BE49-F238E27FC236}">
                  <a16:creationId xmlns:a16="http://schemas.microsoft.com/office/drawing/2014/main" id="{C0C96A40-7F8E-0ED3-9B71-579A47033A2E}"/>
                </a:ext>
              </a:extLst>
            </p:cNvPr>
            <p:cNvSpPr/>
            <p:nvPr/>
          </p:nvSpPr>
          <p:spPr>
            <a:xfrm>
              <a:off x="1191165" y="3244163"/>
              <a:ext cx="723900" cy="723900"/>
            </a:xfrm>
            <a:custGeom>
              <a:avLst/>
              <a:gdLst>
                <a:gd name="connsiteX0" fmla="*/ 361950 w 723900"/>
                <a:gd name="connsiteY0" fmla="*/ 666750 h 723900"/>
                <a:gd name="connsiteX1" fmla="*/ 57150 w 723900"/>
                <a:gd name="connsiteY1" fmla="*/ 361950 h 723900"/>
                <a:gd name="connsiteX2" fmla="*/ 361950 w 723900"/>
                <a:gd name="connsiteY2" fmla="*/ 57150 h 723900"/>
                <a:gd name="connsiteX3" fmla="*/ 666750 w 723900"/>
                <a:gd name="connsiteY3" fmla="*/ 361950 h 723900"/>
                <a:gd name="connsiteX4" fmla="*/ 361950 w 723900"/>
                <a:gd name="connsiteY4" fmla="*/ 666750 h 723900"/>
                <a:gd name="connsiteX5" fmla="*/ 361950 w 723900"/>
                <a:gd name="connsiteY5" fmla="*/ 0 h 723900"/>
                <a:gd name="connsiteX6" fmla="*/ 0 w 723900"/>
                <a:gd name="connsiteY6" fmla="*/ 361950 h 723900"/>
                <a:gd name="connsiteX7" fmla="*/ 361950 w 723900"/>
                <a:gd name="connsiteY7" fmla="*/ 723900 h 723900"/>
                <a:gd name="connsiteX8" fmla="*/ 723900 w 723900"/>
                <a:gd name="connsiteY8" fmla="*/ 361950 h 723900"/>
                <a:gd name="connsiteX9" fmla="*/ 361950 w 723900"/>
                <a:gd name="connsiteY9" fmla="*/ 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900" h="723900">
                  <a:moveTo>
                    <a:pt x="361950" y="666750"/>
                  </a:moveTo>
                  <a:cubicBezTo>
                    <a:pt x="194310" y="666750"/>
                    <a:pt x="57150" y="529590"/>
                    <a:pt x="57150" y="361950"/>
                  </a:cubicBezTo>
                  <a:cubicBezTo>
                    <a:pt x="57150" y="194310"/>
                    <a:pt x="194310" y="57150"/>
                    <a:pt x="361950" y="57150"/>
                  </a:cubicBezTo>
                  <a:cubicBezTo>
                    <a:pt x="529590" y="57150"/>
                    <a:pt x="666750" y="194310"/>
                    <a:pt x="666750" y="361950"/>
                  </a:cubicBezTo>
                  <a:cubicBezTo>
                    <a:pt x="666750" y="529590"/>
                    <a:pt x="529590" y="666750"/>
                    <a:pt x="361950" y="666750"/>
                  </a:cubicBezTo>
                  <a:close/>
                  <a:moveTo>
                    <a:pt x="361950" y="0"/>
                  </a:moveTo>
                  <a:cubicBezTo>
                    <a:pt x="161925" y="0"/>
                    <a:pt x="0" y="161925"/>
                    <a:pt x="0" y="361950"/>
                  </a:cubicBezTo>
                  <a:cubicBezTo>
                    <a:pt x="0" y="561975"/>
                    <a:pt x="161925" y="723900"/>
                    <a:pt x="361950" y="723900"/>
                  </a:cubicBezTo>
                  <a:cubicBezTo>
                    <a:pt x="561975" y="723900"/>
                    <a:pt x="723900" y="561975"/>
                    <a:pt x="723900" y="361950"/>
                  </a:cubicBezTo>
                  <a:cubicBezTo>
                    <a:pt x="723900" y="161925"/>
                    <a:pt x="561975" y="0"/>
                    <a:pt x="361950" y="0"/>
                  </a:cubicBezTo>
                  <a:close/>
                </a:path>
              </a:pathLst>
            </a:custGeom>
            <a:solidFill>
              <a:srgbClr val="000000"/>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7A330C-5E05-7C12-55BB-5E06B06A537C}"/>
                </a:ext>
              </a:extLst>
            </p:cNvPr>
            <p:cNvSpPr/>
            <p:nvPr/>
          </p:nvSpPr>
          <p:spPr>
            <a:xfrm>
              <a:off x="1534065" y="3415613"/>
              <a:ext cx="166687" cy="338137"/>
            </a:xfrm>
            <a:custGeom>
              <a:avLst/>
              <a:gdLst>
                <a:gd name="connsiteX0" fmla="*/ 38100 w 166687"/>
                <a:gd name="connsiteY0" fmla="*/ 0 h 338137"/>
                <a:gd name="connsiteX1" fmla="*/ 0 w 166687"/>
                <a:gd name="connsiteY1" fmla="*/ 0 h 338137"/>
                <a:gd name="connsiteX2" fmla="*/ 0 w 166687"/>
                <a:gd name="connsiteY2" fmla="*/ 190500 h 338137"/>
                <a:gd name="connsiteX3" fmla="*/ 5715 w 166687"/>
                <a:gd name="connsiteY3" fmla="*/ 203835 h 338137"/>
                <a:gd name="connsiteX4" fmla="*/ 140018 w 166687"/>
                <a:gd name="connsiteY4" fmla="*/ 338138 h 338137"/>
                <a:gd name="connsiteX5" fmla="*/ 166688 w 166687"/>
                <a:gd name="connsiteY5" fmla="*/ 311468 h 338137"/>
                <a:gd name="connsiteX6" fmla="*/ 38100 w 166687"/>
                <a:gd name="connsiteY6" fmla="*/ 182880 h 338137"/>
                <a:gd name="connsiteX7" fmla="*/ 38100 w 166687"/>
                <a:gd name="connsiteY7" fmla="*/ 0 h 338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7" h="338137">
                  <a:moveTo>
                    <a:pt x="38100" y="0"/>
                  </a:moveTo>
                  <a:lnTo>
                    <a:pt x="0" y="0"/>
                  </a:lnTo>
                  <a:lnTo>
                    <a:pt x="0" y="190500"/>
                  </a:lnTo>
                  <a:cubicBezTo>
                    <a:pt x="0" y="196215"/>
                    <a:pt x="1905" y="200977"/>
                    <a:pt x="5715" y="203835"/>
                  </a:cubicBezTo>
                  <a:lnTo>
                    <a:pt x="140018" y="338138"/>
                  </a:lnTo>
                  <a:lnTo>
                    <a:pt x="166688" y="311468"/>
                  </a:lnTo>
                  <a:lnTo>
                    <a:pt x="38100" y="182880"/>
                  </a:lnTo>
                  <a:lnTo>
                    <a:pt x="38100" y="0"/>
                  </a:lnTo>
                  <a:close/>
                </a:path>
              </a:pathLst>
            </a:custGeom>
            <a:solidFill>
              <a:srgbClr val="000000"/>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9D168D9-7A72-76FF-8B0C-1A290964FD4F}"/>
                </a:ext>
              </a:extLst>
            </p:cNvPr>
            <p:cNvSpPr/>
            <p:nvPr/>
          </p:nvSpPr>
          <p:spPr>
            <a:xfrm>
              <a:off x="1534065" y="333941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6277F8D-5F49-6390-2A37-832C662467CF}"/>
                </a:ext>
              </a:extLst>
            </p:cNvPr>
            <p:cNvSpPr/>
            <p:nvPr/>
          </p:nvSpPr>
          <p:spPr>
            <a:xfrm>
              <a:off x="1534065" y="383471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BC62970-5DA3-D9DE-A193-EABE0491AC3A}"/>
                </a:ext>
              </a:extLst>
            </p:cNvPr>
            <p:cNvSpPr/>
            <p:nvPr/>
          </p:nvSpPr>
          <p:spPr>
            <a:xfrm>
              <a:off x="1286415" y="358706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216C418-9A1E-2A10-1509-2DFF6761ABE4}"/>
                </a:ext>
              </a:extLst>
            </p:cNvPr>
            <p:cNvSpPr/>
            <p:nvPr/>
          </p:nvSpPr>
          <p:spPr>
            <a:xfrm>
              <a:off x="1781715" y="358706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US"/>
            </a:p>
          </p:txBody>
        </p:sp>
      </p:grpSp>
      <p:sp>
        <p:nvSpPr>
          <p:cNvPr id="44" name="Graphic 15" descr="Books">
            <a:extLst>
              <a:ext uri="{FF2B5EF4-FFF2-40B4-BE49-F238E27FC236}">
                <a16:creationId xmlns:a16="http://schemas.microsoft.com/office/drawing/2014/main" id="{08C79C18-CE8F-5152-4D64-5C5920DB8484}"/>
              </a:ext>
            </a:extLst>
          </p:cNvPr>
          <p:cNvSpPr/>
          <p:nvPr/>
        </p:nvSpPr>
        <p:spPr>
          <a:xfrm>
            <a:off x="4496328" y="3475061"/>
            <a:ext cx="811529" cy="757237"/>
          </a:xfrm>
          <a:custGeom>
            <a:avLst/>
            <a:gdLst>
              <a:gd name="connsiteX0" fmla="*/ 811530 w 811529"/>
              <a:gd name="connsiteY0" fmla="*/ 266700 h 757237"/>
              <a:gd name="connsiteX1" fmla="*/ 762000 w 811529"/>
              <a:gd name="connsiteY1" fmla="*/ 248603 h 757237"/>
              <a:gd name="connsiteX2" fmla="*/ 762000 w 811529"/>
              <a:gd name="connsiteY2" fmla="*/ 144780 h 757237"/>
              <a:gd name="connsiteX3" fmla="*/ 811530 w 811529"/>
              <a:gd name="connsiteY3" fmla="*/ 123825 h 757237"/>
              <a:gd name="connsiteX4" fmla="*/ 476250 w 811529"/>
              <a:gd name="connsiteY4" fmla="*/ 0 h 757237"/>
              <a:gd name="connsiteX5" fmla="*/ 68580 w 811529"/>
              <a:gd name="connsiteY5" fmla="*/ 142875 h 757237"/>
              <a:gd name="connsiteX6" fmla="*/ 28575 w 811529"/>
              <a:gd name="connsiteY6" fmla="*/ 257175 h 757237"/>
              <a:gd name="connsiteX7" fmla="*/ 33337 w 811529"/>
              <a:gd name="connsiteY7" fmla="*/ 299085 h 757237"/>
              <a:gd name="connsiteX8" fmla="*/ 0 w 811529"/>
              <a:gd name="connsiteY8" fmla="*/ 409575 h 757237"/>
              <a:gd name="connsiteX9" fmla="*/ 28575 w 811529"/>
              <a:gd name="connsiteY9" fmla="*/ 492443 h 757237"/>
              <a:gd name="connsiteX10" fmla="*/ 26670 w 811529"/>
              <a:gd name="connsiteY10" fmla="*/ 552450 h 757237"/>
              <a:gd name="connsiteX11" fmla="*/ 76200 w 811529"/>
              <a:gd name="connsiteY11" fmla="*/ 647700 h 757237"/>
              <a:gd name="connsiteX12" fmla="*/ 340995 w 811529"/>
              <a:gd name="connsiteY12" fmla="*/ 757238 h 757237"/>
              <a:gd name="connsiteX13" fmla="*/ 809625 w 811529"/>
              <a:gd name="connsiteY13" fmla="*/ 562928 h 757237"/>
              <a:gd name="connsiteX14" fmla="*/ 760095 w 811529"/>
              <a:gd name="connsiteY14" fmla="*/ 544830 h 757237"/>
              <a:gd name="connsiteX15" fmla="*/ 760095 w 811529"/>
              <a:gd name="connsiteY15" fmla="*/ 440055 h 757237"/>
              <a:gd name="connsiteX16" fmla="*/ 809625 w 811529"/>
              <a:gd name="connsiteY16" fmla="*/ 419100 h 757237"/>
              <a:gd name="connsiteX17" fmla="*/ 733425 w 811529"/>
              <a:gd name="connsiteY17" fmla="*/ 390525 h 757237"/>
              <a:gd name="connsiteX18" fmla="*/ 733425 w 811529"/>
              <a:gd name="connsiteY18" fmla="*/ 299085 h 757237"/>
              <a:gd name="connsiteX19" fmla="*/ 811530 w 811529"/>
              <a:gd name="connsiteY19" fmla="*/ 266700 h 757237"/>
              <a:gd name="connsiteX20" fmla="*/ 80010 w 811529"/>
              <a:gd name="connsiteY20" fmla="*/ 209550 h 757237"/>
              <a:gd name="connsiteX21" fmla="*/ 344805 w 811529"/>
              <a:gd name="connsiteY21" fmla="*/ 313373 h 757237"/>
              <a:gd name="connsiteX22" fmla="*/ 724853 w 811529"/>
              <a:gd name="connsiteY22" fmla="*/ 160020 h 757237"/>
              <a:gd name="connsiteX23" fmla="*/ 724853 w 811529"/>
              <a:gd name="connsiteY23" fmla="*/ 241935 h 757237"/>
              <a:gd name="connsiteX24" fmla="*/ 344805 w 811529"/>
              <a:gd name="connsiteY24" fmla="*/ 400050 h 757237"/>
              <a:gd name="connsiteX25" fmla="*/ 80010 w 811529"/>
              <a:gd name="connsiteY25" fmla="*/ 295275 h 757237"/>
              <a:gd name="connsiteX26" fmla="*/ 80010 w 811529"/>
              <a:gd name="connsiteY26" fmla="*/ 209550 h 757237"/>
              <a:gd name="connsiteX27" fmla="*/ 722948 w 811529"/>
              <a:gd name="connsiteY27" fmla="*/ 538163 h 757237"/>
              <a:gd name="connsiteX28" fmla="*/ 342900 w 811529"/>
              <a:gd name="connsiteY28" fmla="*/ 695325 h 757237"/>
              <a:gd name="connsiteX29" fmla="*/ 77153 w 811529"/>
              <a:gd name="connsiteY29" fmla="*/ 590550 h 757237"/>
              <a:gd name="connsiteX30" fmla="*/ 77153 w 811529"/>
              <a:gd name="connsiteY30" fmla="*/ 516255 h 757237"/>
              <a:gd name="connsiteX31" fmla="*/ 314325 w 811529"/>
              <a:gd name="connsiteY31" fmla="*/ 613410 h 757237"/>
              <a:gd name="connsiteX32" fmla="*/ 723900 w 811529"/>
              <a:gd name="connsiteY32" fmla="*/ 451485 h 757237"/>
              <a:gd name="connsiteX33" fmla="*/ 722948 w 811529"/>
              <a:gd name="connsiteY33" fmla="*/ 538163 h 757237"/>
              <a:gd name="connsiteX34" fmla="*/ 696278 w 811529"/>
              <a:gd name="connsiteY34" fmla="*/ 395288 h 757237"/>
              <a:gd name="connsiteX35" fmla="*/ 316230 w 811529"/>
              <a:gd name="connsiteY35" fmla="*/ 552450 h 757237"/>
              <a:gd name="connsiteX36" fmla="*/ 51435 w 811529"/>
              <a:gd name="connsiteY36" fmla="*/ 447675 h 757237"/>
              <a:gd name="connsiteX37" fmla="*/ 51435 w 811529"/>
              <a:gd name="connsiteY37" fmla="*/ 361950 h 757237"/>
              <a:gd name="connsiteX38" fmla="*/ 323850 w 811529"/>
              <a:gd name="connsiteY38" fmla="*/ 470535 h 757237"/>
              <a:gd name="connsiteX39" fmla="*/ 697230 w 811529"/>
              <a:gd name="connsiteY39" fmla="*/ 314325 h 757237"/>
              <a:gd name="connsiteX40" fmla="*/ 697230 w 811529"/>
              <a:gd name="connsiteY40" fmla="*/ 395288 h 75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1529" h="757237">
                <a:moveTo>
                  <a:pt x="811530" y="266700"/>
                </a:moveTo>
                <a:lnTo>
                  <a:pt x="762000" y="248603"/>
                </a:lnTo>
                <a:lnTo>
                  <a:pt x="762000" y="144780"/>
                </a:lnTo>
                <a:lnTo>
                  <a:pt x="811530" y="123825"/>
                </a:lnTo>
                <a:lnTo>
                  <a:pt x="476250" y="0"/>
                </a:lnTo>
                <a:lnTo>
                  <a:pt x="68580" y="142875"/>
                </a:lnTo>
                <a:cubicBezTo>
                  <a:pt x="29528" y="161925"/>
                  <a:pt x="28575" y="214312"/>
                  <a:pt x="28575" y="257175"/>
                </a:cubicBezTo>
                <a:cubicBezTo>
                  <a:pt x="28575" y="271463"/>
                  <a:pt x="30480" y="285750"/>
                  <a:pt x="33337" y="299085"/>
                </a:cubicBezTo>
                <a:cubicBezTo>
                  <a:pt x="952" y="320040"/>
                  <a:pt x="0" y="368618"/>
                  <a:pt x="0" y="409575"/>
                </a:cubicBezTo>
                <a:cubicBezTo>
                  <a:pt x="0" y="442913"/>
                  <a:pt x="7620" y="473393"/>
                  <a:pt x="28575" y="492443"/>
                </a:cubicBezTo>
                <a:cubicBezTo>
                  <a:pt x="23813" y="508635"/>
                  <a:pt x="26670" y="528638"/>
                  <a:pt x="26670" y="552450"/>
                </a:cubicBezTo>
                <a:cubicBezTo>
                  <a:pt x="26670" y="595313"/>
                  <a:pt x="38100" y="634365"/>
                  <a:pt x="76200" y="647700"/>
                </a:cubicBezTo>
                <a:lnTo>
                  <a:pt x="340995" y="757238"/>
                </a:lnTo>
                <a:lnTo>
                  <a:pt x="809625" y="562928"/>
                </a:lnTo>
                <a:lnTo>
                  <a:pt x="760095" y="544830"/>
                </a:lnTo>
                <a:lnTo>
                  <a:pt x="760095" y="440055"/>
                </a:lnTo>
                <a:lnTo>
                  <a:pt x="809625" y="419100"/>
                </a:lnTo>
                <a:lnTo>
                  <a:pt x="733425" y="390525"/>
                </a:lnTo>
                <a:lnTo>
                  <a:pt x="733425" y="299085"/>
                </a:lnTo>
                <a:lnTo>
                  <a:pt x="811530" y="266700"/>
                </a:lnTo>
                <a:close/>
                <a:moveTo>
                  <a:pt x="80010" y="209550"/>
                </a:moveTo>
                <a:lnTo>
                  <a:pt x="344805" y="313373"/>
                </a:lnTo>
                <a:lnTo>
                  <a:pt x="724853" y="160020"/>
                </a:lnTo>
                <a:lnTo>
                  <a:pt x="724853" y="241935"/>
                </a:lnTo>
                <a:lnTo>
                  <a:pt x="344805" y="400050"/>
                </a:lnTo>
                <a:lnTo>
                  <a:pt x="80010" y="295275"/>
                </a:lnTo>
                <a:lnTo>
                  <a:pt x="80010" y="209550"/>
                </a:lnTo>
                <a:close/>
                <a:moveTo>
                  <a:pt x="722948" y="538163"/>
                </a:moveTo>
                <a:lnTo>
                  <a:pt x="342900" y="695325"/>
                </a:lnTo>
                <a:lnTo>
                  <a:pt x="77153" y="590550"/>
                </a:lnTo>
                <a:lnTo>
                  <a:pt x="77153" y="516255"/>
                </a:lnTo>
                <a:lnTo>
                  <a:pt x="314325" y="613410"/>
                </a:lnTo>
                <a:lnTo>
                  <a:pt x="723900" y="451485"/>
                </a:lnTo>
                <a:lnTo>
                  <a:pt x="722948" y="538163"/>
                </a:lnTo>
                <a:close/>
                <a:moveTo>
                  <a:pt x="696278" y="395288"/>
                </a:moveTo>
                <a:lnTo>
                  <a:pt x="316230" y="552450"/>
                </a:lnTo>
                <a:lnTo>
                  <a:pt x="51435" y="447675"/>
                </a:lnTo>
                <a:lnTo>
                  <a:pt x="51435" y="361950"/>
                </a:lnTo>
                <a:lnTo>
                  <a:pt x="323850" y="470535"/>
                </a:lnTo>
                <a:lnTo>
                  <a:pt x="697230" y="314325"/>
                </a:lnTo>
                <a:lnTo>
                  <a:pt x="697230" y="395288"/>
                </a:lnTo>
                <a:close/>
              </a:path>
            </a:pathLst>
          </a:custGeom>
          <a:solidFill>
            <a:srgbClr val="000000"/>
          </a:solidFill>
          <a:ln w="9525" cap="flat">
            <a:noFill/>
            <a:prstDash val="solid"/>
            <a:miter/>
          </a:ln>
        </p:spPr>
        <p:txBody>
          <a:bodyPr rtlCol="0" anchor="ctr"/>
          <a:lstStyle/>
          <a:p>
            <a:endParaRPr lang="en-US"/>
          </a:p>
        </p:txBody>
      </p:sp>
      <p:sp>
        <p:nvSpPr>
          <p:cNvPr id="45" name="Graphic 16" descr="Trophy">
            <a:extLst>
              <a:ext uri="{FF2B5EF4-FFF2-40B4-BE49-F238E27FC236}">
                <a16:creationId xmlns:a16="http://schemas.microsoft.com/office/drawing/2014/main" id="{65371B5C-5936-BBB7-3B35-B04E173D3119}"/>
              </a:ext>
            </a:extLst>
          </p:cNvPr>
          <p:cNvSpPr/>
          <p:nvPr/>
        </p:nvSpPr>
        <p:spPr>
          <a:xfrm>
            <a:off x="8306930" y="3277189"/>
            <a:ext cx="666750" cy="751522"/>
          </a:xfrm>
          <a:custGeom>
            <a:avLst/>
            <a:gdLst>
              <a:gd name="connsiteX0" fmla="*/ 570548 w 666750"/>
              <a:gd name="connsiteY0" fmla="*/ 361950 h 751522"/>
              <a:gd name="connsiteX1" fmla="*/ 437198 w 666750"/>
              <a:gd name="connsiteY1" fmla="*/ 425768 h 751522"/>
              <a:gd name="connsiteX2" fmla="*/ 494348 w 666750"/>
              <a:gd name="connsiteY2" fmla="*/ 367665 h 751522"/>
              <a:gd name="connsiteX3" fmla="*/ 516255 w 666750"/>
              <a:gd name="connsiteY3" fmla="*/ 339090 h 751522"/>
              <a:gd name="connsiteX4" fmla="*/ 541973 w 666750"/>
              <a:gd name="connsiteY4" fmla="*/ 248602 h 751522"/>
              <a:gd name="connsiteX5" fmla="*/ 541973 w 666750"/>
              <a:gd name="connsiteY5" fmla="*/ 124778 h 751522"/>
              <a:gd name="connsiteX6" fmla="*/ 608648 w 666750"/>
              <a:gd name="connsiteY6" fmla="*/ 124778 h 751522"/>
              <a:gd name="connsiteX7" fmla="*/ 608648 w 666750"/>
              <a:gd name="connsiteY7" fmla="*/ 269558 h 751522"/>
              <a:gd name="connsiteX8" fmla="*/ 570548 w 666750"/>
              <a:gd name="connsiteY8" fmla="*/ 361950 h 751522"/>
              <a:gd name="connsiteX9" fmla="*/ 97155 w 666750"/>
              <a:gd name="connsiteY9" fmla="*/ 361950 h 751522"/>
              <a:gd name="connsiteX10" fmla="*/ 57150 w 666750"/>
              <a:gd name="connsiteY10" fmla="*/ 269558 h 751522"/>
              <a:gd name="connsiteX11" fmla="*/ 57150 w 666750"/>
              <a:gd name="connsiteY11" fmla="*/ 123825 h 751522"/>
              <a:gd name="connsiteX12" fmla="*/ 123825 w 666750"/>
              <a:gd name="connsiteY12" fmla="*/ 123825 h 751522"/>
              <a:gd name="connsiteX13" fmla="*/ 123825 w 666750"/>
              <a:gd name="connsiteY13" fmla="*/ 247650 h 751522"/>
              <a:gd name="connsiteX14" fmla="*/ 149543 w 666750"/>
              <a:gd name="connsiteY14" fmla="*/ 338138 h 751522"/>
              <a:gd name="connsiteX15" fmla="*/ 171450 w 666750"/>
              <a:gd name="connsiteY15" fmla="*/ 366713 h 751522"/>
              <a:gd name="connsiteX16" fmla="*/ 228600 w 666750"/>
              <a:gd name="connsiteY16" fmla="*/ 424815 h 751522"/>
              <a:gd name="connsiteX17" fmla="*/ 97155 w 666750"/>
              <a:gd name="connsiteY17" fmla="*/ 361950 h 751522"/>
              <a:gd name="connsiteX18" fmla="*/ 666750 w 666750"/>
              <a:gd name="connsiteY18" fmla="*/ 266700 h 751522"/>
              <a:gd name="connsiteX19" fmla="*/ 666750 w 666750"/>
              <a:gd name="connsiteY19" fmla="*/ 66675 h 751522"/>
              <a:gd name="connsiteX20" fmla="*/ 542925 w 666750"/>
              <a:gd name="connsiteY20" fmla="*/ 66675 h 751522"/>
              <a:gd name="connsiteX21" fmla="*/ 542925 w 666750"/>
              <a:gd name="connsiteY21" fmla="*/ 0 h 751522"/>
              <a:gd name="connsiteX22" fmla="*/ 333375 w 666750"/>
              <a:gd name="connsiteY22" fmla="*/ 0 h 751522"/>
              <a:gd name="connsiteX23" fmla="*/ 123825 w 666750"/>
              <a:gd name="connsiteY23" fmla="*/ 0 h 751522"/>
              <a:gd name="connsiteX24" fmla="*/ 123825 w 666750"/>
              <a:gd name="connsiteY24" fmla="*/ 66675 h 751522"/>
              <a:gd name="connsiteX25" fmla="*/ 0 w 666750"/>
              <a:gd name="connsiteY25" fmla="*/ 66675 h 751522"/>
              <a:gd name="connsiteX26" fmla="*/ 0 w 666750"/>
              <a:gd name="connsiteY26" fmla="*/ 265748 h 751522"/>
              <a:gd name="connsiteX27" fmla="*/ 54293 w 666750"/>
              <a:gd name="connsiteY27" fmla="*/ 399098 h 751522"/>
              <a:gd name="connsiteX28" fmla="*/ 281940 w 666750"/>
              <a:gd name="connsiteY28" fmla="*/ 484823 h 751522"/>
              <a:gd name="connsiteX29" fmla="*/ 295275 w 666750"/>
              <a:gd name="connsiteY29" fmla="*/ 532448 h 751522"/>
              <a:gd name="connsiteX30" fmla="*/ 295275 w 666750"/>
              <a:gd name="connsiteY30" fmla="*/ 656273 h 751522"/>
              <a:gd name="connsiteX31" fmla="*/ 247650 w 666750"/>
              <a:gd name="connsiteY31" fmla="*/ 656273 h 751522"/>
              <a:gd name="connsiteX32" fmla="*/ 209550 w 666750"/>
              <a:gd name="connsiteY32" fmla="*/ 694373 h 751522"/>
              <a:gd name="connsiteX33" fmla="*/ 161925 w 666750"/>
              <a:gd name="connsiteY33" fmla="*/ 694373 h 751522"/>
              <a:gd name="connsiteX34" fmla="*/ 123825 w 666750"/>
              <a:gd name="connsiteY34" fmla="*/ 732473 h 751522"/>
              <a:gd name="connsiteX35" fmla="*/ 123825 w 666750"/>
              <a:gd name="connsiteY35" fmla="*/ 751523 h 751522"/>
              <a:gd name="connsiteX36" fmla="*/ 542925 w 666750"/>
              <a:gd name="connsiteY36" fmla="*/ 751523 h 751522"/>
              <a:gd name="connsiteX37" fmla="*/ 542925 w 666750"/>
              <a:gd name="connsiteY37" fmla="*/ 732473 h 751522"/>
              <a:gd name="connsiteX38" fmla="*/ 504825 w 666750"/>
              <a:gd name="connsiteY38" fmla="*/ 694373 h 751522"/>
              <a:gd name="connsiteX39" fmla="*/ 457200 w 666750"/>
              <a:gd name="connsiteY39" fmla="*/ 694373 h 751522"/>
              <a:gd name="connsiteX40" fmla="*/ 419100 w 666750"/>
              <a:gd name="connsiteY40" fmla="*/ 656273 h 751522"/>
              <a:gd name="connsiteX41" fmla="*/ 371475 w 666750"/>
              <a:gd name="connsiteY41" fmla="*/ 656273 h 751522"/>
              <a:gd name="connsiteX42" fmla="*/ 371475 w 666750"/>
              <a:gd name="connsiteY42" fmla="*/ 533400 h 751522"/>
              <a:gd name="connsiteX43" fmla="*/ 384810 w 666750"/>
              <a:gd name="connsiteY43" fmla="*/ 485775 h 751522"/>
              <a:gd name="connsiteX44" fmla="*/ 612458 w 666750"/>
              <a:gd name="connsiteY44" fmla="*/ 400050 h 751522"/>
              <a:gd name="connsiteX45" fmla="*/ 666750 w 666750"/>
              <a:gd name="connsiteY45" fmla="*/ 266700 h 7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66750" h="751522">
                <a:moveTo>
                  <a:pt x="570548" y="361950"/>
                </a:moveTo>
                <a:cubicBezTo>
                  <a:pt x="537210" y="396240"/>
                  <a:pt x="505778" y="418148"/>
                  <a:pt x="437198" y="425768"/>
                </a:cubicBezTo>
                <a:cubicBezTo>
                  <a:pt x="455295" y="407670"/>
                  <a:pt x="476250" y="389573"/>
                  <a:pt x="494348" y="367665"/>
                </a:cubicBezTo>
                <a:cubicBezTo>
                  <a:pt x="501967" y="359093"/>
                  <a:pt x="516255" y="340043"/>
                  <a:pt x="516255" y="339090"/>
                </a:cubicBezTo>
                <a:cubicBezTo>
                  <a:pt x="532448" y="312420"/>
                  <a:pt x="541973" y="281940"/>
                  <a:pt x="541973" y="248602"/>
                </a:cubicBezTo>
                <a:lnTo>
                  <a:pt x="541973" y="124778"/>
                </a:lnTo>
                <a:lnTo>
                  <a:pt x="608648" y="124778"/>
                </a:lnTo>
                <a:lnTo>
                  <a:pt x="608648" y="269558"/>
                </a:lnTo>
                <a:cubicBezTo>
                  <a:pt x="609600" y="271463"/>
                  <a:pt x="611505" y="319088"/>
                  <a:pt x="570548" y="361950"/>
                </a:cubicBezTo>
                <a:close/>
                <a:moveTo>
                  <a:pt x="97155" y="361950"/>
                </a:moveTo>
                <a:cubicBezTo>
                  <a:pt x="55245" y="319088"/>
                  <a:pt x="57150" y="271463"/>
                  <a:pt x="57150" y="269558"/>
                </a:cubicBezTo>
                <a:lnTo>
                  <a:pt x="57150" y="123825"/>
                </a:lnTo>
                <a:lnTo>
                  <a:pt x="123825" y="123825"/>
                </a:lnTo>
                <a:lnTo>
                  <a:pt x="123825" y="247650"/>
                </a:lnTo>
                <a:cubicBezTo>
                  <a:pt x="123825" y="280988"/>
                  <a:pt x="133350" y="311468"/>
                  <a:pt x="149543" y="338138"/>
                </a:cubicBezTo>
                <a:cubicBezTo>
                  <a:pt x="149543" y="339090"/>
                  <a:pt x="163830" y="359093"/>
                  <a:pt x="171450" y="366713"/>
                </a:cubicBezTo>
                <a:cubicBezTo>
                  <a:pt x="190500" y="388620"/>
                  <a:pt x="210502" y="406718"/>
                  <a:pt x="228600" y="424815"/>
                </a:cubicBezTo>
                <a:cubicBezTo>
                  <a:pt x="161925" y="417195"/>
                  <a:pt x="129540" y="395288"/>
                  <a:pt x="97155" y="361950"/>
                </a:cubicBezTo>
                <a:close/>
                <a:moveTo>
                  <a:pt x="666750" y="266700"/>
                </a:moveTo>
                <a:lnTo>
                  <a:pt x="666750" y="66675"/>
                </a:lnTo>
                <a:lnTo>
                  <a:pt x="542925" y="66675"/>
                </a:lnTo>
                <a:lnTo>
                  <a:pt x="542925" y="0"/>
                </a:lnTo>
                <a:lnTo>
                  <a:pt x="333375" y="0"/>
                </a:lnTo>
                <a:lnTo>
                  <a:pt x="123825" y="0"/>
                </a:lnTo>
                <a:lnTo>
                  <a:pt x="123825" y="66675"/>
                </a:lnTo>
                <a:lnTo>
                  <a:pt x="0" y="66675"/>
                </a:lnTo>
                <a:lnTo>
                  <a:pt x="0" y="265748"/>
                </a:lnTo>
                <a:cubicBezTo>
                  <a:pt x="0" y="275273"/>
                  <a:pt x="0" y="340995"/>
                  <a:pt x="54293" y="399098"/>
                </a:cubicBezTo>
                <a:cubicBezTo>
                  <a:pt x="106680" y="454343"/>
                  <a:pt x="170498" y="482918"/>
                  <a:pt x="281940" y="484823"/>
                </a:cubicBezTo>
                <a:cubicBezTo>
                  <a:pt x="290513" y="499110"/>
                  <a:pt x="295275" y="515303"/>
                  <a:pt x="295275" y="532448"/>
                </a:cubicBezTo>
                <a:lnTo>
                  <a:pt x="295275" y="656273"/>
                </a:lnTo>
                <a:lnTo>
                  <a:pt x="247650" y="656273"/>
                </a:lnTo>
                <a:cubicBezTo>
                  <a:pt x="226695" y="656273"/>
                  <a:pt x="209550" y="673418"/>
                  <a:pt x="209550" y="694373"/>
                </a:cubicBezTo>
                <a:lnTo>
                  <a:pt x="161925" y="694373"/>
                </a:lnTo>
                <a:cubicBezTo>
                  <a:pt x="140970" y="694373"/>
                  <a:pt x="123825" y="711518"/>
                  <a:pt x="123825" y="732473"/>
                </a:cubicBezTo>
                <a:lnTo>
                  <a:pt x="123825" y="751523"/>
                </a:lnTo>
                <a:lnTo>
                  <a:pt x="542925" y="751523"/>
                </a:lnTo>
                <a:lnTo>
                  <a:pt x="542925" y="732473"/>
                </a:lnTo>
                <a:cubicBezTo>
                  <a:pt x="542925" y="711518"/>
                  <a:pt x="525780" y="694373"/>
                  <a:pt x="504825" y="694373"/>
                </a:cubicBezTo>
                <a:lnTo>
                  <a:pt x="457200" y="694373"/>
                </a:lnTo>
                <a:cubicBezTo>
                  <a:pt x="457200" y="673418"/>
                  <a:pt x="440055" y="656273"/>
                  <a:pt x="419100" y="656273"/>
                </a:cubicBezTo>
                <a:lnTo>
                  <a:pt x="371475" y="656273"/>
                </a:lnTo>
                <a:lnTo>
                  <a:pt x="371475" y="533400"/>
                </a:lnTo>
                <a:cubicBezTo>
                  <a:pt x="371475" y="516255"/>
                  <a:pt x="376238" y="500063"/>
                  <a:pt x="384810" y="485775"/>
                </a:cubicBezTo>
                <a:cubicBezTo>
                  <a:pt x="496253" y="483870"/>
                  <a:pt x="560070" y="454343"/>
                  <a:pt x="612458" y="400050"/>
                </a:cubicBezTo>
                <a:cubicBezTo>
                  <a:pt x="666750" y="342900"/>
                  <a:pt x="666750" y="276225"/>
                  <a:pt x="666750" y="266700"/>
                </a:cubicBezTo>
                <a:close/>
              </a:path>
            </a:pathLst>
          </a:custGeom>
          <a:solidFill>
            <a:srgbClr val="000000"/>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671081705"/>
      </p:ext>
    </p:extLst>
  </p:cSld>
  <p:clrMapOvr>
    <a:masterClrMapping/>
  </p:clrMapOvr>
  <mc:AlternateContent xmlns:mc="http://schemas.openxmlformats.org/markup-compatibility/2006" xmlns:p14="http://schemas.microsoft.com/office/powerpoint/2010/main">
    <mc:Choice Requires="p14">
      <p:transition spd="slow" p14:dur="2000" advTm="41476"/>
    </mc:Choice>
    <mc:Fallback xmlns="">
      <p:transition spd="slow" advTm="4147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F9E96-AD9E-B6B1-6CBD-26329E70193F}"/>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F93A310D-1257-ED85-6BBA-FF939469D789}"/>
              </a:ext>
            </a:extLst>
          </p:cNvPr>
          <p:cNvSpPr>
            <a:spLocks noGrp="1"/>
          </p:cNvSpPr>
          <p:nvPr>
            <p:ph type="body" idx="1"/>
          </p:nvPr>
        </p:nvSpPr>
        <p:spPr>
          <a:xfrm>
            <a:off x="576262" y="908050"/>
            <a:ext cx="11010900" cy="5041900"/>
          </a:xfrm>
        </p:spPr>
        <p:txBody>
          <a:bodyPr>
            <a:normAutofit lnSpcReduction="10000"/>
          </a:bodyPr>
          <a:lstStyle/>
          <a:p>
            <a:r>
              <a:rPr lang="en-GB" sz="1400" dirty="0">
                <a:latin typeface="Open Sans" panose="020B0606030504020204" pitchFamily="34" charset="0"/>
                <a:ea typeface="Open Sans" panose="020B0606030504020204" pitchFamily="34" charset="0"/>
                <a:cs typeface="Open Sans" panose="020B0606030504020204" pitchFamily="34" charset="0"/>
              </a:rPr>
              <a:t>[1] Haase, R. Core ImageJ and other plugins. ImageJ API-beating: ImgLib2, ImageJ2 and the Big-Data Viewer. Training School, Luxembourg. 2019. </a:t>
            </a:r>
          </a:p>
          <a:p>
            <a:r>
              <a:rPr lang="en-GB" sz="1400" dirty="0">
                <a:latin typeface="Open Sans" panose="020B0606030504020204" pitchFamily="34" charset="0"/>
                <a:ea typeface="Open Sans" panose="020B0606030504020204" pitchFamily="34" charset="0"/>
                <a:cs typeface="Open Sans" panose="020B0606030504020204" pitchFamily="34" charset="0"/>
              </a:rPr>
              <a:t>[2] Chen, Fei, et al. "Chaldene: Towards Visual Programming Image Processing in Jupyter Notebooks." 2022 IEEE Symposium on Visual Languages and Human-Centric Computing (VL/HCC). IEEE, 2022.</a:t>
            </a:r>
          </a:p>
          <a:p>
            <a:r>
              <a:rPr lang="en-US" sz="1400" dirty="0">
                <a:latin typeface="Open Sans" panose="020B0606030504020204" pitchFamily="34" charset="0"/>
                <a:ea typeface="Open Sans" panose="020B0606030504020204" pitchFamily="34" charset="0"/>
                <a:cs typeface="Open Sans" panose="020B0606030504020204" pitchFamily="34" charset="0"/>
              </a:rPr>
              <a:t>[3] </a:t>
            </a:r>
            <a:r>
              <a:rPr lang="en-GB" sz="1400" dirty="0">
                <a:latin typeface="Open Sans" panose="020B0606030504020204" pitchFamily="34" charset="0"/>
                <a:ea typeface="Open Sans" panose="020B0606030504020204" pitchFamily="34" charset="0"/>
                <a:cs typeface="Open Sans" panose="020B0606030504020204" pitchFamily="34" charset="0"/>
              </a:rPr>
              <a:t>Martins, Gabriel G., et al. "Highlights from the 2016-2020 NEUBIAS training schools for Bioimage Analysts: a success story and key asset for analysts and life scientists." F1000Research 10, 2021.</a:t>
            </a:r>
          </a:p>
          <a:p>
            <a:r>
              <a:rPr lang="en-GB" sz="1400" dirty="0">
                <a:latin typeface="Open Sans" panose="020B0606030504020204" pitchFamily="34" charset="0"/>
                <a:ea typeface="Open Sans" panose="020B0606030504020204" pitchFamily="34" charset="0"/>
                <a:cs typeface="Open Sans" panose="020B0606030504020204" pitchFamily="34" charset="0"/>
              </a:rPr>
              <a:t>[4] “</a:t>
            </a:r>
            <a:r>
              <a:rPr lang="en-GB" sz="1400" i="1" dirty="0">
                <a:latin typeface="Open Sans" panose="020B0606030504020204" pitchFamily="34" charset="0"/>
                <a:ea typeface="Open Sans" panose="020B0606030504020204" pitchFamily="34" charset="0"/>
                <a:cs typeface="Open Sans" panose="020B0606030504020204" pitchFamily="34" charset="0"/>
              </a:rPr>
              <a:t>Ganymede Java Kernel</a:t>
            </a:r>
            <a:r>
              <a:rPr lang="en-GB" sz="1400" dirty="0">
                <a:latin typeface="Open Sans" panose="020B0606030504020204" pitchFamily="34" charset="0"/>
                <a:ea typeface="Open Sans" panose="020B0606030504020204" pitchFamily="34" charset="0"/>
                <a:cs typeface="Open Sans" panose="020B0606030504020204" pitchFamily="34" charset="0"/>
              </a:rPr>
              <a:t>”. GitHub, owned by Allen Ball, 14.03.2024. https://github.com/allen-ball/ganymede</a:t>
            </a:r>
          </a:p>
          <a:p>
            <a:r>
              <a:rPr lang="en-GB" sz="1400" dirty="0">
                <a:latin typeface="Open Sans" panose="020B0606030504020204" pitchFamily="34" charset="0"/>
                <a:ea typeface="Open Sans" panose="020B0606030504020204" pitchFamily="34" charset="0"/>
                <a:cs typeface="Open Sans" panose="020B0606030504020204" pitchFamily="34" charset="0"/>
              </a:rPr>
              <a:t>[5] “</a:t>
            </a:r>
            <a:r>
              <a:rPr lang="en-GB" sz="1400" i="1" dirty="0">
                <a:latin typeface="Open Sans" panose="020B0606030504020204" pitchFamily="34" charset="0"/>
                <a:ea typeface="Open Sans" panose="020B0606030504020204" pitchFamily="34" charset="0"/>
                <a:cs typeface="Open Sans" panose="020B0606030504020204" pitchFamily="34" charset="0"/>
              </a:rPr>
              <a:t>IJava Java Kernel</a:t>
            </a:r>
            <a:r>
              <a:rPr lang="en-GB" sz="1400" dirty="0">
                <a:latin typeface="Open Sans" panose="020B0606030504020204" pitchFamily="34" charset="0"/>
                <a:ea typeface="Open Sans" panose="020B0606030504020204" pitchFamily="34" charset="0"/>
                <a:cs typeface="Open Sans" panose="020B0606030504020204" pitchFamily="34" charset="0"/>
              </a:rPr>
              <a:t>”. GitHub, owned by SpencerPark, 14.03.2024. https://github.com/SpencerPark/IJava</a:t>
            </a:r>
          </a:p>
          <a:p>
            <a:r>
              <a:rPr lang="en-GB" sz="1400" dirty="0">
                <a:latin typeface="Open Sans" panose="020B0606030504020204" pitchFamily="34" charset="0"/>
                <a:ea typeface="Open Sans" panose="020B0606030504020204" pitchFamily="34" charset="0"/>
                <a:cs typeface="Open Sans" panose="020B0606030504020204" pitchFamily="34" charset="0"/>
              </a:rPr>
              <a:t>[6] “BeakerX Multi-language Kernel”. GitHub, owned by twosigma, 14.03.2024. https://github.com/twosigma/beakerx</a:t>
            </a:r>
          </a:p>
          <a:p>
            <a:r>
              <a:rPr lang="en-GB" sz="1400" dirty="0">
                <a:latin typeface="Open Sans" panose="020B0606030504020204" pitchFamily="34" charset="0"/>
                <a:ea typeface="Open Sans" panose="020B0606030504020204" pitchFamily="34" charset="0"/>
                <a:cs typeface="Open Sans" panose="020B0606030504020204" pitchFamily="34" charset="0"/>
              </a:rPr>
              <a:t>[7] “ImageJ Gateway”. GitHub, owned by ImageJ, 14.03.2024. https://github.com/imagej/tutorials/blob/master/notebooks/1-Using-ImageJ/1-Fundamentals.ipynb</a:t>
            </a:r>
          </a:p>
          <a:p>
            <a:r>
              <a:rPr lang="en-US" sz="1400" dirty="0">
                <a:latin typeface="Open Sans" panose="020B0606030504020204" pitchFamily="34" charset="0"/>
                <a:ea typeface="Open Sans" panose="020B0606030504020204" pitchFamily="34" charset="0"/>
                <a:cs typeface="Open Sans" panose="020B0606030504020204" pitchFamily="34" charset="0"/>
              </a:rPr>
              <a:t>[8] Peng, Bo, et al. "SoS Notebook: an interactive multi-language data analysis environment." Bioinformatics 34.21 (2018): 3768-3770.</a:t>
            </a:r>
            <a:endParaRPr lang="en-GB" sz="1400" dirty="0">
              <a:latin typeface="Open Sans" panose="020B0606030504020204" pitchFamily="34" charset="0"/>
              <a:ea typeface="Open Sans" panose="020B0606030504020204" pitchFamily="34" charset="0"/>
              <a:cs typeface="Open Sans" panose="020B0606030504020204" pitchFamily="34" charset="0"/>
            </a:endParaRPr>
          </a:p>
          <a:p>
            <a:r>
              <a:rPr lang="en-GB" sz="1400" dirty="0">
                <a:latin typeface="Open Sans" panose="020B0606030504020204" pitchFamily="34" charset="0"/>
                <a:ea typeface="Open Sans" panose="020B0606030504020204" pitchFamily="34" charset="0"/>
                <a:cs typeface="Open Sans" panose="020B0606030504020204" pitchFamily="34" charset="0"/>
              </a:rPr>
              <a:t>[9] Niephaus, Fabio, et al. "PolyJuS: a Squeak/Smalltalk-based polyglot notebook system for the GraalVM." Companion Proceedings of the 3rd International Conference on the Art, Science, and Engineering of Programming. 2019.</a:t>
            </a:r>
          </a:p>
          <a:p>
            <a:r>
              <a:rPr lang="en-GB" sz="1400" dirty="0">
                <a:latin typeface="Open Sans" panose="020B0606030504020204" pitchFamily="34" charset="0"/>
                <a:ea typeface="Open Sans" panose="020B0606030504020204" pitchFamily="34" charset="0"/>
                <a:cs typeface="Open Sans" panose="020B0606030504020204" pitchFamily="34" charset="0"/>
              </a:rPr>
              <a:t>[10] Rueden, Curtis T., et al. "PyImageJ: A library for integrating ImageJ and Python." Nature methods 19.11 (2022): 1326-1327.</a:t>
            </a:r>
          </a:p>
          <a:p>
            <a:r>
              <a:rPr lang="en-GB" sz="1400" dirty="0">
                <a:latin typeface="Open Sans" panose="020B0606030504020204" pitchFamily="34" charset="0"/>
                <a:ea typeface="Open Sans" panose="020B0606030504020204" pitchFamily="34" charset="0"/>
                <a:cs typeface="Open Sans" panose="020B0606030504020204" pitchFamily="34" charset="0"/>
              </a:rPr>
              <a:t>[11] "</a:t>
            </a:r>
            <a:r>
              <a:rPr lang="en-GB" sz="1400" i="1" dirty="0">
                <a:latin typeface="Open Sans" panose="020B0606030504020204" pitchFamily="34" charset="0"/>
                <a:ea typeface="Open Sans" panose="020B0606030504020204" pitchFamily="34" charset="0"/>
                <a:cs typeface="Open Sans" panose="020B0606030504020204" pitchFamily="34" charset="0"/>
              </a:rPr>
              <a:t>Classic Segmentation Workflow with ImageJ2</a:t>
            </a:r>
            <a:r>
              <a:rPr lang="en-GB" sz="1400" dirty="0">
                <a:latin typeface="Open Sans" panose="020B0606030504020204" pitchFamily="34" charset="0"/>
                <a:ea typeface="Open Sans" panose="020B0606030504020204" pitchFamily="34" charset="0"/>
                <a:cs typeface="Open Sans" panose="020B0606030504020204" pitchFamily="34" charset="0"/>
              </a:rPr>
              <a:t>." PyImageJ.14.03.2024. https://py.imagej.net/en/latest/Classic-Segmentation.html#segmentation-workflow-with-imagej2</a:t>
            </a:r>
          </a:p>
          <a:p>
            <a:r>
              <a:rPr lang="en-US" sz="1400" dirty="0">
                <a:latin typeface="Open Sans" panose="020B0606030504020204" pitchFamily="34" charset="0"/>
                <a:ea typeface="Open Sans" panose="020B0606030504020204" pitchFamily="34" charset="0"/>
                <a:cs typeface="Open Sans" panose="020B0606030504020204" pitchFamily="34" charset="0"/>
              </a:rPr>
              <a:t>[12] Figge, Marc, Ruman Gerst, and Zoltan Cseresnyes. "JIPipe: Visual batch processing for ImageJ." 2022.</a:t>
            </a:r>
            <a:endParaRPr lang="en-GB" sz="1400" dirty="0">
              <a:latin typeface="Open Sans" panose="020B0606030504020204" pitchFamily="34" charset="0"/>
              <a:ea typeface="Open Sans" panose="020B0606030504020204" pitchFamily="34" charset="0"/>
              <a:cs typeface="Open Sans" panose="020B0606030504020204" pitchFamily="34" charset="0"/>
            </a:endParaRPr>
          </a:p>
          <a:p>
            <a:endParaRPr lang="LID4096"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Date Placeholder 6">
            <a:extLst>
              <a:ext uri="{FF2B5EF4-FFF2-40B4-BE49-F238E27FC236}">
                <a16:creationId xmlns:a16="http://schemas.microsoft.com/office/drawing/2014/main" id="{5867DA8D-25E3-ED3A-81C5-509E530AE7AA}"/>
              </a:ext>
            </a:extLst>
          </p:cNvPr>
          <p:cNvSpPr>
            <a:spLocks noGrp="1"/>
          </p:cNvSpPr>
          <p:nvPr>
            <p:ph type="dt" sz="half" idx="10"/>
          </p:nvPr>
        </p:nvSpPr>
        <p:spPr/>
        <p:txBody>
          <a:bodyPr/>
          <a:lstStyle/>
          <a:p>
            <a:r>
              <a:rPr lang="LID4096" dirty="0"/>
              <a:t>22/03/2024</a:t>
            </a:r>
          </a:p>
        </p:txBody>
      </p:sp>
      <p:sp>
        <p:nvSpPr>
          <p:cNvPr id="8" name="Footer Placeholder 7">
            <a:extLst>
              <a:ext uri="{FF2B5EF4-FFF2-40B4-BE49-F238E27FC236}">
                <a16:creationId xmlns:a16="http://schemas.microsoft.com/office/drawing/2014/main" id="{03BFEC1A-9DBF-D94F-5DEA-97FD6EBB2D29}"/>
              </a:ext>
            </a:extLst>
          </p:cNvPr>
          <p:cNvSpPr>
            <a:spLocks noGrp="1"/>
          </p:cNvSpPr>
          <p:nvPr>
            <p:ph type="ftr" sz="quarter" idx="11"/>
          </p:nvPr>
        </p:nvSpPr>
        <p:spPr/>
        <p:txBody>
          <a:bodyPr/>
          <a:lstStyle/>
          <a:p>
            <a:r>
              <a:rPr lang="en-GB"/>
              <a:t>BMS Seminar, Ziwei He</a:t>
            </a:r>
            <a:endParaRPr lang="LID4096"/>
          </a:p>
        </p:txBody>
      </p:sp>
      <p:sp>
        <p:nvSpPr>
          <p:cNvPr id="9" name="Slide Number Placeholder 8">
            <a:extLst>
              <a:ext uri="{FF2B5EF4-FFF2-40B4-BE49-F238E27FC236}">
                <a16:creationId xmlns:a16="http://schemas.microsoft.com/office/drawing/2014/main" id="{1A1E0241-8579-7747-7DCD-67E7DB78023D}"/>
              </a:ext>
            </a:extLst>
          </p:cNvPr>
          <p:cNvSpPr>
            <a:spLocks noGrp="1"/>
          </p:cNvSpPr>
          <p:nvPr>
            <p:ph type="sldNum" sz="quarter" idx="12"/>
          </p:nvPr>
        </p:nvSpPr>
        <p:spPr/>
        <p:txBody>
          <a:bodyPr/>
          <a:lstStyle/>
          <a:p>
            <a:fld id="{AD3884BA-1739-4137-9AA8-9ED9149C8DF4}" type="slidenum">
              <a:rPr lang="LID4096" smtClean="0"/>
              <a:t>32</a:t>
            </a:fld>
            <a:endParaRPr lang="LID4096"/>
          </a:p>
        </p:txBody>
      </p:sp>
      <p:sp>
        <p:nvSpPr>
          <p:cNvPr id="10" name="TextBox 9">
            <a:extLst>
              <a:ext uri="{FF2B5EF4-FFF2-40B4-BE49-F238E27FC236}">
                <a16:creationId xmlns:a16="http://schemas.microsoft.com/office/drawing/2014/main" id="{12B56D2A-A623-FA55-77BA-1D882A5F2235}"/>
              </a:ext>
            </a:extLst>
          </p:cNvPr>
          <p:cNvSpPr txBox="1"/>
          <p:nvPr/>
        </p:nvSpPr>
        <p:spPr>
          <a:xfrm>
            <a:off x="604837" y="136525"/>
            <a:ext cx="3209925"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References</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Tree>
    <p:extLst>
      <p:ext uri="{BB962C8B-B14F-4D97-AF65-F5344CB8AC3E}">
        <p14:creationId xmlns:p14="http://schemas.microsoft.com/office/powerpoint/2010/main" val="1371793660"/>
      </p:ext>
    </p:extLst>
  </p:cSld>
  <p:clrMapOvr>
    <a:masterClrMapping/>
  </p:clrMapOvr>
  <mc:AlternateContent xmlns:mc="http://schemas.openxmlformats.org/markup-compatibility/2006" xmlns:p14="http://schemas.microsoft.com/office/powerpoint/2010/main">
    <mc:Choice Requires="p14">
      <p:transition spd="slow" p14:dur="2000" advTm="41476"/>
    </mc:Choice>
    <mc:Fallback xmlns="">
      <p:transition spd="slow" advTm="4147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5DEC-7259-880A-A71C-B7D51F219BB5}"/>
              </a:ext>
            </a:extLst>
          </p:cNvPr>
          <p:cNvSpPr>
            <a:spLocks noGrp="1"/>
          </p:cNvSpPr>
          <p:nvPr>
            <p:ph type="ctrTitle"/>
          </p:nvPr>
        </p:nvSpPr>
        <p:spPr>
          <a:xfrm>
            <a:off x="676275" y="2388821"/>
            <a:ext cx="11144250" cy="1379263"/>
          </a:xfrm>
        </p:spPr>
        <p:txBody>
          <a:bodyPr>
            <a:normAutofit/>
          </a:bodyPr>
          <a:lstStyle/>
          <a:p>
            <a:r>
              <a:rPr lang="en-GB" sz="4400" dirty="0">
                <a:solidFill>
                  <a:srgbClr val="094270"/>
                </a:solidFill>
                <a:latin typeface="Poppins SemiBold" panose="00000700000000000000" pitchFamily="2" charset="0"/>
                <a:cs typeface="Poppins SemiBold" panose="00000700000000000000" pitchFamily="2" charset="0"/>
              </a:rPr>
              <a:t>Thank you very much! </a:t>
            </a:r>
            <a:br>
              <a:rPr lang="en-GB" sz="4400" dirty="0">
                <a:solidFill>
                  <a:srgbClr val="094270"/>
                </a:solidFill>
                <a:latin typeface="Poppins SemiBold" panose="00000700000000000000" pitchFamily="2" charset="0"/>
                <a:cs typeface="Poppins SemiBold" panose="00000700000000000000" pitchFamily="2" charset="0"/>
              </a:rPr>
            </a:br>
            <a:r>
              <a:rPr lang="en-GB" sz="4400" dirty="0">
                <a:solidFill>
                  <a:srgbClr val="094270"/>
                </a:solidFill>
                <a:latin typeface="Poppins SemiBold" panose="00000700000000000000" pitchFamily="2" charset="0"/>
                <a:cs typeface="Poppins SemiBold" panose="00000700000000000000" pitchFamily="2" charset="0"/>
              </a:rPr>
              <a:t>Any questions?</a:t>
            </a:r>
            <a:endParaRPr lang="LID4096" dirty="0"/>
          </a:p>
        </p:txBody>
      </p:sp>
      <p:sp>
        <p:nvSpPr>
          <p:cNvPr id="10" name="Textplatzhalter 10">
            <a:extLst>
              <a:ext uri="{FF2B5EF4-FFF2-40B4-BE49-F238E27FC236}">
                <a16:creationId xmlns:a16="http://schemas.microsoft.com/office/drawing/2014/main" id="{6115F678-E505-B64B-71C8-139A11F98EBA}"/>
              </a:ext>
            </a:extLst>
          </p:cNvPr>
          <p:cNvSpPr txBox="1">
            <a:spLocks/>
          </p:cNvSpPr>
          <p:nvPr/>
        </p:nvSpPr>
        <p:spPr>
          <a:xfrm>
            <a:off x="4374480" y="6049781"/>
            <a:ext cx="5232364" cy="3077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000" dirty="0">
              <a:latin typeface="Poppins" panose="00000500000000000000" pitchFamily="2" charset="0"/>
              <a:cs typeface="Poppins" panose="00000500000000000000" pitchFamily="2" charset="0"/>
            </a:endParaRPr>
          </a:p>
        </p:txBody>
      </p:sp>
      <p:pic>
        <p:nvPicPr>
          <p:cNvPr id="3" name="Grafik 9">
            <a:extLst>
              <a:ext uri="{FF2B5EF4-FFF2-40B4-BE49-F238E27FC236}">
                <a16:creationId xmlns:a16="http://schemas.microsoft.com/office/drawing/2014/main" id="{C1B086FD-AB86-FEAD-4B13-7244BDF4E2DD}"/>
              </a:ext>
            </a:extLst>
          </p:cNvPr>
          <p:cNvPicPr>
            <a:picLocks noChangeAspect="1"/>
          </p:cNvPicPr>
          <p:nvPr/>
        </p:nvPicPr>
        <p:blipFill>
          <a:blip r:embed="rId3">
            <a:extLst>
              <a:ext uri="{28A0092B-C50C-407E-A947-70E740481C1C}">
                <a14:useLocalDpi xmlns:a14="http://schemas.microsoft.com/office/drawing/2010/main" val="0"/>
              </a:ext>
            </a:extLst>
          </a:blip>
          <a:srcRect l="-1607" b="54561"/>
          <a:stretch>
            <a:fillRect/>
          </a:stretch>
        </p:blipFill>
        <p:spPr bwMode="auto">
          <a:xfrm>
            <a:off x="3716573" y="4469179"/>
            <a:ext cx="4758853" cy="2388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548074"/>
      </p:ext>
    </p:extLst>
  </p:cSld>
  <p:clrMapOvr>
    <a:masterClrMapping/>
  </p:clrMapOvr>
  <mc:AlternateContent xmlns:mc="http://schemas.openxmlformats.org/markup-compatibility/2006" xmlns:p14="http://schemas.microsoft.com/office/powerpoint/2010/main">
    <mc:Choice Requires="p14">
      <p:transition spd="slow" p14:dur="2000" advTm="6158"/>
    </mc:Choice>
    <mc:Fallback xmlns="">
      <p:transition spd="slow" advTm="615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ircle">
            <a:extLst>
              <a:ext uri="{FF2B5EF4-FFF2-40B4-BE49-F238E27FC236}">
                <a16:creationId xmlns:a16="http://schemas.microsoft.com/office/drawing/2014/main" id="{C42CEC81-AFE8-EE44-B029-22DC41B26A13}"/>
              </a:ext>
            </a:extLst>
          </p:cNvPr>
          <p:cNvSpPr/>
          <p:nvPr/>
        </p:nvSpPr>
        <p:spPr>
          <a:xfrm>
            <a:off x="14157000" y="3165478"/>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8" name="Circle">
            <a:extLst>
              <a:ext uri="{FF2B5EF4-FFF2-40B4-BE49-F238E27FC236}">
                <a16:creationId xmlns:a16="http://schemas.microsoft.com/office/drawing/2014/main" id="{630AA376-F46C-C74D-AD4F-C81B7AADE991}"/>
              </a:ext>
            </a:extLst>
          </p:cNvPr>
          <p:cNvSpPr/>
          <p:nvPr/>
        </p:nvSpPr>
        <p:spPr>
          <a:xfrm>
            <a:off x="14183473" y="2736404"/>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9" name="Circle">
            <a:extLst>
              <a:ext uri="{FF2B5EF4-FFF2-40B4-BE49-F238E27FC236}">
                <a16:creationId xmlns:a16="http://schemas.microsoft.com/office/drawing/2014/main" id="{7BB4FCEB-42A1-4641-9371-F80072B8510A}"/>
              </a:ext>
            </a:extLst>
          </p:cNvPr>
          <p:cNvSpPr/>
          <p:nvPr/>
        </p:nvSpPr>
        <p:spPr>
          <a:xfrm>
            <a:off x="4935117" y="5815807"/>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4" name="Shape">
            <a:extLst>
              <a:ext uri="{FF2B5EF4-FFF2-40B4-BE49-F238E27FC236}">
                <a16:creationId xmlns:a16="http://schemas.microsoft.com/office/drawing/2014/main" id="{62DEC09F-3E96-CC43-94C0-4B2966814665}"/>
              </a:ext>
            </a:extLst>
          </p:cNvPr>
          <p:cNvSpPr/>
          <p:nvPr/>
        </p:nvSpPr>
        <p:spPr>
          <a:xfrm>
            <a:off x="13541444" y="2811045"/>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47"/>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7" name="Shape">
            <a:extLst>
              <a:ext uri="{FF2B5EF4-FFF2-40B4-BE49-F238E27FC236}">
                <a16:creationId xmlns:a16="http://schemas.microsoft.com/office/drawing/2014/main" id="{B6D386DB-4458-F24D-A200-70E111CFAB7D}"/>
              </a:ext>
            </a:extLst>
          </p:cNvPr>
          <p:cNvSpPr/>
          <p:nvPr/>
        </p:nvSpPr>
        <p:spPr>
          <a:xfrm>
            <a:off x="6096000" y="6202162"/>
            <a:ext cx="2195951" cy="444029"/>
          </a:xfrm>
          <a:custGeom>
            <a:avLst/>
            <a:gdLst/>
            <a:ahLst/>
            <a:cxnLst>
              <a:cxn ang="0">
                <a:pos x="wd2" y="hd2"/>
              </a:cxn>
              <a:cxn ang="5400000">
                <a:pos x="wd2" y="hd2"/>
              </a:cxn>
              <a:cxn ang="10800000">
                <a:pos x="wd2" y="hd2"/>
              </a:cxn>
              <a:cxn ang="16200000">
                <a:pos x="wd2" y="hd2"/>
              </a:cxn>
            </a:cxnLst>
            <a:rect l="0" t="0" r="r" b="b"/>
            <a:pathLst>
              <a:path w="21600" h="21600" extrusionOk="0">
                <a:moveTo>
                  <a:pt x="18764" y="21600"/>
                </a:moveTo>
                <a:lnTo>
                  <a:pt x="2836" y="21600"/>
                </a:lnTo>
                <a:cubicBezTo>
                  <a:pt x="1271" y="21600"/>
                  <a:pt x="0" y="16761"/>
                  <a:pt x="0" y="10800"/>
                </a:cubicBezTo>
                <a:lnTo>
                  <a:pt x="0" y="10800"/>
                </a:lnTo>
                <a:cubicBezTo>
                  <a:pt x="0" y="4839"/>
                  <a:pt x="1271" y="0"/>
                  <a:pt x="2836" y="0"/>
                </a:cubicBezTo>
                <a:lnTo>
                  <a:pt x="18764" y="0"/>
                </a:lnTo>
                <a:cubicBezTo>
                  <a:pt x="20329" y="0"/>
                  <a:pt x="21600" y="4839"/>
                  <a:pt x="21600" y="10800"/>
                </a:cubicBezTo>
                <a:lnTo>
                  <a:pt x="21600" y="10800"/>
                </a:lnTo>
                <a:cubicBezTo>
                  <a:pt x="21600" y="16831"/>
                  <a:pt x="20329" y="21600"/>
                  <a:pt x="18764" y="21600"/>
                </a:cubicBezTo>
                <a:close/>
              </a:path>
            </a:pathLst>
          </a:custGeom>
          <a:solidFill>
            <a:schemeClr val="accent5"/>
          </a:solidFill>
          <a:ln w="12700">
            <a:miter lim="400000"/>
          </a:ln>
        </p:spPr>
        <p:txBody>
          <a:bodyPr lIns="38100" tIns="38100" rIns="38100" bIns="38100" anchor="ctr"/>
          <a:lstStyle/>
          <a:p>
            <a:pPr algn="ctr"/>
            <a:r>
              <a:rPr lang="fr-CA" sz="1400" b="1" dirty="0">
                <a:solidFill>
                  <a:schemeClr val="bg1"/>
                </a:solidFill>
              </a:rPr>
              <a:t>Empty Node Specification</a:t>
            </a:r>
          </a:p>
        </p:txBody>
      </p:sp>
      <p:sp>
        <p:nvSpPr>
          <p:cNvPr id="21" name="Shape">
            <a:extLst>
              <a:ext uri="{FF2B5EF4-FFF2-40B4-BE49-F238E27FC236}">
                <a16:creationId xmlns:a16="http://schemas.microsoft.com/office/drawing/2014/main" id="{CB246127-49C5-0845-A80E-1C3BA2F9C9B8}"/>
              </a:ext>
            </a:extLst>
          </p:cNvPr>
          <p:cNvSpPr/>
          <p:nvPr/>
        </p:nvSpPr>
        <p:spPr>
          <a:xfrm>
            <a:off x="12714678" y="5710243"/>
            <a:ext cx="804491" cy="152819"/>
          </a:xfrm>
          <a:custGeom>
            <a:avLst/>
            <a:gdLst/>
            <a:ahLst/>
            <a:cxnLst>
              <a:cxn ang="0">
                <a:pos x="wd2" y="hd2"/>
              </a:cxn>
              <a:cxn ang="5400000">
                <a:pos x="wd2" y="hd2"/>
              </a:cxn>
              <a:cxn ang="10800000">
                <a:pos x="wd2" y="hd2"/>
              </a:cxn>
              <a:cxn ang="16200000">
                <a:pos x="wd2" y="hd2"/>
              </a:cxn>
            </a:cxnLst>
            <a:rect l="0" t="0" r="r" b="b"/>
            <a:pathLst>
              <a:path w="21563" h="21600" extrusionOk="0">
                <a:moveTo>
                  <a:pt x="19552" y="0"/>
                </a:moveTo>
                <a:cubicBezTo>
                  <a:pt x="18702" y="0"/>
                  <a:pt x="17929" y="2853"/>
                  <a:pt x="17620" y="6725"/>
                </a:cubicBezTo>
                <a:lnTo>
                  <a:pt x="0" y="6725"/>
                </a:lnTo>
                <a:lnTo>
                  <a:pt x="0" y="14875"/>
                </a:lnTo>
                <a:lnTo>
                  <a:pt x="17620" y="14875"/>
                </a:lnTo>
                <a:cubicBezTo>
                  <a:pt x="17929" y="18951"/>
                  <a:pt x="18663" y="21600"/>
                  <a:pt x="19513" y="21600"/>
                </a:cubicBezTo>
                <a:cubicBezTo>
                  <a:pt x="20673" y="21600"/>
                  <a:pt x="21561" y="16710"/>
                  <a:pt x="21561" y="10800"/>
                </a:cubicBezTo>
                <a:cubicBezTo>
                  <a:pt x="21600" y="4890"/>
                  <a:pt x="20673" y="0"/>
                  <a:pt x="19552" y="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grpSp>
        <p:nvGrpSpPr>
          <p:cNvPr id="72" name="Group 71">
            <a:extLst>
              <a:ext uri="{FF2B5EF4-FFF2-40B4-BE49-F238E27FC236}">
                <a16:creationId xmlns:a16="http://schemas.microsoft.com/office/drawing/2014/main" id="{7AA14940-C454-DA2B-5C2A-AAF8D0196B95}"/>
              </a:ext>
            </a:extLst>
          </p:cNvPr>
          <p:cNvGrpSpPr/>
          <p:nvPr/>
        </p:nvGrpSpPr>
        <p:grpSpPr>
          <a:xfrm>
            <a:off x="11499728" y="5781196"/>
            <a:ext cx="3383569" cy="1297492"/>
            <a:chOff x="1929614" y="4344450"/>
            <a:chExt cx="3383569" cy="1297492"/>
          </a:xfrm>
        </p:grpSpPr>
        <p:sp>
          <p:nvSpPr>
            <p:cNvPr id="22" name="Circle">
              <a:extLst>
                <a:ext uri="{FF2B5EF4-FFF2-40B4-BE49-F238E27FC236}">
                  <a16:creationId xmlns:a16="http://schemas.microsoft.com/office/drawing/2014/main" id="{547D44A6-247F-6540-BBD5-6CF642BF9B84}"/>
                </a:ext>
              </a:extLst>
            </p:cNvPr>
            <p:cNvSpPr/>
            <p:nvPr/>
          </p:nvSpPr>
          <p:spPr>
            <a:xfrm>
              <a:off x="1929614" y="4892281"/>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3" name="Circle">
              <a:extLst>
                <a:ext uri="{FF2B5EF4-FFF2-40B4-BE49-F238E27FC236}">
                  <a16:creationId xmlns:a16="http://schemas.microsoft.com/office/drawing/2014/main" id="{37D7C382-14AC-C34C-B3F7-61D3BD1DDAE3}"/>
                </a:ext>
              </a:extLst>
            </p:cNvPr>
            <p:cNvSpPr/>
            <p:nvPr/>
          </p:nvSpPr>
          <p:spPr>
            <a:xfrm>
              <a:off x="1929614" y="5324778"/>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4" name="Circle">
              <a:extLst>
                <a:ext uri="{FF2B5EF4-FFF2-40B4-BE49-F238E27FC236}">
                  <a16:creationId xmlns:a16="http://schemas.microsoft.com/office/drawing/2014/main" id="{9EF677CE-DF6D-D742-A507-D435595FBFB4}"/>
                </a:ext>
              </a:extLst>
            </p:cNvPr>
            <p:cNvSpPr/>
            <p:nvPr/>
          </p:nvSpPr>
          <p:spPr>
            <a:xfrm>
              <a:off x="1929614" y="4474201"/>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1" name="Shape">
              <a:extLst>
                <a:ext uri="{FF2B5EF4-FFF2-40B4-BE49-F238E27FC236}">
                  <a16:creationId xmlns:a16="http://schemas.microsoft.com/office/drawing/2014/main" id="{464225B1-8275-3547-9C1C-D0919D47DFC3}"/>
                </a:ext>
              </a:extLst>
            </p:cNvPr>
            <p:cNvSpPr/>
            <p:nvPr/>
          </p:nvSpPr>
          <p:spPr>
            <a:xfrm>
              <a:off x="2030529" y="4589533"/>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85"/>
                    <a:pt x="2127" y="9360"/>
                    <a:pt x="1467" y="936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4" name="Shape">
              <a:extLst>
                <a:ext uri="{FF2B5EF4-FFF2-40B4-BE49-F238E27FC236}">
                  <a16:creationId xmlns:a16="http://schemas.microsoft.com/office/drawing/2014/main" id="{6D06109A-ECF6-1040-B36D-FDCED55DD93D}"/>
                </a:ext>
              </a:extLst>
            </p:cNvPr>
            <p:cNvSpPr/>
            <p:nvPr/>
          </p:nvSpPr>
          <p:spPr>
            <a:xfrm>
              <a:off x="2621608" y="4834613"/>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solidFill>
              <a:schemeClr val="accent3"/>
            </a:solidFill>
            <a:ln w="12700">
              <a:miter lim="400000"/>
            </a:ln>
          </p:spPr>
          <p:txBody>
            <a:bodyPr lIns="38100" tIns="38100" rIns="38100" bIns="38100" anchor="ctr"/>
            <a:lstStyle/>
            <a:p>
              <a:pPr algn="ctr"/>
              <a:r>
                <a:rPr lang="fr-CA" sz="1400" b="1" dirty="0"/>
                <a:t>LOREM IPSUM</a:t>
              </a:r>
            </a:p>
          </p:txBody>
        </p:sp>
        <p:sp>
          <p:nvSpPr>
            <p:cNvPr id="37" name="Shape">
              <a:extLst>
                <a:ext uri="{FF2B5EF4-FFF2-40B4-BE49-F238E27FC236}">
                  <a16:creationId xmlns:a16="http://schemas.microsoft.com/office/drawing/2014/main" id="{A6573E99-A932-3547-BB67-024D1758D5E2}"/>
                </a:ext>
              </a:extLst>
            </p:cNvPr>
            <p:cNvSpPr/>
            <p:nvPr/>
          </p:nvSpPr>
          <p:spPr>
            <a:xfrm>
              <a:off x="4048847" y="4344450"/>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9581" y="18636"/>
                  </a:moveTo>
                  <a:lnTo>
                    <a:pt x="2512" y="18636"/>
                  </a:lnTo>
                  <a:cubicBezTo>
                    <a:pt x="2315" y="17824"/>
                    <a:pt x="1847" y="17296"/>
                    <a:pt x="1305" y="17296"/>
                  </a:cubicBezTo>
                  <a:cubicBezTo>
                    <a:pt x="566" y="17296"/>
                    <a:pt x="0" y="18271"/>
                    <a:pt x="0" y="19448"/>
                  </a:cubicBezTo>
                  <a:cubicBezTo>
                    <a:pt x="0" y="20666"/>
                    <a:pt x="591" y="21600"/>
                    <a:pt x="1305" y="21600"/>
                  </a:cubicBezTo>
                  <a:cubicBezTo>
                    <a:pt x="1847" y="21600"/>
                    <a:pt x="2340" y="21032"/>
                    <a:pt x="2537" y="20260"/>
                  </a:cubicBezTo>
                  <a:lnTo>
                    <a:pt x="10000" y="20260"/>
                  </a:lnTo>
                  <a:lnTo>
                    <a:pt x="21600" y="1137"/>
                  </a:lnTo>
                  <a:lnTo>
                    <a:pt x="20910" y="0"/>
                  </a:lnTo>
                  <a:lnTo>
                    <a:pt x="9581" y="18636"/>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grpSp>
      <p:grpSp>
        <p:nvGrpSpPr>
          <p:cNvPr id="74" name="Group 73">
            <a:extLst>
              <a:ext uri="{FF2B5EF4-FFF2-40B4-BE49-F238E27FC236}">
                <a16:creationId xmlns:a16="http://schemas.microsoft.com/office/drawing/2014/main" id="{E92695FE-FB4B-DA66-6128-6C06CD9ED0D8}"/>
              </a:ext>
            </a:extLst>
          </p:cNvPr>
          <p:cNvGrpSpPr/>
          <p:nvPr/>
        </p:nvGrpSpPr>
        <p:grpSpPr>
          <a:xfrm>
            <a:off x="11991176" y="3556540"/>
            <a:ext cx="3765545" cy="1157583"/>
            <a:chOff x="1774964" y="1325386"/>
            <a:chExt cx="3765545" cy="1157583"/>
          </a:xfrm>
        </p:grpSpPr>
        <p:sp>
          <p:nvSpPr>
            <p:cNvPr id="33" name="Shape">
              <a:extLst>
                <a:ext uri="{FF2B5EF4-FFF2-40B4-BE49-F238E27FC236}">
                  <a16:creationId xmlns:a16="http://schemas.microsoft.com/office/drawing/2014/main" id="{C59D4BE0-C7AF-3B48-8841-5A54FEFF4EAC}"/>
                </a:ext>
              </a:extLst>
            </p:cNvPr>
            <p:cNvSpPr/>
            <p:nvPr/>
          </p:nvSpPr>
          <p:spPr>
            <a:xfrm>
              <a:off x="1774964" y="1325386"/>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rgbClr val="ED7D31"/>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6" name="Shape">
              <a:extLst>
                <a:ext uri="{FF2B5EF4-FFF2-40B4-BE49-F238E27FC236}">
                  <a16:creationId xmlns:a16="http://schemas.microsoft.com/office/drawing/2014/main" id="{A807B340-4D19-E54B-9E7C-0D7656E1D855}"/>
                </a:ext>
              </a:extLst>
            </p:cNvPr>
            <p:cNvSpPr/>
            <p:nvPr/>
          </p:nvSpPr>
          <p:spPr>
            <a:xfrm>
              <a:off x="2621608" y="1576471"/>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ED7D31"/>
              </a:solidFill>
              <a:miter lim="400000"/>
            </a:ln>
          </p:spPr>
          <p:txBody>
            <a:bodyPr lIns="38100" tIns="38100" rIns="38100" bIns="38100" anchor="ctr"/>
            <a:lstStyle/>
            <a:p>
              <a:pPr algn="ctr"/>
              <a:r>
                <a:rPr lang="fr-CA" sz="1400" b="1" dirty="0"/>
                <a:t>LOREM IPSUM</a:t>
              </a:r>
              <a:endParaRPr sz="1400" b="1" dirty="0"/>
            </a:p>
          </p:txBody>
        </p:sp>
        <p:sp>
          <p:nvSpPr>
            <p:cNvPr id="38" name="Shape">
              <a:extLst>
                <a:ext uri="{FF2B5EF4-FFF2-40B4-BE49-F238E27FC236}">
                  <a16:creationId xmlns:a16="http://schemas.microsoft.com/office/drawing/2014/main" id="{92EA9797-2E59-2544-BA0D-25251E17FCD0}"/>
                </a:ext>
              </a:extLst>
            </p:cNvPr>
            <p:cNvSpPr/>
            <p:nvPr/>
          </p:nvSpPr>
          <p:spPr>
            <a:xfrm>
              <a:off x="4277447" y="1716003"/>
              <a:ext cx="1263062" cy="766966"/>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rgbClr val="ED7D31"/>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grpSp>
      <p:grpSp>
        <p:nvGrpSpPr>
          <p:cNvPr id="73" name="Group 72">
            <a:extLst>
              <a:ext uri="{FF2B5EF4-FFF2-40B4-BE49-F238E27FC236}">
                <a16:creationId xmlns:a16="http://schemas.microsoft.com/office/drawing/2014/main" id="{14192B09-7E04-8EAA-0800-93CC20BE09EC}"/>
              </a:ext>
            </a:extLst>
          </p:cNvPr>
          <p:cNvGrpSpPr/>
          <p:nvPr/>
        </p:nvGrpSpPr>
        <p:grpSpPr>
          <a:xfrm>
            <a:off x="11605078" y="4431368"/>
            <a:ext cx="2923723" cy="1167741"/>
            <a:chOff x="1929614" y="2845129"/>
            <a:chExt cx="2923723" cy="1167741"/>
          </a:xfrm>
        </p:grpSpPr>
        <p:sp>
          <p:nvSpPr>
            <p:cNvPr id="25" name="Circle">
              <a:extLst>
                <a:ext uri="{FF2B5EF4-FFF2-40B4-BE49-F238E27FC236}">
                  <a16:creationId xmlns:a16="http://schemas.microsoft.com/office/drawing/2014/main" id="{F347D888-8809-664C-981D-4398DE723E11}"/>
                </a:ext>
              </a:extLst>
            </p:cNvPr>
            <p:cNvSpPr/>
            <p:nvPr/>
          </p:nvSpPr>
          <p:spPr>
            <a:xfrm>
              <a:off x="1929614" y="3263210"/>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6" name="Circle">
              <a:extLst>
                <a:ext uri="{FF2B5EF4-FFF2-40B4-BE49-F238E27FC236}">
                  <a16:creationId xmlns:a16="http://schemas.microsoft.com/office/drawing/2014/main" id="{C60371D6-8662-4648-A3B7-65C0D3294683}"/>
                </a:ext>
              </a:extLst>
            </p:cNvPr>
            <p:cNvSpPr/>
            <p:nvPr/>
          </p:nvSpPr>
          <p:spPr>
            <a:xfrm>
              <a:off x="1929614" y="3695706"/>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7" name="Circle">
              <a:extLst>
                <a:ext uri="{FF2B5EF4-FFF2-40B4-BE49-F238E27FC236}">
                  <a16:creationId xmlns:a16="http://schemas.microsoft.com/office/drawing/2014/main" id="{573AA17F-BB3B-E64E-99D7-69ED3C31DF12}"/>
                </a:ext>
              </a:extLst>
            </p:cNvPr>
            <p:cNvSpPr/>
            <p:nvPr/>
          </p:nvSpPr>
          <p:spPr>
            <a:xfrm>
              <a:off x="1929614" y="2845129"/>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2" name="Shape">
              <a:extLst>
                <a:ext uri="{FF2B5EF4-FFF2-40B4-BE49-F238E27FC236}">
                  <a16:creationId xmlns:a16="http://schemas.microsoft.com/office/drawing/2014/main" id="{E47119C2-3D7E-CB4E-AD12-478BC1035518}"/>
                </a:ext>
              </a:extLst>
            </p:cNvPr>
            <p:cNvSpPr/>
            <p:nvPr/>
          </p:nvSpPr>
          <p:spPr>
            <a:xfrm>
              <a:off x="2030529" y="2954845"/>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5" name="Shape">
              <a:extLst>
                <a:ext uri="{FF2B5EF4-FFF2-40B4-BE49-F238E27FC236}">
                  <a16:creationId xmlns:a16="http://schemas.microsoft.com/office/drawing/2014/main" id="{F06F38D1-CC9B-684A-82D9-E9DAD406D5C7}"/>
                </a:ext>
              </a:extLst>
            </p:cNvPr>
            <p:cNvSpPr/>
            <p:nvPr/>
          </p:nvSpPr>
          <p:spPr>
            <a:xfrm>
              <a:off x="2621608" y="3205542"/>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solidFill>
              <a:schemeClr val="accent6"/>
            </a:solidFill>
            <a:ln w="12700">
              <a:miter lim="400000"/>
            </a:ln>
          </p:spPr>
          <p:txBody>
            <a:bodyPr lIns="38100" tIns="38100" rIns="38100" bIns="38100" anchor="ctr"/>
            <a:lstStyle/>
            <a:p>
              <a:pPr algn="ctr"/>
              <a:r>
                <a:rPr lang="fr-CA" sz="1400" b="1" dirty="0"/>
                <a:t>LOREM IPSUM</a:t>
              </a:r>
            </a:p>
          </p:txBody>
        </p:sp>
        <p:sp>
          <p:nvSpPr>
            <p:cNvPr id="39" name="Shape">
              <a:extLst>
                <a:ext uri="{FF2B5EF4-FFF2-40B4-BE49-F238E27FC236}">
                  <a16:creationId xmlns:a16="http://schemas.microsoft.com/office/drawing/2014/main" id="{D5CE67A0-A680-E748-B4DB-DA2E2B1971E5}"/>
                </a:ext>
              </a:extLst>
            </p:cNvPr>
            <p:cNvSpPr/>
            <p:nvPr/>
          </p:nvSpPr>
          <p:spPr>
            <a:xfrm>
              <a:off x="4048848" y="3349708"/>
              <a:ext cx="804489" cy="152819"/>
            </a:xfrm>
            <a:custGeom>
              <a:avLst/>
              <a:gdLst/>
              <a:ahLst/>
              <a:cxnLst>
                <a:cxn ang="0">
                  <a:pos x="wd2" y="hd2"/>
                </a:cxn>
                <a:cxn ang="5400000">
                  <a:pos x="wd2" y="hd2"/>
                </a:cxn>
                <a:cxn ang="10800000">
                  <a:pos x="wd2" y="hd2"/>
                </a:cxn>
                <a:cxn ang="16200000">
                  <a:pos x="wd2" y="hd2"/>
                </a:cxn>
              </a:cxnLst>
              <a:rect l="0" t="0" r="r" b="b"/>
              <a:pathLst>
                <a:path w="21563" h="21600" extrusionOk="0">
                  <a:moveTo>
                    <a:pt x="2011" y="21600"/>
                  </a:moveTo>
                  <a:cubicBezTo>
                    <a:pt x="2861" y="21600"/>
                    <a:pt x="3634" y="18747"/>
                    <a:pt x="3943" y="14875"/>
                  </a:cubicBezTo>
                  <a:lnTo>
                    <a:pt x="21563" y="14875"/>
                  </a:lnTo>
                  <a:lnTo>
                    <a:pt x="21563" y="6725"/>
                  </a:lnTo>
                  <a:lnTo>
                    <a:pt x="3943" y="6725"/>
                  </a:lnTo>
                  <a:cubicBezTo>
                    <a:pt x="3634" y="2649"/>
                    <a:pt x="2900" y="0"/>
                    <a:pt x="2050" y="0"/>
                  </a:cubicBezTo>
                  <a:cubicBezTo>
                    <a:pt x="890" y="0"/>
                    <a:pt x="2" y="4890"/>
                    <a:pt x="2" y="10800"/>
                  </a:cubicBezTo>
                  <a:cubicBezTo>
                    <a:pt x="-37" y="16709"/>
                    <a:pt x="890" y="21600"/>
                    <a:pt x="2011" y="2160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grpSp>
      <p:grpSp>
        <p:nvGrpSpPr>
          <p:cNvPr id="114" name="Group 113">
            <a:extLst>
              <a:ext uri="{FF2B5EF4-FFF2-40B4-BE49-F238E27FC236}">
                <a16:creationId xmlns:a16="http://schemas.microsoft.com/office/drawing/2014/main" id="{578FFE1D-5BDA-6318-AD9D-A60AC40BC69E}"/>
              </a:ext>
            </a:extLst>
          </p:cNvPr>
          <p:cNvGrpSpPr/>
          <p:nvPr/>
        </p:nvGrpSpPr>
        <p:grpSpPr>
          <a:xfrm>
            <a:off x="11100496" y="558072"/>
            <a:ext cx="3339791" cy="2908344"/>
            <a:chOff x="4428909" y="2835824"/>
            <a:chExt cx="3339791" cy="2908344"/>
          </a:xfrm>
        </p:grpSpPr>
        <p:sp>
          <p:nvSpPr>
            <p:cNvPr id="41" name="Circle">
              <a:extLst>
                <a:ext uri="{FF2B5EF4-FFF2-40B4-BE49-F238E27FC236}">
                  <a16:creationId xmlns:a16="http://schemas.microsoft.com/office/drawing/2014/main" id="{DDC8DF1D-5C40-264A-8734-CFF555E63E50}"/>
                </a:ext>
              </a:extLst>
            </p:cNvPr>
            <p:cNvSpPr/>
            <p:nvPr/>
          </p:nvSpPr>
          <p:spPr>
            <a:xfrm>
              <a:off x="5703905" y="3679369"/>
              <a:ext cx="2064795" cy="2064799"/>
            </a:xfrm>
            <a:prstGeom prst="ellipse">
              <a:avLst/>
            </a:prstGeom>
            <a:solidFill>
              <a:srgbClr val="F1F1F2"/>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grpSp>
          <p:nvGrpSpPr>
            <p:cNvPr id="113" name="Group 112">
              <a:extLst>
                <a:ext uri="{FF2B5EF4-FFF2-40B4-BE49-F238E27FC236}">
                  <a16:creationId xmlns:a16="http://schemas.microsoft.com/office/drawing/2014/main" id="{21F97BB9-33AA-0A9F-FF9D-A5A246017A73}"/>
                </a:ext>
              </a:extLst>
            </p:cNvPr>
            <p:cNvGrpSpPr/>
            <p:nvPr/>
          </p:nvGrpSpPr>
          <p:grpSpPr>
            <a:xfrm>
              <a:off x="4428909" y="2835824"/>
              <a:ext cx="2623816" cy="2623816"/>
              <a:chOff x="4428909" y="2835824"/>
              <a:chExt cx="2623816" cy="2623816"/>
            </a:xfrm>
          </p:grpSpPr>
          <p:sp>
            <p:nvSpPr>
              <p:cNvPr id="40" name="Shape">
                <a:extLst>
                  <a:ext uri="{FF2B5EF4-FFF2-40B4-BE49-F238E27FC236}">
                    <a16:creationId xmlns:a16="http://schemas.microsoft.com/office/drawing/2014/main" id="{3E790A31-091C-A942-9A9E-85DC86EE0187}"/>
                  </a:ext>
                </a:extLst>
              </p:cNvPr>
              <p:cNvSpPr/>
              <p:nvPr/>
            </p:nvSpPr>
            <p:spPr>
              <a:xfrm>
                <a:off x="4428909" y="2835824"/>
                <a:ext cx="2623816" cy="26238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2" y="21600"/>
                      <a:pt x="0" y="16758"/>
                      <a:pt x="0" y="10800"/>
                    </a:cubicBezTo>
                    <a:cubicBezTo>
                      <a:pt x="0" y="4842"/>
                      <a:pt x="4842" y="0"/>
                      <a:pt x="10800" y="0"/>
                    </a:cubicBezTo>
                    <a:cubicBezTo>
                      <a:pt x="16758" y="0"/>
                      <a:pt x="21600" y="4842"/>
                      <a:pt x="21600" y="10800"/>
                    </a:cubicBezTo>
                    <a:cubicBezTo>
                      <a:pt x="21600" y="16758"/>
                      <a:pt x="16758" y="21600"/>
                      <a:pt x="10800" y="21600"/>
                    </a:cubicBezTo>
                    <a:close/>
                    <a:moveTo>
                      <a:pt x="10800" y="1412"/>
                    </a:moveTo>
                    <a:cubicBezTo>
                      <a:pt x="5625" y="1412"/>
                      <a:pt x="1424" y="5614"/>
                      <a:pt x="1424" y="10788"/>
                    </a:cubicBezTo>
                    <a:cubicBezTo>
                      <a:pt x="1424" y="15963"/>
                      <a:pt x="5625" y="20164"/>
                      <a:pt x="10800" y="20164"/>
                    </a:cubicBezTo>
                    <a:cubicBezTo>
                      <a:pt x="15975" y="20164"/>
                      <a:pt x="20176" y="15963"/>
                      <a:pt x="20176" y="10788"/>
                    </a:cubicBezTo>
                    <a:cubicBezTo>
                      <a:pt x="20176" y="5614"/>
                      <a:pt x="15975" y="1412"/>
                      <a:pt x="10800" y="1412"/>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62" name="TextBox 61">
                <a:extLst>
                  <a:ext uri="{FF2B5EF4-FFF2-40B4-BE49-F238E27FC236}">
                    <a16:creationId xmlns:a16="http://schemas.microsoft.com/office/drawing/2014/main" id="{92E2D954-744A-9942-ACA4-97ABAD415A0D}"/>
                  </a:ext>
                </a:extLst>
              </p:cNvPr>
              <p:cNvSpPr txBox="1"/>
              <p:nvPr/>
            </p:nvSpPr>
            <p:spPr>
              <a:xfrm>
                <a:off x="4857499" y="3952851"/>
                <a:ext cx="1783912" cy="923330"/>
              </a:xfrm>
              <a:prstGeom prst="rect">
                <a:avLst/>
              </a:prstGeom>
              <a:noFill/>
            </p:spPr>
            <p:txBody>
              <a:bodyPr wrap="square" lIns="0" rIns="0" rtlCol="0" anchor="b">
                <a:spAutoFit/>
              </a:bodyPr>
              <a:lstStyle/>
              <a:p>
                <a:pPr algn="ctr"/>
                <a:r>
                  <a:rPr lang="en-US" b="1" noProof="1">
                    <a:solidFill>
                      <a:schemeClr val="bg2">
                        <a:lumMod val="25000"/>
                      </a:schemeClr>
                    </a:solidFill>
                    <a:latin typeface="Poppins Medium" panose="00000600000000000000" pitchFamily="2" charset="0"/>
                    <a:cs typeface="Poppins Medium" panose="00000600000000000000" pitchFamily="2" charset="0"/>
                  </a:rPr>
                  <a:t>Auto  Generation Pipeline</a:t>
                </a:r>
              </a:p>
            </p:txBody>
          </p:sp>
        </p:grpSp>
        <p:pic>
          <p:nvPicPr>
            <p:cNvPr id="82" name="Graphic 81" descr="Flowchart outline">
              <a:extLst>
                <a:ext uri="{FF2B5EF4-FFF2-40B4-BE49-F238E27FC236}">
                  <a16:creationId xmlns:a16="http://schemas.microsoft.com/office/drawing/2014/main" id="{8D1CB155-BB75-2B73-57D5-561F235529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9589" y="3059097"/>
              <a:ext cx="914400" cy="914400"/>
            </a:xfrm>
            <a:prstGeom prst="rect">
              <a:avLst/>
            </a:prstGeom>
          </p:spPr>
        </p:pic>
      </p:grpSp>
      <p:pic>
        <p:nvPicPr>
          <p:cNvPr id="78" name="Graphic 77" descr="Fast Forward outline">
            <a:extLst>
              <a:ext uri="{FF2B5EF4-FFF2-40B4-BE49-F238E27FC236}">
                <a16:creationId xmlns:a16="http://schemas.microsoft.com/office/drawing/2014/main" id="{53BFC165-CFEB-4EFD-1988-C0A567A5D9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613497" y="2277531"/>
            <a:ext cx="637632" cy="637632"/>
          </a:xfrm>
          <a:prstGeom prst="rect">
            <a:avLst/>
          </a:prstGeom>
        </p:spPr>
      </p:pic>
      <p:sp>
        <p:nvSpPr>
          <p:cNvPr id="95" name="TextBox 94">
            <a:extLst>
              <a:ext uri="{FF2B5EF4-FFF2-40B4-BE49-F238E27FC236}">
                <a16:creationId xmlns:a16="http://schemas.microsoft.com/office/drawing/2014/main" id="{92283762-38E4-D194-36EF-52676E2D578F}"/>
              </a:ext>
            </a:extLst>
          </p:cNvPr>
          <p:cNvSpPr txBox="1"/>
          <p:nvPr/>
        </p:nvSpPr>
        <p:spPr>
          <a:xfrm>
            <a:off x="495299" y="136525"/>
            <a:ext cx="8362951" cy="954107"/>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Auto Generation for ImageJ Op</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106" name="Group 105">
            <a:extLst>
              <a:ext uri="{FF2B5EF4-FFF2-40B4-BE49-F238E27FC236}">
                <a16:creationId xmlns:a16="http://schemas.microsoft.com/office/drawing/2014/main" id="{2D17E33B-A0A9-72FC-CD1A-059428C022AF}"/>
              </a:ext>
            </a:extLst>
          </p:cNvPr>
          <p:cNvGrpSpPr/>
          <p:nvPr/>
        </p:nvGrpSpPr>
        <p:grpSpPr>
          <a:xfrm>
            <a:off x="1717808" y="6026279"/>
            <a:ext cx="3765545" cy="1157583"/>
            <a:chOff x="4262534" y="4718271"/>
            <a:chExt cx="3765545" cy="1157583"/>
          </a:xfrm>
        </p:grpSpPr>
        <p:grpSp>
          <p:nvGrpSpPr>
            <p:cNvPr id="101" name="Group 100">
              <a:extLst>
                <a:ext uri="{FF2B5EF4-FFF2-40B4-BE49-F238E27FC236}">
                  <a16:creationId xmlns:a16="http://schemas.microsoft.com/office/drawing/2014/main" id="{2ECCA8DC-FFB8-4EA0-913F-6A321026791C}"/>
                </a:ext>
              </a:extLst>
            </p:cNvPr>
            <p:cNvGrpSpPr/>
            <p:nvPr/>
          </p:nvGrpSpPr>
          <p:grpSpPr>
            <a:xfrm rot="10800000">
              <a:off x="4262534" y="4718271"/>
              <a:ext cx="3765545" cy="1157583"/>
              <a:chOff x="1774964" y="1325386"/>
              <a:chExt cx="3765545" cy="1157583"/>
            </a:xfrm>
          </p:grpSpPr>
          <p:sp>
            <p:nvSpPr>
              <p:cNvPr id="102" name="Shape">
                <a:extLst>
                  <a:ext uri="{FF2B5EF4-FFF2-40B4-BE49-F238E27FC236}">
                    <a16:creationId xmlns:a16="http://schemas.microsoft.com/office/drawing/2014/main" id="{507EA471-6F0C-1313-88DC-29DCA631F754}"/>
                  </a:ext>
                </a:extLst>
              </p:cNvPr>
              <p:cNvSpPr/>
              <p:nvPr/>
            </p:nvSpPr>
            <p:spPr>
              <a:xfrm>
                <a:off x="1774964" y="1325386"/>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rgbClr val="ED7D31"/>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04" name="Shape">
                <a:extLst>
                  <a:ext uri="{FF2B5EF4-FFF2-40B4-BE49-F238E27FC236}">
                    <a16:creationId xmlns:a16="http://schemas.microsoft.com/office/drawing/2014/main" id="{C390A85E-10E5-B8FF-E175-031446595255}"/>
                  </a:ext>
                </a:extLst>
              </p:cNvPr>
              <p:cNvSpPr/>
              <p:nvPr/>
            </p:nvSpPr>
            <p:spPr>
              <a:xfrm>
                <a:off x="4277447" y="1716003"/>
                <a:ext cx="1263062" cy="766966"/>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rgbClr val="ED7D31"/>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grpSp>
        <p:sp>
          <p:nvSpPr>
            <p:cNvPr id="105" name="Shape">
              <a:extLst>
                <a:ext uri="{FF2B5EF4-FFF2-40B4-BE49-F238E27FC236}">
                  <a16:creationId xmlns:a16="http://schemas.microsoft.com/office/drawing/2014/main" id="{C84665BB-2848-B395-42A0-EAFC356B83E2}"/>
                </a:ext>
              </a:extLst>
            </p:cNvPr>
            <p:cNvSpPr/>
            <p:nvPr/>
          </p:nvSpPr>
          <p:spPr>
            <a:xfrm>
              <a:off x="5506737" y="5184852"/>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ED7D31"/>
              </a:solidFill>
              <a:miter lim="400000"/>
            </a:ln>
          </p:spPr>
          <p:txBody>
            <a:bodyPr lIns="38100" tIns="38100" rIns="38100" bIns="38100" anchor="ctr"/>
            <a:lstStyle/>
            <a:p>
              <a:pPr algn="ctr"/>
              <a:r>
                <a:rPr lang="fr-CA" sz="1400" b="1" dirty="0"/>
                <a:t>LOREM IPSUM</a:t>
              </a:r>
              <a:endParaRPr sz="1400" b="1" dirty="0"/>
            </a:p>
          </p:txBody>
        </p:sp>
      </p:grpSp>
      <p:grpSp>
        <p:nvGrpSpPr>
          <p:cNvPr id="115" name="Group 114">
            <a:extLst>
              <a:ext uri="{FF2B5EF4-FFF2-40B4-BE49-F238E27FC236}">
                <a16:creationId xmlns:a16="http://schemas.microsoft.com/office/drawing/2014/main" id="{B9496EF6-0258-6D3C-68AE-D8870AA4627D}"/>
              </a:ext>
            </a:extLst>
          </p:cNvPr>
          <p:cNvGrpSpPr/>
          <p:nvPr/>
        </p:nvGrpSpPr>
        <p:grpSpPr>
          <a:xfrm>
            <a:off x="839726" y="2277531"/>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 `</a:t>
              </a:r>
              <a:r>
                <a:rPr lang="en-US" sz="1400" noProof="1">
                  <a:solidFill>
                    <a:schemeClr val="accent6">
                      <a:lumMod val="50000"/>
                    </a:schemeClr>
                  </a:solidFill>
                  <a:latin typeface="Poppins" panose="00000500000000000000" pitchFamily="2" charset="0"/>
                  <a:ea typeface="Open Sans" panose="020B0606030504020204" pitchFamily="34" charset="0"/>
                  <a:cs typeface="Poppins" panose="00000500000000000000" pitchFamily="2" charset="0"/>
                </a:rPr>
                <a:t>filter.median</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sp>
        <p:nvSpPr>
          <p:cNvPr id="13" name="Shape">
            <a:extLst>
              <a:ext uri="{FF2B5EF4-FFF2-40B4-BE49-F238E27FC236}">
                <a16:creationId xmlns:a16="http://schemas.microsoft.com/office/drawing/2014/main" id="{DE527A8C-BAF4-234C-B2EA-35B03952CA42}"/>
              </a:ext>
            </a:extLst>
          </p:cNvPr>
          <p:cNvSpPr/>
          <p:nvPr/>
        </p:nvSpPr>
        <p:spPr>
          <a:xfrm>
            <a:off x="13529149" y="268299"/>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15"/>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9" name="Shape">
            <a:extLst>
              <a:ext uri="{FF2B5EF4-FFF2-40B4-BE49-F238E27FC236}">
                <a16:creationId xmlns:a16="http://schemas.microsoft.com/office/drawing/2014/main" id="{A222D2C3-399A-4D4F-8F3B-448B44440E74}"/>
              </a:ext>
            </a:extLst>
          </p:cNvPr>
          <p:cNvSpPr/>
          <p:nvPr/>
        </p:nvSpPr>
        <p:spPr>
          <a:xfrm>
            <a:off x="12160504" y="5342490"/>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grpSp>
        <p:nvGrpSpPr>
          <p:cNvPr id="116" name="Group 115">
            <a:extLst>
              <a:ext uri="{FF2B5EF4-FFF2-40B4-BE49-F238E27FC236}">
                <a16:creationId xmlns:a16="http://schemas.microsoft.com/office/drawing/2014/main" id="{85394082-BC4E-A0D7-2AEF-1CB070F2F0B7}"/>
              </a:ext>
            </a:extLst>
          </p:cNvPr>
          <p:cNvGrpSpPr/>
          <p:nvPr/>
        </p:nvGrpSpPr>
        <p:grpSpPr>
          <a:xfrm>
            <a:off x="7020717" y="1112685"/>
            <a:ext cx="4054972" cy="4571454"/>
            <a:chOff x="206338" y="1632064"/>
            <a:chExt cx="3482594" cy="1873534"/>
          </a:xfrm>
        </p:grpSpPr>
        <p:grpSp>
          <p:nvGrpSpPr>
            <p:cNvPr id="117" name="Group 116">
              <a:extLst>
                <a:ext uri="{FF2B5EF4-FFF2-40B4-BE49-F238E27FC236}">
                  <a16:creationId xmlns:a16="http://schemas.microsoft.com/office/drawing/2014/main" id="{3802F601-6EA3-0E56-82F1-39FDE2CAF5FD}"/>
                </a:ext>
              </a:extLst>
            </p:cNvPr>
            <p:cNvGrpSpPr/>
            <p:nvPr/>
          </p:nvGrpSpPr>
          <p:grpSpPr>
            <a:xfrm>
              <a:off x="210903" y="1632064"/>
              <a:ext cx="3478029" cy="1873534"/>
              <a:chOff x="5938156" y="2023975"/>
              <a:chExt cx="2569465" cy="551055"/>
            </a:xfrm>
          </p:grpSpPr>
          <p:sp>
            <p:nvSpPr>
              <p:cNvPr id="119" name="Rectangle 118">
                <a:extLst>
                  <a:ext uri="{FF2B5EF4-FFF2-40B4-BE49-F238E27FC236}">
                    <a16:creationId xmlns:a16="http://schemas.microsoft.com/office/drawing/2014/main" id="{61471A1E-A200-6A22-459A-D33FF9BCD6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0" name="Group 119">
                <a:extLst>
                  <a:ext uri="{FF2B5EF4-FFF2-40B4-BE49-F238E27FC236}">
                    <a16:creationId xmlns:a16="http://schemas.microsoft.com/office/drawing/2014/main" id="{D8B42156-3911-FADB-1741-E02B736CB7E5}"/>
                  </a:ext>
                </a:extLst>
              </p:cNvPr>
              <p:cNvGrpSpPr/>
              <p:nvPr/>
            </p:nvGrpSpPr>
            <p:grpSpPr>
              <a:xfrm>
                <a:off x="5938156" y="2023975"/>
                <a:ext cx="2569465" cy="551055"/>
                <a:chOff x="5921827" y="3617001"/>
                <a:chExt cx="2569465" cy="551055"/>
              </a:xfrm>
              <a:effectLst/>
            </p:grpSpPr>
            <p:sp>
              <p:nvSpPr>
                <p:cNvPr id="121" name="Rectangle 120">
                  <a:extLst>
                    <a:ext uri="{FF2B5EF4-FFF2-40B4-BE49-F238E27FC236}">
                      <a16:creationId xmlns:a16="http://schemas.microsoft.com/office/drawing/2014/main" id="{A14761C7-BB71-C4AB-2702-485979DFFAB4}"/>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a:extLst>
                    <a:ext uri="{FF2B5EF4-FFF2-40B4-BE49-F238E27FC236}">
                      <a16:creationId xmlns:a16="http://schemas.microsoft.com/office/drawing/2014/main" id="{5AC375D6-7922-07B1-84BB-25087D307419}"/>
                    </a:ext>
                  </a:extLst>
                </p:cNvPr>
                <p:cNvSpPr/>
                <p:nvPr/>
              </p:nvSpPr>
              <p:spPr>
                <a:xfrm>
                  <a:off x="5921827" y="3617001"/>
                  <a:ext cx="2569464" cy="7028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18" name="Rectangle 117">
              <a:extLst>
                <a:ext uri="{FF2B5EF4-FFF2-40B4-BE49-F238E27FC236}">
                  <a16:creationId xmlns:a16="http://schemas.microsoft.com/office/drawing/2014/main" id="{01631C53-40F8-252F-A631-C9F05BE5E08C}"/>
                </a:ext>
              </a:extLst>
            </p:cNvPr>
            <p:cNvSpPr/>
            <p:nvPr/>
          </p:nvSpPr>
          <p:spPr>
            <a:xfrm>
              <a:off x="206338" y="1911066"/>
              <a:ext cx="3389197" cy="722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Node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spTree>
    <p:extLst>
      <p:ext uri="{BB962C8B-B14F-4D97-AF65-F5344CB8AC3E}">
        <p14:creationId xmlns:p14="http://schemas.microsoft.com/office/powerpoint/2010/main" val="531089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ircle">
            <a:extLst>
              <a:ext uri="{FF2B5EF4-FFF2-40B4-BE49-F238E27FC236}">
                <a16:creationId xmlns:a16="http://schemas.microsoft.com/office/drawing/2014/main" id="{DDC8DF1D-5C40-264A-8734-CFF555E63E50}"/>
              </a:ext>
            </a:extLst>
          </p:cNvPr>
          <p:cNvSpPr/>
          <p:nvPr/>
        </p:nvSpPr>
        <p:spPr>
          <a:xfrm>
            <a:off x="11731385" y="986580"/>
            <a:ext cx="2064795" cy="2064799"/>
          </a:xfrm>
          <a:prstGeom prst="ellipse">
            <a:avLst/>
          </a:prstGeom>
          <a:solidFill>
            <a:srgbClr val="F1F1F2"/>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grpSp>
        <p:nvGrpSpPr>
          <p:cNvPr id="69" name="Group 68">
            <a:extLst>
              <a:ext uri="{FF2B5EF4-FFF2-40B4-BE49-F238E27FC236}">
                <a16:creationId xmlns:a16="http://schemas.microsoft.com/office/drawing/2014/main" id="{925ECF63-C47E-BC52-76C0-8D682749967D}"/>
              </a:ext>
            </a:extLst>
          </p:cNvPr>
          <p:cNvGrpSpPr/>
          <p:nvPr/>
        </p:nvGrpSpPr>
        <p:grpSpPr>
          <a:xfrm>
            <a:off x="7766479" y="953737"/>
            <a:ext cx="3387893" cy="1285961"/>
            <a:chOff x="6874493" y="1216058"/>
            <a:chExt cx="3387893" cy="1285961"/>
          </a:xfrm>
        </p:grpSpPr>
        <p:sp>
          <p:nvSpPr>
            <p:cNvPr id="4" name="Circle">
              <a:extLst>
                <a:ext uri="{FF2B5EF4-FFF2-40B4-BE49-F238E27FC236}">
                  <a16:creationId xmlns:a16="http://schemas.microsoft.com/office/drawing/2014/main" id="{E414C7A9-B230-2D4A-B4EC-C72841390F1D}"/>
                </a:ext>
              </a:extLst>
            </p:cNvPr>
            <p:cNvSpPr/>
            <p:nvPr/>
          </p:nvSpPr>
          <p:spPr>
            <a:xfrm>
              <a:off x="9945222" y="1648555"/>
              <a:ext cx="317164" cy="317164"/>
            </a:xfrm>
            <a:prstGeom prst="ellipse">
              <a:avLst/>
            </a:prstGeom>
            <a:solidFill>
              <a:schemeClr val="accent4"/>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5" name="Circle">
              <a:extLst>
                <a:ext uri="{FF2B5EF4-FFF2-40B4-BE49-F238E27FC236}">
                  <a16:creationId xmlns:a16="http://schemas.microsoft.com/office/drawing/2014/main" id="{341EEE21-E09B-D747-AC0F-EF1C72FAEF2B}"/>
                </a:ext>
              </a:extLst>
            </p:cNvPr>
            <p:cNvSpPr/>
            <p:nvPr/>
          </p:nvSpPr>
          <p:spPr>
            <a:xfrm>
              <a:off x="9945222" y="1216058"/>
              <a:ext cx="317164" cy="317164"/>
            </a:xfrm>
            <a:prstGeom prst="ellipse">
              <a:avLst/>
            </a:prstGeom>
            <a:solidFill>
              <a:schemeClr val="accent4"/>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6" name="Circle">
              <a:extLst>
                <a:ext uri="{FF2B5EF4-FFF2-40B4-BE49-F238E27FC236}">
                  <a16:creationId xmlns:a16="http://schemas.microsoft.com/office/drawing/2014/main" id="{72554EE6-E89A-A744-819D-18B0DEFE3F91}"/>
                </a:ext>
              </a:extLst>
            </p:cNvPr>
            <p:cNvSpPr/>
            <p:nvPr/>
          </p:nvSpPr>
          <p:spPr>
            <a:xfrm>
              <a:off x="9945222" y="2066635"/>
              <a:ext cx="317164" cy="317164"/>
            </a:xfrm>
            <a:prstGeom prst="ellipse">
              <a:avLst/>
            </a:prstGeom>
            <a:solidFill>
              <a:schemeClr val="accent4"/>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3" name="Shape">
              <a:extLst>
                <a:ext uri="{FF2B5EF4-FFF2-40B4-BE49-F238E27FC236}">
                  <a16:creationId xmlns:a16="http://schemas.microsoft.com/office/drawing/2014/main" id="{DE527A8C-BAF4-234C-B2EA-35B03952CA42}"/>
                </a:ext>
              </a:extLst>
            </p:cNvPr>
            <p:cNvSpPr/>
            <p:nvPr/>
          </p:nvSpPr>
          <p:spPr>
            <a:xfrm>
              <a:off x="9310893" y="1316974"/>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15"/>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6" name="Shape">
              <a:extLst>
                <a:ext uri="{FF2B5EF4-FFF2-40B4-BE49-F238E27FC236}">
                  <a16:creationId xmlns:a16="http://schemas.microsoft.com/office/drawing/2014/main" id="{DE03D917-2534-A140-A38F-D4C33FFE4E80}"/>
                </a:ext>
              </a:extLst>
            </p:cNvPr>
            <p:cNvSpPr/>
            <p:nvPr/>
          </p:nvSpPr>
          <p:spPr>
            <a:xfrm>
              <a:off x="7883652" y="1576471"/>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18764" y="21600"/>
                  </a:moveTo>
                  <a:lnTo>
                    <a:pt x="2836" y="21600"/>
                  </a:lnTo>
                  <a:cubicBezTo>
                    <a:pt x="1271" y="21600"/>
                    <a:pt x="0" y="16761"/>
                    <a:pt x="0" y="10800"/>
                  </a:cubicBezTo>
                  <a:lnTo>
                    <a:pt x="0" y="10800"/>
                  </a:lnTo>
                  <a:cubicBezTo>
                    <a:pt x="0" y="4839"/>
                    <a:pt x="1271" y="0"/>
                    <a:pt x="2836" y="0"/>
                  </a:cubicBezTo>
                  <a:lnTo>
                    <a:pt x="18764" y="0"/>
                  </a:lnTo>
                  <a:cubicBezTo>
                    <a:pt x="20329" y="0"/>
                    <a:pt x="21600" y="4839"/>
                    <a:pt x="21600" y="10800"/>
                  </a:cubicBezTo>
                  <a:lnTo>
                    <a:pt x="21600" y="10800"/>
                  </a:lnTo>
                  <a:cubicBezTo>
                    <a:pt x="21600" y="16831"/>
                    <a:pt x="20329" y="21600"/>
                    <a:pt x="18764" y="21600"/>
                  </a:cubicBezTo>
                  <a:close/>
                </a:path>
              </a:pathLst>
            </a:custGeom>
            <a:solidFill>
              <a:schemeClr val="accent4"/>
            </a:solidFill>
            <a:ln w="12700">
              <a:miter lim="400000"/>
            </a:ln>
          </p:spPr>
          <p:txBody>
            <a:bodyPr lIns="38100" tIns="38100" rIns="38100" bIns="38100" anchor="ctr"/>
            <a:lstStyle/>
            <a:p>
              <a:pPr algn="ctr"/>
              <a:r>
                <a:rPr lang="fr-CA" sz="1400" b="1" dirty="0"/>
                <a:t>LOREM IPSUM</a:t>
              </a:r>
            </a:p>
          </p:txBody>
        </p:sp>
        <p:sp>
          <p:nvSpPr>
            <p:cNvPr id="19" name="Shape">
              <a:extLst>
                <a:ext uri="{FF2B5EF4-FFF2-40B4-BE49-F238E27FC236}">
                  <a16:creationId xmlns:a16="http://schemas.microsoft.com/office/drawing/2014/main" id="{A222D2C3-399A-4D4F-8F3B-448B44440E74}"/>
                </a:ext>
              </a:extLst>
            </p:cNvPr>
            <p:cNvSpPr/>
            <p:nvPr/>
          </p:nvSpPr>
          <p:spPr>
            <a:xfrm>
              <a:off x="6874493" y="1735053"/>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grpSp>
      <p:grpSp>
        <p:nvGrpSpPr>
          <p:cNvPr id="71" name="Group 70">
            <a:extLst>
              <a:ext uri="{FF2B5EF4-FFF2-40B4-BE49-F238E27FC236}">
                <a16:creationId xmlns:a16="http://schemas.microsoft.com/office/drawing/2014/main" id="{2C69CEF3-6948-B667-9A4B-6596B675F694}"/>
              </a:ext>
            </a:extLst>
          </p:cNvPr>
          <p:cNvGrpSpPr/>
          <p:nvPr/>
        </p:nvGrpSpPr>
        <p:grpSpPr>
          <a:xfrm>
            <a:off x="7003005" y="3639913"/>
            <a:ext cx="3387893" cy="1297492"/>
            <a:chOff x="6874493" y="4344450"/>
            <a:chExt cx="3387893" cy="1297492"/>
          </a:xfrm>
        </p:grpSpPr>
        <p:sp>
          <p:nvSpPr>
            <p:cNvPr id="10" name="Circle">
              <a:extLst>
                <a:ext uri="{FF2B5EF4-FFF2-40B4-BE49-F238E27FC236}">
                  <a16:creationId xmlns:a16="http://schemas.microsoft.com/office/drawing/2014/main" id="{B48B641D-9E9B-404C-9298-A426DB7B15AC}"/>
                </a:ext>
              </a:extLst>
            </p:cNvPr>
            <p:cNvSpPr/>
            <p:nvPr/>
          </p:nvSpPr>
          <p:spPr>
            <a:xfrm>
              <a:off x="9945222" y="4892281"/>
              <a:ext cx="317164" cy="317164"/>
            </a:xfrm>
            <a:prstGeom prst="ellipse">
              <a:avLst/>
            </a:prstGeom>
            <a:solidFill>
              <a:schemeClr val="bg2">
                <a:lumMod val="90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1" name="Circle">
              <a:extLst>
                <a:ext uri="{FF2B5EF4-FFF2-40B4-BE49-F238E27FC236}">
                  <a16:creationId xmlns:a16="http://schemas.microsoft.com/office/drawing/2014/main" id="{D66C5C6D-488C-C441-9186-9CFAF71554D9}"/>
                </a:ext>
              </a:extLst>
            </p:cNvPr>
            <p:cNvSpPr/>
            <p:nvPr/>
          </p:nvSpPr>
          <p:spPr>
            <a:xfrm>
              <a:off x="9945222" y="4474201"/>
              <a:ext cx="317164" cy="317164"/>
            </a:xfrm>
            <a:prstGeom prst="ellipse">
              <a:avLst/>
            </a:prstGeom>
            <a:solidFill>
              <a:schemeClr val="bg2">
                <a:lumMod val="90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2" name="Circle">
              <a:extLst>
                <a:ext uri="{FF2B5EF4-FFF2-40B4-BE49-F238E27FC236}">
                  <a16:creationId xmlns:a16="http://schemas.microsoft.com/office/drawing/2014/main" id="{3E8FA591-7933-5D4D-BD31-8CAF5C966F4E}"/>
                </a:ext>
              </a:extLst>
            </p:cNvPr>
            <p:cNvSpPr/>
            <p:nvPr/>
          </p:nvSpPr>
          <p:spPr>
            <a:xfrm>
              <a:off x="9945222" y="5324778"/>
              <a:ext cx="317164" cy="317164"/>
            </a:xfrm>
            <a:prstGeom prst="ellipse">
              <a:avLst/>
            </a:prstGeom>
            <a:solidFill>
              <a:schemeClr val="bg2">
                <a:lumMod val="90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5" name="Shape">
              <a:extLst>
                <a:ext uri="{FF2B5EF4-FFF2-40B4-BE49-F238E27FC236}">
                  <a16:creationId xmlns:a16="http://schemas.microsoft.com/office/drawing/2014/main" id="{F08A0907-5CD6-E640-B524-FFA3C55AC3B1}"/>
                </a:ext>
              </a:extLst>
            </p:cNvPr>
            <p:cNvSpPr/>
            <p:nvPr/>
          </p:nvSpPr>
          <p:spPr>
            <a:xfrm>
              <a:off x="9310893" y="4578298"/>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15"/>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8" name="Shape">
              <a:extLst>
                <a:ext uri="{FF2B5EF4-FFF2-40B4-BE49-F238E27FC236}">
                  <a16:creationId xmlns:a16="http://schemas.microsoft.com/office/drawing/2014/main" id="{CC3323BE-087C-E245-895A-D0AD215C54DD}"/>
                </a:ext>
              </a:extLst>
            </p:cNvPr>
            <p:cNvSpPr/>
            <p:nvPr/>
          </p:nvSpPr>
          <p:spPr>
            <a:xfrm>
              <a:off x="7883652" y="4834613"/>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18764" y="21600"/>
                  </a:moveTo>
                  <a:lnTo>
                    <a:pt x="2836" y="21600"/>
                  </a:lnTo>
                  <a:cubicBezTo>
                    <a:pt x="1271" y="21600"/>
                    <a:pt x="0" y="16761"/>
                    <a:pt x="0" y="10800"/>
                  </a:cubicBezTo>
                  <a:lnTo>
                    <a:pt x="0" y="10800"/>
                  </a:lnTo>
                  <a:cubicBezTo>
                    <a:pt x="0" y="4839"/>
                    <a:pt x="1271" y="0"/>
                    <a:pt x="2836" y="0"/>
                  </a:cubicBezTo>
                  <a:lnTo>
                    <a:pt x="18764" y="0"/>
                  </a:lnTo>
                  <a:cubicBezTo>
                    <a:pt x="20329" y="0"/>
                    <a:pt x="21600" y="4839"/>
                    <a:pt x="21600" y="10800"/>
                  </a:cubicBezTo>
                  <a:lnTo>
                    <a:pt x="21600" y="10800"/>
                  </a:lnTo>
                  <a:cubicBezTo>
                    <a:pt x="21600" y="16831"/>
                    <a:pt x="20329" y="21600"/>
                    <a:pt x="18764" y="21600"/>
                  </a:cubicBezTo>
                  <a:close/>
                </a:path>
              </a:pathLst>
            </a:custGeom>
            <a:solidFill>
              <a:srgbClr val="ED7D31"/>
            </a:solidFill>
            <a:ln w="12700">
              <a:miter lim="400000"/>
            </a:ln>
          </p:spPr>
          <p:txBody>
            <a:bodyPr lIns="38100" tIns="38100" rIns="38100" bIns="38100" anchor="ctr"/>
            <a:lstStyle/>
            <a:p>
              <a:pPr algn="ctr"/>
              <a:r>
                <a:rPr lang="fr-CA" sz="1400" b="1" dirty="0"/>
                <a:t>LOREM IPSUM</a:t>
              </a:r>
            </a:p>
          </p:txBody>
        </p:sp>
        <p:sp>
          <p:nvSpPr>
            <p:cNvPr id="20" name="Shape">
              <a:extLst>
                <a:ext uri="{FF2B5EF4-FFF2-40B4-BE49-F238E27FC236}">
                  <a16:creationId xmlns:a16="http://schemas.microsoft.com/office/drawing/2014/main" id="{5F517E53-0DB8-EB46-887F-3F892E558CBB}"/>
                </a:ext>
              </a:extLst>
            </p:cNvPr>
            <p:cNvSpPr/>
            <p:nvPr/>
          </p:nvSpPr>
          <p:spPr>
            <a:xfrm>
              <a:off x="6874493" y="4344450"/>
              <a:ext cx="1263062" cy="766966"/>
            </a:xfrm>
            <a:custGeom>
              <a:avLst/>
              <a:gdLst/>
              <a:ahLst/>
              <a:cxnLst>
                <a:cxn ang="0">
                  <a:pos x="wd2" y="hd2"/>
                </a:cxn>
                <a:cxn ang="5400000">
                  <a:pos x="wd2" y="hd2"/>
                </a:cxn>
                <a:cxn ang="10800000">
                  <a:pos x="wd2" y="hd2"/>
                </a:cxn>
                <a:cxn ang="16200000">
                  <a:pos x="wd2" y="hd2"/>
                </a:cxn>
              </a:cxnLst>
              <a:rect l="0" t="0" r="r" b="b"/>
              <a:pathLst>
                <a:path w="21554" h="21600" extrusionOk="0">
                  <a:moveTo>
                    <a:pt x="20296" y="17337"/>
                  </a:moveTo>
                  <a:cubicBezTo>
                    <a:pt x="19755" y="17337"/>
                    <a:pt x="19263" y="17905"/>
                    <a:pt x="19066" y="18677"/>
                  </a:cubicBezTo>
                  <a:lnTo>
                    <a:pt x="12005" y="18677"/>
                  </a:lnTo>
                  <a:lnTo>
                    <a:pt x="689" y="0"/>
                  </a:lnTo>
                  <a:lnTo>
                    <a:pt x="0" y="1137"/>
                  </a:lnTo>
                  <a:lnTo>
                    <a:pt x="11587" y="20260"/>
                  </a:lnTo>
                  <a:lnTo>
                    <a:pt x="19041" y="20260"/>
                  </a:lnTo>
                  <a:cubicBezTo>
                    <a:pt x="19238" y="21072"/>
                    <a:pt x="19706" y="21600"/>
                    <a:pt x="20247" y="21600"/>
                  </a:cubicBezTo>
                  <a:cubicBezTo>
                    <a:pt x="20985" y="21600"/>
                    <a:pt x="21551" y="20626"/>
                    <a:pt x="21551" y="19448"/>
                  </a:cubicBezTo>
                  <a:cubicBezTo>
                    <a:pt x="21600" y="18311"/>
                    <a:pt x="21010" y="17337"/>
                    <a:pt x="20296" y="17337"/>
                  </a:cubicBezTo>
                  <a:close/>
                </a:path>
              </a:pathLst>
            </a:custGeom>
            <a:solidFill>
              <a:srgbClr val="ED7D31"/>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grpSp>
      <p:grpSp>
        <p:nvGrpSpPr>
          <p:cNvPr id="70" name="Group 69">
            <a:extLst>
              <a:ext uri="{FF2B5EF4-FFF2-40B4-BE49-F238E27FC236}">
                <a16:creationId xmlns:a16="http://schemas.microsoft.com/office/drawing/2014/main" id="{B1336082-E574-391F-9AFE-903C5E4F977A}"/>
              </a:ext>
            </a:extLst>
          </p:cNvPr>
          <p:cNvGrpSpPr/>
          <p:nvPr/>
        </p:nvGrpSpPr>
        <p:grpSpPr>
          <a:xfrm>
            <a:off x="11758754" y="4865061"/>
            <a:ext cx="2926563" cy="1167741"/>
            <a:chOff x="7335823" y="2845129"/>
            <a:chExt cx="2926563" cy="1167741"/>
          </a:xfrm>
        </p:grpSpPr>
        <p:sp>
          <p:nvSpPr>
            <p:cNvPr id="7" name="Circle">
              <a:extLst>
                <a:ext uri="{FF2B5EF4-FFF2-40B4-BE49-F238E27FC236}">
                  <a16:creationId xmlns:a16="http://schemas.microsoft.com/office/drawing/2014/main" id="{C42CEC81-AFE8-EE44-B029-22DC41B26A13}"/>
                </a:ext>
              </a:extLst>
            </p:cNvPr>
            <p:cNvSpPr/>
            <p:nvPr/>
          </p:nvSpPr>
          <p:spPr>
            <a:xfrm>
              <a:off x="9945222" y="3263210"/>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8" name="Circle">
              <a:extLst>
                <a:ext uri="{FF2B5EF4-FFF2-40B4-BE49-F238E27FC236}">
                  <a16:creationId xmlns:a16="http://schemas.microsoft.com/office/drawing/2014/main" id="{630AA376-F46C-C74D-AD4F-C81B7AADE991}"/>
                </a:ext>
              </a:extLst>
            </p:cNvPr>
            <p:cNvSpPr/>
            <p:nvPr/>
          </p:nvSpPr>
          <p:spPr>
            <a:xfrm>
              <a:off x="9945222" y="2845129"/>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9" name="Circle">
              <a:extLst>
                <a:ext uri="{FF2B5EF4-FFF2-40B4-BE49-F238E27FC236}">
                  <a16:creationId xmlns:a16="http://schemas.microsoft.com/office/drawing/2014/main" id="{7BB4FCEB-42A1-4641-9371-F80072B8510A}"/>
                </a:ext>
              </a:extLst>
            </p:cNvPr>
            <p:cNvSpPr/>
            <p:nvPr/>
          </p:nvSpPr>
          <p:spPr>
            <a:xfrm>
              <a:off x="9945222" y="3695706"/>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4" name="Shape">
              <a:extLst>
                <a:ext uri="{FF2B5EF4-FFF2-40B4-BE49-F238E27FC236}">
                  <a16:creationId xmlns:a16="http://schemas.microsoft.com/office/drawing/2014/main" id="{62DEC09F-3E96-CC43-94C0-4B2966814665}"/>
                </a:ext>
              </a:extLst>
            </p:cNvPr>
            <p:cNvSpPr/>
            <p:nvPr/>
          </p:nvSpPr>
          <p:spPr>
            <a:xfrm>
              <a:off x="9310893" y="2946045"/>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47"/>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7" name="Shape">
              <a:extLst>
                <a:ext uri="{FF2B5EF4-FFF2-40B4-BE49-F238E27FC236}">
                  <a16:creationId xmlns:a16="http://schemas.microsoft.com/office/drawing/2014/main" id="{B6D386DB-4458-F24D-A200-70E111CFAB7D}"/>
                </a:ext>
              </a:extLst>
            </p:cNvPr>
            <p:cNvSpPr/>
            <p:nvPr/>
          </p:nvSpPr>
          <p:spPr>
            <a:xfrm>
              <a:off x="7883652" y="3205542"/>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18764" y="21600"/>
                  </a:moveTo>
                  <a:lnTo>
                    <a:pt x="2836" y="21600"/>
                  </a:lnTo>
                  <a:cubicBezTo>
                    <a:pt x="1271" y="21600"/>
                    <a:pt x="0" y="16761"/>
                    <a:pt x="0" y="10800"/>
                  </a:cubicBezTo>
                  <a:lnTo>
                    <a:pt x="0" y="10800"/>
                  </a:lnTo>
                  <a:cubicBezTo>
                    <a:pt x="0" y="4839"/>
                    <a:pt x="1271" y="0"/>
                    <a:pt x="2836" y="0"/>
                  </a:cubicBezTo>
                  <a:lnTo>
                    <a:pt x="18764" y="0"/>
                  </a:lnTo>
                  <a:cubicBezTo>
                    <a:pt x="20329" y="0"/>
                    <a:pt x="21600" y="4839"/>
                    <a:pt x="21600" y="10800"/>
                  </a:cubicBezTo>
                  <a:lnTo>
                    <a:pt x="21600" y="10800"/>
                  </a:lnTo>
                  <a:cubicBezTo>
                    <a:pt x="21600" y="16831"/>
                    <a:pt x="20329" y="21600"/>
                    <a:pt x="18764" y="21600"/>
                  </a:cubicBezTo>
                  <a:close/>
                </a:path>
              </a:pathLst>
            </a:custGeom>
            <a:solidFill>
              <a:schemeClr val="accent5"/>
            </a:solidFill>
            <a:ln w="12700">
              <a:miter lim="400000"/>
            </a:ln>
          </p:spPr>
          <p:txBody>
            <a:bodyPr lIns="38100" tIns="38100" rIns="38100" bIns="38100" anchor="ctr"/>
            <a:lstStyle/>
            <a:p>
              <a:pPr algn="ctr"/>
              <a:r>
                <a:rPr lang="fr-CA" sz="1400" b="1" dirty="0">
                  <a:solidFill>
                    <a:schemeClr val="bg1"/>
                  </a:solidFill>
                </a:rPr>
                <a:t>LOREM IPSUM</a:t>
              </a:r>
            </a:p>
          </p:txBody>
        </p:sp>
        <p:sp>
          <p:nvSpPr>
            <p:cNvPr id="21" name="Shape">
              <a:extLst>
                <a:ext uri="{FF2B5EF4-FFF2-40B4-BE49-F238E27FC236}">
                  <a16:creationId xmlns:a16="http://schemas.microsoft.com/office/drawing/2014/main" id="{CB246127-49C5-0845-A80E-1C3BA2F9C9B8}"/>
                </a:ext>
              </a:extLst>
            </p:cNvPr>
            <p:cNvSpPr/>
            <p:nvPr/>
          </p:nvSpPr>
          <p:spPr>
            <a:xfrm>
              <a:off x="7335823" y="3349708"/>
              <a:ext cx="804491" cy="152819"/>
            </a:xfrm>
            <a:custGeom>
              <a:avLst/>
              <a:gdLst/>
              <a:ahLst/>
              <a:cxnLst>
                <a:cxn ang="0">
                  <a:pos x="wd2" y="hd2"/>
                </a:cxn>
                <a:cxn ang="5400000">
                  <a:pos x="wd2" y="hd2"/>
                </a:cxn>
                <a:cxn ang="10800000">
                  <a:pos x="wd2" y="hd2"/>
                </a:cxn>
                <a:cxn ang="16200000">
                  <a:pos x="wd2" y="hd2"/>
                </a:cxn>
              </a:cxnLst>
              <a:rect l="0" t="0" r="r" b="b"/>
              <a:pathLst>
                <a:path w="21563" h="21600" extrusionOk="0">
                  <a:moveTo>
                    <a:pt x="19552" y="0"/>
                  </a:moveTo>
                  <a:cubicBezTo>
                    <a:pt x="18702" y="0"/>
                    <a:pt x="17929" y="2853"/>
                    <a:pt x="17620" y="6725"/>
                  </a:cubicBezTo>
                  <a:lnTo>
                    <a:pt x="0" y="6725"/>
                  </a:lnTo>
                  <a:lnTo>
                    <a:pt x="0" y="14875"/>
                  </a:lnTo>
                  <a:lnTo>
                    <a:pt x="17620" y="14875"/>
                  </a:lnTo>
                  <a:cubicBezTo>
                    <a:pt x="17929" y="18951"/>
                    <a:pt x="18663" y="21600"/>
                    <a:pt x="19513" y="21600"/>
                  </a:cubicBezTo>
                  <a:cubicBezTo>
                    <a:pt x="20673" y="21600"/>
                    <a:pt x="21561" y="16710"/>
                    <a:pt x="21561" y="10800"/>
                  </a:cubicBezTo>
                  <a:cubicBezTo>
                    <a:pt x="21600" y="4890"/>
                    <a:pt x="20673" y="0"/>
                    <a:pt x="19552" y="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grpSp>
      <p:grpSp>
        <p:nvGrpSpPr>
          <p:cNvPr id="72" name="Group 71">
            <a:extLst>
              <a:ext uri="{FF2B5EF4-FFF2-40B4-BE49-F238E27FC236}">
                <a16:creationId xmlns:a16="http://schemas.microsoft.com/office/drawing/2014/main" id="{7AA14940-C454-DA2B-5C2A-AAF8D0196B95}"/>
              </a:ext>
            </a:extLst>
          </p:cNvPr>
          <p:cNvGrpSpPr/>
          <p:nvPr/>
        </p:nvGrpSpPr>
        <p:grpSpPr>
          <a:xfrm>
            <a:off x="396411" y="5624821"/>
            <a:ext cx="3383569" cy="1297492"/>
            <a:chOff x="1929614" y="4344450"/>
            <a:chExt cx="3383569" cy="1297492"/>
          </a:xfrm>
        </p:grpSpPr>
        <p:sp>
          <p:nvSpPr>
            <p:cNvPr id="22" name="Circle">
              <a:extLst>
                <a:ext uri="{FF2B5EF4-FFF2-40B4-BE49-F238E27FC236}">
                  <a16:creationId xmlns:a16="http://schemas.microsoft.com/office/drawing/2014/main" id="{547D44A6-247F-6540-BBD5-6CF642BF9B84}"/>
                </a:ext>
              </a:extLst>
            </p:cNvPr>
            <p:cNvSpPr/>
            <p:nvPr/>
          </p:nvSpPr>
          <p:spPr>
            <a:xfrm>
              <a:off x="1929614" y="4892281"/>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3" name="Circle">
              <a:extLst>
                <a:ext uri="{FF2B5EF4-FFF2-40B4-BE49-F238E27FC236}">
                  <a16:creationId xmlns:a16="http://schemas.microsoft.com/office/drawing/2014/main" id="{37D7C382-14AC-C34C-B3F7-61D3BD1DDAE3}"/>
                </a:ext>
              </a:extLst>
            </p:cNvPr>
            <p:cNvSpPr/>
            <p:nvPr/>
          </p:nvSpPr>
          <p:spPr>
            <a:xfrm>
              <a:off x="1929614" y="5324778"/>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4" name="Circle">
              <a:extLst>
                <a:ext uri="{FF2B5EF4-FFF2-40B4-BE49-F238E27FC236}">
                  <a16:creationId xmlns:a16="http://schemas.microsoft.com/office/drawing/2014/main" id="{9EF677CE-DF6D-D742-A507-D435595FBFB4}"/>
                </a:ext>
              </a:extLst>
            </p:cNvPr>
            <p:cNvSpPr/>
            <p:nvPr/>
          </p:nvSpPr>
          <p:spPr>
            <a:xfrm>
              <a:off x="1929614" y="4474201"/>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1" name="Shape">
              <a:extLst>
                <a:ext uri="{FF2B5EF4-FFF2-40B4-BE49-F238E27FC236}">
                  <a16:creationId xmlns:a16="http://schemas.microsoft.com/office/drawing/2014/main" id="{464225B1-8275-3547-9C1C-D0919D47DFC3}"/>
                </a:ext>
              </a:extLst>
            </p:cNvPr>
            <p:cNvSpPr/>
            <p:nvPr/>
          </p:nvSpPr>
          <p:spPr>
            <a:xfrm>
              <a:off x="2030529" y="4589533"/>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85"/>
                    <a:pt x="2127" y="9360"/>
                    <a:pt x="1467" y="936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4" name="Shape">
              <a:extLst>
                <a:ext uri="{FF2B5EF4-FFF2-40B4-BE49-F238E27FC236}">
                  <a16:creationId xmlns:a16="http://schemas.microsoft.com/office/drawing/2014/main" id="{6D06109A-ECF6-1040-B36D-FDCED55DD93D}"/>
                </a:ext>
              </a:extLst>
            </p:cNvPr>
            <p:cNvSpPr/>
            <p:nvPr/>
          </p:nvSpPr>
          <p:spPr>
            <a:xfrm>
              <a:off x="2621608" y="4834613"/>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solidFill>
              <a:schemeClr val="accent3"/>
            </a:solidFill>
            <a:ln w="12700">
              <a:miter lim="400000"/>
            </a:ln>
          </p:spPr>
          <p:txBody>
            <a:bodyPr lIns="38100" tIns="38100" rIns="38100" bIns="38100" anchor="ctr"/>
            <a:lstStyle/>
            <a:p>
              <a:pPr algn="ctr"/>
              <a:r>
                <a:rPr lang="fr-CA" sz="1400" b="1" dirty="0"/>
                <a:t>LOREM IPSUM</a:t>
              </a:r>
            </a:p>
          </p:txBody>
        </p:sp>
        <p:sp>
          <p:nvSpPr>
            <p:cNvPr id="37" name="Shape">
              <a:extLst>
                <a:ext uri="{FF2B5EF4-FFF2-40B4-BE49-F238E27FC236}">
                  <a16:creationId xmlns:a16="http://schemas.microsoft.com/office/drawing/2014/main" id="{A6573E99-A932-3547-BB67-024D1758D5E2}"/>
                </a:ext>
              </a:extLst>
            </p:cNvPr>
            <p:cNvSpPr/>
            <p:nvPr/>
          </p:nvSpPr>
          <p:spPr>
            <a:xfrm>
              <a:off x="4048847" y="4344450"/>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9581" y="18636"/>
                  </a:moveTo>
                  <a:lnTo>
                    <a:pt x="2512" y="18636"/>
                  </a:lnTo>
                  <a:cubicBezTo>
                    <a:pt x="2315" y="17824"/>
                    <a:pt x="1847" y="17296"/>
                    <a:pt x="1305" y="17296"/>
                  </a:cubicBezTo>
                  <a:cubicBezTo>
                    <a:pt x="566" y="17296"/>
                    <a:pt x="0" y="18271"/>
                    <a:pt x="0" y="19448"/>
                  </a:cubicBezTo>
                  <a:cubicBezTo>
                    <a:pt x="0" y="20666"/>
                    <a:pt x="591" y="21600"/>
                    <a:pt x="1305" y="21600"/>
                  </a:cubicBezTo>
                  <a:cubicBezTo>
                    <a:pt x="1847" y="21600"/>
                    <a:pt x="2340" y="21032"/>
                    <a:pt x="2537" y="20260"/>
                  </a:cubicBezTo>
                  <a:lnTo>
                    <a:pt x="10000" y="20260"/>
                  </a:lnTo>
                  <a:lnTo>
                    <a:pt x="21600" y="1137"/>
                  </a:lnTo>
                  <a:lnTo>
                    <a:pt x="20910" y="0"/>
                  </a:lnTo>
                  <a:lnTo>
                    <a:pt x="9581" y="18636"/>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grpSp>
      <p:grpSp>
        <p:nvGrpSpPr>
          <p:cNvPr id="74" name="Group 73">
            <a:extLst>
              <a:ext uri="{FF2B5EF4-FFF2-40B4-BE49-F238E27FC236}">
                <a16:creationId xmlns:a16="http://schemas.microsoft.com/office/drawing/2014/main" id="{E92695FE-FB4B-DA66-6128-6C06CD9ED0D8}"/>
              </a:ext>
            </a:extLst>
          </p:cNvPr>
          <p:cNvGrpSpPr/>
          <p:nvPr/>
        </p:nvGrpSpPr>
        <p:grpSpPr>
          <a:xfrm>
            <a:off x="1854091" y="2266620"/>
            <a:ext cx="3877595" cy="1266911"/>
            <a:chOff x="1662914" y="1216058"/>
            <a:chExt cx="3877595" cy="1266911"/>
          </a:xfrm>
        </p:grpSpPr>
        <p:sp>
          <p:nvSpPr>
            <p:cNvPr id="28" name="Circle">
              <a:extLst>
                <a:ext uri="{FF2B5EF4-FFF2-40B4-BE49-F238E27FC236}">
                  <a16:creationId xmlns:a16="http://schemas.microsoft.com/office/drawing/2014/main" id="{2A60D647-6CA8-144C-9081-22776DE1F415}"/>
                </a:ext>
              </a:extLst>
            </p:cNvPr>
            <p:cNvSpPr/>
            <p:nvPr/>
          </p:nvSpPr>
          <p:spPr>
            <a:xfrm>
              <a:off x="1662914" y="1629505"/>
              <a:ext cx="317164" cy="317164"/>
            </a:xfrm>
            <a:prstGeom prst="ellipse">
              <a:avLst/>
            </a:prstGeom>
            <a:solidFill>
              <a:schemeClr val="accent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9" name="Circle">
              <a:extLst>
                <a:ext uri="{FF2B5EF4-FFF2-40B4-BE49-F238E27FC236}">
                  <a16:creationId xmlns:a16="http://schemas.microsoft.com/office/drawing/2014/main" id="{F370F56A-A6E2-BC48-8946-FBBD3C151F8D}"/>
                </a:ext>
              </a:extLst>
            </p:cNvPr>
            <p:cNvSpPr/>
            <p:nvPr/>
          </p:nvSpPr>
          <p:spPr>
            <a:xfrm>
              <a:off x="1662914" y="2066635"/>
              <a:ext cx="317164" cy="317164"/>
            </a:xfrm>
            <a:prstGeom prst="ellipse">
              <a:avLst/>
            </a:prstGeom>
            <a:solidFill>
              <a:schemeClr val="accent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0" name="Circle">
              <a:extLst>
                <a:ext uri="{FF2B5EF4-FFF2-40B4-BE49-F238E27FC236}">
                  <a16:creationId xmlns:a16="http://schemas.microsoft.com/office/drawing/2014/main" id="{FF43C0F9-41DD-FA46-B27E-ACD0C2CD1365}"/>
                </a:ext>
              </a:extLst>
            </p:cNvPr>
            <p:cNvSpPr/>
            <p:nvPr/>
          </p:nvSpPr>
          <p:spPr>
            <a:xfrm>
              <a:off x="1662914" y="1216058"/>
              <a:ext cx="317164" cy="317164"/>
            </a:xfrm>
            <a:prstGeom prst="ellipse">
              <a:avLst/>
            </a:prstGeom>
            <a:solidFill>
              <a:schemeClr val="accent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3" name="Shape">
              <a:extLst>
                <a:ext uri="{FF2B5EF4-FFF2-40B4-BE49-F238E27FC236}">
                  <a16:creationId xmlns:a16="http://schemas.microsoft.com/office/drawing/2014/main" id="{C59D4BE0-C7AF-3B48-8841-5A54FEFF4EAC}"/>
                </a:ext>
              </a:extLst>
            </p:cNvPr>
            <p:cNvSpPr/>
            <p:nvPr/>
          </p:nvSpPr>
          <p:spPr>
            <a:xfrm>
              <a:off x="1774964" y="1325386"/>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rgbClr val="ED7D31"/>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6" name="Shape">
              <a:extLst>
                <a:ext uri="{FF2B5EF4-FFF2-40B4-BE49-F238E27FC236}">
                  <a16:creationId xmlns:a16="http://schemas.microsoft.com/office/drawing/2014/main" id="{A807B340-4D19-E54B-9E7C-0D7656E1D855}"/>
                </a:ext>
              </a:extLst>
            </p:cNvPr>
            <p:cNvSpPr/>
            <p:nvPr/>
          </p:nvSpPr>
          <p:spPr>
            <a:xfrm>
              <a:off x="2621608" y="1576471"/>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ED7D31"/>
              </a:solidFill>
              <a:miter lim="400000"/>
            </a:ln>
          </p:spPr>
          <p:txBody>
            <a:bodyPr lIns="38100" tIns="38100" rIns="38100" bIns="38100" anchor="ctr"/>
            <a:lstStyle/>
            <a:p>
              <a:pPr algn="ctr"/>
              <a:r>
                <a:rPr lang="fr-CA" sz="1400" b="1" dirty="0"/>
                <a:t>LOREM IPSUM</a:t>
              </a:r>
              <a:endParaRPr sz="1400" b="1" dirty="0"/>
            </a:p>
          </p:txBody>
        </p:sp>
        <p:sp>
          <p:nvSpPr>
            <p:cNvPr id="38" name="Shape">
              <a:extLst>
                <a:ext uri="{FF2B5EF4-FFF2-40B4-BE49-F238E27FC236}">
                  <a16:creationId xmlns:a16="http://schemas.microsoft.com/office/drawing/2014/main" id="{92EA9797-2E59-2544-BA0D-25251E17FCD0}"/>
                </a:ext>
              </a:extLst>
            </p:cNvPr>
            <p:cNvSpPr/>
            <p:nvPr/>
          </p:nvSpPr>
          <p:spPr>
            <a:xfrm>
              <a:off x="4277447" y="1716003"/>
              <a:ext cx="1263062" cy="766966"/>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rgbClr val="ED7D31"/>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grpSp>
      <p:grpSp>
        <p:nvGrpSpPr>
          <p:cNvPr id="73" name="Group 72">
            <a:extLst>
              <a:ext uri="{FF2B5EF4-FFF2-40B4-BE49-F238E27FC236}">
                <a16:creationId xmlns:a16="http://schemas.microsoft.com/office/drawing/2014/main" id="{14192B09-7E04-8EAA-0800-93CC20BE09EC}"/>
              </a:ext>
            </a:extLst>
          </p:cNvPr>
          <p:cNvGrpSpPr/>
          <p:nvPr/>
        </p:nvGrpSpPr>
        <p:grpSpPr>
          <a:xfrm>
            <a:off x="2120791" y="3725151"/>
            <a:ext cx="2923723" cy="1167741"/>
            <a:chOff x="1929614" y="2845129"/>
            <a:chExt cx="2923723" cy="1167741"/>
          </a:xfrm>
        </p:grpSpPr>
        <p:sp>
          <p:nvSpPr>
            <p:cNvPr id="25" name="Circle">
              <a:extLst>
                <a:ext uri="{FF2B5EF4-FFF2-40B4-BE49-F238E27FC236}">
                  <a16:creationId xmlns:a16="http://schemas.microsoft.com/office/drawing/2014/main" id="{F347D888-8809-664C-981D-4398DE723E11}"/>
                </a:ext>
              </a:extLst>
            </p:cNvPr>
            <p:cNvSpPr/>
            <p:nvPr/>
          </p:nvSpPr>
          <p:spPr>
            <a:xfrm>
              <a:off x="1929614" y="3263210"/>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6" name="Circle">
              <a:extLst>
                <a:ext uri="{FF2B5EF4-FFF2-40B4-BE49-F238E27FC236}">
                  <a16:creationId xmlns:a16="http://schemas.microsoft.com/office/drawing/2014/main" id="{C60371D6-8662-4648-A3B7-65C0D3294683}"/>
                </a:ext>
              </a:extLst>
            </p:cNvPr>
            <p:cNvSpPr/>
            <p:nvPr/>
          </p:nvSpPr>
          <p:spPr>
            <a:xfrm>
              <a:off x="1929614" y="3695706"/>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7" name="Circle">
              <a:extLst>
                <a:ext uri="{FF2B5EF4-FFF2-40B4-BE49-F238E27FC236}">
                  <a16:creationId xmlns:a16="http://schemas.microsoft.com/office/drawing/2014/main" id="{573AA17F-BB3B-E64E-99D7-69ED3C31DF12}"/>
                </a:ext>
              </a:extLst>
            </p:cNvPr>
            <p:cNvSpPr/>
            <p:nvPr/>
          </p:nvSpPr>
          <p:spPr>
            <a:xfrm>
              <a:off x="1929614" y="2845129"/>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2" name="Shape">
              <a:extLst>
                <a:ext uri="{FF2B5EF4-FFF2-40B4-BE49-F238E27FC236}">
                  <a16:creationId xmlns:a16="http://schemas.microsoft.com/office/drawing/2014/main" id="{E47119C2-3D7E-CB4E-AD12-478BC1035518}"/>
                </a:ext>
              </a:extLst>
            </p:cNvPr>
            <p:cNvSpPr/>
            <p:nvPr/>
          </p:nvSpPr>
          <p:spPr>
            <a:xfrm>
              <a:off x="2030529" y="2954845"/>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5" name="Shape">
              <a:extLst>
                <a:ext uri="{FF2B5EF4-FFF2-40B4-BE49-F238E27FC236}">
                  <a16:creationId xmlns:a16="http://schemas.microsoft.com/office/drawing/2014/main" id="{F06F38D1-CC9B-684A-82D9-E9DAD406D5C7}"/>
                </a:ext>
              </a:extLst>
            </p:cNvPr>
            <p:cNvSpPr/>
            <p:nvPr/>
          </p:nvSpPr>
          <p:spPr>
            <a:xfrm>
              <a:off x="2621608" y="3205542"/>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solidFill>
              <a:schemeClr val="accent6"/>
            </a:solidFill>
            <a:ln w="12700">
              <a:miter lim="400000"/>
            </a:ln>
          </p:spPr>
          <p:txBody>
            <a:bodyPr lIns="38100" tIns="38100" rIns="38100" bIns="38100" anchor="ctr"/>
            <a:lstStyle/>
            <a:p>
              <a:pPr algn="ctr"/>
              <a:r>
                <a:rPr lang="fr-CA" sz="1400" b="1" dirty="0"/>
                <a:t>LOREM IPSUM</a:t>
              </a:r>
            </a:p>
          </p:txBody>
        </p:sp>
        <p:sp>
          <p:nvSpPr>
            <p:cNvPr id="39" name="Shape">
              <a:extLst>
                <a:ext uri="{FF2B5EF4-FFF2-40B4-BE49-F238E27FC236}">
                  <a16:creationId xmlns:a16="http://schemas.microsoft.com/office/drawing/2014/main" id="{D5CE67A0-A680-E748-B4DB-DA2E2B1971E5}"/>
                </a:ext>
              </a:extLst>
            </p:cNvPr>
            <p:cNvSpPr/>
            <p:nvPr/>
          </p:nvSpPr>
          <p:spPr>
            <a:xfrm>
              <a:off x="4048848" y="3349708"/>
              <a:ext cx="804489" cy="152819"/>
            </a:xfrm>
            <a:custGeom>
              <a:avLst/>
              <a:gdLst/>
              <a:ahLst/>
              <a:cxnLst>
                <a:cxn ang="0">
                  <a:pos x="wd2" y="hd2"/>
                </a:cxn>
                <a:cxn ang="5400000">
                  <a:pos x="wd2" y="hd2"/>
                </a:cxn>
                <a:cxn ang="10800000">
                  <a:pos x="wd2" y="hd2"/>
                </a:cxn>
                <a:cxn ang="16200000">
                  <a:pos x="wd2" y="hd2"/>
                </a:cxn>
              </a:cxnLst>
              <a:rect l="0" t="0" r="r" b="b"/>
              <a:pathLst>
                <a:path w="21563" h="21600" extrusionOk="0">
                  <a:moveTo>
                    <a:pt x="2011" y="21600"/>
                  </a:moveTo>
                  <a:cubicBezTo>
                    <a:pt x="2861" y="21600"/>
                    <a:pt x="3634" y="18747"/>
                    <a:pt x="3943" y="14875"/>
                  </a:cubicBezTo>
                  <a:lnTo>
                    <a:pt x="21563" y="14875"/>
                  </a:lnTo>
                  <a:lnTo>
                    <a:pt x="21563" y="6725"/>
                  </a:lnTo>
                  <a:lnTo>
                    <a:pt x="3943" y="6725"/>
                  </a:lnTo>
                  <a:cubicBezTo>
                    <a:pt x="3634" y="2649"/>
                    <a:pt x="2900" y="0"/>
                    <a:pt x="2050" y="0"/>
                  </a:cubicBezTo>
                  <a:cubicBezTo>
                    <a:pt x="890" y="0"/>
                    <a:pt x="2" y="4890"/>
                    <a:pt x="2" y="10800"/>
                  </a:cubicBezTo>
                  <a:cubicBezTo>
                    <a:pt x="-37" y="16709"/>
                    <a:pt x="890" y="21600"/>
                    <a:pt x="2011" y="2160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grpSp>
      <p:sp>
        <p:nvSpPr>
          <p:cNvPr id="40" name="Shape">
            <a:extLst>
              <a:ext uri="{FF2B5EF4-FFF2-40B4-BE49-F238E27FC236}">
                <a16:creationId xmlns:a16="http://schemas.microsoft.com/office/drawing/2014/main" id="{3E790A31-091C-A942-9A9E-85DC86EE0187}"/>
              </a:ext>
            </a:extLst>
          </p:cNvPr>
          <p:cNvSpPr/>
          <p:nvPr/>
        </p:nvSpPr>
        <p:spPr>
          <a:xfrm>
            <a:off x="12087691" y="414321"/>
            <a:ext cx="2623816" cy="26238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2" y="21600"/>
                  <a:pt x="0" y="16758"/>
                  <a:pt x="0" y="10800"/>
                </a:cubicBezTo>
                <a:cubicBezTo>
                  <a:pt x="0" y="4842"/>
                  <a:pt x="4842" y="0"/>
                  <a:pt x="10800" y="0"/>
                </a:cubicBezTo>
                <a:cubicBezTo>
                  <a:pt x="16758" y="0"/>
                  <a:pt x="21600" y="4842"/>
                  <a:pt x="21600" y="10800"/>
                </a:cubicBezTo>
                <a:cubicBezTo>
                  <a:pt x="21600" y="16758"/>
                  <a:pt x="16758" y="21600"/>
                  <a:pt x="10800" y="21600"/>
                </a:cubicBezTo>
                <a:close/>
                <a:moveTo>
                  <a:pt x="10800" y="1412"/>
                </a:moveTo>
                <a:cubicBezTo>
                  <a:pt x="5625" y="1412"/>
                  <a:pt x="1424" y="5614"/>
                  <a:pt x="1424" y="10788"/>
                </a:cubicBezTo>
                <a:cubicBezTo>
                  <a:pt x="1424" y="15963"/>
                  <a:pt x="5625" y="20164"/>
                  <a:pt x="10800" y="20164"/>
                </a:cubicBezTo>
                <a:cubicBezTo>
                  <a:pt x="15975" y="20164"/>
                  <a:pt x="20176" y="15963"/>
                  <a:pt x="20176" y="10788"/>
                </a:cubicBezTo>
                <a:cubicBezTo>
                  <a:pt x="20176" y="5614"/>
                  <a:pt x="15975" y="1412"/>
                  <a:pt x="10800" y="1412"/>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62" name="TextBox 61">
            <a:extLst>
              <a:ext uri="{FF2B5EF4-FFF2-40B4-BE49-F238E27FC236}">
                <a16:creationId xmlns:a16="http://schemas.microsoft.com/office/drawing/2014/main" id="{92E2D954-744A-9942-ACA4-97ABAD415A0D}"/>
              </a:ext>
            </a:extLst>
          </p:cNvPr>
          <p:cNvSpPr txBox="1"/>
          <p:nvPr/>
        </p:nvSpPr>
        <p:spPr>
          <a:xfrm>
            <a:off x="12532760" y="1479351"/>
            <a:ext cx="1783912" cy="923330"/>
          </a:xfrm>
          <a:prstGeom prst="rect">
            <a:avLst/>
          </a:prstGeom>
          <a:noFill/>
        </p:spPr>
        <p:txBody>
          <a:bodyPr wrap="square" lIns="0" rIns="0" rtlCol="0" anchor="b">
            <a:spAutoFit/>
          </a:bodyPr>
          <a:lstStyle/>
          <a:p>
            <a:pPr algn="ctr"/>
            <a:r>
              <a:rPr lang="en-US" b="1" noProof="1">
                <a:solidFill>
                  <a:schemeClr val="bg2">
                    <a:lumMod val="25000"/>
                  </a:schemeClr>
                </a:solidFill>
                <a:latin typeface="Poppins Medium" panose="00000600000000000000" pitchFamily="2" charset="0"/>
                <a:cs typeface="Poppins Medium" panose="00000600000000000000" pitchFamily="2" charset="0"/>
              </a:rPr>
              <a:t>Auto  Generation Pipeline</a:t>
            </a:r>
          </a:p>
        </p:txBody>
      </p:sp>
      <p:pic>
        <p:nvPicPr>
          <p:cNvPr id="76" name="Graphic 75" descr="Fast Forward with solid fill">
            <a:extLst>
              <a:ext uri="{FF2B5EF4-FFF2-40B4-BE49-F238E27FC236}">
                <a16:creationId xmlns:a16="http://schemas.microsoft.com/office/drawing/2014/main" id="{34A925B0-6EA3-E94F-8DF4-61621448EE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20532" y="3289432"/>
            <a:ext cx="914400" cy="914400"/>
          </a:xfrm>
          <a:prstGeom prst="rect">
            <a:avLst/>
          </a:prstGeom>
        </p:spPr>
      </p:pic>
      <p:pic>
        <p:nvPicPr>
          <p:cNvPr id="82" name="Graphic 81" descr="Flowchart outline">
            <a:extLst>
              <a:ext uri="{FF2B5EF4-FFF2-40B4-BE49-F238E27FC236}">
                <a16:creationId xmlns:a16="http://schemas.microsoft.com/office/drawing/2014/main" id="{8D1CB155-BB75-2B73-57D5-561F235529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930963" y="3497521"/>
            <a:ext cx="914400" cy="914400"/>
          </a:xfrm>
          <a:prstGeom prst="rect">
            <a:avLst/>
          </a:prstGeom>
        </p:spPr>
      </p:pic>
      <p:pic>
        <p:nvPicPr>
          <p:cNvPr id="86" name="Graphic 85" descr="Illustrator outline">
            <a:extLst>
              <a:ext uri="{FF2B5EF4-FFF2-40B4-BE49-F238E27FC236}">
                <a16:creationId xmlns:a16="http://schemas.microsoft.com/office/drawing/2014/main" id="{7D3F7E30-83C8-E53F-85AF-A9695CDD9F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280087" y="4146250"/>
            <a:ext cx="914400" cy="914400"/>
          </a:xfrm>
          <a:prstGeom prst="rect">
            <a:avLst/>
          </a:prstGeom>
        </p:spPr>
      </p:pic>
      <p:pic>
        <p:nvPicPr>
          <p:cNvPr id="78" name="Graphic 77" descr="Fast Forward outline">
            <a:extLst>
              <a:ext uri="{FF2B5EF4-FFF2-40B4-BE49-F238E27FC236}">
                <a16:creationId xmlns:a16="http://schemas.microsoft.com/office/drawing/2014/main" id="{53BFC165-CFEB-4EFD-1988-C0A567A5D9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66367" y="566848"/>
            <a:ext cx="637632" cy="637632"/>
          </a:xfrm>
          <a:prstGeom prst="rect">
            <a:avLst/>
          </a:prstGeom>
        </p:spPr>
      </p:pic>
      <p:sp>
        <p:nvSpPr>
          <p:cNvPr id="95" name="TextBox 94">
            <a:extLst>
              <a:ext uri="{FF2B5EF4-FFF2-40B4-BE49-F238E27FC236}">
                <a16:creationId xmlns:a16="http://schemas.microsoft.com/office/drawing/2014/main" id="{92283762-38E4-D194-36EF-52676E2D578F}"/>
              </a:ext>
            </a:extLst>
          </p:cNvPr>
          <p:cNvSpPr txBox="1"/>
          <p:nvPr/>
        </p:nvSpPr>
        <p:spPr>
          <a:xfrm>
            <a:off x="495299" y="136525"/>
            <a:ext cx="8362951" cy="954107"/>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Auto Generation for ImageJ Op</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96" name="Group 95">
            <a:extLst>
              <a:ext uri="{FF2B5EF4-FFF2-40B4-BE49-F238E27FC236}">
                <a16:creationId xmlns:a16="http://schemas.microsoft.com/office/drawing/2014/main" id="{9BF1DF44-7E47-7D8D-BDD0-E851936AEBF0}"/>
              </a:ext>
            </a:extLst>
          </p:cNvPr>
          <p:cNvGrpSpPr/>
          <p:nvPr/>
        </p:nvGrpSpPr>
        <p:grpSpPr>
          <a:xfrm>
            <a:off x="31395" y="1593765"/>
            <a:ext cx="1934746" cy="427984"/>
            <a:chOff x="5938157" y="2023975"/>
            <a:chExt cx="2569464"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7" y="2023975"/>
              <a:ext cx="2569464" cy="551055"/>
              <a:chOff x="5921828" y="3617001"/>
              <a:chExt cx="2569464"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ImageJ Function</a:t>
                </a:r>
              </a:p>
            </p:txBody>
          </p:sp>
          <p:sp>
            <p:nvSpPr>
              <p:cNvPr id="100" name="Rectangle 99">
                <a:extLst>
                  <a:ext uri="{FF2B5EF4-FFF2-40B4-BE49-F238E27FC236}">
                    <a16:creationId xmlns:a16="http://schemas.microsoft.com/office/drawing/2014/main" id="{772A53CF-C351-1E66-D909-C0E4FF74ECB5}"/>
                  </a:ext>
                </a:extLst>
              </p:cNvPr>
              <p:cNvSpPr/>
              <p:nvPr/>
            </p:nvSpPr>
            <p:spPr>
              <a:xfrm>
                <a:off x="5921828" y="3617001"/>
                <a:ext cx="740665"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Tree>
    <p:extLst>
      <p:ext uri="{BB962C8B-B14F-4D97-AF65-F5344CB8AC3E}">
        <p14:creationId xmlns:p14="http://schemas.microsoft.com/office/powerpoint/2010/main" val="810082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3CDE822F-F27A-774E-95D2-693868802539}"/>
              </a:ext>
            </a:extLst>
          </p:cNvPr>
          <p:cNvSpPr txBox="1"/>
          <p:nvPr/>
        </p:nvSpPr>
        <p:spPr>
          <a:xfrm>
            <a:off x="10387822" y="1163085"/>
            <a:ext cx="1330778" cy="307777"/>
          </a:xfrm>
          <a:prstGeom prst="rect">
            <a:avLst/>
          </a:prstGeom>
          <a:noFill/>
        </p:spPr>
        <p:txBody>
          <a:bodyPr wrap="square" lIns="0" rIns="0" rtlCol="0" anchor="b">
            <a:spAutoFit/>
          </a:bodyPr>
          <a:lstStyle/>
          <a:p>
            <a:r>
              <a:rPr lang="en-US" sz="1400" noProof="1"/>
              <a:t>Lorem Ipsum</a:t>
            </a:r>
          </a:p>
        </p:txBody>
      </p:sp>
      <p:sp>
        <p:nvSpPr>
          <p:cNvPr id="43" name="TextBox 42">
            <a:extLst>
              <a:ext uri="{FF2B5EF4-FFF2-40B4-BE49-F238E27FC236}">
                <a16:creationId xmlns:a16="http://schemas.microsoft.com/office/drawing/2014/main" id="{0361C737-D379-674A-AB83-0BD5FFE33C13}"/>
              </a:ext>
            </a:extLst>
          </p:cNvPr>
          <p:cNvSpPr txBox="1"/>
          <p:nvPr/>
        </p:nvSpPr>
        <p:spPr>
          <a:xfrm>
            <a:off x="10387822" y="1596718"/>
            <a:ext cx="1330778" cy="307777"/>
          </a:xfrm>
          <a:prstGeom prst="rect">
            <a:avLst/>
          </a:prstGeom>
          <a:noFill/>
        </p:spPr>
        <p:txBody>
          <a:bodyPr wrap="square" lIns="0" rIns="0" rtlCol="0" anchor="b">
            <a:spAutoFit/>
          </a:bodyPr>
          <a:lstStyle/>
          <a:p>
            <a:r>
              <a:rPr lang="en-US" sz="1400" noProof="1"/>
              <a:t>Lorem Ipsum</a:t>
            </a:r>
          </a:p>
        </p:txBody>
      </p:sp>
      <p:sp>
        <p:nvSpPr>
          <p:cNvPr id="44" name="TextBox 43">
            <a:extLst>
              <a:ext uri="{FF2B5EF4-FFF2-40B4-BE49-F238E27FC236}">
                <a16:creationId xmlns:a16="http://schemas.microsoft.com/office/drawing/2014/main" id="{A689BA9A-AB97-0142-B623-F8F68DFBFC35}"/>
              </a:ext>
            </a:extLst>
          </p:cNvPr>
          <p:cNvSpPr txBox="1"/>
          <p:nvPr/>
        </p:nvSpPr>
        <p:spPr>
          <a:xfrm>
            <a:off x="10387822" y="2020925"/>
            <a:ext cx="1330778" cy="307777"/>
          </a:xfrm>
          <a:prstGeom prst="rect">
            <a:avLst/>
          </a:prstGeom>
          <a:noFill/>
        </p:spPr>
        <p:txBody>
          <a:bodyPr wrap="square" lIns="0" rIns="0" rtlCol="0" anchor="b">
            <a:spAutoFit/>
          </a:bodyPr>
          <a:lstStyle/>
          <a:p>
            <a:r>
              <a:rPr lang="en-US" sz="1400" noProof="1"/>
              <a:t>Lorem Ipsum</a:t>
            </a:r>
          </a:p>
        </p:txBody>
      </p:sp>
      <p:sp>
        <p:nvSpPr>
          <p:cNvPr id="45" name="TextBox 44">
            <a:extLst>
              <a:ext uri="{FF2B5EF4-FFF2-40B4-BE49-F238E27FC236}">
                <a16:creationId xmlns:a16="http://schemas.microsoft.com/office/drawing/2014/main" id="{34DE4E5B-2D68-5C47-8322-B4A8FA2840CC}"/>
              </a:ext>
            </a:extLst>
          </p:cNvPr>
          <p:cNvSpPr txBox="1"/>
          <p:nvPr/>
        </p:nvSpPr>
        <p:spPr>
          <a:xfrm>
            <a:off x="10387822" y="2822203"/>
            <a:ext cx="1330778" cy="307777"/>
          </a:xfrm>
          <a:prstGeom prst="rect">
            <a:avLst/>
          </a:prstGeom>
          <a:noFill/>
        </p:spPr>
        <p:txBody>
          <a:bodyPr wrap="square" lIns="0" rIns="0" rtlCol="0" anchor="b">
            <a:spAutoFit/>
          </a:bodyPr>
          <a:lstStyle/>
          <a:p>
            <a:r>
              <a:rPr lang="en-US" sz="1400" noProof="1"/>
              <a:t>Lorem Ipsum</a:t>
            </a:r>
          </a:p>
        </p:txBody>
      </p:sp>
      <p:sp>
        <p:nvSpPr>
          <p:cNvPr id="46" name="TextBox 45">
            <a:extLst>
              <a:ext uri="{FF2B5EF4-FFF2-40B4-BE49-F238E27FC236}">
                <a16:creationId xmlns:a16="http://schemas.microsoft.com/office/drawing/2014/main" id="{03988EA9-34CD-9F4C-97EB-D2864A895593}"/>
              </a:ext>
            </a:extLst>
          </p:cNvPr>
          <p:cNvSpPr txBox="1"/>
          <p:nvPr/>
        </p:nvSpPr>
        <p:spPr>
          <a:xfrm>
            <a:off x="10387822" y="3255836"/>
            <a:ext cx="1330778" cy="307777"/>
          </a:xfrm>
          <a:prstGeom prst="rect">
            <a:avLst/>
          </a:prstGeom>
          <a:noFill/>
        </p:spPr>
        <p:txBody>
          <a:bodyPr wrap="square" lIns="0" rIns="0" rtlCol="0" anchor="b">
            <a:spAutoFit/>
          </a:bodyPr>
          <a:lstStyle/>
          <a:p>
            <a:r>
              <a:rPr lang="en-US" sz="1400" noProof="1"/>
              <a:t>Lorem Ipsum</a:t>
            </a:r>
          </a:p>
        </p:txBody>
      </p:sp>
      <p:sp>
        <p:nvSpPr>
          <p:cNvPr id="47" name="TextBox 46">
            <a:extLst>
              <a:ext uri="{FF2B5EF4-FFF2-40B4-BE49-F238E27FC236}">
                <a16:creationId xmlns:a16="http://schemas.microsoft.com/office/drawing/2014/main" id="{78A71A9A-E1EB-0E4F-B9B9-25E515BD107C}"/>
              </a:ext>
            </a:extLst>
          </p:cNvPr>
          <p:cNvSpPr txBox="1"/>
          <p:nvPr/>
        </p:nvSpPr>
        <p:spPr>
          <a:xfrm>
            <a:off x="10387822" y="3680043"/>
            <a:ext cx="1330778" cy="307777"/>
          </a:xfrm>
          <a:prstGeom prst="rect">
            <a:avLst/>
          </a:prstGeom>
          <a:noFill/>
        </p:spPr>
        <p:txBody>
          <a:bodyPr wrap="square" lIns="0" rIns="0" rtlCol="0" anchor="b">
            <a:spAutoFit/>
          </a:bodyPr>
          <a:lstStyle/>
          <a:p>
            <a:r>
              <a:rPr lang="en-US" sz="1400" noProof="1"/>
              <a:t>Lorem Ipsum</a:t>
            </a:r>
          </a:p>
        </p:txBody>
      </p:sp>
      <p:sp>
        <p:nvSpPr>
          <p:cNvPr id="48" name="TextBox 47">
            <a:extLst>
              <a:ext uri="{FF2B5EF4-FFF2-40B4-BE49-F238E27FC236}">
                <a16:creationId xmlns:a16="http://schemas.microsoft.com/office/drawing/2014/main" id="{A731A955-E01C-8745-9659-51E9FC7DF57C}"/>
              </a:ext>
            </a:extLst>
          </p:cNvPr>
          <p:cNvSpPr txBox="1"/>
          <p:nvPr/>
        </p:nvSpPr>
        <p:spPr>
          <a:xfrm>
            <a:off x="10387822" y="4443613"/>
            <a:ext cx="1330778" cy="307777"/>
          </a:xfrm>
          <a:prstGeom prst="rect">
            <a:avLst/>
          </a:prstGeom>
          <a:noFill/>
        </p:spPr>
        <p:txBody>
          <a:bodyPr wrap="square" lIns="0" rIns="0" rtlCol="0" anchor="b">
            <a:spAutoFit/>
          </a:bodyPr>
          <a:lstStyle/>
          <a:p>
            <a:r>
              <a:rPr lang="en-US" sz="1400" noProof="1"/>
              <a:t>Lorem Ipsum</a:t>
            </a:r>
          </a:p>
        </p:txBody>
      </p:sp>
      <p:sp>
        <p:nvSpPr>
          <p:cNvPr id="49" name="TextBox 48">
            <a:extLst>
              <a:ext uri="{FF2B5EF4-FFF2-40B4-BE49-F238E27FC236}">
                <a16:creationId xmlns:a16="http://schemas.microsoft.com/office/drawing/2014/main" id="{5710AADD-14F9-FA48-9CE6-011468FB7FBD}"/>
              </a:ext>
            </a:extLst>
          </p:cNvPr>
          <p:cNvSpPr txBox="1"/>
          <p:nvPr/>
        </p:nvSpPr>
        <p:spPr>
          <a:xfrm>
            <a:off x="10387822" y="4877246"/>
            <a:ext cx="1330778" cy="307777"/>
          </a:xfrm>
          <a:prstGeom prst="rect">
            <a:avLst/>
          </a:prstGeom>
          <a:noFill/>
        </p:spPr>
        <p:txBody>
          <a:bodyPr wrap="square" lIns="0" rIns="0" rtlCol="0" anchor="b">
            <a:spAutoFit/>
          </a:bodyPr>
          <a:lstStyle/>
          <a:p>
            <a:r>
              <a:rPr lang="en-US" sz="1400" noProof="1"/>
              <a:t>Lorem Ipsum</a:t>
            </a:r>
          </a:p>
        </p:txBody>
      </p:sp>
      <p:sp>
        <p:nvSpPr>
          <p:cNvPr id="50" name="TextBox 49">
            <a:extLst>
              <a:ext uri="{FF2B5EF4-FFF2-40B4-BE49-F238E27FC236}">
                <a16:creationId xmlns:a16="http://schemas.microsoft.com/office/drawing/2014/main" id="{8E935FAB-AAAC-F440-884E-9E45482769D3}"/>
              </a:ext>
            </a:extLst>
          </p:cNvPr>
          <p:cNvSpPr txBox="1"/>
          <p:nvPr/>
        </p:nvSpPr>
        <p:spPr>
          <a:xfrm>
            <a:off x="10387822" y="5301453"/>
            <a:ext cx="1330778" cy="307777"/>
          </a:xfrm>
          <a:prstGeom prst="rect">
            <a:avLst/>
          </a:prstGeom>
          <a:noFill/>
        </p:spPr>
        <p:txBody>
          <a:bodyPr wrap="square" lIns="0" rIns="0" rtlCol="0" anchor="b">
            <a:spAutoFit/>
          </a:bodyPr>
          <a:lstStyle/>
          <a:p>
            <a:r>
              <a:rPr lang="en-US" sz="1400" noProof="1"/>
              <a:t>Lorem Ipsum</a:t>
            </a:r>
          </a:p>
        </p:txBody>
      </p:sp>
      <p:sp>
        <p:nvSpPr>
          <p:cNvPr id="51" name="TextBox 50">
            <a:extLst>
              <a:ext uri="{FF2B5EF4-FFF2-40B4-BE49-F238E27FC236}">
                <a16:creationId xmlns:a16="http://schemas.microsoft.com/office/drawing/2014/main" id="{4449B791-0F77-8049-BCE5-C06F11620A0A}"/>
              </a:ext>
            </a:extLst>
          </p:cNvPr>
          <p:cNvSpPr txBox="1"/>
          <p:nvPr/>
        </p:nvSpPr>
        <p:spPr>
          <a:xfrm>
            <a:off x="489677" y="947642"/>
            <a:ext cx="1330778" cy="523220"/>
          </a:xfrm>
          <a:prstGeom prst="rect">
            <a:avLst/>
          </a:prstGeom>
          <a:noFill/>
        </p:spPr>
        <p:txBody>
          <a:bodyPr wrap="square" lIns="0" rIns="0" rtlCol="0" anchor="b">
            <a:spAutoFit/>
          </a:bodyPr>
          <a:lstStyle/>
          <a:p>
            <a:pPr algn="r"/>
            <a:r>
              <a:rPr lang="en-US" sz="1400" noProof="1"/>
              <a:t>String Replacement</a:t>
            </a:r>
          </a:p>
        </p:txBody>
      </p:sp>
      <p:sp>
        <p:nvSpPr>
          <p:cNvPr id="52" name="TextBox 51">
            <a:extLst>
              <a:ext uri="{FF2B5EF4-FFF2-40B4-BE49-F238E27FC236}">
                <a16:creationId xmlns:a16="http://schemas.microsoft.com/office/drawing/2014/main" id="{22AC250C-8FE7-A44F-B9FA-CA87D5CF7BC4}"/>
              </a:ext>
            </a:extLst>
          </p:cNvPr>
          <p:cNvSpPr txBox="1"/>
          <p:nvPr/>
        </p:nvSpPr>
        <p:spPr>
          <a:xfrm>
            <a:off x="489677" y="1596718"/>
            <a:ext cx="1330778" cy="307777"/>
          </a:xfrm>
          <a:prstGeom prst="rect">
            <a:avLst/>
          </a:prstGeom>
          <a:noFill/>
        </p:spPr>
        <p:txBody>
          <a:bodyPr wrap="square" lIns="0" rIns="0" rtlCol="0" anchor="b">
            <a:spAutoFit/>
          </a:bodyPr>
          <a:lstStyle/>
          <a:p>
            <a:pPr algn="r"/>
            <a:r>
              <a:rPr lang="en-US" sz="1400" noProof="1"/>
              <a:t>Lorem Ipsum</a:t>
            </a:r>
          </a:p>
        </p:txBody>
      </p:sp>
      <p:sp>
        <p:nvSpPr>
          <p:cNvPr id="53" name="TextBox 52">
            <a:extLst>
              <a:ext uri="{FF2B5EF4-FFF2-40B4-BE49-F238E27FC236}">
                <a16:creationId xmlns:a16="http://schemas.microsoft.com/office/drawing/2014/main" id="{C78A003A-34BB-854B-A700-5C7F44C8BF90}"/>
              </a:ext>
            </a:extLst>
          </p:cNvPr>
          <p:cNvSpPr txBox="1"/>
          <p:nvPr/>
        </p:nvSpPr>
        <p:spPr>
          <a:xfrm>
            <a:off x="489677" y="2020925"/>
            <a:ext cx="1330778" cy="307777"/>
          </a:xfrm>
          <a:prstGeom prst="rect">
            <a:avLst/>
          </a:prstGeom>
          <a:noFill/>
        </p:spPr>
        <p:txBody>
          <a:bodyPr wrap="square" lIns="0" rIns="0" rtlCol="0" anchor="b">
            <a:spAutoFit/>
          </a:bodyPr>
          <a:lstStyle/>
          <a:p>
            <a:pPr algn="r"/>
            <a:r>
              <a:rPr lang="en-US" sz="1400" noProof="1"/>
              <a:t>Lorem Ipsum</a:t>
            </a:r>
          </a:p>
        </p:txBody>
      </p:sp>
      <p:sp>
        <p:nvSpPr>
          <p:cNvPr id="54" name="TextBox 53">
            <a:extLst>
              <a:ext uri="{FF2B5EF4-FFF2-40B4-BE49-F238E27FC236}">
                <a16:creationId xmlns:a16="http://schemas.microsoft.com/office/drawing/2014/main" id="{BC3F2A30-959F-3449-996E-D1F3AA5F6F69}"/>
              </a:ext>
            </a:extLst>
          </p:cNvPr>
          <p:cNvSpPr txBox="1"/>
          <p:nvPr/>
        </p:nvSpPr>
        <p:spPr>
          <a:xfrm>
            <a:off x="489677" y="2822203"/>
            <a:ext cx="1330778" cy="307777"/>
          </a:xfrm>
          <a:prstGeom prst="rect">
            <a:avLst/>
          </a:prstGeom>
          <a:noFill/>
        </p:spPr>
        <p:txBody>
          <a:bodyPr wrap="square" lIns="0" rIns="0" rtlCol="0" anchor="b">
            <a:spAutoFit/>
          </a:bodyPr>
          <a:lstStyle/>
          <a:p>
            <a:pPr algn="r"/>
            <a:r>
              <a:rPr lang="en-US" sz="1400" noProof="1"/>
              <a:t>Lorem Ipsum</a:t>
            </a:r>
          </a:p>
        </p:txBody>
      </p:sp>
      <p:sp>
        <p:nvSpPr>
          <p:cNvPr id="55" name="TextBox 54">
            <a:extLst>
              <a:ext uri="{FF2B5EF4-FFF2-40B4-BE49-F238E27FC236}">
                <a16:creationId xmlns:a16="http://schemas.microsoft.com/office/drawing/2014/main" id="{FFF775A3-557C-D644-85A6-E70AABC11125}"/>
              </a:ext>
            </a:extLst>
          </p:cNvPr>
          <p:cNvSpPr txBox="1"/>
          <p:nvPr/>
        </p:nvSpPr>
        <p:spPr>
          <a:xfrm>
            <a:off x="489677" y="3255836"/>
            <a:ext cx="1330778" cy="307777"/>
          </a:xfrm>
          <a:prstGeom prst="rect">
            <a:avLst/>
          </a:prstGeom>
          <a:noFill/>
        </p:spPr>
        <p:txBody>
          <a:bodyPr wrap="square" lIns="0" rIns="0" rtlCol="0" anchor="b">
            <a:spAutoFit/>
          </a:bodyPr>
          <a:lstStyle/>
          <a:p>
            <a:pPr algn="r"/>
            <a:r>
              <a:rPr lang="en-US" sz="1400" noProof="1"/>
              <a:t>Lorem Ipsum</a:t>
            </a:r>
          </a:p>
        </p:txBody>
      </p:sp>
      <p:sp>
        <p:nvSpPr>
          <p:cNvPr id="56" name="TextBox 55">
            <a:extLst>
              <a:ext uri="{FF2B5EF4-FFF2-40B4-BE49-F238E27FC236}">
                <a16:creationId xmlns:a16="http://schemas.microsoft.com/office/drawing/2014/main" id="{6ECD4803-E24E-3144-A5CA-11234074FB32}"/>
              </a:ext>
            </a:extLst>
          </p:cNvPr>
          <p:cNvSpPr txBox="1"/>
          <p:nvPr/>
        </p:nvSpPr>
        <p:spPr>
          <a:xfrm>
            <a:off x="489677" y="3680043"/>
            <a:ext cx="1330778" cy="307777"/>
          </a:xfrm>
          <a:prstGeom prst="rect">
            <a:avLst/>
          </a:prstGeom>
          <a:noFill/>
        </p:spPr>
        <p:txBody>
          <a:bodyPr wrap="square" lIns="0" rIns="0" rtlCol="0" anchor="b">
            <a:spAutoFit/>
          </a:bodyPr>
          <a:lstStyle/>
          <a:p>
            <a:pPr algn="r"/>
            <a:r>
              <a:rPr lang="en-US" sz="1400" noProof="1"/>
              <a:t>Lorem Ipsum</a:t>
            </a:r>
          </a:p>
        </p:txBody>
      </p:sp>
      <p:sp>
        <p:nvSpPr>
          <p:cNvPr id="57" name="TextBox 56">
            <a:extLst>
              <a:ext uri="{FF2B5EF4-FFF2-40B4-BE49-F238E27FC236}">
                <a16:creationId xmlns:a16="http://schemas.microsoft.com/office/drawing/2014/main" id="{DE927EA8-5A88-474F-8FD2-4F9A5D9C4A59}"/>
              </a:ext>
            </a:extLst>
          </p:cNvPr>
          <p:cNvSpPr txBox="1"/>
          <p:nvPr/>
        </p:nvSpPr>
        <p:spPr>
          <a:xfrm>
            <a:off x="489677" y="4443613"/>
            <a:ext cx="1330778" cy="307777"/>
          </a:xfrm>
          <a:prstGeom prst="rect">
            <a:avLst/>
          </a:prstGeom>
          <a:noFill/>
        </p:spPr>
        <p:txBody>
          <a:bodyPr wrap="square" lIns="0" rIns="0" rtlCol="0" anchor="b">
            <a:spAutoFit/>
          </a:bodyPr>
          <a:lstStyle/>
          <a:p>
            <a:pPr algn="r"/>
            <a:r>
              <a:rPr lang="en-US" sz="1400" noProof="1"/>
              <a:t>Lorem Ipsum</a:t>
            </a:r>
          </a:p>
        </p:txBody>
      </p:sp>
      <p:sp>
        <p:nvSpPr>
          <p:cNvPr id="58" name="TextBox 57">
            <a:extLst>
              <a:ext uri="{FF2B5EF4-FFF2-40B4-BE49-F238E27FC236}">
                <a16:creationId xmlns:a16="http://schemas.microsoft.com/office/drawing/2014/main" id="{82C19313-5A57-9F4E-B53C-6ED9B9621789}"/>
              </a:ext>
            </a:extLst>
          </p:cNvPr>
          <p:cNvSpPr txBox="1"/>
          <p:nvPr/>
        </p:nvSpPr>
        <p:spPr>
          <a:xfrm>
            <a:off x="489677" y="4877246"/>
            <a:ext cx="1330778" cy="307777"/>
          </a:xfrm>
          <a:prstGeom prst="rect">
            <a:avLst/>
          </a:prstGeom>
          <a:noFill/>
        </p:spPr>
        <p:txBody>
          <a:bodyPr wrap="square" lIns="0" rIns="0" rtlCol="0" anchor="b">
            <a:spAutoFit/>
          </a:bodyPr>
          <a:lstStyle/>
          <a:p>
            <a:pPr algn="r"/>
            <a:r>
              <a:rPr lang="en-US" sz="1400" noProof="1"/>
              <a:t>Lorem Ipsum</a:t>
            </a:r>
          </a:p>
        </p:txBody>
      </p:sp>
      <p:sp>
        <p:nvSpPr>
          <p:cNvPr id="59" name="TextBox 58">
            <a:extLst>
              <a:ext uri="{FF2B5EF4-FFF2-40B4-BE49-F238E27FC236}">
                <a16:creationId xmlns:a16="http://schemas.microsoft.com/office/drawing/2014/main" id="{D07A0155-0BDA-F94C-8A1A-A636868F5B6B}"/>
              </a:ext>
            </a:extLst>
          </p:cNvPr>
          <p:cNvSpPr txBox="1"/>
          <p:nvPr/>
        </p:nvSpPr>
        <p:spPr>
          <a:xfrm>
            <a:off x="489677" y="5301453"/>
            <a:ext cx="1330778" cy="307777"/>
          </a:xfrm>
          <a:prstGeom prst="rect">
            <a:avLst/>
          </a:prstGeom>
          <a:noFill/>
        </p:spPr>
        <p:txBody>
          <a:bodyPr wrap="square" lIns="0" rIns="0" rtlCol="0" anchor="b">
            <a:spAutoFit/>
          </a:bodyPr>
          <a:lstStyle/>
          <a:p>
            <a:pPr algn="r"/>
            <a:r>
              <a:rPr lang="en-US" sz="1400" noProof="1"/>
              <a:t>Lorem Ipsum</a:t>
            </a:r>
          </a:p>
        </p:txBody>
      </p:sp>
      <p:grpSp>
        <p:nvGrpSpPr>
          <p:cNvPr id="68" name="Group 67">
            <a:extLst>
              <a:ext uri="{FF2B5EF4-FFF2-40B4-BE49-F238E27FC236}">
                <a16:creationId xmlns:a16="http://schemas.microsoft.com/office/drawing/2014/main" id="{9272F877-431B-4B4F-8871-F7D04E7245A0}"/>
              </a:ext>
            </a:extLst>
          </p:cNvPr>
          <p:cNvGrpSpPr/>
          <p:nvPr/>
        </p:nvGrpSpPr>
        <p:grpSpPr>
          <a:xfrm>
            <a:off x="1929614" y="1216058"/>
            <a:ext cx="8332772" cy="4425884"/>
            <a:chOff x="1929614" y="1216058"/>
            <a:chExt cx="8332772" cy="4425884"/>
          </a:xfrm>
        </p:grpSpPr>
        <p:sp>
          <p:nvSpPr>
            <p:cNvPr id="4" name="Circle">
              <a:extLst>
                <a:ext uri="{FF2B5EF4-FFF2-40B4-BE49-F238E27FC236}">
                  <a16:creationId xmlns:a16="http://schemas.microsoft.com/office/drawing/2014/main" id="{E414C7A9-B230-2D4A-B4EC-C72841390F1D}"/>
                </a:ext>
              </a:extLst>
            </p:cNvPr>
            <p:cNvSpPr/>
            <p:nvPr/>
          </p:nvSpPr>
          <p:spPr>
            <a:xfrm>
              <a:off x="9945222" y="1648555"/>
              <a:ext cx="317164" cy="317164"/>
            </a:xfrm>
            <a:prstGeom prst="ellipse">
              <a:avLst/>
            </a:prstGeom>
            <a:solidFill>
              <a:schemeClr val="accent4"/>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5" name="Circle">
              <a:extLst>
                <a:ext uri="{FF2B5EF4-FFF2-40B4-BE49-F238E27FC236}">
                  <a16:creationId xmlns:a16="http://schemas.microsoft.com/office/drawing/2014/main" id="{341EEE21-E09B-D747-AC0F-EF1C72FAEF2B}"/>
                </a:ext>
              </a:extLst>
            </p:cNvPr>
            <p:cNvSpPr/>
            <p:nvPr/>
          </p:nvSpPr>
          <p:spPr>
            <a:xfrm>
              <a:off x="9945222" y="1216058"/>
              <a:ext cx="317164" cy="317164"/>
            </a:xfrm>
            <a:prstGeom prst="ellipse">
              <a:avLst/>
            </a:prstGeom>
            <a:solidFill>
              <a:schemeClr val="accent4"/>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6" name="Circle">
              <a:extLst>
                <a:ext uri="{FF2B5EF4-FFF2-40B4-BE49-F238E27FC236}">
                  <a16:creationId xmlns:a16="http://schemas.microsoft.com/office/drawing/2014/main" id="{72554EE6-E89A-A744-819D-18B0DEFE3F91}"/>
                </a:ext>
              </a:extLst>
            </p:cNvPr>
            <p:cNvSpPr/>
            <p:nvPr/>
          </p:nvSpPr>
          <p:spPr>
            <a:xfrm>
              <a:off x="9945222" y="2066635"/>
              <a:ext cx="317164" cy="317164"/>
            </a:xfrm>
            <a:prstGeom prst="ellipse">
              <a:avLst/>
            </a:prstGeom>
            <a:solidFill>
              <a:schemeClr val="accent4"/>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7" name="Circle">
              <a:extLst>
                <a:ext uri="{FF2B5EF4-FFF2-40B4-BE49-F238E27FC236}">
                  <a16:creationId xmlns:a16="http://schemas.microsoft.com/office/drawing/2014/main" id="{C42CEC81-AFE8-EE44-B029-22DC41B26A13}"/>
                </a:ext>
              </a:extLst>
            </p:cNvPr>
            <p:cNvSpPr/>
            <p:nvPr/>
          </p:nvSpPr>
          <p:spPr>
            <a:xfrm>
              <a:off x="9945222" y="3263210"/>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8" name="Circle">
              <a:extLst>
                <a:ext uri="{FF2B5EF4-FFF2-40B4-BE49-F238E27FC236}">
                  <a16:creationId xmlns:a16="http://schemas.microsoft.com/office/drawing/2014/main" id="{630AA376-F46C-C74D-AD4F-C81B7AADE991}"/>
                </a:ext>
              </a:extLst>
            </p:cNvPr>
            <p:cNvSpPr/>
            <p:nvPr/>
          </p:nvSpPr>
          <p:spPr>
            <a:xfrm>
              <a:off x="9945222" y="2845129"/>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9" name="Circle">
              <a:extLst>
                <a:ext uri="{FF2B5EF4-FFF2-40B4-BE49-F238E27FC236}">
                  <a16:creationId xmlns:a16="http://schemas.microsoft.com/office/drawing/2014/main" id="{7BB4FCEB-42A1-4641-9371-F80072B8510A}"/>
                </a:ext>
              </a:extLst>
            </p:cNvPr>
            <p:cNvSpPr/>
            <p:nvPr/>
          </p:nvSpPr>
          <p:spPr>
            <a:xfrm>
              <a:off x="9945222" y="3695706"/>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0" name="Circle">
              <a:extLst>
                <a:ext uri="{FF2B5EF4-FFF2-40B4-BE49-F238E27FC236}">
                  <a16:creationId xmlns:a16="http://schemas.microsoft.com/office/drawing/2014/main" id="{B48B641D-9E9B-404C-9298-A426DB7B15AC}"/>
                </a:ext>
              </a:extLst>
            </p:cNvPr>
            <p:cNvSpPr/>
            <p:nvPr/>
          </p:nvSpPr>
          <p:spPr>
            <a:xfrm>
              <a:off x="9945222" y="4892281"/>
              <a:ext cx="317164" cy="317164"/>
            </a:xfrm>
            <a:prstGeom prst="ellipse">
              <a:avLst/>
            </a:prstGeom>
            <a:solidFill>
              <a:schemeClr val="bg2">
                <a:lumMod val="90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1" name="Circle">
              <a:extLst>
                <a:ext uri="{FF2B5EF4-FFF2-40B4-BE49-F238E27FC236}">
                  <a16:creationId xmlns:a16="http://schemas.microsoft.com/office/drawing/2014/main" id="{D66C5C6D-488C-C441-9186-9CFAF71554D9}"/>
                </a:ext>
              </a:extLst>
            </p:cNvPr>
            <p:cNvSpPr/>
            <p:nvPr/>
          </p:nvSpPr>
          <p:spPr>
            <a:xfrm>
              <a:off x="9945222" y="4474201"/>
              <a:ext cx="317164" cy="317164"/>
            </a:xfrm>
            <a:prstGeom prst="ellipse">
              <a:avLst/>
            </a:prstGeom>
            <a:solidFill>
              <a:schemeClr val="bg2">
                <a:lumMod val="90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2" name="Circle">
              <a:extLst>
                <a:ext uri="{FF2B5EF4-FFF2-40B4-BE49-F238E27FC236}">
                  <a16:creationId xmlns:a16="http://schemas.microsoft.com/office/drawing/2014/main" id="{3E8FA591-7933-5D4D-BD31-8CAF5C966F4E}"/>
                </a:ext>
              </a:extLst>
            </p:cNvPr>
            <p:cNvSpPr/>
            <p:nvPr/>
          </p:nvSpPr>
          <p:spPr>
            <a:xfrm>
              <a:off x="9945222" y="5324778"/>
              <a:ext cx="317164" cy="317164"/>
            </a:xfrm>
            <a:prstGeom prst="ellipse">
              <a:avLst/>
            </a:prstGeom>
            <a:solidFill>
              <a:schemeClr val="bg2">
                <a:lumMod val="90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3" name="Shape">
              <a:extLst>
                <a:ext uri="{FF2B5EF4-FFF2-40B4-BE49-F238E27FC236}">
                  <a16:creationId xmlns:a16="http://schemas.microsoft.com/office/drawing/2014/main" id="{DE527A8C-BAF4-234C-B2EA-35B03952CA42}"/>
                </a:ext>
              </a:extLst>
            </p:cNvPr>
            <p:cNvSpPr/>
            <p:nvPr/>
          </p:nvSpPr>
          <p:spPr>
            <a:xfrm>
              <a:off x="9310893" y="1316974"/>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15"/>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4" name="Shape">
              <a:extLst>
                <a:ext uri="{FF2B5EF4-FFF2-40B4-BE49-F238E27FC236}">
                  <a16:creationId xmlns:a16="http://schemas.microsoft.com/office/drawing/2014/main" id="{62DEC09F-3E96-CC43-94C0-4B2966814665}"/>
                </a:ext>
              </a:extLst>
            </p:cNvPr>
            <p:cNvSpPr/>
            <p:nvPr/>
          </p:nvSpPr>
          <p:spPr>
            <a:xfrm>
              <a:off x="9310893" y="2946045"/>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47"/>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5" name="Shape">
              <a:extLst>
                <a:ext uri="{FF2B5EF4-FFF2-40B4-BE49-F238E27FC236}">
                  <a16:creationId xmlns:a16="http://schemas.microsoft.com/office/drawing/2014/main" id="{F08A0907-5CD6-E640-B524-FFA3C55AC3B1}"/>
                </a:ext>
              </a:extLst>
            </p:cNvPr>
            <p:cNvSpPr/>
            <p:nvPr/>
          </p:nvSpPr>
          <p:spPr>
            <a:xfrm>
              <a:off x="9310893" y="4578298"/>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15"/>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6" name="Shape">
              <a:extLst>
                <a:ext uri="{FF2B5EF4-FFF2-40B4-BE49-F238E27FC236}">
                  <a16:creationId xmlns:a16="http://schemas.microsoft.com/office/drawing/2014/main" id="{DE03D917-2534-A140-A38F-D4C33FFE4E80}"/>
                </a:ext>
              </a:extLst>
            </p:cNvPr>
            <p:cNvSpPr/>
            <p:nvPr/>
          </p:nvSpPr>
          <p:spPr>
            <a:xfrm>
              <a:off x="7883652" y="1576471"/>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18764" y="21600"/>
                  </a:moveTo>
                  <a:lnTo>
                    <a:pt x="2836" y="21600"/>
                  </a:lnTo>
                  <a:cubicBezTo>
                    <a:pt x="1271" y="21600"/>
                    <a:pt x="0" y="16761"/>
                    <a:pt x="0" y="10800"/>
                  </a:cubicBezTo>
                  <a:lnTo>
                    <a:pt x="0" y="10800"/>
                  </a:lnTo>
                  <a:cubicBezTo>
                    <a:pt x="0" y="4839"/>
                    <a:pt x="1271" y="0"/>
                    <a:pt x="2836" y="0"/>
                  </a:cubicBezTo>
                  <a:lnTo>
                    <a:pt x="18764" y="0"/>
                  </a:lnTo>
                  <a:cubicBezTo>
                    <a:pt x="20329" y="0"/>
                    <a:pt x="21600" y="4839"/>
                    <a:pt x="21600" y="10800"/>
                  </a:cubicBezTo>
                  <a:lnTo>
                    <a:pt x="21600" y="10800"/>
                  </a:lnTo>
                  <a:cubicBezTo>
                    <a:pt x="21600" y="16831"/>
                    <a:pt x="20329" y="21600"/>
                    <a:pt x="18764" y="21600"/>
                  </a:cubicBezTo>
                  <a:close/>
                </a:path>
              </a:pathLst>
            </a:custGeom>
            <a:solidFill>
              <a:schemeClr val="accent4"/>
            </a:solidFill>
            <a:ln w="12700">
              <a:miter lim="400000"/>
            </a:ln>
          </p:spPr>
          <p:txBody>
            <a:bodyPr lIns="38100" tIns="38100" rIns="38100" bIns="38100" anchor="ctr"/>
            <a:lstStyle/>
            <a:p>
              <a:pPr algn="ctr"/>
              <a:r>
                <a:rPr lang="fr-CA" sz="1400" b="1" dirty="0"/>
                <a:t>LOREM IPSUM</a:t>
              </a:r>
            </a:p>
          </p:txBody>
        </p:sp>
        <p:sp>
          <p:nvSpPr>
            <p:cNvPr id="17" name="Shape">
              <a:extLst>
                <a:ext uri="{FF2B5EF4-FFF2-40B4-BE49-F238E27FC236}">
                  <a16:creationId xmlns:a16="http://schemas.microsoft.com/office/drawing/2014/main" id="{B6D386DB-4458-F24D-A200-70E111CFAB7D}"/>
                </a:ext>
              </a:extLst>
            </p:cNvPr>
            <p:cNvSpPr/>
            <p:nvPr/>
          </p:nvSpPr>
          <p:spPr>
            <a:xfrm>
              <a:off x="7883652" y="3205542"/>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18764" y="21600"/>
                  </a:moveTo>
                  <a:lnTo>
                    <a:pt x="2836" y="21600"/>
                  </a:lnTo>
                  <a:cubicBezTo>
                    <a:pt x="1271" y="21600"/>
                    <a:pt x="0" y="16761"/>
                    <a:pt x="0" y="10800"/>
                  </a:cubicBezTo>
                  <a:lnTo>
                    <a:pt x="0" y="10800"/>
                  </a:lnTo>
                  <a:cubicBezTo>
                    <a:pt x="0" y="4839"/>
                    <a:pt x="1271" y="0"/>
                    <a:pt x="2836" y="0"/>
                  </a:cubicBezTo>
                  <a:lnTo>
                    <a:pt x="18764" y="0"/>
                  </a:lnTo>
                  <a:cubicBezTo>
                    <a:pt x="20329" y="0"/>
                    <a:pt x="21600" y="4839"/>
                    <a:pt x="21600" y="10800"/>
                  </a:cubicBezTo>
                  <a:lnTo>
                    <a:pt x="21600" y="10800"/>
                  </a:lnTo>
                  <a:cubicBezTo>
                    <a:pt x="21600" y="16831"/>
                    <a:pt x="20329" y="21600"/>
                    <a:pt x="18764" y="21600"/>
                  </a:cubicBezTo>
                  <a:close/>
                </a:path>
              </a:pathLst>
            </a:custGeom>
            <a:solidFill>
              <a:schemeClr val="accent5"/>
            </a:solidFill>
            <a:ln w="12700">
              <a:miter lim="400000"/>
            </a:ln>
          </p:spPr>
          <p:txBody>
            <a:bodyPr lIns="38100" tIns="38100" rIns="38100" bIns="38100" anchor="ctr"/>
            <a:lstStyle/>
            <a:p>
              <a:pPr algn="ctr"/>
              <a:r>
                <a:rPr lang="fr-CA" sz="1400" b="1" dirty="0">
                  <a:solidFill>
                    <a:schemeClr val="bg1"/>
                  </a:solidFill>
                </a:rPr>
                <a:t>LOREM IPSUM</a:t>
              </a:r>
            </a:p>
          </p:txBody>
        </p:sp>
        <p:sp>
          <p:nvSpPr>
            <p:cNvPr id="18" name="Shape">
              <a:extLst>
                <a:ext uri="{FF2B5EF4-FFF2-40B4-BE49-F238E27FC236}">
                  <a16:creationId xmlns:a16="http://schemas.microsoft.com/office/drawing/2014/main" id="{CC3323BE-087C-E245-895A-D0AD215C54DD}"/>
                </a:ext>
              </a:extLst>
            </p:cNvPr>
            <p:cNvSpPr/>
            <p:nvPr/>
          </p:nvSpPr>
          <p:spPr>
            <a:xfrm>
              <a:off x="7883652" y="4834613"/>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18764" y="21600"/>
                  </a:moveTo>
                  <a:lnTo>
                    <a:pt x="2836" y="21600"/>
                  </a:lnTo>
                  <a:cubicBezTo>
                    <a:pt x="1271" y="21600"/>
                    <a:pt x="0" y="16761"/>
                    <a:pt x="0" y="10800"/>
                  </a:cubicBezTo>
                  <a:lnTo>
                    <a:pt x="0" y="10800"/>
                  </a:lnTo>
                  <a:cubicBezTo>
                    <a:pt x="0" y="4839"/>
                    <a:pt x="1271" y="0"/>
                    <a:pt x="2836" y="0"/>
                  </a:cubicBezTo>
                  <a:lnTo>
                    <a:pt x="18764" y="0"/>
                  </a:lnTo>
                  <a:cubicBezTo>
                    <a:pt x="20329" y="0"/>
                    <a:pt x="21600" y="4839"/>
                    <a:pt x="21600" y="10800"/>
                  </a:cubicBezTo>
                  <a:lnTo>
                    <a:pt x="21600" y="10800"/>
                  </a:lnTo>
                  <a:cubicBezTo>
                    <a:pt x="21600" y="16831"/>
                    <a:pt x="20329" y="21600"/>
                    <a:pt x="18764" y="21600"/>
                  </a:cubicBezTo>
                  <a:close/>
                </a:path>
              </a:pathLst>
            </a:custGeom>
            <a:solidFill>
              <a:schemeClr val="bg2">
                <a:lumMod val="90000"/>
              </a:schemeClr>
            </a:solidFill>
            <a:ln w="12700">
              <a:miter lim="400000"/>
            </a:ln>
          </p:spPr>
          <p:txBody>
            <a:bodyPr lIns="38100" tIns="38100" rIns="38100" bIns="38100" anchor="ctr"/>
            <a:lstStyle/>
            <a:p>
              <a:pPr algn="ctr"/>
              <a:r>
                <a:rPr lang="fr-CA" sz="1400" b="1" dirty="0"/>
                <a:t>LOREM IPSUM</a:t>
              </a:r>
            </a:p>
          </p:txBody>
        </p:sp>
        <p:sp>
          <p:nvSpPr>
            <p:cNvPr id="19" name="Shape">
              <a:extLst>
                <a:ext uri="{FF2B5EF4-FFF2-40B4-BE49-F238E27FC236}">
                  <a16:creationId xmlns:a16="http://schemas.microsoft.com/office/drawing/2014/main" id="{A222D2C3-399A-4D4F-8F3B-448B44440E74}"/>
                </a:ext>
              </a:extLst>
            </p:cNvPr>
            <p:cNvSpPr/>
            <p:nvPr/>
          </p:nvSpPr>
          <p:spPr>
            <a:xfrm>
              <a:off x="6874493" y="1735053"/>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0" name="Shape">
              <a:extLst>
                <a:ext uri="{FF2B5EF4-FFF2-40B4-BE49-F238E27FC236}">
                  <a16:creationId xmlns:a16="http://schemas.microsoft.com/office/drawing/2014/main" id="{5F517E53-0DB8-EB46-887F-3F892E558CBB}"/>
                </a:ext>
              </a:extLst>
            </p:cNvPr>
            <p:cNvSpPr/>
            <p:nvPr/>
          </p:nvSpPr>
          <p:spPr>
            <a:xfrm>
              <a:off x="6874493" y="4344450"/>
              <a:ext cx="1263062" cy="766966"/>
            </a:xfrm>
            <a:custGeom>
              <a:avLst/>
              <a:gdLst/>
              <a:ahLst/>
              <a:cxnLst>
                <a:cxn ang="0">
                  <a:pos x="wd2" y="hd2"/>
                </a:cxn>
                <a:cxn ang="5400000">
                  <a:pos x="wd2" y="hd2"/>
                </a:cxn>
                <a:cxn ang="10800000">
                  <a:pos x="wd2" y="hd2"/>
                </a:cxn>
                <a:cxn ang="16200000">
                  <a:pos x="wd2" y="hd2"/>
                </a:cxn>
              </a:cxnLst>
              <a:rect l="0" t="0" r="r" b="b"/>
              <a:pathLst>
                <a:path w="21554" h="21600" extrusionOk="0">
                  <a:moveTo>
                    <a:pt x="20296" y="17337"/>
                  </a:moveTo>
                  <a:cubicBezTo>
                    <a:pt x="19755" y="17337"/>
                    <a:pt x="19263" y="17905"/>
                    <a:pt x="19066" y="18677"/>
                  </a:cubicBezTo>
                  <a:lnTo>
                    <a:pt x="12005" y="18677"/>
                  </a:lnTo>
                  <a:lnTo>
                    <a:pt x="689" y="0"/>
                  </a:lnTo>
                  <a:lnTo>
                    <a:pt x="0" y="1137"/>
                  </a:lnTo>
                  <a:lnTo>
                    <a:pt x="11587" y="20260"/>
                  </a:lnTo>
                  <a:lnTo>
                    <a:pt x="19041" y="20260"/>
                  </a:lnTo>
                  <a:cubicBezTo>
                    <a:pt x="19238" y="21072"/>
                    <a:pt x="19706" y="21600"/>
                    <a:pt x="20247" y="21600"/>
                  </a:cubicBezTo>
                  <a:cubicBezTo>
                    <a:pt x="20985" y="21600"/>
                    <a:pt x="21551" y="20626"/>
                    <a:pt x="21551" y="19448"/>
                  </a:cubicBezTo>
                  <a:cubicBezTo>
                    <a:pt x="21600" y="18311"/>
                    <a:pt x="21010" y="17337"/>
                    <a:pt x="20296" y="17337"/>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1" name="Shape">
              <a:extLst>
                <a:ext uri="{FF2B5EF4-FFF2-40B4-BE49-F238E27FC236}">
                  <a16:creationId xmlns:a16="http://schemas.microsoft.com/office/drawing/2014/main" id="{CB246127-49C5-0845-A80E-1C3BA2F9C9B8}"/>
                </a:ext>
              </a:extLst>
            </p:cNvPr>
            <p:cNvSpPr/>
            <p:nvPr/>
          </p:nvSpPr>
          <p:spPr>
            <a:xfrm>
              <a:off x="7335823" y="3349708"/>
              <a:ext cx="804491" cy="152819"/>
            </a:xfrm>
            <a:custGeom>
              <a:avLst/>
              <a:gdLst/>
              <a:ahLst/>
              <a:cxnLst>
                <a:cxn ang="0">
                  <a:pos x="wd2" y="hd2"/>
                </a:cxn>
                <a:cxn ang="5400000">
                  <a:pos x="wd2" y="hd2"/>
                </a:cxn>
                <a:cxn ang="10800000">
                  <a:pos x="wd2" y="hd2"/>
                </a:cxn>
                <a:cxn ang="16200000">
                  <a:pos x="wd2" y="hd2"/>
                </a:cxn>
              </a:cxnLst>
              <a:rect l="0" t="0" r="r" b="b"/>
              <a:pathLst>
                <a:path w="21563" h="21600" extrusionOk="0">
                  <a:moveTo>
                    <a:pt x="19552" y="0"/>
                  </a:moveTo>
                  <a:cubicBezTo>
                    <a:pt x="18702" y="0"/>
                    <a:pt x="17929" y="2853"/>
                    <a:pt x="17620" y="6725"/>
                  </a:cubicBezTo>
                  <a:lnTo>
                    <a:pt x="0" y="6725"/>
                  </a:lnTo>
                  <a:lnTo>
                    <a:pt x="0" y="14875"/>
                  </a:lnTo>
                  <a:lnTo>
                    <a:pt x="17620" y="14875"/>
                  </a:lnTo>
                  <a:cubicBezTo>
                    <a:pt x="17929" y="18951"/>
                    <a:pt x="18663" y="21600"/>
                    <a:pt x="19513" y="21600"/>
                  </a:cubicBezTo>
                  <a:cubicBezTo>
                    <a:pt x="20673" y="21600"/>
                    <a:pt x="21561" y="16710"/>
                    <a:pt x="21561" y="10800"/>
                  </a:cubicBezTo>
                  <a:cubicBezTo>
                    <a:pt x="21600" y="4890"/>
                    <a:pt x="20673" y="0"/>
                    <a:pt x="19552" y="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2" name="Circle">
              <a:extLst>
                <a:ext uri="{FF2B5EF4-FFF2-40B4-BE49-F238E27FC236}">
                  <a16:creationId xmlns:a16="http://schemas.microsoft.com/office/drawing/2014/main" id="{547D44A6-247F-6540-BBD5-6CF642BF9B84}"/>
                </a:ext>
              </a:extLst>
            </p:cNvPr>
            <p:cNvSpPr/>
            <p:nvPr/>
          </p:nvSpPr>
          <p:spPr>
            <a:xfrm>
              <a:off x="1929614" y="4892281"/>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3" name="Circle">
              <a:extLst>
                <a:ext uri="{FF2B5EF4-FFF2-40B4-BE49-F238E27FC236}">
                  <a16:creationId xmlns:a16="http://schemas.microsoft.com/office/drawing/2014/main" id="{37D7C382-14AC-C34C-B3F7-61D3BD1DDAE3}"/>
                </a:ext>
              </a:extLst>
            </p:cNvPr>
            <p:cNvSpPr/>
            <p:nvPr/>
          </p:nvSpPr>
          <p:spPr>
            <a:xfrm>
              <a:off x="1929614" y="5324778"/>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4" name="Circle">
              <a:extLst>
                <a:ext uri="{FF2B5EF4-FFF2-40B4-BE49-F238E27FC236}">
                  <a16:creationId xmlns:a16="http://schemas.microsoft.com/office/drawing/2014/main" id="{9EF677CE-DF6D-D742-A507-D435595FBFB4}"/>
                </a:ext>
              </a:extLst>
            </p:cNvPr>
            <p:cNvSpPr/>
            <p:nvPr/>
          </p:nvSpPr>
          <p:spPr>
            <a:xfrm>
              <a:off x="1929614" y="4474201"/>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5" name="Circle">
              <a:extLst>
                <a:ext uri="{FF2B5EF4-FFF2-40B4-BE49-F238E27FC236}">
                  <a16:creationId xmlns:a16="http://schemas.microsoft.com/office/drawing/2014/main" id="{F347D888-8809-664C-981D-4398DE723E11}"/>
                </a:ext>
              </a:extLst>
            </p:cNvPr>
            <p:cNvSpPr/>
            <p:nvPr/>
          </p:nvSpPr>
          <p:spPr>
            <a:xfrm>
              <a:off x="1929614" y="3263210"/>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6" name="Circle">
              <a:extLst>
                <a:ext uri="{FF2B5EF4-FFF2-40B4-BE49-F238E27FC236}">
                  <a16:creationId xmlns:a16="http://schemas.microsoft.com/office/drawing/2014/main" id="{C60371D6-8662-4648-A3B7-65C0D3294683}"/>
                </a:ext>
              </a:extLst>
            </p:cNvPr>
            <p:cNvSpPr/>
            <p:nvPr/>
          </p:nvSpPr>
          <p:spPr>
            <a:xfrm>
              <a:off x="1929614" y="3695706"/>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7" name="Circle">
              <a:extLst>
                <a:ext uri="{FF2B5EF4-FFF2-40B4-BE49-F238E27FC236}">
                  <a16:creationId xmlns:a16="http://schemas.microsoft.com/office/drawing/2014/main" id="{573AA17F-BB3B-E64E-99D7-69ED3C31DF12}"/>
                </a:ext>
              </a:extLst>
            </p:cNvPr>
            <p:cNvSpPr/>
            <p:nvPr/>
          </p:nvSpPr>
          <p:spPr>
            <a:xfrm>
              <a:off x="1929614" y="2845129"/>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8" name="Circle">
              <a:extLst>
                <a:ext uri="{FF2B5EF4-FFF2-40B4-BE49-F238E27FC236}">
                  <a16:creationId xmlns:a16="http://schemas.microsoft.com/office/drawing/2014/main" id="{2A60D647-6CA8-144C-9081-22776DE1F415}"/>
                </a:ext>
              </a:extLst>
            </p:cNvPr>
            <p:cNvSpPr/>
            <p:nvPr/>
          </p:nvSpPr>
          <p:spPr>
            <a:xfrm>
              <a:off x="1929614" y="1648555"/>
              <a:ext cx="317164" cy="317164"/>
            </a:xfrm>
            <a:prstGeom prst="ellipse">
              <a:avLst/>
            </a:prstGeom>
            <a:solidFill>
              <a:schemeClr val="accent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9" name="Circle">
              <a:extLst>
                <a:ext uri="{FF2B5EF4-FFF2-40B4-BE49-F238E27FC236}">
                  <a16:creationId xmlns:a16="http://schemas.microsoft.com/office/drawing/2014/main" id="{F370F56A-A6E2-BC48-8946-FBBD3C151F8D}"/>
                </a:ext>
              </a:extLst>
            </p:cNvPr>
            <p:cNvSpPr/>
            <p:nvPr/>
          </p:nvSpPr>
          <p:spPr>
            <a:xfrm>
              <a:off x="1929614" y="2066635"/>
              <a:ext cx="317164" cy="317164"/>
            </a:xfrm>
            <a:prstGeom prst="ellipse">
              <a:avLst/>
            </a:prstGeom>
            <a:solidFill>
              <a:schemeClr val="accent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0" name="Circle">
              <a:extLst>
                <a:ext uri="{FF2B5EF4-FFF2-40B4-BE49-F238E27FC236}">
                  <a16:creationId xmlns:a16="http://schemas.microsoft.com/office/drawing/2014/main" id="{FF43C0F9-41DD-FA46-B27E-ACD0C2CD1365}"/>
                </a:ext>
              </a:extLst>
            </p:cNvPr>
            <p:cNvSpPr/>
            <p:nvPr/>
          </p:nvSpPr>
          <p:spPr>
            <a:xfrm>
              <a:off x="1929614" y="1216058"/>
              <a:ext cx="317164" cy="317164"/>
            </a:xfrm>
            <a:prstGeom prst="ellipse">
              <a:avLst/>
            </a:prstGeom>
            <a:solidFill>
              <a:schemeClr val="accent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1" name="Shape">
              <a:extLst>
                <a:ext uri="{FF2B5EF4-FFF2-40B4-BE49-F238E27FC236}">
                  <a16:creationId xmlns:a16="http://schemas.microsoft.com/office/drawing/2014/main" id="{464225B1-8275-3547-9C1C-D0919D47DFC3}"/>
                </a:ext>
              </a:extLst>
            </p:cNvPr>
            <p:cNvSpPr/>
            <p:nvPr/>
          </p:nvSpPr>
          <p:spPr>
            <a:xfrm>
              <a:off x="2030529" y="4589533"/>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85"/>
                    <a:pt x="2127" y="9360"/>
                    <a:pt x="1467" y="936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2" name="Shape">
              <a:extLst>
                <a:ext uri="{FF2B5EF4-FFF2-40B4-BE49-F238E27FC236}">
                  <a16:creationId xmlns:a16="http://schemas.microsoft.com/office/drawing/2014/main" id="{E47119C2-3D7E-CB4E-AD12-478BC1035518}"/>
                </a:ext>
              </a:extLst>
            </p:cNvPr>
            <p:cNvSpPr/>
            <p:nvPr/>
          </p:nvSpPr>
          <p:spPr>
            <a:xfrm>
              <a:off x="2030529" y="2954845"/>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3" name="Shape">
              <a:extLst>
                <a:ext uri="{FF2B5EF4-FFF2-40B4-BE49-F238E27FC236}">
                  <a16:creationId xmlns:a16="http://schemas.microsoft.com/office/drawing/2014/main" id="{C59D4BE0-C7AF-3B48-8841-5A54FEFF4EAC}"/>
                </a:ext>
              </a:extLst>
            </p:cNvPr>
            <p:cNvSpPr/>
            <p:nvPr/>
          </p:nvSpPr>
          <p:spPr>
            <a:xfrm>
              <a:off x="2030529" y="1328209"/>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4" name="Shape">
              <a:extLst>
                <a:ext uri="{FF2B5EF4-FFF2-40B4-BE49-F238E27FC236}">
                  <a16:creationId xmlns:a16="http://schemas.microsoft.com/office/drawing/2014/main" id="{6D06109A-ECF6-1040-B36D-FDCED55DD93D}"/>
                </a:ext>
              </a:extLst>
            </p:cNvPr>
            <p:cNvSpPr/>
            <p:nvPr/>
          </p:nvSpPr>
          <p:spPr>
            <a:xfrm>
              <a:off x="2621608" y="4834613"/>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solidFill>
              <a:schemeClr val="accent3"/>
            </a:solidFill>
            <a:ln w="12700">
              <a:miter lim="400000"/>
            </a:ln>
          </p:spPr>
          <p:txBody>
            <a:bodyPr lIns="38100" tIns="38100" rIns="38100" bIns="38100" anchor="ctr"/>
            <a:lstStyle/>
            <a:p>
              <a:pPr algn="ctr"/>
              <a:r>
                <a:rPr lang="fr-CA" sz="1400" b="1" dirty="0"/>
                <a:t>LOREM IPSUM</a:t>
              </a:r>
            </a:p>
          </p:txBody>
        </p:sp>
        <p:sp>
          <p:nvSpPr>
            <p:cNvPr id="35" name="Shape">
              <a:extLst>
                <a:ext uri="{FF2B5EF4-FFF2-40B4-BE49-F238E27FC236}">
                  <a16:creationId xmlns:a16="http://schemas.microsoft.com/office/drawing/2014/main" id="{F06F38D1-CC9B-684A-82D9-E9DAD406D5C7}"/>
                </a:ext>
              </a:extLst>
            </p:cNvPr>
            <p:cNvSpPr/>
            <p:nvPr/>
          </p:nvSpPr>
          <p:spPr>
            <a:xfrm>
              <a:off x="2621608" y="3205542"/>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solidFill>
              <a:schemeClr val="accent6"/>
            </a:solidFill>
            <a:ln w="12700">
              <a:miter lim="400000"/>
            </a:ln>
          </p:spPr>
          <p:txBody>
            <a:bodyPr lIns="38100" tIns="38100" rIns="38100" bIns="38100" anchor="ctr"/>
            <a:lstStyle/>
            <a:p>
              <a:pPr algn="ctr"/>
              <a:r>
                <a:rPr lang="fr-CA" sz="1400" b="1" dirty="0"/>
                <a:t>LOREM IPSUM</a:t>
              </a:r>
            </a:p>
          </p:txBody>
        </p:sp>
        <p:sp>
          <p:nvSpPr>
            <p:cNvPr id="36" name="Shape">
              <a:extLst>
                <a:ext uri="{FF2B5EF4-FFF2-40B4-BE49-F238E27FC236}">
                  <a16:creationId xmlns:a16="http://schemas.microsoft.com/office/drawing/2014/main" id="{A807B340-4D19-E54B-9E7C-0D7656E1D855}"/>
                </a:ext>
              </a:extLst>
            </p:cNvPr>
            <p:cNvSpPr/>
            <p:nvPr/>
          </p:nvSpPr>
          <p:spPr>
            <a:xfrm>
              <a:off x="2621608" y="1576471"/>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solidFill>
              <a:schemeClr val="accent2"/>
            </a:solidFill>
            <a:ln w="12700">
              <a:miter lim="400000"/>
            </a:ln>
          </p:spPr>
          <p:txBody>
            <a:bodyPr lIns="38100" tIns="38100" rIns="38100" bIns="38100" anchor="ctr"/>
            <a:lstStyle/>
            <a:p>
              <a:pPr algn="ctr"/>
              <a:r>
                <a:rPr lang="fr-CA" sz="1400" b="1" dirty="0"/>
                <a:t>Op</a:t>
              </a:r>
              <a:endParaRPr sz="1400" b="1" dirty="0"/>
            </a:p>
          </p:txBody>
        </p:sp>
        <p:sp>
          <p:nvSpPr>
            <p:cNvPr id="37" name="Shape">
              <a:extLst>
                <a:ext uri="{FF2B5EF4-FFF2-40B4-BE49-F238E27FC236}">
                  <a16:creationId xmlns:a16="http://schemas.microsoft.com/office/drawing/2014/main" id="{A6573E99-A932-3547-BB67-024D1758D5E2}"/>
                </a:ext>
              </a:extLst>
            </p:cNvPr>
            <p:cNvSpPr/>
            <p:nvPr/>
          </p:nvSpPr>
          <p:spPr>
            <a:xfrm>
              <a:off x="4048847" y="4344450"/>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9581" y="18636"/>
                  </a:moveTo>
                  <a:lnTo>
                    <a:pt x="2512" y="18636"/>
                  </a:lnTo>
                  <a:cubicBezTo>
                    <a:pt x="2315" y="17824"/>
                    <a:pt x="1847" y="17296"/>
                    <a:pt x="1305" y="17296"/>
                  </a:cubicBezTo>
                  <a:cubicBezTo>
                    <a:pt x="566" y="17296"/>
                    <a:pt x="0" y="18271"/>
                    <a:pt x="0" y="19448"/>
                  </a:cubicBezTo>
                  <a:cubicBezTo>
                    <a:pt x="0" y="20666"/>
                    <a:pt x="591" y="21600"/>
                    <a:pt x="1305" y="21600"/>
                  </a:cubicBezTo>
                  <a:cubicBezTo>
                    <a:pt x="1847" y="21600"/>
                    <a:pt x="2340" y="21032"/>
                    <a:pt x="2537" y="20260"/>
                  </a:cubicBezTo>
                  <a:lnTo>
                    <a:pt x="10000" y="20260"/>
                  </a:lnTo>
                  <a:lnTo>
                    <a:pt x="21600" y="1137"/>
                  </a:lnTo>
                  <a:lnTo>
                    <a:pt x="20910" y="0"/>
                  </a:lnTo>
                  <a:lnTo>
                    <a:pt x="9581" y="18636"/>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8" name="Shape">
              <a:extLst>
                <a:ext uri="{FF2B5EF4-FFF2-40B4-BE49-F238E27FC236}">
                  <a16:creationId xmlns:a16="http://schemas.microsoft.com/office/drawing/2014/main" id="{92EA9797-2E59-2544-BA0D-25251E17FCD0}"/>
                </a:ext>
              </a:extLst>
            </p:cNvPr>
            <p:cNvSpPr/>
            <p:nvPr/>
          </p:nvSpPr>
          <p:spPr>
            <a:xfrm>
              <a:off x="4048847" y="1735053"/>
              <a:ext cx="1263062" cy="766966"/>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9" name="Shape">
              <a:extLst>
                <a:ext uri="{FF2B5EF4-FFF2-40B4-BE49-F238E27FC236}">
                  <a16:creationId xmlns:a16="http://schemas.microsoft.com/office/drawing/2014/main" id="{D5CE67A0-A680-E748-B4DB-DA2E2B1971E5}"/>
                </a:ext>
              </a:extLst>
            </p:cNvPr>
            <p:cNvSpPr/>
            <p:nvPr/>
          </p:nvSpPr>
          <p:spPr>
            <a:xfrm>
              <a:off x="4048848" y="3349708"/>
              <a:ext cx="804489" cy="152819"/>
            </a:xfrm>
            <a:custGeom>
              <a:avLst/>
              <a:gdLst/>
              <a:ahLst/>
              <a:cxnLst>
                <a:cxn ang="0">
                  <a:pos x="wd2" y="hd2"/>
                </a:cxn>
                <a:cxn ang="5400000">
                  <a:pos x="wd2" y="hd2"/>
                </a:cxn>
                <a:cxn ang="10800000">
                  <a:pos x="wd2" y="hd2"/>
                </a:cxn>
                <a:cxn ang="16200000">
                  <a:pos x="wd2" y="hd2"/>
                </a:cxn>
              </a:cxnLst>
              <a:rect l="0" t="0" r="r" b="b"/>
              <a:pathLst>
                <a:path w="21563" h="21600" extrusionOk="0">
                  <a:moveTo>
                    <a:pt x="2011" y="21600"/>
                  </a:moveTo>
                  <a:cubicBezTo>
                    <a:pt x="2861" y="21600"/>
                    <a:pt x="3634" y="18747"/>
                    <a:pt x="3943" y="14875"/>
                  </a:cubicBezTo>
                  <a:lnTo>
                    <a:pt x="21563" y="14875"/>
                  </a:lnTo>
                  <a:lnTo>
                    <a:pt x="21563" y="6725"/>
                  </a:lnTo>
                  <a:lnTo>
                    <a:pt x="3943" y="6725"/>
                  </a:lnTo>
                  <a:cubicBezTo>
                    <a:pt x="3634" y="2649"/>
                    <a:pt x="2900" y="0"/>
                    <a:pt x="2050" y="0"/>
                  </a:cubicBezTo>
                  <a:cubicBezTo>
                    <a:pt x="890" y="0"/>
                    <a:pt x="2" y="4890"/>
                    <a:pt x="2" y="10800"/>
                  </a:cubicBezTo>
                  <a:cubicBezTo>
                    <a:pt x="-37" y="16709"/>
                    <a:pt x="890" y="21600"/>
                    <a:pt x="2011" y="2160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40" name="Shape">
              <a:extLst>
                <a:ext uri="{FF2B5EF4-FFF2-40B4-BE49-F238E27FC236}">
                  <a16:creationId xmlns:a16="http://schemas.microsoft.com/office/drawing/2014/main" id="{3E790A31-091C-A942-9A9E-85DC86EE0187}"/>
                </a:ext>
              </a:extLst>
            </p:cNvPr>
            <p:cNvSpPr/>
            <p:nvPr/>
          </p:nvSpPr>
          <p:spPr>
            <a:xfrm>
              <a:off x="4798508" y="2109884"/>
              <a:ext cx="2623816" cy="26238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2" y="21600"/>
                    <a:pt x="0" y="16758"/>
                    <a:pt x="0" y="10800"/>
                  </a:cubicBezTo>
                  <a:cubicBezTo>
                    <a:pt x="0" y="4842"/>
                    <a:pt x="4842" y="0"/>
                    <a:pt x="10800" y="0"/>
                  </a:cubicBezTo>
                  <a:cubicBezTo>
                    <a:pt x="16758" y="0"/>
                    <a:pt x="21600" y="4842"/>
                    <a:pt x="21600" y="10800"/>
                  </a:cubicBezTo>
                  <a:cubicBezTo>
                    <a:pt x="21600" y="16758"/>
                    <a:pt x="16758" y="21600"/>
                    <a:pt x="10800" y="21600"/>
                  </a:cubicBezTo>
                  <a:close/>
                  <a:moveTo>
                    <a:pt x="10800" y="1412"/>
                  </a:moveTo>
                  <a:cubicBezTo>
                    <a:pt x="5625" y="1412"/>
                    <a:pt x="1424" y="5614"/>
                    <a:pt x="1424" y="10788"/>
                  </a:cubicBezTo>
                  <a:cubicBezTo>
                    <a:pt x="1424" y="15963"/>
                    <a:pt x="5625" y="20164"/>
                    <a:pt x="10800" y="20164"/>
                  </a:cubicBezTo>
                  <a:cubicBezTo>
                    <a:pt x="15975" y="20164"/>
                    <a:pt x="20176" y="15963"/>
                    <a:pt x="20176" y="10788"/>
                  </a:cubicBezTo>
                  <a:cubicBezTo>
                    <a:pt x="20176" y="5614"/>
                    <a:pt x="15975" y="1412"/>
                    <a:pt x="10800" y="1412"/>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41" name="Circle">
              <a:extLst>
                <a:ext uri="{FF2B5EF4-FFF2-40B4-BE49-F238E27FC236}">
                  <a16:creationId xmlns:a16="http://schemas.microsoft.com/office/drawing/2014/main" id="{DDC8DF1D-5C40-264A-8734-CFF555E63E50}"/>
                </a:ext>
              </a:extLst>
            </p:cNvPr>
            <p:cNvSpPr/>
            <p:nvPr/>
          </p:nvSpPr>
          <p:spPr>
            <a:xfrm>
              <a:off x="5086841" y="2398216"/>
              <a:ext cx="2064795" cy="2064799"/>
            </a:xfrm>
            <a:prstGeom prst="ellipse">
              <a:avLst/>
            </a:prstGeom>
            <a:solidFill>
              <a:srgbClr val="F1F1F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62" name="TextBox 61">
              <a:extLst>
                <a:ext uri="{FF2B5EF4-FFF2-40B4-BE49-F238E27FC236}">
                  <a16:creationId xmlns:a16="http://schemas.microsoft.com/office/drawing/2014/main" id="{92E2D954-744A-9942-ACA4-97ABAD415A0D}"/>
                </a:ext>
              </a:extLst>
            </p:cNvPr>
            <p:cNvSpPr txBox="1"/>
            <p:nvPr/>
          </p:nvSpPr>
          <p:spPr>
            <a:xfrm>
              <a:off x="5430611" y="3269749"/>
              <a:ext cx="1330778" cy="954107"/>
            </a:xfrm>
            <a:prstGeom prst="rect">
              <a:avLst/>
            </a:prstGeom>
            <a:noFill/>
          </p:spPr>
          <p:txBody>
            <a:bodyPr wrap="square" lIns="0" rIns="0" rtlCol="0" anchor="b">
              <a:spAutoFit/>
            </a:bodyPr>
            <a:lstStyle/>
            <a:p>
              <a:pPr algn="ctr"/>
              <a:r>
                <a:rPr lang="en-US" sz="2800" b="1" noProof="1"/>
                <a:t>Lorem Ipsum</a:t>
              </a:r>
            </a:p>
          </p:txBody>
        </p:sp>
      </p:grpSp>
      <p:grpSp>
        <p:nvGrpSpPr>
          <p:cNvPr id="3" name="Graphic 60" descr="Business Growth">
            <a:extLst>
              <a:ext uri="{FF2B5EF4-FFF2-40B4-BE49-F238E27FC236}">
                <a16:creationId xmlns:a16="http://schemas.microsoft.com/office/drawing/2014/main" id="{C4F6D2BD-B82A-B148-A1E6-2BA0CAF3E3C1}"/>
              </a:ext>
            </a:extLst>
          </p:cNvPr>
          <p:cNvGrpSpPr/>
          <p:nvPr/>
        </p:nvGrpSpPr>
        <p:grpSpPr>
          <a:xfrm>
            <a:off x="5638800" y="2488845"/>
            <a:ext cx="914400" cy="914400"/>
            <a:chOff x="5679581" y="2488845"/>
            <a:chExt cx="914400" cy="914400"/>
          </a:xfrm>
        </p:grpSpPr>
        <p:sp>
          <p:nvSpPr>
            <p:cNvPr id="60" name="Freeform: Shape 59">
              <a:extLst>
                <a:ext uri="{FF2B5EF4-FFF2-40B4-BE49-F238E27FC236}">
                  <a16:creationId xmlns:a16="http://schemas.microsoft.com/office/drawing/2014/main" id="{2E3BE361-6879-4EF8-BD3A-667205D34D69}"/>
                </a:ext>
              </a:extLst>
            </p:cNvPr>
            <p:cNvSpPr/>
            <p:nvPr/>
          </p:nvSpPr>
          <p:spPr>
            <a:xfrm>
              <a:off x="5745303" y="2791263"/>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solidFill>
              <a:srgbClr val="000000"/>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EF81FDA-D81B-41C6-B62B-075F6AE2E76E}"/>
                </a:ext>
              </a:extLst>
            </p:cNvPr>
            <p:cNvSpPr/>
            <p:nvPr/>
          </p:nvSpPr>
          <p:spPr>
            <a:xfrm>
              <a:off x="5803406" y="263172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rgbClr val="000000"/>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613F426-1224-45B6-ABE9-528C797979CA}"/>
                </a:ext>
              </a:extLst>
            </p:cNvPr>
            <p:cNvSpPr/>
            <p:nvPr/>
          </p:nvSpPr>
          <p:spPr>
            <a:xfrm>
              <a:off x="5736872" y="2736497"/>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solidFill>
              <a:srgbClr val="000000"/>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F398D58-037E-44D4-9E62-6BE57ED7046E}"/>
                </a:ext>
              </a:extLst>
            </p:cNvPr>
            <p:cNvSpPr/>
            <p:nvPr/>
          </p:nvSpPr>
          <p:spPr>
            <a:xfrm>
              <a:off x="6184310" y="263172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rgbClr val="000000"/>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F5A07D8-8C92-47D0-BD03-1499D6C72991}"/>
                </a:ext>
              </a:extLst>
            </p:cNvPr>
            <p:cNvSpPr/>
            <p:nvPr/>
          </p:nvSpPr>
          <p:spPr>
            <a:xfrm>
              <a:off x="5993525" y="263172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rgbClr val="000000"/>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99191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dirty="0"/>
              <a:t>Connected Radial Lists – Slide Template</a:t>
            </a:r>
          </a:p>
        </p:txBody>
      </p:sp>
      <p:grpSp>
        <p:nvGrpSpPr>
          <p:cNvPr id="3" name="Group 2">
            <a:extLst>
              <a:ext uri="{FF2B5EF4-FFF2-40B4-BE49-F238E27FC236}">
                <a16:creationId xmlns:a16="http://schemas.microsoft.com/office/drawing/2014/main" id="{88A7FB84-A288-439C-B851-C9627C821821}"/>
              </a:ext>
            </a:extLst>
          </p:cNvPr>
          <p:cNvGrpSpPr/>
          <p:nvPr/>
        </p:nvGrpSpPr>
        <p:grpSpPr>
          <a:xfrm>
            <a:off x="1092260" y="1155033"/>
            <a:ext cx="10007480" cy="4547934"/>
            <a:chOff x="54546499" y="11366500"/>
            <a:chExt cx="7528559" cy="3421381"/>
          </a:xfrm>
        </p:grpSpPr>
        <p:sp>
          <p:nvSpPr>
            <p:cNvPr id="4" name="Shape">
              <a:extLst>
                <a:ext uri="{FF2B5EF4-FFF2-40B4-BE49-F238E27FC236}">
                  <a16:creationId xmlns:a16="http://schemas.microsoft.com/office/drawing/2014/main" id="{E5119373-E088-4A76-A02E-EF66A081929E}"/>
                </a:ext>
              </a:extLst>
            </p:cNvPr>
            <p:cNvSpPr/>
            <p:nvPr/>
          </p:nvSpPr>
          <p:spPr>
            <a:xfrm>
              <a:off x="54546499" y="11925299"/>
              <a:ext cx="2308859" cy="23088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close/>
                  <a:moveTo>
                    <a:pt x="10800" y="18951"/>
                  </a:moveTo>
                  <a:cubicBezTo>
                    <a:pt x="6297" y="18951"/>
                    <a:pt x="2649" y="15303"/>
                    <a:pt x="2649" y="10800"/>
                  </a:cubicBezTo>
                  <a:cubicBezTo>
                    <a:pt x="2649" y="6297"/>
                    <a:pt x="6297" y="2650"/>
                    <a:pt x="10800" y="2650"/>
                  </a:cubicBezTo>
                  <a:cubicBezTo>
                    <a:pt x="15303" y="2650"/>
                    <a:pt x="18951" y="6297"/>
                    <a:pt x="18951" y="10800"/>
                  </a:cubicBezTo>
                  <a:cubicBezTo>
                    <a:pt x="18951" y="15303"/>
                    <a:pt x="15303" y="18951"/>
                    <a:pt x="10800" y="18951"/>
                  </a:cubicBezTo>
                  <a:close/>
                </a:path>
              </a:pathLst>
            </a:custGeom>
            <a:gradFill flip="none" rotWithShape="1">
              <a:gsLst>
                <a:gs pos="61000">
                  <a:schemeClr val="accent3"/>
                </a:gs>
                <a:gs pos="100000">
                  <a:schemeClr val="accent3">
                    <a:lumMod val="50000"/>
                  </a:schemeClr>
                </a:gs>
              </a:gsLst>
              <a:path path="shape">
                <a:fillToRect l="50000" t="50000" r="50000" b="50000"/>
              </a:path>
              <a:tileRect/>
            </a:gradFill>
            <a:ln w="12700">
              <a:miter lim="400000"/>
            </a:ln>
          </p:spPr>
          <p:txBody>
            <a:bodyPr lIns="38100" tIns="38100" rIns="38100" bIns="38100" anchor="ctr"/>
            <a:lstStyle/>
            <a:p>
              <a:endParaRPr sz="3000">
                <a:solidFill>
                  <a:srgbClr val="FFFFFF"/>
                </a:solidFill>
              </a:endParaRPr>
            </a:p>
          </p:txBody>
        </p:sp>
        <p:sp>
          <p:nvSpPr>
            <p:cNvPr id="5" name="Shape">
              <a:extLst>
                <a:ext uri="{FF2B5EF4-FFF2-40B4-BE49-F238E27FC236}">
                  <a16:creationId xmlns:a16="http://schemas.microsoft.com/office/drawing/2014/main" id="{D14794CE-60DC-4E8F-A742-FE2CD0BAE00D}"/>
                </a:ext>
              </a:extLst>
            </p:cNvPr>
            <p:cNvSpPr/>
            <p:nvPr/>
          </p:nvSpPr>
          <p:spPr>
            <a:xfrm>
              <a:off x="55689499" y="11366500"/>
              <a:ext cx="1723394" cy="3421381"/>
            </a:xfrm>
            <a:custGeom>
              <a:avLst/>
              <a:gdLst/>
              <a:ahLst/>
              <a:cxnLst>
                <a:cxn ang="0">
                  <a:pos x="wd2" y="hd2"/>
                </a:cxn>
                <a:cxn ang="5400000">
                  <a:pos x="wd2" y="hd2"/>
                </a:cxn>
                <a:cxn ang="10800000">
                  <a:pos x="wd2" y="hd2"/>
                </a:cxn>
                <a:cxn ang="16200000">
                  <a:pos x="wd2" y="hd2"/>
                </a:cxn>
              </a:cxnLst>
              <a:rect l="0" t="0" r="r" b="b"/>
              <a:pathLst>
                <a:path w="21600" h="21600" extrusionOk="0">
                  <a:moveTo>
                    <a:pt x="159" y="21600"/>
                  </a:moveTo>
                  <a:cubicBezTo>
                    <a:pt x="64" y="21600"/>
                    <a:pt x="0" y="21568"/>
                    <a:pt x="0" y="21520"/>
                  </a:cubicBezTo>
                  <a:cubicBezTo>
                    <a:pt x="0" y="21472"/>
                    <a:pt x="64" y="21440"/>
                    <a:pt x="159" y="21440"/>
                  </a:cubicBezTo>
                  <a:cubicBezTo>
                    <a:pt x="11811" y="21440"/>
                    <a:pt x="21282" y="16669"/>
                    <a:pt x="21282" y="10800"/>
                  </a:cubicBezTo>
                  <a:cubicBezTo>
                    <a:pt x="21282" y="4931"/>
                    <a:pt x="11811" y="160"/>
                    <a:pt x="159" y="160"/>
                  </a:cubicBezTo>
                  <a:cubicBezTo>
                    <a:pt x="64" y="160"/>
                    <a:pt x="0" y="128"/>
                    <a:pt x="0" y="80"/>
                  </a:cubicBezTo>
                  <a:cubicBezTo>
                    <a:pt x="0" y="32"/>
                    <a:pt x="64" y="0"/>
                    <a:pt x="159" y="0"/>
                  </a:cubicBezTo>
                  <a:cubicBezTo>
                    <a:pt x="11986" y="0"/>
                    <a:pt x="21600" y="4843"/>
                    <a:pt x="21600" y="10800"/>
                  </a:cubicBezTo>
                  <a:cubicBezTo>
                    <a:pt x="21600" y="16757"/>
                    <a:pt x="11986" y="21600"/>
                    <a:pt x="159" y="21600"/>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3E978297-E10A-4CA0-9294-32184F7BC032}"/>
                </a:ext>
              </a:extLst>
            </p:cNvPr>
            <p:cNvSpPr/>
            <p:nvPr/>
          </p:nvSpPr>
          <p:spPr>
            <a:xfrm>
              <a:off x="59766199" y="11925299"/>
              <a:ext cx="2308859" cy="23088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close/>
                  <a:moveTo>
                    <a:pt x="10800" y="18951"/>
                  </a:moveTo>
                  <a:cubicBezTo>
                    <a:pt x="6297" y="18951"/>
                    <a:pt x="2649" y="15303"/>
                    <a:pt x="2649" y="10800"/>
                  </a:cubicBezTo>
                  <a:cubicBezTo>
                    <a:pt x="2649" y="6297"/>
                    <a:pt x="6297" y="2650"/>
                    <a:pt x="10800" y="2650"/>
                  </a:cubicBezTo>
                  <a:cubicBezTo>
                    <a:pt x="15303" y="2650"/>
                    <a:pt x="18951" y="6297"/>
                    <a:pt x="18951" y="10800"/>
                  </a:cubicBezTo>
                  <a:cubicBezTo>
                    <a:pt x="18951" y="15303"/>
                    <a:pt x="15303" y="18951"/>
                    <a:pt x="10800" y="18951"/>
                  </a:cubicBezTo>
                  <a:close/>
                </a:path>
              </a:pathLst>
            </a:custGeom>
            <a:gradFill flip="none" rotWithShape="1">
              <a:gsLst>
                <a:gs pos="61000">
                  <a:schemeClr val="accent6"/>
                </a:gs>
                <a:gs pos="100000">
                  <a:schemeClr val="accent6">
                    <a:lumMod val="50000"/>
                  </a:schemeClr>
                </a:gs>
              </a:gsLst>
              <a:path path="shape">
                <a:fillToRect l="50000" t="50000" r="50000" b="50000"/>
              </a:path>
              <a:tileRect/>
            </a:gradFill>
            <a:ln w="12700">
              <a:miter lim="400000"/>
            </a:ln>
          </p:spPr>
          <p:txBody>
            <a:bodyPr lIns="38100" tIns="38100" rIns="38100" bIns="38100" anchor="ctr"/>
            <a:lstStyle/>
            <a:p>
              <a:pPr>
                <a:defRPr sz="3000">
                  <a:solidFill>
                    <a:srgbClr val="FFFFFF"/>
                  </a:solidFill>
                </a:defRPr>
              </a:pPr>
              <a:endParaRPr/>
            </a:p>
          </p:txBody>
        </p:sp>
        <p:sp>
          <p:nvSpPr>
            <p:cNvPr id="7" name="Rectangle">
              <a:extLst>
                <a:ext uri="{FF2B5EF4-FFF2-40B4-BE49-F238E27FC236}">
                  <a16:creationId xmlns:a16="http://schemas.microsoft.com/office/drawing/2014/main" id="{117F7057-4FD3-426F-9042-10BEE8BAF37B}"/>
                </a:ext>
              </a:extLst>
            </p:cNvPr>
            <p:cNvSpPr/>
            <p:nvPr/>
          </p:nvSpPr>
          <p:spPr>
            <a:xfrm>
              <a:off x="57404000" y="13068300"/>
              <a:ext cx="1816100" cy="25400"/>
            </a:xfrm>
            <a:prstGeom prst="rect">
              <a:avLst/>
            </a:prstGeom>
            <a:solidFill>
              <a:schemeClr val="bg2">
                <a:lumMod val="90000"/>
              </a:schemeClr>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4B621F8C-DF09-47CE-AEC6-8D8B31FD77DC}"/>
                </a:ext>
              </a:extLst>
            </p:cNvPr>
            <p:cNvSpPr/>
            <p:nvPr/>
          </p:nvSpPr>
          <p:spPr>
            <a:xfrm>
              <a:off x="57340499" y="12496799"/>
              <a:ext cx="1931673" cy="167005"/>
            </a:xfrm>
            <a:custGeom>
              <a:avLst/>
              <a:gdLst/>
              <a:ahLst/>
              <a:cxnLst>
                <a:cxn ang="0">
                  <a:pos x="wd2" y="hd2"/>
                </a:cxn>
                <a:cxn ang="5400000">
                  <a:pos x="wd2" y="hd2"/>
                </a:cxn>
                <a:cxn ang="10800000">
                  <a:pos x="wd2" y="hd2"/>
                </a:cxn>
                <a:cxn ang="16200000">
                  <a:pos x="wd2" y="hd2"/>
                </a:cxn>
              </a:cxnLst>
              <a:rect l="0" t="0" r="r" b="b"/>
              <a:pathLst>
                <a:path w="21600" h="16807" extrusionOk="0">
                  <a:moveTo>
                    <a:pt x="21529" y="16807"/>
                  </a:moveTo>
                  <a:cubicBezTo>
                    <a:pt x="14514" y="-2237"/>
                    <a:pt x="7101" y="-2237"/>
                    <a:pt x="85" y="16807"/>
                  </a:cubicBezTo>
                  <a:lnTo>
                    <a:pt x="0" y="14379"/>
                  </a:lnTo>
                  <a:cubicBezTo>
                    <a:pt x="7072" y="-4793"/>
                    <a:pt x="14542" y="-4793"/>
                    <a:pt x="21600" y="14379"/>
                  </a:cubicBezTo>
                  <a:lnTo>
                    <a:pt x="21529" y="16807"/>
                  </a:ln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5E54DA10-395F-4AA1-BC13-C94524885CE3}"/>
                </a:ext>
              </a:extLst>
            </p:cNvPr>
            <p:cNvSpPr/>
            <p:nvPr/>
          </p:nvSpPr>
          <p:spPr>
            <a:xfrm>
              <a:off x="57162699" y="11912600"/>
              <a:ext cx="2308859" cy="310518"/>
            </a:xfrm>
            <a:custGeom>
              <a:avLst/>
              <a:gdLst/>
              <a:ahLst/>
              <a:cxnLst>
                <a:cxn ang="0">
                  <a:pos x="wd2" y="hd2"/>
                </a:cxn>
                <a:cxn ang="5400000">
                  <a:pos x="wd2" y="hd2"/>
                </a:cxn>
                <a:cxn ang="10800000">
                  <a:pos x="wd2" y="hd2"/>
                </a:cxn>
                <a:cxn ang="16200000">
                  <a:pos x="wd2" y="hd2"/>
                </a:cxn>
              </a:cxnLst>
              <a:rect l="0" t="0" r="r" b="b"/>
              <a:pathLst>
                <a:path w="21600" h="16504" extrusionOk="0">
                  <a:moveTo>
                    <a:pt x="21481" y="16504"/>
                  </a:moveTo>
                  <a:cubicBezTo>
                    <a:pt x="14792" y="-3679"/>
                    <a:pt x="6796" y="-3679"/>
                    <a:pt x="107" y="16504"/>
                  </a:cubicBezTo>
                  <a:lnTo>
                    <a:pt x="0" y="15289"/>
                  </a:lnTo>
                  <a:cubicBezTo>
                    <a:pt x="6760" y="-5096"/>
                    <a:pt x="14840" y="-5096"/>
                    <a:pt x="21600" y="15289"/>
                  </a:cubicBezTo>
                  <a:lnTo>
                    <a:pt x="21481" y="16504"/>
                  </a:ln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defRPr>
              </a:pPr>
              <a:endParaRPr dirty="0"/>
            </a:p>
          </p:txBody>
        </p:sp>
        <p:sp>
          <p:nvSpPr>
            <p:cNvPr id="10" name="Shape">
              <a:extLst>
                <a:ext uri="{FF2B5EF4-FFF2-40B4-BE49-F238E27FC236}">
                  <a16:creationId xmlns:a16="http://schemas.microsoft.com/office/drawing/2014/main" id="{A3408DD3-00D7-4F7E-8F7E-01FC7FA0F5A7}"/>
                </a:ext>
              </a:extLst>
            </p:cNvPr>
            <p:cNvSpPr/>
            <p:nvPr/>
          </p:nvSpPr>
          <p:spPr>
            <a:xfrm>
              <a:off x="57340499" y="13500099"/>
              <a:ext cx="1932944" cy="166371"/>
            </a:xfrm>
            <a:custGeom>
              <a:avLst/>
              <a:gdLst/>
              <a:ahLst/>
              <a:cxnLst>
                <a:cxn ang="0">
                  <a:pos x="wd2" y="hd2"/>
                </a:cxn>
                <a:cxn ang="5400000">
                  <a:pos x="wd2" y="hd2"/>
                </a:cxn>
                <a:cxn ang="10800000">
                  <a:pos x="wd2" y="hd2"/>
                </a:cxn>
                <a:cxn ang="16200000">
                  <a:pos x="wd2" y="hd2"/>
                </a:cxn>
              </a:cxnLst>
              <a:rect l="0" t="0" r="r" b="b"/>
              <a:pathLst>
                <a:path w="21600" h="18991" extrusionOk="0">
                  <a:moveTo>
                    <a:pt x="10800" y="18991"/>
                  </a:moveTo>
                  <a:cubicBezTo>
                    <a:pt x="7167" y="18991"/>
                    <a:pt x="3534" y="13627"/>
                    <a:pt x="0" y="2754"/>
                  </a:cubicBezTo>
                  <a:lnTo>
                    <a:pt x="85" y="0"/>
                  </a:lnTo>
                  <a:cubicBezTo>
                    <a:pt x="7096" y="21600"/>
                    <a:pt x="14504" y="21600"/>
                    <a:pt x="21515" y="0"/>
                  </a:cubicBezTo>
                  <a:lnTo>
                    <a:pt x="21600" y="2754"/>
                  </a:lnTo>
                  <a:cubicBezTo>
                    <a:pt x="18066" y="13627"/>
                    <a:pt x="14433" y="18991"/>
                    <a:pt x="10800" y="18991"/>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9E7DCACE-9E85-477D-8EB3-A1DEB06DA45F}"/>
                </a:ext>
              </a:extLst>
            </p:cNvPr>
            <p:cNvSpPr/>
            <p:nvPr/>
          </p:nvSpPr>
          <p:spPr>
            <a:xfrm>
              <a:off x="57162700" y="13944599"/>
              <a:ext cx="2307587" cy="309881"/>
            </a:xfrm>
            <a:custGeom>
              <a:avLst/>
              <a:gdLst/>
              <a:ahLst/>
              <a:cxnLst>
                <a:cxn ang="0">
                  <a:pos x="wd2" y="hd2"/>
                </a:cxn>
                <a:cxn ang="5400000">
                  <a:pos x="wd2" y="hd2"/>
                </a:cxn>
                <a:cxn ang="10800000">
                  <a:pos x="wd2" y="hd2"/>
                </a:cxn>
                <a:cxn ang="16200000">
                  <a:pos x="wd2" y="hd2"/>
                </a:cxn>
              </a:cxnLst>
              <a:rect l="0" t="0" r="r" b="b"/>
              <a:pathLst>
                <a:path w="21600" h="17627" extrusionOk="0">
                  <a:moveTo>
                    <a:pt x="10806" y="17627"/>
                  </a:moveTo>
                  <a:cubicBezTo>
                    <a:pt x="7097" y="17627"/>
                    <a:pt x="3388" y="12209"/>
                    <a:pt x="0" y="1300"/>
                  </a:cubicBezTo>
                  <a:lnTo>
                    <a:pt x="107" y="0"/>
                  </a:lnTo>
                  <a:cubicBezTo>
                    <a:pt x="6800" y="21600"/>
                    <a:pt x="14800" y="21600"/>
                    <a:pt x="21493" y="0"/>
                  </a:cubicBezTo>
                  <a:lnTo>
                    <a:pt x="21600" y="1300"/>
                  </a:lnTo>
                  <a:cubicBezTo>
                    <a:pt x="18224" y="12209"/>
                    <a:pt x="14515" y="17627"/>
                    <a:pt x="10806" y="17627"/>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defRPr>
              </a:pPr>
              <a:endParaRPr/>
            </a:p>
          </p:txBody>
        </p:sp>
        <p:sp>
          <p:nvSpPr>
            <p:cNvPr id="12" name="Circle">
              <a:extLst>
                <a:ext uri="{FF2B5EF4-FFF2-40B4-BE49-F238E27FC236}">
                  <a16:creationId xmlns:a16="http://schemas.microsoft.com/office/drawing/2014/main" id="{BA4BA691-AAFE-40AC-90A9-7499BC180CC5}"/>
                </a:ext>
              </a:extLst>
            </p:cNvPr>
            <p:cNvSpPr/>
            <p:nvPr/>
          </p:nvSpPr>
          <p:spPr>
            <a:xfrm>
              <a:off x="57277000" y="13436600"/>
              <a:ext cx="144786" cy="144779"/>
            </a:xfrm>
            <a:prstGeom prst="ellipse">
              <a:avLst/>
            </a:prstGeom>
            <a:solidFill>
              <a:schemeClr val="accent3">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3" name="Circle">
              <a:extLst>
                <a:ext uri="{FF2B5EF4-FFF2-40B4-BE49-F238E27FC236}">
                  <a16:creationId xmlns:a16="http://schemas.microsoft.com/office/drawing/2014/main" id="{1801DE95-4A35-45CF-92F3-D3B8C737779A}"/>
                </a:ext>
              </a:extLst>
            </p:cNvPr>
            <p:cNvSpPr/>
            <p:nvPr/>
          </p:nvSpPr>
          <p:spPr>
            <a:xfrm>
              <a:off x="57086500" y="13881100"/>
              <a:ext cx="144786" cy="144779"/>
            </a:xfrm>
            <a:prstGeom prst="ellipse">
              <a:avLst/>
            </a:prstGeom>
            <a:solidFill>
              <a:schemeClr val="accent3">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4" name="Circle">
              <a:extLst>
                <a:ext uri="{FF2B5EF4-FFF2-40B4-BE49-F238E27FC236}">
                  <a16:creationId xmlns:a16="http://schemas.microsoft.com/office/drawing/2014/main" id="{7944EA7A-C094-415E-A33C-19DEA1B8D42F}"/>
                </a:ext>
              </a:extLst>
            </p:cNvPr>
            <p:cNvSpPr/>
            <p:nvPr/>
          </p:nvSpPr>
          <p:spPr>
            <a:xfrm>
              <a:off x="57086500" y="12141200"/>
              <a:ext cx="144786" cy="144780"/>
            </a:xfrm>
            <a:prstGeom prst="ellipse">
              <a:avLst/>
            </a:prstGeom>
            <a:solidFill>
              <a:schemeClr val="accent3">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5" name="Circle">
              <a:extLst>
                <a:ext uri="{FF2B5EF4-FFF2-40B4-BE49-F238E27FC236}">
                  <a16:creationId xmlns:a16="http://schemas.microsoft.com/office/drawing/2014/main" id="{F882378B-5235-44AF-B5E4-A24184DBC57C}"/>
                </a:ext>
              </a:extLst>
            </p:cNvPr>
            <p:cNvSpPr/>
            <p:nvPr/>
          </p:nvSpPr>
          <p:spPr>
            <a:xfrm>
              <a:off x="57277000" y="12585700"/>
              <a:ext cx="144786" cy="144780"/>
            </a:xfrm>
            <a:prstGeom prst="ellipse">
              <a:avLst/>
            </a:prstGeom>
            <a:solidFill>
              <a:schemeClr val="accent3">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6" name="Circle">
              <a:extLst>
                <a:ext uri="{FF2B5EF4-FFF2-40B4-BE49-F238E27FC236}">
                  <a16:creationId xmlns:a16="http://schemas.microsoft.com/office/drawing/2014/main" id="{95BA2FE8-44BE-4A3A-B88B-46A3755DE066}"/>
                </a:ext>
              </a:extLst>
            </p:cNvPr>
            <p:cNvSpPr/>
            <p:nvPr/>
          </p:nvSpPr>
          <p:spPr>
            <a:xfrm>
              <a:off x="57327800" y="13004800"/>
              <a:ext cx="144786" cy="144779"/>
            </a:xfrm>
            <a:prstGeom prst="ellipse">
              <a:avLst/>
            </a:prstGeom>
            <a:solidFill>
              <a:schemeClr val="accent3">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9C8FDFF9-E359-44AE-A016-FA2283AA24B1}"/>
                </a:ext>
              </a:extLst>
            </p:cNvPr>
            <p:cNvSpPr/>
            <p:nvPr/>
          </p:nvSpPr>
          <p:spPr>
            <a:xfrm>
              <a:off x="59207399" y="11366500"/>
              <a:ext cx="1723394" cy="3421381"/>
            </a:xfrm>
            <a:custGeom>
              <a:avLst/>
              <a:gdLst/>
              <a:ahLst/>
              <a:cxnLst>
                <a:cxn ang="0">
                  <a:pos x="wd2" y="hd2"/>
                </a:cxn>
                <a:cxn ang="5400000">
                  <a:pos x="wd2" y="hd2"/>
                </a:cxn>
                <a:cxn ang="10800000">
                  <a:pos x="wd2" y="hd2"/>
                </a:cxn>
                <a:cxn ang="16200000">
                  <a:pos x="wd2" y="hd2"/>
                </a:cxn>
              </a:cxnLst>
              <a:rect l="0" t="0" r="r" b="b"/>
              <a:pathLst>
                <a:path w="21600" h="21600" extrusionOk="0">
                  <a:moveTo>
                    <a:pt x="21441" y="21600"/>
                  </a:moveTo>
                  <a:cubicBezTo>
                    <a:pt x="9614" y="21600"/>
                    <a:pt x="0" y="16757"/>
                    <a:pt x="0" y="10800"/>
                  </a:cubicBezTo>
                  <a:cubicBezTo>
                    <a:pt x="0" y="4843"/>
                    <a:pt x="9614" y="0"/>
                    <a:pt x="21441" y="0"/>
                  </a:cubicBezTo>
                  <a:cubicBezTo>
                    <a:pt x="21536" y="0"/>
                    <a:pt x="21600" y="32"/>
                    <a:pt x="21600" y="80"/>
                  </a:cubicBezTo>
                  <a:cubicBezTo>
                    <a:pt x="21600" y="128"/>
                    <a:pt x="21536" y="160"/>
                    <a:pt x="21441" y="160"/>
                  </a:cubicBezTo>
                  <a:cubicBezTo>
                    <a:pt x="9789" y="160"/>
                    <a:pt x="318" y="4931"/>
                    <a:pt x="318" y="10800"/>
                  </a:cubicBezTo>
                  <a:cubicBezTo>
                    <a:pt x="318" y="16669"/>
                    <a:pt x="9789" y="21440"/>
                    <a:pt x="21441" y="21440"/>
                  </a:cubicBezTo>
                  <a:cubicBezTo>
                    <a:pt x="21536" y="21440"/>
                    <a:pt x="21600" y="21472"/>
                    <a:pt x="21600" y="21520"/>
                  </a:cubicBezTo>
                  <a:cubicBezTo>
                    <a:pt x="21600" y="21568"/>
                    <a:pt x="21536" y="21600"/>
                    <a:pt x="21441" y="21600"/>
                  </a:cubicBez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18" name="Circle">
              <a:extLst>
                <a:ext uri="{FF2B5EF4-FFF2-40B4-BE49-F238E27FC236}">
                  <a16:creationId xmlns:a16="http://schemas.microsoft.com/office/drawing/2014/main" id="{CA3A7F0F-874B-4DDE-A020-579B3154702D}"/>
                </a:ext>
              </a:extLst>
            </p:cNvPr>
            <p:cNvSpPr/>
            <p:nvPr/>
          </p:nvSpPr>
          <p:spPr>
            <a:xfrm>
              <a:off x="59143900" y="13004800"/>
              <a:ext cx="144786" cy="144779"/>
            </a:xfrm>
            <a:prstGeom prst="ellipse">
              <a:avLst/>
            </a:pr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9" name="Circle">
              <a:extLst>
                <a:ext uri="{FF2B5EF4-FFF2-40B4-BE49-F238E27FC236}">
                  <a16:creationId xmlns:a16="http://schemas.microsoft.com/office/drawing/2014/main" id="{392A50ED-1FF4-42C2-A734-E61BA09ADAC9}"/>
                </a:ext>
              </a:extLst>
            </p:cNvPr>
            <p:cNvSpPr/>
            <p:nvPr/>
          </p:nvSpPr>
          <p:spPr>
            <a:xfrm>
              <a:off x="59385200" y="12141200"/>
              <a:ext cx="144786" cy="144780"/>
            </a:xfrm>
            <a:prstGeom prst="ellipse">
              <a:avLst/>
            </a:pr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a:p>
          </p:txBody>
        </p:sp>
        <p:sp>
          <p:nvSpPr>
            <p:cNvPr id="20" name="Circle">
              <a:extLst>
                <a:ext uri="{FF2B5EF4-FFF2-40B4-BE49-F238E27FC236}">
                  <a16:creationId xmlns:a16="http://schemas.microsoft.com/office/drawing/2014/main" id="{6FACE42F-AAC2-423C-BAB3-789813731827}"/>
                </a:ext>
              </a:extLst>
            </p:cNvPr>
            <p:cNvSpPr/>
            <p:nvPr/>
          </p:nvSpPr>
          <p:spPr>
            <a:xfrm>
              <a:off x="59385200" y="13881100"/>
              <a:ext cx="144786" cy="144779"/>
            </a:xfrm>
            <a:prstGeom prst="ellipse">
              <a:avLst/>
            </a:pr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a:p>
          </p:txBody>
        </p:sp>
        <p:sp>
          <p:nvSpPr>
            <p:cNvPr id="21" name="Circle">
              <a:extLst>
                <a:ext uri="{FF2B5EF4-FFF2-40B4-BE49-F238E27FC236}">
                  <a16:creationId xmlns:a16="http://schemas.microsoft.com/office/drawing/2014/main" id="{B6938DD9-4627-4F2A-A803-6DD401605E3F}"/>
                </a:ext>
              </a:extLst>
            </p:cNvPr>
            <p:cNvSpPr/>
            <p:nvPr/>
          </p:nvSpPr>
          <p:spPr>
            <a:xfrm>
              <a:off x="59194700" y="13436600"/>
              <a:ext cx="144786" cy="144779"/>
            </a:xfrm>
            <a:prstGeom prst="ellipse">
              <a:avLst/>
            </a:pr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a:p>
          </p:txBody>
        </p:sp>
        <p:sp>
          <p:nvSpPr>
            <p:cNvPr id="22" name="Circle">
              <a:extLst>
                <a:ext uri="{FF2B5EF4-FFF2-40B4-BE49-F238E27FC236}">
                  <a16:creationId xmlns:a16="http://schemas.microsoft.com/office/drawing/2014/main" id="{9DD8D1EE-AB75-47D2-9FA3-8B5756C7B387}"/>
                </a:ext>
              </a:extLst>
            </p:cNvPr>
            <p:cNvSpPr/>
            <p:nvPr/>
          </p:nvSpPr>
          <p:spPr>
            <a:xfrm>
              <a:off x="59194700" y="12585700"/>
              <a:ext cx="144786" cy="144780"/>
            </a:xfrm>
            <a:prstGeom prst="ellipse">
              <a:avLst/>
            </a:pr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a:p>
          </p:txBody>
        </p:sp>
      </p:grpSp>
      <p:grpSp>
        <p:nvGrpSpPr>
          <p:cNvPr id="23" name="Group 22">
            <a:extLst>
              <a:ext uri="{FF2B5EF4-FFF2-40B4-BE49-F238E27FC236}">
                <a16:creationId xmlns:a16="http://schemas.microsoft.com/office/drawing/2014/main" id="{C75F932A-7318-461A-BCD7-3B541CF5521C}"/>
              </a:ext>
            </a:extLst>
          </p:cNvPr>
          <p:cNvGrpSpPr/>
          <p:nvPr/>
        </p:nvGrpSpPr>
        <p:grpSpPr>
          <a:xfrm>
            <a:off x="1714431" y="2660474"/>
            <a:ext cx="1913467" cy="1475487"/>
            <a:chOff x="8921977" y="1298928"/>
            <a:chExt cx="2926080" cy="2011771"/>
          </a:xfrm>
        </p:grpSpPr>
        <p:sp>
          <p:nvSpPr>
            <p:cNvPr id="24" name="TextBox 23">
              <a:extLst>
                <a:ext uri="{FF2B5EF4-FFF2-40B4-BE49-F238E27FC236}">
                  <a16:creationId xmlns:a16="http://schemas.microsoft.com/office/drawing/2014/main" id="{E3B1AD77-5039-4DB7-BFF8-E66364ABDCE7}"/>
                </a:ext>
              </a:extLst>
            </p:cNvPr>
            <p:cNvSpPr txBox="1"/>
            <p:nvPr/>
          </p:nvSpPr>
          <p:spPr>
            <a:xfrm>
              <a:off x="9127753" y="1298928"/>
              <a:ext cx="2514526" cy="629463"/>
            </a:xfrm>
            <a:prstGeom prst="rect">
              <a:avLst/>
            </a:prstGeom>
            <a:noFill/>
          </p:spPr>
          <p:txBody>
            <a:bodyPr wrap="square" lIns="0" rIns="0" rtlCol="0" anchor="b">
              <a:spAutoFit/>
            </a:bodyPr>
            <a:lstStyle/>
            <a:p>
              <a:pPr algn="ctr"/>
              <a:r>
                <a:rPr lang="en-US" sz="2400" b="1" noProof="1"/>
                <a:t>Lorem Ipsum</a:t>
              </a:r>
            </a:p>
          </p:txBody>
        </p:sp>
        <p:sp>
          <p:nvSpPr>
            <p:cNvPr id="25" name="TextBox 24">
              <a:extLst>
                <a:ext uri="{FF2B5EF4-FFF2-40B4-BE49-F238E27FC236}">
                  <a16:creationId xmlns:a16="http://schemas.microsoft.com/office/drawing/2014/main" id="{19DE2099-2452-4336-AEC7-71D2CECCB60B}"/>
                </a:ext>
              </a:extLst>
            </p:cNvPr>
            <p:cNvSpPr txBox="1"/>
            <p:nvPr/>
          </p:nvSpPr>
          <p:spPr>
            <a:xfrm>
              <a:off x="8921977" y="1925881"/>
              <a:ext cx="2926080" cy="1384818"/>
            </a:xfrm>
            <a:prstGeom prst="rect">
              <a:avLst/>
            </a:prstGeom>
            <a:noFill/>
          </p:spPr>
          <p:txBody>
            <a:bodyPr wrap="square" lIns="0" rIns="0" rtlCol="0" anchor="t">
              <a:spAutoFit/>
            </a:bodyPr>
            <a:lstStyle/>
            <a:p>
              <a:pPr algn="ctr"/>
              <a:r>
                <a:rPr lang="en-US" sz="10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26" name="Group 25">
            <a:extLst>
              <a:ext uri="{FF2B5EF4-FFF2-40B4-BE49-F238E27FC236}">
                <a16:creationId xmlns:a16="http://schemas.microsoft.com/office/drawing/2014/main" id="{06FC7CC2-08A2-48B6-80C1-415DF4E63E99}"/>
              </a:ext>
            </a:extLst>
          </p:cNvPr>
          <p:cNvGrpSpPr/>
          <p:nvPr/>
        </p:nvGrpSpPr>
        <p:grpSpPr>
          <a:xfrm>
            <a:off x="8671043" y="2660474"/>
            <a:ext cx="1913467" cy="1475487"/>
            <a:chOff x="8921977" y="1298928"/>
            <a:chExt cx="2926080" cy="2011771"/>
          </a:xfrm>
        </p:grpSpPr>
        <p:sp>
          <p:nvSpPr>
            <p:cNvPr id="27" name="TextBox 26">
              <a:extLst>
                <a:ext uri="{FF2B5EF4-FFF2-40B4-BE49-F238E27FC236}">
                  <a16:creationId xmlns:a16="http://schemas.microsoft.com/office/drawing/2014/main" id="{D60D4C68-F3BC-4E1B-913C-C6FFBE290AE4}"/>
                </a:ext>
              </a:extLst>
            </p:cNvPr>
            <p:cNvSpPr txBox="1"/>
            <p:nvPr/>
          </p:nvSpPr>
          <p:spPr>
            <a:xfrm>
              <a:off x="9078526" y="1298928"/>
              <a:ext cx="2514526" cy="629463"/>
            </a:xfrm>
            <a:prstGeom prst="rect">
              <a:avLst/>
            </a:prstGeom>
            <a:noFill/>
          </p:spPr>
          <p:txBody>
            <a:bodyPr wrap="square" lIns="0" rIns="0" rtlCol="0" anchor="b">
              <a:spAutoFit/>
            </a:bodyPr>
            <a:lstStyle/>
            <a:p>
              <a:pPr algn="ctr"/>
              <a:r>
                <a:rPr lang="en-US" sz="2400" b="1" noProof="1"/>
                <a:t>Lorem Ipsum</a:t>
              </a:r>
            </a:p>
          </p:txBody>
        </p:sp>
        <p:sp>
          <p:nvSpPr>
            <p:cNvPr id="28" name="TextBox 27">
              <a:extLst>
                <a:ext uri="{FF2B5EF4-FFF2-40B4-BE49-F238E27FC236}">
                  <a16:creationId xmlns:a16="http://schemas.microsoft.com/office/drawing/2014/main" id="{D45D0727-1C28-4D7C-BAB2-45F1827D8C2B}"/>
                </a:ext>
              </a:extLst>
            </p:cNvPr>
            <p:cNvSpPr txBox="1"/>
            <p:nvPr/>
          </p:nvSpPr>
          <p:spPr>
            <a:xfrm>
              <a:off x="8921977" y="1925881"/>
              <a:ext cx="2926080" cy="1384818"/>
            </a:xfrm>
            <a:prstGeom prst="rect">
              <a:avLst/>
            </a:prstGeom>
            <a:noFill/>
          </p:spPr>
          <p:txBody>
            <a:bodyPr wrap="square" lIns="0" rIns="0" rtlCol="0" anchor="t">
              <a:spAutoFit/>
            </a:bodyPr>
            <a:lstStyle/>
            <a:p>
              <a:pPr algn="ctr"/>
              <a:r>
                <a:rPr lang="en-US" sz="10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sp>
        <p:nvSpPr>
          <p:cNvPr id="30" name="TextBox 29">
            <a:extLst>
              <a:ext uri="{FF2B5EF4-FFF2-40B4-BE49-F238E27FC236}">
                <a16:creationId xmlns:a16="http://schemas.microsoft.com/office/drawing/2014/main" id="{49696FA1-CAF2-411F-BC78-634554756B0A}"/>
              </a:ext>
            </a:extLst>
          </p:cNvPr>
          <p:cNvSpPr txBox="1"/>
          <p:nvPr/>
        </p:nvSpPr>
        <p:spPr>
          <a:xfrm>
            <a:off x="5312665" y="2127230"/>
            <a:ext cx="1644337" cy="400110"/>
          </a:xfrm>
          <a:prstGeom prst="rect">
            <a:avLst/>
          </a:prstGeom>
          <a:noFill/>
        </p:spPr>
        <p:txBody>
          <a:bodyPr wrap="square" lIns="0" rIns="0" rtlCol="0" anchor="ctr">
            <a:spAutoFit/>
          </a:bodyPr>
          <a:lstStyle/>
          <a:p>
            <a:pPr algn="ctr"/>
            <a:r>
              <a:rPr lang="en-US" sz="2000" noProof="1"/>
              <a:t>Lorem Ipsum</a:t>
            </a:r>
          </a:p>
        </p:txBody>
      </p:sp>
      <p:sp>
        <p:nvSpPr>
          <p:cNvPr id="31" name="TextBox 30">
            <a:extLst>
              <a:ext uri="{FF2B5EF4-FFF2-40B4-BE49-F238E27FC236}">
                <a16:creationId xmlns:a16="http://schemas.microsoft.com/office/drawing/2014/main" id="{9C203578-6175-430C-981B-8FBDAE2F0E1E}"/>
              </a:ext>
            </a:extLst>
          </p:cNvPr>
          <p:cNvSpPr txBox="1"/>
          <p:nvPr/>
        </p:nvSpPr>
        <p:spPr>
          <a:xfrm>
            <a:off x="5312665" y="2862335"/>
            <a:ext cx="1644337" cy="400110"/>
          </a:xfrm>
          <a:prstGeom prst="rect">
            <a:avLst/>
          </a:prstGeom>
          <a:noFill/>
        </p:spPr>
        <p:txBody>
          <a:bodyPr wrap="square" lIns="0" rIns="0" rtlCol="0" anchor="ctr">
            <a:spAutoFit/>
          </a:bodyPr>
          <a:lstStyle/>
          <a:p>
            <a:pPr algn="ctr"/>
            <a:r>
              <a:rPr lang="en-US" sz="2000" noProof="1"/>
              <a:t>Lorem Ipsum</a:t>
            </a:r>
          </a:p>
        </p:txBody>
      </p:sp>
      <p:sp>
        <p:nvSpPr>
          <p:cNvPr id="32" name="TextBox 31">
            <a:extLst>
              <a:ext uri="{FF2B5EF4-FFF2-40B4-BE49-F238E27FC236}">
                <a16:creationId xmlns:a16="http://schemas.microsoft.com/office/drawing/2014/main" id="{B7FD8026-C58F-4AD3-95E2-9EE847579F3C}"/>
              </a:ext>
            </a:extLst>
          </p:cNvPr>
          <p:cNvSpPr txBox="1"/>
          <p:nvPr/>
        </p:nvSpPr>
        <p:spPr>
          <a:xfrm>
            <a:off x="5312665" y="3543653"/>
            <a:ext cx="1644337" cy="400110"/>
          </a:xfrm>
          <a:prstGeom prst="rect">
            <a:avLst/>
          </a:prstGeom>
          <a:noFill/>
        </p:spPr>
        <p:txBody>
          <a:bodyPr wrap="square" lIns="0" rIns="0" rtlCol="0" anchor="ctr">
            <a:spAutoFit/>
          </a:bodyPr>
          <a:lstStyle/>
          <a:p>
            <a:pPr algn="ctr"/>
            <a:r>
              <a:rPr lang="en-US" sz="2000" noProof="1"/>
              <a:t>Lorem Ipsum</a:t>
            </a:r>
          </a:p>
        </p:txBody>
      </p:sp>
      <p:sp>
        <p:nvSpPr>
          <p:cNvPr id="33" name="TextBox 32">
            <a:extLst>
              <a:ext uri="{FF2B5EF4-FFF2-40B4-BE49-F238E27FC236}">
                <a16:creationId xmlns:a16="http://schemas.microsoft.com/office/drawing/2014/main" id="{E26B437E-1195-4D29-B5F7-B15CDB3EC6F1}"/>
              </a:ext>
            </a:extLst>
          </p:cNvPr>
          <p:cNvSpPr txBox="1"/>
          <p:nvPr/>
        </p:nvSpPr>
        <p:spPr>
          <a:xfrm>
            <a:off x="5312665" y="4305653"/>
            <a:ext cx="1644337" cy="400110"/>
          </a:xfrm>
          <a:prstGeom prst="rect">
            <a:avLst/>
          </a:prstGeom>
          <a:noFill/>
        </p:spPr>
        <p:txBody>
          <a:bodyPr wrap="square" lIns="0" rIns="0" rtlCol="0" anchor="ctr">
            <a:spAutoFit/>
          </a:bodyPr>
          <a:lstStyle/>
          <a:p>
            <a:pPr algn="ctr"/>
            <a:r>
              <a:rPr lang="en-US" sz="2000" noProof="1"/>
              <a:t>Lorem Ipsum</a:t>
            </a:r>
          </a:p>
        </p:txBody>
      </p:sp>
      <p:sp>
        <p:nvSpPr>
          <p:cNvPr id="34" name="TextBox 33">
            <a:extLst>
              <a:ext uri="{FF2B5EF4-FFF2-40B4-BE49-F238E27FC236}">
                <a16:creationId xmlns:a16="http://schemas.microsoft.com/office/drawing/2014/main" id="{6B2D3D06-2D2F-4361-8C69-815BA293D225}"/>
              </a:ext>
            </a:extLst>
          </p:cNvPr>
          <p:cNvSpPr txBox="1"/>
          <p:nvPr/>
        </p:nvSpPr>
        <p:spPr>
          <a:xfrm>
            <a:off x="5312665" y="5067653"/>
            <a:ext cx="1644337" cy="400110"/>
          </a:xfrm>
          <a:prstGeom prst="rect">
            <a:avLst/>
          </a:prstGeom>
          <a:noFill/>
        </p:spPr>
        <p:txBody>
          <a:bodyPr wrap="square" lIns="0" rIns="0" rtlCol="0" anchor="ctr">
            <a:spAutoFit/>
          </a:bodyPr>
          <a:lstStyle/>
          <a:p>
            <a:pPr algn="ctr"/>
            <a:r>
              <a:rPr lang="en-US" sz="2000" noProof="1"/>
              <a:t>Lorem Ipsum</a:t>
            </a:r>
          </a:p>
        </p:txBody>
      </p:sp>
      <p:grpSp>
        <p:nvGrpSpPr>
          <p:cNvPr id="35" name="Graphic 31" descr="Gears">
            <a:extLst>
              <a:ext uri="{FF2B5EF4-FFF2-40B4-BE49-F238E27FC236}">
                <a16:creationId xmlns:a16="http://schemas.microsoft.com/office/drawing/2014/main" id="{3FF93A23-1A19-4218-A221-BD550C5007F3}"/>
              </a:ext>
            </a:extLst>
          </p:cNvPr>
          <p:cNvGrpSpPr/>
          <p:nvPr/>
        </p:nvGrpSpPr>
        <p:grpSpPr>
          <a:xfrm>
            <a:off x="4136976" y="4308093"/>
            <a:ext cx="209140" cy="253085"/>
            <a:chOff x="4136976" y="4308093"/>
            <a:chExt cx="209140" cy="253085"/>
          </a:xfrm>
          <a:solidFill>
            <a:srgbClr val="4CC1EF"/>
          </a:solidFill>
        </p:grpSpPr>
        <p:sp>
          <p:nvSpPr>
            <p:cNvPr id="36" name="Freeform: Shape 35">
              <a:extLst>
                <a:ext uri="{FF2B5EF4-FFF2-40B4-BE49-F238E27FC236}">
                  <a16:creationId xmlns:a16="http://schemas.microsoft.com/office/drawing/2014/main" id="{651A6FF0-2F01-4647-9BE1-7B02CC6F286D}"/>
                </a:ext>
              </a:extLst>
            </p:cNvPr>
            <p:cNvSpPr/>
            <p:nvPr/>
          </p:nvSpPr>
          <p:spPr>
            <a:xfrm>
              <a:off x="4209469" y="4308093"/>
              <a:ext cx="136647" cy="136326"/>
            </a:xfrm>
            <a:custGeom>
              <a:avLst/>
              <a:gdLst>
                <a:gd name="connsiteX0" fmla="*/ 68324 w 136647"/>
                <a:gd name="connsiteY0" fmla="*/ 92381 h 136326"/>
                <a:gd name="connsiteX1" fmla="*/ 44266 w 136647"/>
                <a:gd name="connsiteY1" fmla="*/ 68324 h 136326"/>
                <a:gd name="connsiteX2" fmla="*/ 68324 w 136647"/>
                <a:gd name="connsiteY2" fmla="*/ 44266 h 136326"/>
                <a:gd name="connsiteX3" fmla="*/ 92381 w 136647"/>
                <a:gd name="connsiteY3" fmla="*/ 68324 h 136326"/>
                <a:gd name="connsiteX4" fmla="*/ 68324 w 136647"/>
                <a:gd name="connsiteY4" fmla="*/ 92381 h 136326"/>
                <a:gd name="connsiteX5" fmla="*/ 122533 w 136647"/>
                <a:gd name="connsiteY5" fmla="*/ 53247 h 136326"/>
                <a:gd name="connsiteX6" fmla="*/ 117401 w 136647"/>
                <a:gd name="connsiteY6" fmla="*/ 40738 h 136326"/>
                <a:gd name="connsiteX7" fmla="*/ 122533 w 136647"/>
                <a:gd name="connsiteY7" fmla="*/ 25661 h 136326"/>
                <a:gd name="connsiteX8" fmla="*/ 110986 w 136647"/>
                <a:gd name="connsiteY8" fmla="*/ 14114 h 136326"/>
                <a:gd name="connsiteX9" fmla="*/ 95910 w 136647"/>
                <a:gd name="connsiteY9" fmla="*/ 19246 h 136326"/>
                <a:gd name="connsiteX10" fmla="*/ 83400 w 136647"/>
                <a:gd name="connsiteY10" fmla="*/ 14114 h 136326"/>
                <a:gd name="connsiteX11" fmla="*/ 76343 w 136647"/>
                <a:gd name="connsiteY11" fmla="*/ 0 h 136326"/>
                <a:gd name="connsiteX12" fmla="*/ 60304 w 136647"/>
                <a:gd name="connsiteY12" fmla="*/ 0 h 136326"/>
                <a:gd name="connsiteX13" fmla="*/ 53247 w 136647"/>
                <a:gd name="connsiteY13" fmla="*/ 14114 h 136326"/>
                <a:gd name="connsiteX14" fmla="*/ 40738 w 136647"/>
                <a:gd name="connsiteY14" fmla="*/ 19246 h 136326"/>
                <a:gd name="connsiteX15" fmla="*/ 25661 w 136647"/>
                <a:gd name="connsiteY15" fmla="*/ 14114 h 136326"/>
                <a:gd name="connsiteX16" fmla="*/ 14114 w 136647"/>
                <a:gd name="connsiteY16" fmla="*/ 25661 h 136326"/>
                <a:gd name="connsiteX17" fmla="*/ 19246 w 136647"/>
                <a:gd name="connsiteY17" fmla="*/ 40738 h 136326"/>
                <a:gd name="connsiteX18" fmla="*/ 14114 w 136647"/>
                <a:gd name="connsiteY18" fmla="*/ 53247 h 136326"/>
                <a:gd name="connsiteX19" fmla="*/ 0 w 136647"/>
                <a:gd name="connsiteY19" fmla="*/ 60304 h 136326"/>
                <a:gd name="connsiteX20" fmla="*/ 0 w 136647"/>
                <a:gd name="connsiteY20" fmla="*/ 76343 h 136326"/>
                <a:gd name="connsiteX21" fmla="*/ 14114 w 136647"/>
                <a:gd name="connsiteY21" fmla="*/ 83400 h 136326"/>
                <a:gd name="connsiteX22" fmla="*/ 19246 w 136647"/>
                <a:gd name="connsiteY22" fmla="*/ 95910 h 136326"/>
                <a:gd name="connsiteX23" fmla="*/ 14114 w 136647"/>
                <a:gd name="connsiteY23" fmla="*/ 110986 h 136326"/>
                <a:gd name="connsiteX24" fmla="*/ 25341 w 136647"/>
                <a:gd name="connsiteY24" fmla="*/ 122212 h 136326"/>
                <a:gd name="connsiteX25" fmla="*/ 40417 w 136647"/>
                <a:gd name="connsiteY25" fmla="*/ 117080 h 136326"/>
                <a:gd name="connsiteX26" fmla="*/ 52927 w 136647"/>
                <a:gd name="connsiteY26" fmla="*/ 122212 h 136326"/>
                <a:gd name="connsiteX27" fmla="*/ 59984 w 136647"/>
                <a:gd name="connsiteY27" fmla="*/ 136326 h 136326"/>
                <a:gd name="connsiteX28" fmla="*/ 76022 w 136647"/>
                <a:gd name="connsiteY28" fmla="*/ 136326 h 136326"/>
                <a:gd name="connsiteX29" fmla="*/ 83079 w 136647"/>
                <a:gd name="connsiteY29" fmla="*/ 122212 h 136326"/>
                <a:gd name="connsiteX30" fmla="*/ 95589 w 136647"/>
                <a:gd name="connsiteY30" fmla="*/ 117080 h 136326"/>
                <a:gd name="connsiteX31" fmla="*/ 110665 w 136647"/>
                <a:gd name="connsiteY31" fmla="*/ 122212 h 136326"/>
                <a:gd name="connsiteX32" fmla="*/ 122212 w 136647"/>
                <a:gd name="connsiteY32" fmla="*/ 110986 h 136326"/>
                <a:gd name="connsiteX33" fmla="*/ 117080 w 136647"/>
                <a:gd name="connsiteY33" fmla="*/ 95910 h 136326"/>
                <a:gd name="connsiteX34" fmla="*/ 122533 w 136647"/>
                <a:gd name="connsiteY34" fmla="*/ 83400 h 136326"/>
                <a:gd name="connsiteX35" fmla="*/ 136647 w 136647"/>
                <a:gd name="connsiteY35" fmla="*/ 76343 h 136326"/>
                <a:gd name="connsiteX36" fmla="*/ 136647 w 136647"/>
                <a:gd name="connsiteY36" fmla="*/ 60304 h 136326"/>
                <a:gd name="connsiteX37" fmla="*/ 122533 w 136647"/>
                <a:gd name="connsiteY37" fmla="*/ 53247 h 13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6647" h="136326">
                  <a:moveTo>
                    <a:pt x="68324" y="92381"/>
                  </a:moveTo>
                  <a:cubicBezTo>
                    <a:pt x="54851" y="92381"/>
                    <a:pt x="44266" y="81475"/>
                    <a:pt x="44266" y="68324"/>
                  </a:cubicBezTo>
                  <a:cubicBezTo>
                    <a:pt x="44266" y="55172"/>
                    <a:pt x="55172" y="44266"/>
                    <a:pt x="68324" y="44266"/>
                  </a:cubicBezTo>
                  <a:cubicBezTo>
                    <a:pt x="81796" y="44266"/>
                    <a:pt x="92381" y="55172"/>
                    <a:pt x="92381" y="68324"/>
                  </a:cubicBezTo>
                  <a:cubicBezTo>
                    <a:pt x="92381" y="81475"/>
                    <a:pt x="81475" y="92381"/>
                    <a:pt x="68324" y="92381"/>
                  </a:cubicBezTo>
                  <a:close/>
                  <a:moveTo>
                    <a:pt x="122533" y="53247"/>
                  </a:moveTo>
                  <a:cubicBezTo>
                    <a:pt x="121250" y="48757"/>
                    <a:pt x="119646" y="44587"/>
                    <a:pt x="117401" y="40738"/>
                  </a:cubicBezTo>
                  <a:lnTo>
                    <a:pt x="122533" y="25661"/>
                  </a:lnTo>
                  <a:lnTo>
                    <a:pt x="110986" y="14114"/>
                  </a:lnTo>
                  <a:lnTo>
                    <a:pt x="95910" y="19246"/>
                  </a:lnTo>
                  <a:cubicBezTo>
                    <a:pt x="92060" y="17001"/>
                    <a:pt x="87890" y="15397"/>
                    <a:pt x="83400" y="14114"/>
                  </a:cubicBezTo>
                  <a:lnTo>
                    <a:pt x="76343" y="0"/>
                  </a:lnTo>
                  <a:lnTo>
                    <a:pt x="60304" y="0"/>
                  </a:lnTo>
                  <a:lnTo>
                    <a:pt x="53247" y="14114"/>
                  </a:lnTo>
                  <a:cubicBezTo>
                    <a:pt x="48757" y="15397"/>
                    <a:pt x="44587" y="17001"/>
                    <a:pt x="40738" y="19246"/>
                  </a:cubicBezTo>
                  <a:lnTo>
                    <a:pt x="25661" y="14114"/>
                  </a:lnTo>
                  <a:lnTo>
                    <a:pt x="14114" y="25661"/>
                  </a:lnTo>
                  <a:lnTo>
                    <a:pt x="19246" y="40738"/>
                  </a:lnTo>
                  <a:cubicBezTo>
                    <a:pt x="17001" y="44587"/>
                    <a:pt x="15397" y="48757"/>
                    <a:pt x="14114" y="53247"/>
                  </a:cubicBezTo>
                  <a:lnTo>
                    <a:pt x="0" y="60304"/>
                  </a:lnTo>
                  <a:lnTo>
                    <a:pt x="0" y="76343"/>
                  </a:lnTo>
                  <a:lnTo>
                    <a:pt x="14114" y="83400"/>
                  </a:lnTo>
                  <a:cubicBezTo>
                    <a:pt x="15397" y="87890"/>
                    <a:pt x="17001" y="92060"/>
                    <a:pt x="19246" y="95910"/>
                  </a:cubicBezTo>
                  <a:lnTo>
                    <a:pt x="14114" y="110986"/>
                  </a:lnTo>
                  <a:lnTo>
                    <a:pt x="25341" y="122212"/>
                  </a:lnTo>
                  <a:lnTo>
                    <a:pt x="40417" y="117080"/>
                  </a:lnTo>
                  <a:cubicBezTo>
                    <a:pt x="44266" y="119326"/>
                    <a:pt x="48436" y="120929"/>
                    <a:pt x="52927" y="122212"/>
                  </a:cubicBezTo>
                  <a:lnTo>
                    <a:pt x="59984" y="136326"/>
                  </a:lnTo>
                  <a:lnTo>
                    <a:pt x="76022" y="136326"/>
                  </a:lnTo>
                  <a:lnTo>
                    <a:pt x="83079" y="122212"/>
                  </a:lnTo>
                  <a:cubicBezTo>
                    <a:pt x="87570" y="120929"/>
                    <a:pt x="91740" y="119326"/>
                    <a:pt x="95589" y="117080"/>
                  </a:cubicBezTo>
                  <a:lnTo>
                    <a:pt x="110665" y="122212"/>
                  </a:lnTo>
                  <a:lnTo>
                    <a:pt x="122212" y="110986"/>
                  </a:lnTo>
                  <a:lnTo>
                    <a:pt x="117080" y="95910"/>
                  </a:lnTo>
                  <a:cubicBezTo>
                    <a:pt x="119326" y="92060"/>
                    <a:pt x="121250" y="87570"/>
                    <a:pt x="122533" y="83400"/>
                  </a:cubicBezTo>
                  <a:lnTo>
                    <a:pt x="136647" y="76343"/>
                  </a:lnTo>
                  <a:lnTo>
                    <a:pt x="136647" y="60304"/>
                  </a:lnTo>
                  <a:lnTo>
                    <a:pt x="122533" y="53247"/>
                  </a:lnTo>
                  <a:close/>
                </a:path>
              </a:pathLst>
            </a:custGeom>
            <a:solidFill>
              <a:schemeClr val="accent3"/>
            </a:solidFill>
            <a:ln w="317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A103628-294F-4F13-B6B8-7852927529C3}"/>
                </a:ext>
              </a:extLst>
            </p:cNvPr>
            <p:cNvSpPr/>
            <p:nvPr/>
          </p:nvSpPr>
          <p:spPr>
            <a:xfrm>
              <a:off x="4136976" y="4424852"/>
              <a:ext cx="136647" cy="136326"/>
            </a:xfrm>
            <a:custGeom>
              <a:avLst/>
              <a:gdLst>
                <a:gd name="connsiteX0" fmla="*/ 68324 w 136647"/>
                <a:gd name="connsiteY0" fmla="*/ 92381 h 136326"/>
                <a:gd name="connsiteX1" fmla="*/ 44266 w 136647"/>
                <a:gd name="connsiteY1" fmla="*/ 68324 h 136326"/>
                <a:gd name="connsiteX2" fmla="*/ 68324 w 136647"/>
                <a:gd name="connsiteY2" fmla="*/ 44266 h 136326"/>
                <a:gd name="connsiteX3" fmla="*/ 92381 w 136647"/>
                <a:gd name="connsiteY3" fmla="*/ 68324 h 136326"/>
                <a:gd name="connsiteX4" fmla="*/ 68324 w 136647"/>
                <a:gd name="connsiteY4" fmla="*/ 92381 h 136326"/>
                <a:gd name="connsiteX5" fmla="*/ 68324 w 136647"/>
                <a:gd name="connsiteY5" fmla="*/ 92381 h 136326"/>
                <a:gd name="connsiteX6" fmla="*/ 117401 w 136647"/>
                <a:gd name="connsiteY6" fmla="*/ 40737 h 136326"/>
                <a:gd name="connsiteX7" fmla="*/ 122533 w 136647"/>
                <a:gd name="connsiteY7" fmla="*/ 25661 h 136326"/>
                <a:gd name="connsiteX8" fmla="*/ 110986 w 136647"/>
                <a:gd name="connsiteY8" fmla="*/ 14114 h 136326"/>
                <a:gd name="connsiteX9" fmla="*/ 95910 w 136647"/>
                <a:gd name="connsiteY9" fmla="*/ 19246 h 136326"/>
                <a:gd name="connsiteX10" fmla="*/ 83400 w 136647"/>
                <a:gd name="connsiteY10" fmla="*/ 14114 h 136326"/>
                <a:gd name="connsiteX11" fmla="*/ 76343 w 136647"/>
                <a:gd name="connsiteY11" fmla="*/ 0 h 136326"/>
                <a:gd name="connsiteX12" fmla="*/ 60304 w 136647"/>
                <a:gd name="connsiteY12" fmla="*/ 0 h 136326"/>
                <a:gd name="connsiteX13" fmla="*/ 53247 w 136647"/>
                <a:gd name="connsiteY13" fmla="*/ 14114 h 136326"/>
                <a:gd name="connsiteX14" fmla="*/ 40738 w 136647"/>
                <a:gd name="connsiteY14" fmla="*/ 19246 h 136326"/>
                <a:gd name="connsiteX15" fmla="*/ 25661 w 136647"/>
                <a:gd name="connsiteY15" fmla="*/ 14114 h 136326"/>
                <a:gd name="connsiteX16" fmla="*/ 14435 w 136647"/>
                <a:gd name="connsiteY16" fmla="*/ 25341 h 136326"/>
                <a:gd name="connsiteX17" fmla="*/ 19246 w 136647"/>
                <a:gd name="connsiteY17" fmla="*/ 40417 h 136326"/>
                <a:gd name="connsiteX18" fmla="*/ 14114 w 136647"/>
                <a:gd name="connsiteY18" fmla="*/ 52927 h 136326"/>
                <a:gd name="connsiteX19" fmla="*/ 0 w 136647"/>
                <a:gd name="connsiteY19" fmla="*/ 59984 h 136326"/>
                <a:gd name="connsiteX20" fmla="*/ 0 w 136647"/>
                <a:gd name="connsiteY20" fmla="*/ 76022 h 136326"/>
                <a:gd name="connsiteX21" fmla="*/ 14114 w 136647"/>
                <a:gd name="connsiteY21" fmla="*/ 83079 h 136326"/>
                <a:gd name="connsiteX22" fmla="*/ 19246 w 136647"/>
                <a:gd name="connsiteY22" fmla="*/ 95589 h 136326"/>
                <a:gd name="connsiteX23" fmla="*/ 14435 w 136647"/>
                <a:gd name="connsiteY23" fmla="*/ 110665 h 136326"/>
                <a:gd name="connsiteX24" fmla="*/ 25661 w 136647"/>
                <a:gd name="connsiteY24" fmla="*/ 121892 h 136326"/>
                <a:gd name="connsiteX25" fmla="*/ 40738 w 136647"/>
                <a:gd name="connsiteY25" fmla="*/ 117080 h 136326"/>
                <a:gd name="connsiteX26" fmla="*/ 53247 w 136647"/>
                <a:gd name="connsiteY26" fmla="*/ 122212 h 136326"/>
                <a:gd name="connsiteX27" fmla="*/ 60304 w 136647"/>
                <a:gd name="connsiteY27" fmla="*/ 136326 h 136326"/>
                <a:gd name="connsiteX28" fmla="*/ 76343 w 136647"/>
                <a:gd name="connsiteY28" fmla="*/ 136326 h 136326"/>
                <a:gd name="connsiteX29" fmla="*/ 83400 w 136647"/>
                <a:gd name="connsiteY29" fmla="*/ 122212 h 136326"/>
                <a:gd name="connsiteX30" fmla="*/ 95910 w 136647"/>
                <a:gd name="connsiteY30" fmla="*/ 117080 h 136326"/>
                <a:gd name="connsiteX31" fmla="*/ 110986 w 136647"/>
                <a:gd name="connsiteY31" fmla="*/ 122212 h 136326"/>
                <a:gd name="connsiteX32" fmla="*/ 122213 w 136647"/>
                <a:gd name="connsiteY32" fmla="*/ 110665 h 136326"/>
                <a:gd name="connsiteX33" fmla="*/ 117401 w 136647"/>
                <a:gd name="connsiteY33" fmla="*/ 95910 h 136326"/>
                <a:gd name="connsiteX34" fmla="*/ 122533 w 136647"/>
                <a:gd name="connsiteY34" fmla="*/ 83400 h 136326"/>
                <a:gd name="connsiteX35" fmla="*/ 136647 w 136647"/>
                <a:gd name="connsiteY35" fmla="*/ 76343 h 136326"/>
                <a:gd name="connsiteX36" fmla="*/ 136647 w 136647"/>
                <a:gd name="connsiteY36" fmla="*/ 60304 h 136326"/>
                <a:gd name="connsiteX37" fmla="*/ 122533 w 136647"/>
                <a:gd name="connsiteY37" fmla="*/ 53247 h 136326"/>
                <a:gd name="connsiteX38" fmla="*/ 117401 w 136647"/>
                <a:gd name="connsiteY38" fmla="*/ 40737 h 13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6647" h="136326">
                  <a:moveTo>
                    <a:pt x="68324" y="92381"/>
                  </a:moveTo>
                  <a:cubicBezTo>
                    <a:pt x="54851" y="92381"/>
                    <a:pt x="44266" y="81475"/>
                    <a:pt x="44266" y="68324"/>
                  </a:cubicBezTo>
                  <a:cubicBezTo>
                    <a:pt x="44266" y="54851"/>
                    <a:pt x="55172" y="44266"/>
                    <a:pt x="68324" y="44266"/>
                  </a:cubicBezTo>
                  <a:cubicBezTo>
                    <a:pt x="81796" y="44266"/>
                    <a:pt x="92381" y="55172"/>
                    <a:pt x="92381" y="68324"/>
                  </a:cubicBezTo>
                  <a:cubicBezTo>
                    <a:pt x="92381" y="81475"/>
                    <a:pt x="81796" y="92381"/>
                    <a:pt x="68324" y="92381"/>
                  </a:cubicBezTo>
                  <a:lnTo>
                    <a:pt x="68324" y="92381"/>
                  </a:lnTo>
                  <a:close/>
                  <a:moveTo>
                    <a:pt x="117401" y="40737"/>
                  </a:moveTo>
                  <a:lnTo>
                    <a:pt x="122533" y="25661"/>
                  </a:lnTo>
                  <a:lnTo>
                    <a:pt x="110986" y="14114"/>
                  </a:lnTo>
                  <a:lnTo>
                    <a:pt x="95910" y="19246"/>
                  </a:lnTo>
                  <a:cubicBezTo>
                    <a:pt x="92060" y="17001"/>
                    <a:pt x="87570" y="15397"/>
                    <a:pt x="83400" y="14114"/>
                  </a:cubicBezTo>
                  <a:lnTo>
                    <a:pt x="76343" y="0"/>
                  </a:lnTo>
                  <a:lnTo>
                    <a:pt x="60304" y="0"/>
                  </a:lnTo>
                  <a:lnTo>
                    <a:pt x="53247" y="14114"/>
                  </a:lnTo>
                  <a:cubicBezTo>
                    <a:pt x="48757" y="15397"/>
                    <a:pt x="44587" y="17001"/>
                    <a:pt x="40738" y="19246"/>
                  </a:cubicBezTo>
                  <a:lnTo>
                    <a:pt x="25661" y="14114"/>
                  </a:lnTo>
                  <a:lnTo>
                    <a:pt x="14435" y="25341"/>
                  </a:lnTo>
                  <a:lnTo>
                    <a:pt x="19246" y="40417"/>
                  </a:lnTo>
                  <a:cubicBezTo>
                    <a:pt x="17001" y="44266"/>
                    <a:pt x="15397" y="48757"/>
                    <a:pt x="14114" y="52927"/>
                  </a:cubicBezTo>
                  <a:lnTo>
                    <a:pt x="0" y="59984"/>
                  </a:lnTo>
                  <a:lnTo>
                    <a:pt x="0" y="76022"/>
                  </a:lnTo>
                  <a:lnTo>
                    <a:pt x="14114" y="83079"/>
                  </a:lnTo>
                  <a:cubicBezTo>
                    <a:pt x="15397" y="87570"/>
                    <a:pt x="17001" y="91740"/>
                    <a:pt x="19246" y="95589"/>
                  </a:cubicBezTo>
                  <a:lnTo>
                    <a:pt x="14435" y="110665"/>
                  </a:lnTo>
                  <a:lnTo>
                    <a:pt x="25661" y="121892"/>
                  </a:lnTo>
                  <a:lnTo>
                    <a:pt x="40738" y="117080"/>
                  </a:lnTo>
                  <a:cubicBezTo>
                    <a:pt x="44587" y="119326"/>
                    <a:pt x="48757" y="120929"/>
                    <a:pt x="53247" y="122212"/>
                  </a:cubicBezTo>
                  <a:lnTo>
                    <a:pt x="60304" y="136326"/>
                  </a:lnTo>
                  <a:lnTo>
                    <a:pt x="76343" y="136326"/>
                  </a:lnTo>
                  <a:lnTo>
                    <a:pt x="83400" y="122212"/>
                  </a:lnTo>
                  <a:cubicBezTo>
                    <a:pt x="87890" y="120929"/>
                    <a:pt x="92060" y="119326"/>
                    <a:pt x="95910" y="117080"/>
                  </a:cubicBezTo>
                  <a:lnTo>
                    <a:pt x="110986" y="122212"/>
                  </a:lnTo>
                  <a:lnTo>
                    <a:pt x="122213" y="110665"/>
                  </a:lnTo>
                  <a:lnTo>
                    <a:pt x="117401" y="95910"/>
                  </a:lnTo>
                  <a:cubicBezTo>
                    <a:pt x="119646" y="92060"/>
                    <a:pt x="121250" y="87890"/>
                    <a:pt x="122533" y="83400"/>
                  </a:cubicBezTo>
                  <a:lnTo>
                    <a:pt x="136647" y="76343"/>
                  </a:lnTo>
                  <a:lnTo>
                    <a:pt x="136647" y="60304"/>
                  </a:lnTo>
                  <a:lnTo>
                    <a:pt x="122533" y="53247"/>
                  </a:lnTo>
                  <a:cubicBezTo>
                    <a:pt x="121250" y="48757"/>
                    <a:pt x="119646" y="44587"/>
                    <a:pt x="117401" y="40737"/>
                  </a:cubicBezTo>
                  <a:close/>
                </a:path>
              </a:pathLst>
            </a:custGeom>
            <a:solidFill>
              <a:schemeClr val="accent3"/>
            </a:solidFill>
            <a:ln w="3175" cap="flat">
              <a:noFill/>
              <a:prstDash val="solid"/>
              <a:miter/>
            </a:ln>
          </p:spPr>
          <p:txBody>
            <a:bodyPr rtlCol="0" anchor="ctr"/>
            <a:lstStyle/>
            <a:p>
              <a:endParaRPr lang="en-US"/>
            </a:p>
          </p:txBody>
        </p:sp>
      </p:grpSp>
      <p:sp>
        <p:nvSpPr>
          <p:cNvPr id="38" name="Graphic 36" descr="Coins">
            <a:extLst>
              <a:ext uri="{FF2B5EF4-FFF2-40B4-BE49-F238E27FC236}">
                <a16:creationId xmlns:a16="http://schemas.microsoft.com/office/drawing/2014/main" id="{389E1842-1FAD-4E11-BA96-6DC1419E4508}"/>
              </a:ext>
            </a:extLst>
          </p:cNvPr>
          <p:cNvSpPr/>
          <p:nvPr/>
        </p:nvSpPr>
        <p:spPr>
          <a:xfrm>
            <a:off x="7855261" y="4408159"/>
            <a:ext cx="259228" cy="222181"/>
          </a:xfrm>
          <a:custGeom>
            <a:avLst/>
            <a:gdLst>
              <a:gd name="connsiteX0" fmla="*/ 241005 w 259228"/>
              <a:gd name="connsiteY0" fmla="*/ 185151 h 222181"/>
              <a:gd name="connsiteX1" fmla="*/ 228662 w 259228"/>
              <a:gd name="connsiteY1" fmla="*/ 195643 h 222181"/>
              <a:gd name="connsiteX2" fmla="*/ 228662 w 259228"/>
              <a:gd name="connsiteY2" fmla="*/ 184534 h 222181"/>
              <a:gd name="connsiteX3" fmla="*/ 241005 w 259228"/>
              <a:gd name="connsiteY3" fmla="*/ 179597 h 222181"/>
              <a:gd name="connsiteX4" fmla="*/ 241005 w 259228"/>
              <a:gd name="connsiteY4" fmla="*/ 185151 h 222181"/>
              <a:gd name="connsiteX5" fmla="*/ 216318 w 259228"/>
              <a:gd name="connsiteY5" fmla="*/ 164785 h 222181"/>
              <a:gd name="connsiteX6" fmla="*/ 216318 w 259228"/>
              <a:gd name="connsiteY6" fmla="*/ 153676 h 222181"/>
              <a:gd name="connsiteX7" fmla="*/ 228662 w 259228"/>
              <a:gd name="connsiteY7" fmla="*/ 148738 h 222181"/>
              <a:gd name="connsiteX8" fmla="*/ 228662 w 259228"/>
              <a:gd name="connsiteY8" fmla="*/ 154293 h 222181"/>
              <a:gd name="connsiteX9" fmla="*/ 216318 w 259228"/>
              <a:gd name="connsiteY9" fmla="*/ 164785 h 222181"/>
              <a:gd name="connsiteX10" fmla="*/ 216318 w 259228"/>
              <a:gd name="connsiteY10" fmla="*/ 199346 h 222181"/>
              <a:gd name="connsiteX11" fmla="*/ 203975 w 259228"/>
              <a:gd name="connsiteY11" fmla="*/ 201506 h 222181"/>
              <a:gd name="connsiteX12" fmla="*/ 203975 w 259228"/>
              <a:gd name="connsiteY12" fmla="*/ 189471 h 222181"/>
              <a:gd name="connsiteX13" fmla="*/ 216318 w 259228"/>
              <a:gd name="connsiteY13" fmla="*/ 187620 h 222181"/>
              <a:gd name="connsiteX14" fmla="*/ 216318 w 259228"/>
              <a:gd name="connsiteY14" fmla="*/ 199346 h 222181"/>
              <a:gd name="connsiteX15" fmla="*/ 191632 w 259228"/>
              <a:gd name="connsiteY15" fmla="*/ 158613 h 222181"/>
              <a:gd name="connsiteX16" fmla="*/ 203975 w 259228"/>
              <a:gd name="connsiteY16" fmla="*/ 156761 h 222181"/>
              <a:gd name="connsiteX17" fmla="*/ 203975 w 259228"/>
              <a:gd name="connsiteY17" fmla="*/ 168488 h 222181"/>
              <a:gd name="connsiteX18" fmla="*/ 191632 w 259228"/>
              <a:gd name="connsiteY18" fmla="*/ 170648 h 222181"/>
              <a:gd name="connsiteX19" fmla="*/ 191632 w 259228"/>
              <a:gd name="connsiteY19" fmla="*/ 158613 h 222181"/>
              <a:gd name="connsiteX20" fmla="*/ 191632 w 259228"/>
              <a:gd name="connsiteY20" fmla="*/ 203049 h 222181"/>
              <a:gd name="connsiteX21" fmla="*/ 179288 w 259228"/>
              <a:gd name="connsiteY21" fmla="*/ 203666 h 222181"/>
              <a:gd name="connsiteX22" fmla="*/ 179288 w 259228"/>
              <a:gd name="connsiteY22" fmla="*/ 191323 h 222181"/>
              <a:gd name="connsiteX23" fmla="*/ 191632 w 259228"/>
              <a:gd name="connsiteY23" fmla="*/ 190706 h 222181"/>
              <a:gd name="connsiteX24" fmla="*/ 191632 w 259228"/>
              <a:gd name="connsiteY24" fmla="*/ 203049 h 222181"/>
              <a:gd name="connsiteX25" fmla="*/ 166945 w 259228"/>
              <a:gd name="connsiteY25" fmla="*/ 172808 h 222181"/>
              <a:gd name="connsiteX26" fmla="*/ 166945 w 259228"/>
              <a:gd name="connsiteY26" fmla="*/ 160464 h 222181"/>
              <a:gd name="connsiteX27" fmla="*/ 179288 w 259228"/>
              <a:gd name="connsiteY27" fmla="*/ 159847 h 222181"/>
              <a:gd name="connsiteX28" fmla="*/ 179288 w 259228"/>
              <a:gd name="connsiteY28" fmla="*/ 172191 h 222181"/>
              <a:gd name="connsiteX29" fmla="*/ 166945 w 259228"/>
              <a:gd name="connsiteY29" fmla="*/ 172808 h 222181"/>
              <a:gd name="connsiteX30" fmla="*/ 166945 w 259228"/>
              <a:gd name="connsiteY30" fmla="*/ 203666 h 222181"/>
              <a:gd name="connsiteX31" fmla="*/ 154601 w 259228"/>
              <a:gd name="connsiteY31" fmla="*/ 203049 h 222181"/>
              <a:gd name="connsiteX32" fmla="*/ 154601 w 259228"/>
              <a:gd name="connsiteY32" fmla="*/ 191323 h 222181"/>
              <a:gd name="connsiteX33" fmla="*/ 160773 w 259228"/>
              <a:gd name="connsiteY33" fmla="*/ 191323 h 222181"/>
              <a:gd name="connsiteX34" fmla="*/ 166945 w 259228"/>
              <a:gd name="connsiteY34" fmla="*/ 191323 h 222181"/>
              <a:gd name="connsiteX35" fmla="*/ 166945 w 259228"/>
              <a:gd name="connsiteY35" fmla="*/ 203666 h 222181"/>
              <a:gd name="connsiteX36" fmla="*/ 142258 w 259228"/>
              <a:gd name="connsiteY36" fmla="*/ 159847 h 222181"/>
              <a:gd name="connsiteX37" fmla="*/ 154601 w 259228"/>
              <a:gd name="connsiteY37" fmla="*/ 160464 h 222181"/>
              <a:gd name="connsiteX38" fmla="*/ 154601 w 259228"/>
              <a:gd name="connsiteY38" fmla="*/ 172808 h 222181"/>
              <a:gd name="connsiteX39" fmla="*/ 142258 w 259228"/>
              <a:gd name="connsiteY39" fmla="*/ 172191 h 222181"/>
              <a:gd name="connsiteX40" fmla="*/ 142258 w 259228"/>
              <a:gd name="connsiteY40" fmla="*/ 159847 h 222181"/>
              <a:gd name="connsiteX41" fmla="*/ 142258 w 259228"/>
              <a:gd name="connsiteY41" fmla="*/ 201506 h 222181"/>
              <a:gd name="connsiteX42" fmla="*/ 129914 w 259228"/>
              <a:gd name="connsiteY42" fmla="*/ 199346 h 222181"/>
              <a:gd name="connsiteX43" fmla="*/ 129914 w 259228"/>
              <a:gd name="connsiteY43" fmla="*/ 189471 h 222181"/>
              <a:gd name="connsiteX44" fmla="*/ 142258 w 259228"/>
              <a:gd name="connsiteY44" fmla="*/ 190706 h 222181"/>
              <a:gd name="connsiteX45" fmla="*/ 142258 w 259228"/>
              <a:gd name="connsiteY45" fmla="*/ 201506 h 222181"/>
              <a:gd name="connsiteX46" fmla="*/ 117571 w 259228"/>
              <a:gd name="connsiteY46" fmla="*/ 168488 h 222181"/>
              <a:gd name="connsiteX47" fmla="*/ 117571 w 259228"/>
              <a:gd name="connsiteY47" fmla="*/ 156453 h 222181"/>
              <a:gd name="connsiteX48" fmla="*/ 129914 w 259228"/>
              <a:gd name="connsiteY48" fmla="*/ 158304 h 222181"/>
              <a:gd name="connsiteX49" fmla="*/ 129914 w 259228"/>
              <a:gd name="connsiteY49" fmla="*/ 170648 h 222181"/>
              <a:gd name="connsiteX50" fmla="*/ 117571 w 259228"/>
              <a:gd name="connsiteY50" fmla="*/ 168488 h 222181"/>
              <a:gd name="connsiteX51" fmla="*/ 117571 w 259228"/>
              <a:gd name="connsiteY51" fmla="*/ 195643 h 222181"/>
              <a:gd name="connsiteX52" fmla="*/ 105228 w 259228"/>
              <a:gd name="connsiteY52" fmla="*/ 185151 h 222181"/>
              <a:gd name="connsiteX53" fmla="*/ 105228 w 259228"/>
              <a:gd name="connsiteY53" fmla="*/ 184534 h 222181"/>
              <a:gd name="connsiteX54" fmla="*/ 105536 w 259228"/>
              <a:gd name="connsiteY54" fmla="*/ 184534 h 222181"/>
              <a:gd name="connsiteX55" fmla="*/ 108005 w 259228"/>
              <a:gd name="connsiteY55" fmla="*/ 185151 h 222181"/>
              <a:gd name="connsiteX56" fmla="*/ 117571 w 259228"/>
              <a:gd name="connsiteY56" fmla="*/ 187311 h 222181"/>
              <a:gd name="connsiteX57" fmla="*/ 117571 w 259228"/>
              <a:gd name="connsiteY57" fmla="*/ 195643 h 222181"/>
              <a:gd name="connsiteX58" fmla="*/ 68197 w 259228"/>
              <a:gd name="connsiteY58" fmla="*/ 153676 h 222181"/>
              <a:gd name="connsiteX59" fmla="*/ 74369 w 259228"/>
              <a:gd name="connsiteY59" fmla="*/ 153984 h 222181"/>
              <a:gd name="connsiteX60" fmla="*/ 74369 w 259228"/>
              <a:gd name="connsiteY60" fmla="*/ 154293 h 222181"/>
              <a:gd name="connsiteX61" fmla="*/ 77455 w 259228"/>
              <a:gd name="connsiteY61" fmla="*/ 166328 h 222181"/>
              <a:gd name="connsiteX62" fmla="*/ 68197 w 259228"/>
              <a:gd name="connsiteY62" fmla="*/ 165710 h 222181"/>
              <a:gd name="connsiteX63" fmla="*/ 68197 w 259228"/>
              <a:gd name="connsiteY63" fmla="*/ 153676 h 222181"/>
              <a:gd name="connsiteX64" fmla="*/ 55854 w 259228"/>
              <a:gd name="connsiteY64" fmla="*/ 116645 h 222181"/>
              <a:gd name="connsiteX65" fmla="*/ 68197 w 259228"/>
              <a:gd name="connsiteY65" fmla="*/ 118497 h 222181"/>
              <a:gd name="connsiteX66" fmla="*/ 68197 w 259228"/>
              <a:gd name="connsiteY66" fmla="*/ 130840 h 222181"/>
              <a:gd name="connsiteX67" fmla="*/ 55854 w 259228"/>
              <a:gd name="connsiteY67" fmla="*/ 128680 h 222181"/>
              <a:gd name="connsiteX68" fmla="*/ 55854 w 259228"/>
              <a:gd name="connsiteY68" fmla="*/ 116645 h 222181"/>
              <a:gd name="connsiteX69" fmla="*/ 55854 w 259228"/>
              <a:gd name="connsiteY69" fmla="*/ 164476 h 222181"/>
              <a:gd name="connsiteX70" fmla="*/ 43511 w 259228"/>
              <a:gd name="connsiteY70" fmla="*/ 162316 h 222181"/>
              <a:gd name="connsiteX71" fmla="*/ 43511 w 259228"/>
              <a:gd name="connsiteY71" fmla="*/ 150281 h 222181"/>
              <a:gd name="connsiteX72" fmla="*/ 55854 w 259228"/>
              <a:gd name="connsiteY72" fmla="*/ 152133 h 222181"/>
              <a:gd name="connsiteX73" fmla="*/ 55854 w 259228"/>
              <a:gd name="connsiteY73" fmla="*/ 164476 h 222181"/>
              <a:gd name="connsiteX74" fmla="*/ 31167 w 259228"/>
              <a:gd name="connsiteY74" fmla="*/ 114177 h 222181"/>
              <a:gd name="connsiteX75" fmla="*/ 31167 w 259228"/>
              <a:gd name="connsiteY75" fmla="*/ 108622 h 222181"/>
              <a:gd name="connsiteX76" fmla="*/ 43511 w 259228"/>
              <a:gd name="connsiteY76" fmla="*/ 113251 h 222181"/>
              <a:gd name="connsiteX77" fmla="*/ 43511 w 259228"/>
              <a:gd name="connsiteY77" fmla="*/ 124669 h 222181"/>
              <a:gd name="connsiteX78" fmla="*/ 31167 w 259228"/>
              <a:gd name="connsiteY78" fmla="*/ 114177 h 222181"/>
              <a:gd name="connsiteX79" fmla="*/ 31167 w 259228"/>
              <a:gd name="connsiteY79" fmla="*/ 158613 h 222181"/>
              <a:gd name="connsiteX80" fmla="*/ 18824 w 259228"/>
              <a:gd name="connsiteY80" fmla="*/ 148121 h 222181"/>
              <a:gd name="connsiteX81" fmla="*/ 18824 w 259228"/>
              <a:gd name="connsiteY81" fmla="*/ 142566 h 222181"/>
              <a:gd name="connsiteX82" fmla="*/ 31167 w 259228"/>
              <a:gd name="connsiteY82" fmla="*/ 147195 h 222181"/>
              <a:gd name="connsiteX83" fmla="*/ 31167 w 259228"/>
              <a:gd name="connsiteY83" fmla="*/ 158613 h 222181"/>
              <a:gd name="connsiteX84" fmla="*/ 18824 w 259228"/>
              <a:gd name="connsiteY84" fmla="*/ 62334 h 222181"/>
              <a:gd name="connsiteX85" fmla="*/ 31167 w 259228"/>
              <a:gd name="connsiteY85" fmla="*/ 66963 h 222181"/>
              <a:gd name="connsiteX86" fmla="*/ 31167 w 259228"/>
              <a:gd name="connsiteY86" fmla="*/ 78381 h 222181"/>
              <a:gd name="connsiteX87" fmla="*/ 18824 w 259228"/>
              <a:gd name="connsiteY87" fmla="*/ 67889 h 222181"/>
              <a:gd name="connsiteX88" fmla="*/ 18824 w 259228"/>
              <a:gd name="connsiteY88" fmla="*/ 62334 h 222181"/>
              <a:gd name="connsiteX89" fmla="*/ 55854 w 259228"/>
              <a:gd name="connsiteY89" fmla="*/ 72209 h 222181"/>
              <a:gd name="connsiteX90" fmla="*/ 55854 w 259228"/>
              <a:gd name="connsiteY90" fmla="*/ 84552 h 222181"/>
              <a:gd name="connsiteX91" fmla="*/ 43511 w 259228"/>
              <a:gd name="connsiteY91" fmla="*/ 82392 h 222181"/>
              <a:gd name="connsiteX92" fmla="*/ 43511 w 259228"/>
              <a:gd name="connsiteY92" fmla="*/ 70357 h 222181"/>
              <a:gd name="connsiteX93" fmla="*/ 55854 w 259228"/>
              <a:gd name="connsiteY93" fmla="*/ 72209 h 222181"/>
              <a:gd name="connsiteX94" fmla="*/ 86713 w 259228"/>
              <a:gd name="connsiteY94" fmla="*/ 18515 h 222181"/>
              <a:gd name="connsiteX95" fmla="*/ 154601 w 259228"/>
              <a:gd name="connsiteY95" fmla="*/ 37030 h 222181"/>
              <a:gd name="connsiteX96" fmla="*/ 86713 w 259228"/>
              <a:gd name="connsiteY96" fmla="*/ 55545 h 222181"/>
              <a:gd name="connsiteX97" fmla="*/ 18824 w 259228"/>
              <a:gd name="connsiteY97" fmla="*/ 37030 h 222181"/>
              <a:gd name="connsiteX98" fmla="*/ 86713 w 259228"/>
              <a:gd name="connsiteY98" fmla="*/ 18515 h 222181"/>
              <a:gd name="connsiteX99" fmla="*/ 105228 w 259228"/>
              <a:gd name="connsiteY99" fmla="*/ 164785 h 222181"/>
              <a:gd name="connsiteX100" fmla="*/ 92884 w 259228"/>
              <a:gd name="connsiteY100" fmla="*/ 154293 h 222181"/>
              <a:gd name="connsiteX101" fmla="*/ 92884 w 259228"/>
              <a:gd name="connsiteY101" fmla="*/ 148738 h 222181"/>
              <a:gd name="connsiteX102" fmla="*/ 105228 w 259228"/>
              <a:gd name="connsiteY102" fmla="*/ 153367 h 222181"/>
              <a:gd name="connsiteX103" fmla="*/ 105228 w 259228"/>
              <a:gd name="connsiteY103" fmla="*/ 164785 h 222181"/>
              <a:gd name="connsiteX104" fmla="*/ 142258 w 259228"/>
              <a:gd name="connsiteY104" fmla="*/ 78381 h 222181"/>
              <a:gd name="connsiteX105" fmla="*/ 142258 w 259228"/>
              <a:gd name="connsiteY105" fmla="*/ 67272 h 222181"/>
              <a:gd name="connsiteX106" fmla="*/ 154601 w 259228"/>
              <a:gd name="connsiteY106" fmla="*/ 62334 h 222181"/>
              <a:gd name="connsiteX107" fmla="*/ 154601 w 259228"/>
              <a:gd name="connsiteY107" fmla="*/ 67889 h 222181"/>
              <a:gd name="connsiteX108" fmla="*/ 142258 w 259228"/>
              <a:gd name="connsiteY108" fmla="*/ 78381 h 222181"/>
              <a:gd name="connsiteX109" fmla="*/ 117571 w 259228"/>
              <a:gd name="connsiteY109" fmla="*/ 84244 h 222181"/>
              <a:gd name="connsiteX110" fmla="*/ 117571 w 259228"/>
              <a:gd name="connsiteY110" fmla="*/ 72209 h 222181"/>
              <a:gd name="connsiteX111" fmla="*/ 129914 w 259228"/>
              <a:gd name="connsiteY111" fmla="*/ 70357 h 222181"/>
              <a:gd name="connsiteX112" fmla="*/ 129914 w 259228"/>
              <a:gd name="connsiteY112" fmla="*/ 82084 h 222181"/>
              <a:gd name="connsiteX113" fmla="*/ 117571 w 259228"/>
              <a:gd name="connsiteY113" fmla="*/ 84244 h 222181"/>
              <a:gd name="connsiteX114" fmla="*/ 92884 w 259228"/>
              <a:gd name="connsiteY114" fmla="*/ 86404 h 222181"/>
              <a:gd name="connsiteX115" fmla="*/ 92884 w 259228"/>
              <a:gd name="connsiteY115" fmla="*/ 74061 h 222181"/>
              <a:gd name="connsiteX116" fmla="*/ 105228 w 259228"/>
              <a:gd name="connsiteY116" fmla="*/ 73443 h 222181"/>
              <a:gd name="connsiteX117" fmla="*/ 105228 w 259228"/>
              <a:gd name="connsiteY117" fmla="*/ 85787 h 222181"/>
              <a:gd name="connsiteX118" fmla="*/ 92884 w 259228"/>
              <a:gd name="connsiteY118" fmla="*/ 86404 h 222181"/>
              <a:gd name="connsiteX119" fmla="*/ 68197 w 259228"/>
              <a:gd name="connsiteY119" fmla="*/ 85787 h 222181"/>
              <a:gd name="connsiteX120" fmla="*/ 68197 w 259228"/>
              <a:gd name="connsiteY120" fmla="*/ 73443 h 222181"/>
              <a:gd name="connsiteX121" fmla="*/ 80541 w 259228"/>
              <a:gd name="connsiteY121" fmla="*/ 74061 h 222181"/>
              <a:gd name="connsiteX122" fmla="*/ 80541 w 259228"/>
              <a:gd name="connsiteY122" fmla="*/ 86404 h 222181"/>
              <a:gd name="connsiteX123" fmla="*/ 68197 w 259228"/>
              <a:gd name="connsiteY123" fmla="*/ 85787 h 222181"/>
              <a:gd name="connsiteX124" fmla="*/ 228662 w 259228"/>
              <a:gd name="connsiteY124" fmla="*/ 123434 h 222181"/>
              <a:gd name="connsiteX125" fmla="*/ 160773 w 259228"/>
              <a:gd name="connsiteY125" fmla="*/ 141949 h 222181"/>
              <a:gd name="connsiteX126" fmla="*/ 92884 w 259228"/>
              <a:gd name="connsiteY126" fmla="*/ 123434 h 222181"/>
              <a:gd name="connsiteX127" fmla="*/ 160773 w 259228"/>
              <a:gd name="connsiteY127" fmla="*/ 104919 h 222181"/>
              <a:gd name="connsiteX128" fmla="*/ 228662 w 259228"/>
              <a:gd name="connsiteY128" fmla="*/ 123434 h 222181"/>
              <a:gd name="connsiteX129" fmla="*/ 247177 w 259228"/>
              <a:gd name="connsiteY129" fmla="*/ 132692 h 222181"/>
              <a:gd name="connsiteX130" fmla="*/ 247177 w 259228"/>
              <a:gd name="connsiteY130" fmla="*/ 123434 h 222181"/>
              <a:gd name="connsiteX131" fmla="*/ 213541 w 259228"/>
              <a:gd name="connsiteY131" fmla="*/ 92576 h 222181"/>
              <a:gd name="connsiteX132" fmla="*/ 184843 w 259228"/>
              <a:gd name="connsiteY132" fmla="*/ 87638 h 222181"/>
              <a:gd name="connsiteX133" fmla="*/ 185151 w 259228"/>
              <a:gd name="connsiteY133" fmla="*/ 83318 h 222181"/>
              <a:gd name="connsiteX134" fmla="*/ 172808 w 259228"/>
              <a:gd name="connsiteY134" fmla="*/ 61717 h 222181"/>
              <a:gd name="connsiteX135" fmla="*/ 172808 w 259228"/>
              <a:gd name="connsiteY135" fmla="*/ 37030 h 222181"/>
              <a:gd name="connsiteX136" fmla="*/ 139172 w 259228"/>
              <a:gd name="connsiteY136" fmla="*/ 6172 h 222181"/>
              <a:gd name="connsiteX137" fmla="*/ 86404 w 259228"/>
              <a:gd name="connsiteY137" fmla="*/ 0 h 222181"/>
              <a:gd name="connsiteX138" fmla="*/ 0 w 259228"/>
              <a:gd name="connsiteY138" fmla="*/ 37030 h 222181"/>
              <a:gd name="connsiteX139" fmla="*/ 0 w 259228"/>
              <a:gd name="connsiteY139" fmla="*/ 67889 h 222181"/>
              <a:gd name="connsiteX140" fmla="*/ 12343 w 259228"/>
              <a:gd name="connsiteY140" fmla="*/ 89490 h 222181"/>
              <a:gd name="connsiteX141" fmla="*/ 12343 w 259228"/>
              <a:gd name="connsiteY141" fmla="*/ 95353 h 222181"/>
              <a:gd name="connsiteX142" fmla="*/ 0 w 259228"/>
              <a:gd name="connsiteY142" fmla="*/ 117262 h 222181"/>
              <a:gd name="connsiteX143" fmla="*/ 0 w 259228"/>
              <a:gd name="connsiteY143" fmla="*/ 148121 h 222181"/>
              <a:gd name="connsiteX144" fmla="*/ 33636 w 259228"/>
              <a:gd name="connsiteY144" fmla="*/ 178980 h 222181"/>
              <a:gd name="connsiteX145" fmla="*/ 86404 w 259228"/>
              <a:gd name="connsiteY145" fmla="*/ 185151 h 222181"/>
              <a:gd name="connsiteX146" fmla="*/ 120040 w 259228"/>
              <a:gd name="connsiteY146" fmla="*/ 216010 h 222181"/>
              <a:gd name="connsiteX147" fmla="*/ 172808 w 259228"/>
              <a:gd name="connsiteY147" fmla="*/ 222182 h 222181"/>
              <a:gd name="connsiteX148" fmla="*/ 259212 w 259228"/>
              <a:gd name="connsiteY148" fmla="*/ 185151 h 222181"/>
              <a:gd name="connsiteX149" fmla="*/ 259212 w 259228"/>
              <a:gd name="connsiteY149" fmla="*/ 154293 h 222181"/>
              <a:gd name="connsiteX150" fmla="*/ 247177 w 259228"/>
              <a:gd name="connsiteY150" fmla="*/ 132692 h 22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259228" h="222181">
                <a:moveTo>
                  <a:pt x="241005" y="185151"/>
                </a:moveTo>
                <a:cubicBezTo>
                  <a:pt x="241005" y="189163"/>
                  <a:pt x="236376" y="192866"/>
                  <a:pt x="228662" y="195643"/>
                </a:cubicBezTo>
                <a:lnTo>
                  <a:pt x="228662" y="184534"/>
                </a:lnTo>
                <a:cubicBezTo>
                  <a:pt x="232982" y="183300"/>
                  <a:pt x="237302" y="181448"/>
                  <a:pt x="241005" y="179597"/>
                </a:cubicBezTo>
                <a:lnTo>
                  <a:pt x="241005" y="185151"/>
                </a:lnTo>
                <a:close/>
                <a:moveTo>
                  <a:pt x="216318" y="164785"/>
                </a:moveTo>
                <a:lnTo>
                  <a:pt x="216318" y="153676"/>
                </a:lnTo>
                <a:cubicBezTo>
                  <a:pt x="220639" y="152441"/>
                  <a:pt x="224959" y="150590"/>
                  <a:pt x="228662" y="148738"/>
                </a:cubicBezTo>
                <a:lnTo>
                  <a:pt x="228662" y="154293"/>
                </a:lnTo>
                <a:cubicBezTo>
                  <a:pt x="228662" y="158304"/>
                  <a:pt x="224033" y="162007"/>
                  <a:pt x="216318" y="164785"/>
                </a:cubicBezTo>
                <a:close/>
                <a:moveTo>
                  <a:pt x="216318" y="199346"/>
                </a:moveTo>
                <a:cubicBezTo>
                  <a:pt x="212615" y="200272"/>
                  <a:pt x="208295" y="200889"/>
                  <a:pt x="203975" y="201506"/>
                </a:cubicBezTo>
                <a:lnTo>
                  <a:pt x="203975" y="189471"/>
                </a:lnTo>
                <a:cubicBezTo>
                  <a:pt x="207987" y="188854"/>
                  <a:pt x="212307" y="188237"/>
                  <a:pt x="216318" y="187620"/>
                </a:cubicBezTo>
                <a:lnTo>
                  <a:pt x="216318" y="199346"/>
                </a:lnTo>
                <a:close/>
                <a:moveTo>
                  <a:pt x="191632" y="158613"/>
                </a:moveTo>
                <a:cubicBezTo>
                  <a:pt x="195643" y="157996"/>
                  <a:pt x="199963" y="157379"/>
                  <a:pt x="203975" y="156761"/>
                </a:cubicBezTo>
                <a:lnTo>
                  <a:pt x="203975" y="168488"/>
                </a:lnTo>
                <a:cubicBezTo>
                  <a:pt x="200272" y="169413"/>
                  <a:pt x="195952" y="170031"/>
                  <a:pt x="191632" y="170648"/>
                </a:cubicBezTo>
                <a:lnTo>
                  <a:pt x="191632" y="158613"/>
                </a:lnTo>
                <a:close/>
                <a:moveTo>
                  <a:pt x="191632" y="203049"/>
                </a:moveTo>
                <a:cubicBezTo>
                  <a:pt x="187620" y="203358"/>
                  <a:pt x="183608" y="203666"/>
                  <a:pt x="179288" y="203666"/>
                </a:cubicBezTo>
                <a:lnTo>
                  <a:pt x="179288" y="191323"/>
                </a:lnTo>
                <a:cubicBezTo>
                  <a:pt x="182991" y="191323"/>
                  <a:pt x="187311" y="191014"/>
                  <a:pt x="191632" y="190706"/>
                </a:cubicBezTo>
                <a:lnTo>
                  <a:pt x="191632" y="203049"/>
                </a:lnTo>
                <a:close/>
                <a:moveTo>
                  <a:pt x="166945" y="172808"/>
                </a:moveTo>
                <a:lnTo>
                  <a:pt x="166945" y="160464"/>
                </a:lnTo>
                <a:cubicBezTo>
                  <a:pt x="170648" y="160464"/>
                  <a:pt x="174968" y="160156"/>
                  <a:pt x="179288" y="159847"/>
                </a:cubicBezTo>
                <a:lnTo>
                  <a:pt x="179288" y="172191"/>
                </a:lnTo>
                <a:cubicBezTo>
                  <a:pt x="175277" y="172499"/>
                  <a:pt x="171265" y="172499"/>
                  <a:pt x="166945" y="172808"/>
                </a:cubicBezTo>
                <a:close/>
                <a:moveTo>
                  <a:pt x="166945" y="203666"/>
                </a:moveTo>
                <a:cubicBezTo>
                  <a:pt x="162625" y="203666"/>
                  <a:pt x="158613" y="203358"/>
                  <a:pt x="154601" y="203049"/>
                </a:cubicBezTo>
                <a:lnTo>
                  <a:pt x="154601" y="191323"/>
                </a:lnTo>
                <a:cubicBezTo>
                  <a:pt x="156761" y="191323"/>
                  <a:pt x="158613" y="191323"/>
                  <a:pt x="160773" y="191323"/>
                </a:cubicBezTo>
                <a:cubicBezTo>
                  <a:pt x="162625" y="191323"/>
                  <a:pt x="164785" y="191323"/>
                  <a:pt x="166945" y="191323"/>
                </a:cubicBezTo>
                <a:lnTo>
                  <a:pt x="166945" y="203666"/>
                </a:lnTo>
                <a:close/>
                <a:moveTo>
                  <a:pt x="142258" y="159847"/>
                </a:moveTo>
                <a:cubicBezTo>
                  <a:pt x="146269" y="160156"/>
                  <a:pt x="150281" y="160464"/>
                  <a:pt x="154601" y="160464"/>
                </a:cubicBezTo>
                <a:lnTo>
                  <a:pt x="154601" y="172808"/>
                </a:lnTo>
                <a:cubicBezTo>
                  <a:pt x="150281" y="172808"/>
                  <a:pt x="146269" y="172499"/>
                  <a:pt x="142258" y="172191"/>
                </a:cubicBezTo>
                <a:lnTo>
                  <a:pt x="142258" y="159847"/>
                </a:lnTo>
                <a:close/>
                <a:moveTo>
                  <a:pt x="142258" y="201506"/>
                </a:moveTo>
                <a:cubicBezTo>
                  <a:pt x="137938" y="200889"/>
                  <a:pt x="133617" y="200272"/>
                  <a:pt x="129914" y="199346"/>
                </a:cubicBezTo>
                <a:lnTo>
                  <a:pt x="129914" y="189471"/>
                </a:lnTo>
                <a:cubicBezTo>
                  <a:pt x="133926" y="190089"/>
                  <a:pt x="137938" y="190397"/>
                  <a:pt x="142258" y="190706"/>
                </a:cubicBezTo>
                <a:lnTo>
                  <a:pt x="142258" y="201506"/>
                </a:lnTo>
                <a:close/>
                <a:moveTo>
                  <a:pt x="117571" y="168488"/>
                </a:moveTo>
                <a:lnTo>
                  <a:pt x="117571" y="156453"/>
                </a:lnTo>
                <a:cubicBezTo>
                  <a:pt x="121583" y="157070"/>
                  <a:pt x="125594" y="157996"/>
                  <a:pt x="129914" y="158304"/>
                </a:cubicBezTo>
                <a:lnTo>
                  <a:pt x="129914" y="170648"/>
                </a:lnTo>
                <a:cubicBezTo>
                  <a:pt x="125594" y="170031"/>
                  <a:pt x="121274" y="169413"/>
                  <a:pt x="117571" y="168488"/>
                </a:cubicBezTo>
                <a:close/>
                <a:moveTo>
                  <a:pt x="117571" y="195643"/>
                </a:moveTo>
                <a:cubicBezTo>
                  <a:pt x="109856" y="192557"/>
                  <a:pt x="105228" y="188854"/>
                  <a:pt x="105228" y="185151"/>
                </a:cubicBezTo>
                <a:lnTo>
                  <a:pt x="105228" y="184534"/>
                </a:lnTo>
                <a:cubicBezTo>
                  <a:pt x="105228" y="184534"/>
                  <a:pt x="105228" y="184534"/>
                  <a:pt x="105536" y="184534"/>
                </a:cubicBezTo>
                <a:cubicBezTo>
                  <a:pt x="106462" y="184843"/>
                  <a:pt x="107079" y="185151"/>
                  <a:pt x="108005" y="185151"/>
                </a:cubicBezTo>
                <a:cubicBezTo>
                  <a:pt x="111091" y="186077"/>
                  <a:pt x="114177" y="186694"/>
                  <a:pt x="117571" y="187311"/>
                </a:cubicBezTo>
                <a:lnTo>
                  <a:pt x="117571" y="195643"/>
                </a:lnTo>
                <a:close/>
                <a:moveTo>
                  <a:pt x="68197" y="153676"/>
                </a:moveTo>
                <a:cubicBezTo>
                  <a:pt x="70357" y="153676"/>
                  <a:pt x="72209" y="153984"/>
                  <a:pt x="74369" y="153984"/>
                </a:cubicBezTo>
                <a:lnTo>
                  <a:pt x="74369" y="154293"/>
                </a:lnTo>
                <a:cubicBezTo>
                  <a:pt x="74369" y="158613"/>
                  <a:pt x="75295" y="162933"/>
                  <a:pt x="77455" y="166328"/>
                </a:cubicBezTo>
                <a:cubicBezTo>
                  <a:pt x="74369" y="166328"/>
                  <a:pt x="71283" y="166019"/>
                  <a:pt x="68197" y="165710"/>
                </a:cubicBezTo>
                <a:lnTo>
                  <a:pt x="68197" y="153676"/>
                </a:lnTo>
                <a:close/>
                <a:moveTo>
                  <a:pt x="55854" y="116645"/>
                </a:moveTo>
                <a:cubicBezTo>
                  <a:pt x="59866" y="117262"/>
                  <a:pt x="63877" y="118188"/>
                  <a:pt x="68197" y="118497"/>
                </a:cubicBezTo>
                <a:lnTo>
                  <a:pt x="68197" y="130840"/>
                </a:lnTo>
                <a:cubicBezTo>
                  <a:pt x="63877" y="130223"/>
                  <a:pt x="59557" y="129606"/>
                  <a:pt x="55854" y="128680"/>
                </a:cubicBezTo>
                <a:lnTo>
                  <a:pt x="55854" y="116645"/>
                </a:lnTo>
                <a:close/>
                <a:moveTo>
                  <a:pt x="55854" y="164476"/>
                </a:moveTo>
                <a:cubicBezTo>
                  <a:pt x="51534" y="163859"/>
                  <a:pt x="47214" y="163242"/>
                  <a:pt x="43511" y="162316"/>
                </a:cubicBezTo>
                <a:lnTo>
                  <a:pt x="43511" y="150281"/>
                </a:lnTo>
                <a:cubicBezTo>
                  <a:pt x="47522" y="150898"/>
                  <a:pt x="51534" y="151824"/>
                  <a:pt x="55854" y="152133"/>
                </a:cubicBezTo>
                <a:lnTo>
                  <a:pt x="55854" y="164476"/>
                </a:lnTo>
                <a:close/>
                <a:moveTo>
                  <a:pt x="31167" y="114177"/>
                </a:moveTo>
                <a:lnTo>
                  <a:pt x="31167" y="108622"/>
                </a:lnTo>
                <a:cubicBezTo>
                  <a:pt x="34870" y="110474"/>
                  <a:pt x="38882" y="112017"/>
                  <a:pt x="43511" y="113251"/>
                </a:cubicBezTo>
                <a:lnTo>
                  <a:pt x="43511" y="124669"/>
                </a:lnTo>
                <a:cubicBezTo>
                  <a:pt x="35796" y="121891"/>
                  <a:pt x="31167" y="118188"/>
                  <a:pt x="31167" y="114177"/>
                </a:cubicBezTo>
                <a:close/>
                <a:moveTo>
                  <a:pt x="31167" y="158613"/>
                </a:moveTo>
                <a:cubicBezTo>
                  <a:pt x="23452" y="155527"/>
                  <a:pt x="18824" y="151824"/>
                  <a:pt x="18824" y="148121"/>
                </a:cubicBezTo>
                <a:lnTo>
                  <a:pt x="18824" y="142566"/>
                </a:lnTo>
                <a:cubicBezTo>
                  <a:pt x="22527" y="144418"/>
                  <a:pt x="26538" y="145961"/>
                  <a:pt x="31167" y="147195"/>
                </a:cubicBezTo>
                <a:lnTo>
                  <a:pt x="31167" y="158613"/>
                </a:lnTo>
                <a:close/>
                <a:moveTo>
                  <a:pt x="18824" y="62334"/>
                </a:moveTo>
                <a:cubicBezTo>
                  <a:pt x="22527" y="64186"/>
                  <a:pt x="26538" y="65729"/>
                  <a:pt x="31167" y="66963"/>
                </a:cubicBezTo>
                <a:lnTo>
                  <a:pt x="31167" y="78381"/>
                </a:lnTo>
                <a:cubicBezTo>
                  <a:pt x="23452" y="75295"/>
                  <a:pt x="18824" y="71592"/>
                  <a:pt x="18824" y="67889"/>
                </a:cubicBezTo>
                <a:lnTo>
                  <a:pt x="18824" y="62334"/>
                </a:lnTo>
                <a:close/>
                <a:moveTo>
                  <a:pt x="55854" y="72209"/>
                </a:moveTo>
                <a:lnTo>
                  <a:pt x="55854" y="84552"/>
                </a:lnTo>
                <a:cubicBezTo>
                  <a:pt x="51534" y="83935"/>
                  <a:pt x="47214" y="83318"/>
                  <a:pt x="43511" y="82392"/>
                </a:cubicBezTo>
                <a:lnTo>
                  <a:pt x="43511" y="70357"/>
                </a:lnTo>
                <a:cubicBezTo>
                  <a:pt x="47522" y="70975"/>
                  <a:pt x="51534" y="71592"/>
                  <a:pt x="55854" y="72209"/>
                </a:cubicBezTo>
                <a:close/>
                <a:moveTo>
                  <a:pt x="86713" y="18515"/>
                </a:moveTo>
                <a:cubicBezTo>
                  <a:pt x="124360" y="18515"/>
                  <a:pt x="154601" y="26847"/>
                  <a:pt x="154601" y="37030"/>
                </a:cubicBezTo>
                <a:cubicBezTo>
                  <a:pt x="154601" y="47214"/>
                  <a:pt x="124360" y="55545"/>
                  <a:pt x="86713" y="55545"/>
                </a:cubicBezTo>
                <a:cubicBezTo>
                  <a:pt x="49065" y="55545"/>
                  <a:pt x="18824" y="47214"/>
                  <a:pt x="18824" y="37030"/>
                </a:cubicBezTo>
                <a:cubicBezTo>
                  <a:pt x="18824" y="26847"/>
                  <a:pt x="49065" y="18515"/>
                  <a:pt x="86713" y="18515"/>
                </a:cubicBezTo>
                <a:close/>
                <a:moveTo>
                  <a:pt x="105228" y="164785"/>
                </a:moveTo>
                <a:cubicBezTo>
                  <a:pt x="97513" y="161699"/>
                  <a:pt x="92884" y="157996"/>
                  <a:pt x="92884" y="154293"/>
                </a:cubicBezTo>
                <a:lnTo>
                  <a:pt x="92884" y="148738"/>
                </a:lnTo>
                <a:cubicBezTo>
                  <a:pt x="96587" y="150590"/>
                  <a:pt x="100599" y="152133"/>
                  <a:pt x="105228" y="153367"/>
                </a:cubicBezTo>
                <a:lnTo>
                  <a:pt x="105228" y="164785"/>
                </a:lnTo>
                <a:close/>
                <a:moveTo>
                  <a:pt x="142258" y="78381"/>
                </a:moveTo>
                <a:lnTo>
                  <a:pt x="142258" y="67272"/>
                </a:lnTo>
                <a:cubicBezTo>
                  <a:pt x="146578" y="66037"/>
                  <a:pt x="150898" y="64186"/>
                  <a:pt x="154601" y="62334"/>
                </a:cubicBezTo>
                <a:lnTo>
                  <a:pt x="154601" y="67889"/>
                </a:lnTo>
                <a:cubicBezTo>
                  <a:pt x="154601" y="71900"/>
                  <a:pt x="149973" y="75603"/>
                  <a:pt x="142258" y="78381"/>
                </a:cubicBezTo>
                <a:close/>
                <a:moveTo>
                  <a:pt x="117571" y="84244"/>
                </a:moveTo>
                <a:lnTo>
                  <a:pt x="117571" y="72209"/>
                </a:lnTo>
                <a:cubicBezTo>
                  <a:pt x="121583" y="71592"/>
                  <a:pt x="125903" y="70975"/>
                  <a:pt x="129914" y="70357"/>
                </a:cubicBezTo>
                <a:lnTo>
                  <a:pt x="129914" y="82084"/>
                </a:lnTo>
                <a:cubicBezTo>
                  <a:pt x="126211" y="83009"/>
                  <a:pt x="121891" y="83627"/>
                  <a:pt x="117571" y="84244"/>
                </a:cubicBezTo>
                <a:close/>
                <a:moveTo>
                  <a:pt x="92884" y="86404"/>
                </a:moveTo>
                <a:lnTo>
                  <a:pt x="92884" y="74061"/>
                </a:lnTo>
                <a:cubicBezTo>
                  <a:pt x="96587" y="74061"/>
                  <a:pt x="100907" y="73752"/>
                  <a:pt x="105228" y="73443"/>
                </a:cubicBezTo>
                <a:lnTo>
                  <a:pt x="105228" y="85787"/>
                </a:lnTo>
                <a:cubicBezTo>
                  <a:pt x="101216" y="86095"/>
                  <a:pt x="97204" y="86095"/>
                  <a:pt x="92884" y="86404"/>
                </a:cubicBezTo>
                <a:close/>
                <a:moveTo>
                  <a:pt x="68197" y="85787"/>
                </a:moveTo>
                <a:lnTo>
                  <a:pt x="68197" y="73443"/>
                </a:lnTo>
                <a:cubicBezTo>
                  <a:pt x="72209" y="73752"/>
                  <a:pt x="76221" y="74061"/>
                  <a:pt x="80541" y="74061"/>
                </a:cubicBezTo>
                <a:lnTo>
                  <a:pt x="80541" y="86404"/>
                </a:lnTo>
                <a:cubicBezTo>
                  <a:pt x="76221" y="86095"/>
                  <a:pt x="72209" y="86095"/>
                  <a:pt x="68197" y="85787"/>
                </a:cubicBezTo>
                <a:close/>
                <a:moveTo>
                  <a:pt x="228662" y="123434"/>
                </a:moveTo>
                <a:cubicBezTo>
                  <a:pt x="228662" y="133617"/>
                  <a:pt x="198420" y="141949"/>
                  <a:pt x="160773" y="141949"/>
                </a:cubicBezTo>
                <a:cubicBezTo>
                  <a:pt x="123126" y="141949"/>
                  <a:pt x="92884" y="133617"/>
                  <a:pt x="92884" y="123434"/>
                </a:cubicBezTo>
                <a:cubicBezTo>
                  <a:pt x="92884" y="113251"/>
                  <a:pt x="123126" y="104919"/>
                  <a:pt x="160773" y="104919"/>
                </a:cubicBezTo>
                <a:cubicBezTo>
                  <a:pt x="198420" y="104919"/>
                  <a:pt x="228662" y="113251"/>
                  <a:pt x="228662" y="123434"/>
                </a:cubicBezTo>
                <a:close/>
                <a:moveTo>
                  <a:pt x="247177" y="132692"/>
                </a:moveTo>
                <a:lnTo>
                  <a:pt x="247177" y="123434"/>
                </a:lnTo>
                <a:cubicBezTo>
                  <a:pt x="247177" y="108931"/>
                  <a:pt x="235759" y="98439"/>
                  <a:pt x="213541" y="92576"/>
                </a:cubicBezTo>
                <a:cubicBezTo>
                  <a:pt x="205209" y="90416"/>
                  <a:pt x="195643" y="88564"/>
                  <a:pt x="184843" y="87638"/>
                </a:cubicBezTo>
                <a:cubicBezTo>
                  <a:pt x="185151" y="86404"/>
                  <a:pt x="185151" y="84861"/>
                  <a:pt x="185151" y="83318"/>
                </a:cubicBezTo>
                <a:cubicBezTo>
                  <a:pt x="185151" y="74678"/>
                  <a:pt x="181140" y="67272"/>
                  <a:pt x="172808" y="61717"/>
                </a:cubicBezTo>
                <a:lnTo>
                  <a:pt x="172808" y="37030"/>
                </a:lnTo>
                <a:cubicBezTo>
                  <a:pt x="172808" y="22527"/>
                  <a:pt x="161390" y="12035"/>
                  <a:pt x="139172" y="6172"/>
                </a:cubicBezTo>
                <a:cubicBezTo>
                  <a:pt x="124669" y="2160"/>
                  <a:pt x="106153" y="0"/>
                  <a:pt x="86404" y="0"/>
                </a:cubicBezTo>
                <a:cubicBezTo>
                  <a:pt x="60483" y="0"/>
                  <a:pt x="0" y="3703"/>
                  <a:pt x="0" y="37030"/>
                </a:cubicBezTo>
                <a:lnTo>
                  <a:pt x="0" y="67889"/>
                </a:lnTo>
                <a:cubicBezTo>
                  <a:pt x="0" y="76529"/>
                  <a:pt x="4012" y="83935"/>
                  <a:pt x="12343" y="89490"/>
                </a:cubicBezTo>
                <a:lnTo>
                  <a:pt x="12343" y="95353"/>
                </a:lnTo>
                <a:cubicBezTo>
                  <a:pt x="4937" y="100599"/>
                  <a:pt x="0" y="107696"/>
                  <a:pt x="0" y="117262"/>
                </a:cubicBezTo>
                <a:lnTo>
                  <a:pt x="0" y="148121"/>
                </a:lnTo>
                <a:cubicBezTo>
                  <a:pt x="0" y="162625"/>
                  <a:pt x="11418" y="173116"/>
                  <a:pt x="33636" y="178980"/>
                </a:cubicBezTo>
                <a:cubicBezTo>
                  <a:pt x="48139" y="182991"/>
                  <a:pt x="66654" y="185151"/>
                  <a:pt x="86404" y="185151"/>
                </a:cubicBezTo>
                <a:cubicBezTo>
                  <a:pt x="86404" y="199655"/>
                  <a:pt x="97822" y="210147"/>
                  <a:pt x="120040" y="216010"/>
                </a:cubicBezTo>
                <a:cubicBezTo>
                  <a:pt x="134543" y="220021"/>
                  <a:pt x="153058" y="222182"/>
                  <a:pt x="172808" y="222182"/>
                </a:cubicBezTo>
                <a:cubicBezTo>
                  <a:pt x="198729" y="222182"/>
                  <a:pt x="259212" y="218478"/>
                  <a:pt x="259212" y="185151"/>
                </a:cubicBezTo>
                <a:lnTo>
                  <a:pt x="259212" y="154293"/>
                </a:lnTo>
                <a:cubicBezTo>
                  <a:pt x="259520" y="145652"/>
                  <a:pt x="255509" y="138246"/>
                  <a:pt x="247177" y="132692"/>
                </a:cubicBezTo>
                <a:close/>
              </a:path>
            </a:pathLst>
          </a:custGeom>
          <a:solidFill>
            <a:schemeClr val="accent6"/>
          </a:solidFill>
          <a:ln w="3076" cap="flat">
            <a:noFill/>
            <a:prstDash val="solid"/>
            <a:miter/>
          </a:ln>
        </p:spPr>
        <p:txBody>
          <a:bodyPr rtlCol="0" anchor="ctr"/>
          <a:lstStyle/>
          <a:p>
            <a:endParaRPr lang="en-US"/>
          </a:p>
        </p:txBody>
      </p:sp>
      <p:grpSp>
        <p:nvGrpSpPr>
          <p:cNvPr id="39" name="Graphic 35" descr="Presentation with media">
            <a:extLst>
              <a:ext uri="{FF2B5EF4-FFF2-40B4-BE49-F238E27FC236}">
                <a16:creationId xmlns:a16="http://schemas.microsoft.com/office/drawing/2014/main" id="{E7646A57-E0A2-4927-8ADF-07D7FC471992}"/>
              </a:ext>
            </a:extLst>
          </p:cNvPr>
          <p:cNvGrpSpPr/>
          <p:nvPr/>
        </p:nvGrpSpPr>
        <p:grpSpPr>
          <a:xfrm>
            <a:off x="7540819" y="3780023"/>
            <a:ext cx="296242" cy="296242"/>
            <a:chOff x="7540819" y="3780023"/>
            <a:chExt cx="296242" cy="296242"/>
          </a:xfrm>
        </p:grpSpPr>
        <p:sp>
          <p:nvSpPr>
            <p:cNvPr id="40" name="Freeform: Shape 39">
              <a:extLst>
                <a:ext uri="{FF2B5EF4-FFF2-40B4-BE49-F238E27FC236}">
                  <a16:creationId xmlns:a16="http://schemas.microsoft.com/office/drawing/2014/main" id="{86921C5E-2EB5-4EB4-BBF7-18DF92C15170}"/>
                </a:ext>
              </a:extLst>
            </p:cNvPr>
            <p:cNvSpPr/>
            <p:nvPr/>
          </p:nvSpPr>
          <p:spPr>
            <a:xfrm>
              <a:off x="7667339" y="3863341"/>
              <a:ext cx="61717" cy="79645"/>
            </a:xfrm>
            <a:custGeom>
              <a:avLst/>
              <a:gdLst>
                <a:gd name="connsiteX0" fmla="*/ 0 w 61717"/>
                <a:gd name="connsiteY0" fmla="*/ 0 h 79645"/>
                <a:gd name="connsiteX1" fmla="*/ 61717 w 61717"/>
                <a:gd name="connsiteY1" fmla="*/ 39808 h 79645"/>
                <a:gd name="connsiteX2" fmla="*/ 0 w 61717"/>
                <a:gd name="connsiteY2" fmla="*/ 79646 h 79645"/>
                <a:gd name="connsiteX3" fmla="*/ 0 w 61717"/>
                <a:gd name="connsiteY3" fmla="*/ 0 h 79645"/>
              </a:gdLst>
              <a:ahLst/>
              <a:cxnLst>
                <a:cxn ang="0">
                  <a:pos x="connsiteX0" y="connsiteY0"/>
                </a:cxn>
                <a:cxn ang="0">
                  <a:pos x="connsiteX1" y="connsiteY1"/>
                </a:cxn>
                <a:cxn ang="0">
                  <a:pos x="connsiteX2" y="connsiteY2"/>
                </a:cxn>
                <a:cxn ang="0">
                  <a:pos x="connsiteX3" y="connsiteY3"/>
                </a:cxn>
              </a:cxnLst>
              <a:rect l="l" t="t" r="r" b="b"/>
              <a:pathLst>
                <a:path w="61717" h="79645">
                  <a:moveTo>
                    <a:pt x="0" y="0"/>
                  </a:moveTo>
                  <a:lnTo>
                    <a:pt x="61717" y="39808"/>
                  </a:lnTo>
                  <a:lnTo>
                    <a:pt x="0" y="79646"/>
                  </a:lnTo>
                  <a:lnTo>
                    <a:pt x="0" y="0"/>
                  </a:lnTo>
                  <a:close/>
                </a:path>
              </a:pathLst>
            </a:custGeom>
            <a:solidFill>
              <a:schemeClr val="accent6"/>
            </a:solidFill>
            <a:ln w="307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8E743F4-362B-438B-8F10-6A140F13BAA9}"/>
                </a:ext>
              </a:extLst>
            </p:cNvPr>
            <p:cNvSpPr/>
            <p:nvPr/>
          </p:nvSpPr>
          <p:spPr>
            <a:xfrm>
              <a:off x="7571677" y="3813967"/>
              <a:ext cx="234524" cy="231439"/>
            </a:xfrm>
            <a:custGeom>
              <a:avLst/>
              <a:gdLst>
                <a:gd name="connsiteX0" fmla="*/ 203666 w 234524"/>
                <a:gd name="connsiteY0" fmla="*/ 33944 h 231439"/>
                <a:gd name="connsiteX1" fmla="*/ 203666 w 234524"/>
                <a:gd name="connsiteY1" fmla="*/ 145035 h 231439"/>
                <a:gd name="connsiteX2" fmla="*/ 30859 w 234524"/>
                <a:gd name="connsiteY2" fmla="*/ 145035 h 231439"/>
                <a:gd name="connsiteX3" fmla="*/ 30859 w 234524"/>
                <a:gd name="connsiteY3" fmla="*/ 33944 h 231439"/>
                <a:gd name="connsiteX4" fmla="*/ 228353 w 234524"/>
                <a:gd name="connsiteY4" fmla="*/ 151207 h 231439"/>
                <a:gd name="connsiteX5" fmla="*/ 222182 w 234524"/>
                <a:gd name="connsiteY5" fmla="*/ 151207 h 231439"/>
                <a:gd name="connsiteX6" fmla="*/ 222182 w 234524"/>
                <a:gd name="connsiteY6" fmla="*/ 24687 h 231439"/>
                <a:gd name="connsiteX7" fmla="*/ 228353 w 234524"/>
                <a:gd name="connsiteY7" fmla="*/ 24687 h 231439"/>
                <a:gd name="connsiteX8" fmla="*/ 234525 w 234524"/>
                <a:gd name="connsiteY8" fmla="*/ 18515 h 231439"/>
                <a:gd name="connsiteX9" fmla="*/ 228353 w 234524"/>
                <a:gd name="connsiteY9" fmla="*/ 12343 h 231439"/>
                <a:gd name="connsiteX10" fmla="*/ 123434 w 234524"/>
                <a:gd name="connsiteY10" fmla="*/ 12343 h 231439"/>
                <a:gd name="connsiteX11" fmla="*/ 123434 w 234524"/>
                <a:gd name="connsiteY11" fmla="*/ 6172 h 231439"/>
                <a:gd name="connsiteX12" fmla="*/ 117262 w 234524"/>
                <a:gd name="connsiteY12" fmla="*/ 0 h 231439"/>
                <a:gd name="connsiteX13" fmla="*/ 111091 w 234524"/>
                <a:gd name="connsiteY13" fmla="*/ 6172 h 231439"/>
                <a:gd name="connsiteX14" fmla="*/ 111091 w 234524"/>
                <a:gd name="connsiteY14" fmla="*/ 12343 h 231439"/>
                <a:gd name="connsiteX15" fmla="*/ 6172 w 234524"/>
                <a:gd name="connsiteY15" fmla="*/ 12343 h 231439"/>
                <a:gd name="connsiteX16" fmla="*/ 0 w 234524"/>
                <a:gd name="connsiteY16" fmla="*/ 18515 h 231439"/>
                <a:gd name="connsiteX17" fmla="*/ 6172 w 234524"/>
                <a:gd name="connsiteY17" fmla="*/ 24687 h 231439"/>
                <a:gd name="connsiteX18" fmla="*/ 12343 w 234524"/>
                <a:gd name="connsiteY18" fmla="*/ 24687 h 231439"/>
                <a:gd name="connsiteX19" fmla="*/ 12343 w 234524"/>
                <a:gd name="connsiteY19" fmla="*/ 151207 h 231439"/>
                <a:gd name="connsiteX20" fmla="*/ 6172 w 234524"/>
                <a:gd name="connsiteY20" fmla="*/ 151207 h 231439"/>
                <a:gd name="connsiteX21" fmla="*/ 0 w 234524"/>
                <a:gd name="connsiteY21" fmla="*/ 157379 h 231439"/>
                <a:gd name="connsiteX22" fmla="*/ 6172 w 234524"/>
                <a:gd name="connsiteY22" fmla="*/ 163550 h 231439"/>
                <a:gd name="connsiteX23" fmla="*/ 100414 w 234524"/>
                <a:gd name="connsiteY23" fmla="*/ 163550 h 231439"/>
                <a:gd name="connsiteX24" fmla="*/ 52892 w 234524"/>
                <a:gd name="connsiteY24" fmla="*/ 211072 h 231439"/>
                <a:gd name="connsiteX25" fmla="*/ 52938 w 234524"/>
                <a:gd name="connsiteY25" fmla="*/ 219852 h 231439"/>
                <a:gd name="connsiteX26" fmla="*/ 61717 w 234524"/>
                <a:gd name="connsiteY26" fmla="*/ 219805 h 231439"/>
                <a:gd name="connsiteX27" fmla="*/ 111091 w 234524"/>
                <a:gd name="connsiteY27" fmla="*/ 170432 h 231439"/>
                <a:gd name="connsiteX28" fmla="*/ 111091 w 234524"/>
                <a:gd name="connsiteY28" fmla="*/ 225267 h 231439"/>
                <a:gd name="connsiteX29" fmla="*/ 117262 w 234524"/>
                <a:gd name="connsiteY29" fmla="*/ 231439 h 231439"/>
                <a:gd name="connsiteX30" fmla="*/ 123434 w 234524"/>
                <a:gd name="connsiteY30" fmla="*/ 225267 h 231439"/>
                <a:gd name="connsiteX31" fmla="*/ 123434 w 234524"/>
                <a:gd name="connsiteY31" fmla="*/ 170339 h 231439"/>
                <a:gd name="connsiteX32" fmla="*/ 172808 w 234524"/>
                <a:gd name="connsiteY32" fmla="*/ 219713 h 231439"/>
                <a:gd name="connsiteX33" fmla="*/ 181541 w 234524"/>
                <a:gd name="connsiteY33" fmla="*/ 219713 h 231439"/>
                <a:gd name="connsiteX34" fmla="*/ 181541 w 234524"/>
                <a:gd name="connsiteY34" fmla="*/ 210980 h 231439"/>
                <a:gd name="connsiteX35" fmla="*/ 134111 w 234524"/>
                <a:gd name="connsiteY35" fmla="*/ 163550 h 231439"/>
                <a:gd name="connsiteX36" fmla="*/ 228353 w 234524"/>
                <a:gd name="connsiteY36" fmla="*/ 163550 h 231439"/>
                <a:gd name="connsiteX37" fmla="*/ 234525 w 234524"/>
                <a:gd name="connsiteY37" fmla="*/ 157379 h 231439"/>
                <a:gd name="connsiteX38" fmla="*/ 228353 w 234524"/>
                <a:gd name="connsiteY38" fmla="*/ 151207 h 23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34524" h="231439">
                  <a:moveTo>
                    <a:pt x="203666" y="33944"/>
                  </a:moveTo>
                  <a:lnTo>
                    <a:pt x="203666" y="145035"/>
                  </a:lnTo>
                  <a:lnTo>
                    <a:pt x="30859" y="145035"/>
                  </a:lnTo>
                  <a:lnTo>
                    <a:pt x="30859" y="33944"/>
                  </a:lnTo>
                  <a:close/>
                  <a:moveTo>
                    <a:pt x="228353" y="151207"/>
                  </a:moveTo>
                  <a:lnTo>
                    <a:pt x="222182" y="151207"/>
                  </a:lnTo>
                  <a:lnTo>
                    <a:pt x="222182" y="24687"/>
                  </a:lnTo>
                  <a:lnTo>
                    <a:pt x="228353" y="24687"/>
                  </a:lnTo>
                  <a:cubicBezTo>
                    <a:pt x="231762" y="24687"/>
                    <a:pt x="234525" y="21924"/>
                    <a:pt x="234525" y="18515"/>
                  </a:cubicBezTo>
                  <a:cubicBezTo>
                    <a:pt x="234525" y="15106"/>
                    <a:pt x="231762" y="12343"/>
                    <a:pt x="228353" y="12343"/>
                  </a:cubicBezTo>
                  <a:lnTo>
                    <a:pt x="123434" y="12343"/>
                  </a:lnTo>
                  <a:lnTo>
                    <a:pt x="123434" y="6172"/>
                  </a:lnTo>
                  <a:cubicBezTo>
                    <a:pt x="123434" y="2763"/>
                    <a:pt x="120671" y="0"/>
                    <a:pt x="117262" y="0"/>
                  </a:cubicBezTo>
                  <a:cubicBezTo>
                    <a:pt x="113854" y="0"/>
                    <a:pt x="111091" y="2763"/>
                    <a:pt x="111091" y="6172"/>
                  </a:cubicBezTo>
                  <a:lnTo>
                    <a:pt x="111091" y="12343"/>
                  </a:lnTo>
                  <a:lnTo>
                    <a:pt x="6172" y="12343"/>
                  </a:lnTo>
                  <a:cubicBezTo>
                    <a:pt x="2763" y="12343"/>
                    <a:pt x="0" y="15106"/>
                    <a:pt x="0" y="18515"/>
                  </a:cubicBezTo>
                  <a:cubicBezTo>
                    <a:pt x="0" y="21924"/>
                    <a:pt x="2763" y="24687"/>
                    <a:pt x="6172" y="24687"/>
                  </a:cubicBezTo>
                  <a:lnTo>
                    <a:pt x="12343" y="24687"/>
                  </a:lnTo>
                  <a:lnTo>
                    <a:pt x="12343" y="151207"/>
                  </a:lnTo>
                  <a:lnTo>
                    <a:pt x="6172" y="151207"/>
                  </a:lnTo>
                  <a:cubicBezTo>
                    <a:pt x="2763" y="151207"/>
                    <a:pt x="0" y="153970"/>
                    <a:pt x="0" y="157379"/>
                  </a:cubicBezTo>
                  <a:cubicBezTo>
                    <a:pt x="0" y="160787"/>
                    <a:pt x="2763" y="163550"/>
                    <a:pt x="6172" y="163550"/>
                  </a:cubicBezTo>
                  <a:lnTo>
                    <a:pt x="100414" y="163550"/>
                  </a:lnTo>
                  <a:lnTo>
                    <a:pt x="52892" y="211072"/>
                  </a:lnTo>
                  <a:cubicBezTo>
                    <a:pt x="50480" y="213510"/>
                    <a:pt x="50501" y="217440"/>
                    <a:pt x="52938" y="219852"/>
                  </a:cubicBezTo>
                  <a:cubicBezTo>
                    <a:pt x="55375" y="222263"/>
                    <a:pt x="59305" y="222243"/>
                    <a:pt x="61717" y="219805"/>
                  </a:cubicBezTo>
                  <a:lnTo>
                    <a:pt x="111091" y="170432"/>
                  </a:lnTo>
                  <a:lnTo>
                    <a:pt x="111091" y="225267"/>
                  </a:lnTo>
                  <a:cubicBezTo>
                    <a:pt x="111091" y="228676"/>
                    <a:pt x="113854" y="231439"/>
                    <a:pt x="117262" y="231439"/>
                  </a:cubicBezTo>
                  <a:cubicBezTo>
                    <a:pt x="120671" y="231439"/>
                    <a:pt x="123434" y="228676"/>
                    <a:pt x="123434" y="225267"/>
                  </a:cubicBezTo>
                  <a:lnTo>
                    <a:pt x="123434" y="170339"/>
                  </a:lnTo>
                  <a:lnTo>
                    <a:pt x="172808" y="219713"/>
                  </a:lnTo>
                  <a:cubicBezTo>
                    <a:pt x="175219" y="222124"/>
                    <a:pt x="179129" y="222124"/>
                    <a:pt x="181541" y="219713"/>
                  </a:cubicBezTo>
                  <a:cubicBezTo>
                    <a:pt x="183952" y="217301"/>
                    <a:pt x="183952" y="213391"/>
                    <a:pt x="181541" y="210980"/>
                  </a:cubicBezTo>
                  <a:lnTo>
                    <a:pt x="134111" y="163550"/>
                  </a:lnTo>
                  <a:lnTo>
                    <a:pt x="228353" y="163550"/>
                  </a:lnTo>
                  <a:cubicBezTo>
                    <a:pt x="231762" y="163550"/>
                    <a:pt x="234525" y="160787"/>
                    <a:pt x="234525" y="157379"/>
                  </a:cubicBezTo>
                  <a:cubicBezTo>
                    <a:pt x="234525" y="153970"/>
                    <a:pt x="231762" y="151207"/>
                    <a:pt x="228353" y="151207"/>
                  </a:cubicBezTo>
                  <a:close/>
                </a:path>
              </a:pathLst>
            </a:custGeom>
            <a:solidFill>
              <a:schemeClr val="accent6"/>
            </a:solidFill>
            <a:ln w="3076" cap="flat">
              <a:noFill/>
              <a:prstDash val="solid"/>
              <a:miter/>
            </a:ln>
          </p:spPr>
          <p:txBody>
            <a:bodyPr rtlCol="0" anchor="ctr"/>
            <a:lstStyle/>
            <a:p>
              <a:endParaRPr lang="en-US"/>
            </a:p>
          </p:txBody>
        </p:sp>
      </p:grpSp>
      <p:grpSp>
        <p:nvGrpSpPr>
          <p:cNvPr id="42" name="Graphic 30" descr="Target">
            <a:extLst>
              <a:ext uri="{FF2B5EF4-FFF2-40B4-BE49-F238E27FC236}">
                <a16:creationId xmlns:a16="http://schemas.microsoft.com/office/drawing/2014/main" id="{48C71B33-EF31-4952-9BBF-1E56A7A72BDC}"/>
              </a:ext>
            </a:extLst>
          </p:cNvPr>
          <p:cNvGrpSpPr/>
          <p:nvPr/>
        </p:nvGrpSpPr>
        <p:grpSpPr>
          <a:xfrm>
            <a:off x="4314636" y="3768328"/>
            <a:ext cx="307937" cy="307937"/>
            <a:chOff x="4314636" y="3768328"/>
            <a:chExt cx="307937" cy="307937"/>
          </a:xfrm>
        </p:grpSpPr>
        <p:sp>
          <p:nvSpPr>
            <p:cNvPr id="43" name="Freeform: Shape 42">
              <a:extLst>
                <a:ext uri="{FF2B5EF4-FFF2-40B4-BE49-F238E27FC236}">
                  <a16:creationId xmlns:a16="http://schemas.microsoft.com/office/drawing/2014/main" id="{1988077A-AA21-4E09-8C12-6A0709A7C9E5}"/>
                </a:ext>
              </a:extLst>
            </p:cNvPr>
            <p:cNvSpPr/>
            <p:nvPr/>
          </p:nvSpPr>
          <p:spPr>
            <a:xfrm>
              <a:off x="4442943" y="3896635"/>
              <a:ext cx="51322" cy="51322"/>
            </a:xfrm>
            <a:custGeom>
              <a:avLst/>
              <a:gdLst>
                <a:gd name="connsiteX0" fmla="*/ 25661 w 51322"/>
                <a:gd name="connsiteY0" fmla="*/ 51323 h 51322"/>
                <a:gd name="connsiteX1" fmla="*/ 0 w 51322"/>
                <a:gd name="connsiteY1" fmla="*/ 25661 h 51322"/>
                <a:gd name="connsiteX2" fmla="*/ 25661 w 51322"/>
                <a:gd name="connsiteY2" fmla="*/ 0 h 51322"/>
                <a:gd name="connsiteX3" fmla="*/ 51323 w 51322"/>
                <a:gd name="connsiteY3" fmla="*/ 25661 h 51322"/>
                <a:gd name="connsiteX4" fmla="*/ 25661 w 51322"/>
                <a:gd name="connsiteY4" fmla="*/ 51323 h 51322"/>
                <a:gd name="connsiteX5" fmla="*/ 25661 w 51322"/>
                <a:gd name="connsiteY5" fmla="*/ 12831 h 51322"/>
                <a:gd name="connsiteX6" fmla="*/ 12831 w 51322"/>
                <a:gd name="connsiteY6" fmla="*/ 25661 h 51322"/>
                <a:gd name="connsiteX7" fmla="*/ 25661 w 51322"/>
                <a:gd name="connsiteY7" fmla="*/ 38492 h 51322"/>
                <a:gd name="connsiteX8" fmla="*/ 38492 w 51322"/>
                <a:gd name="connsiteY8" fmla="*/ 25661 h 51322"/>
                <a:gd name="connsiteX9" fmla="*/ 25661 w 51322"/>
                <a:gd name="connsiteY9" fmla="*/ 12831 h 5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322" h="51322">
                  <a:moveTo>
                    <a:pt x="25661" y="51323"/>
                  </a:moveTo>
                  <a:cubicBezTo>
                    <a:pt x="11489" y="51323"/>
                    <a:pt x="0" y="39834"/>
                    <a:pt x="0" y="25661"/>
                  </a:cubicBezTo>
                  <a:cubicBezTo>
                    <a:pt x="0" y="11489"/>
                    <a:pt x="11489" y="0"/>
                    <a:pt x="25661" y="0"/>
                  </a:cubicBezTo>
                  <a:cubicBezTo>
                    <a:pt x="39834" y="0"/>
                    <a:pt x="51323" y="11489"/>
                    <a:pt x="51323" y="25661"/>
                  </a:cubicBezTo>
                  <a:cubicBezTo>
                    <a:pt x="51323" y="39834"/>
                    <a:pt x="39834" y="51323"/>
                    <a:pt x="25661" y="51323"/>
                  </a:cubicBezTo>
                  <a:close/>
                  <a:moveTo>
                    <a:pt x="25661" y="12831"/>
                  </a:moveTo>
                  <a:cubicBezTo>
                    <a:pt x="18575" y="12831"/>
                    <a:pt x="12831" y="18575"/>
                    <a:pt x="12831" y="25661"/>
                  </a:cubicBezTo>
                  <a:cubicBezTo>
                    <a:pt x="12831" y="32747"/>
                    <a:pt x="18575" y="38492"/>
                    <a:pt x="25661" y="38492"/>
                  </a:cubicBezTo>
                  <a:cubicBezTo>
                    <a:pt x="32747" y="38492"/>
                    <a:pt x="38492" y="32747"/>
                    <a:pt x="38492" y="25661"/>
                  </a:cubicBezTo>
                  <a:cubicBezTo>
                    <a:pt x="38492" y="18575"/>
                    <a:pt x="32747" y="12831"/>
                    <a:pt x="25661" y="12831"/>
                  </a:cubicBezTo>
                  <a:close/>
                </a:path>
              </a:pathLst>
            </a:custGeom>
            <a:solidFill>
              <a:schemeClr val="accent3"/>
            </a:solidFill>
            <a:ln w="317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7C86E8B-BBAA-4536-9266-6BFCAFC93FC2}"/>
                </a:ext>
              </a:extLst>
            </p:cNvPr>
            <p:cNvSpPr/>
            <p:nvPr/>
          </p:nvSpPr>
          <p:spPr>
            <a:xfrm>
              <a:off x="4337089" y="3790781"/>
              <a:ext cx="263029" cy="263029"/>
            </a:xfrm>
            <a:custGeom>
              <a:avLst/>
              <a:gdLst>
                <a:gd name="connsiteX0" fmla="*/ 243783 w 263029"/>
                <a:gd name="connsiteY0" fmla="*/ 125099 h 263029"/>
                <a:gd name="connsiteX1" fmla="*/ 137930 w 263029"/>
                <a:gd name="connsiteY1" fmla="*/ 19246 h 263029"/>
                <a:gd name="connsiteX2" fmla="*/ 137930 w 263029"/>
                <a:gd name="connsiteY2" fmla="*/ 0 h 263029"/>
                <a:gd name="connsiteX3" fmla="*/ 125099 w 263029"/>
                <a:gd name="connsiteY3" fmla="*/ 0 h 263029"/>
                <a:gd name="connsiteX4" fmla="*/ 125099 w 263029"/>
                <a:gd name="connsiteY4" fmla="*/ 19246 h 263029"/>
                <a:gd name="connsiteX5" fmla="*/ 19246 w 263029"/>
                <a:gd name="connsiteY5" fmla="*/ 125099 h 263029"/>
                <a:gd name="connsiteX6" fmla="*/ 0 w 263029"/>
                <a:gd name="connsiteY6" fmla="*/ 125099 h 263029"/>
                <a:gd name="connsiteX7" fmla="*/ 0 w 263029"/>
                <a:gd name="connsiteY7" fmla="*/ 137930 h 263029"/>
                <a:gd name="connsiteX8" fmla="*/ 19246 w 263029"/>
                <a:gd name="connsiteY8" fmla="*/ 137930 h 263029"/>
                <a:gd name="connsiteX9" fmla="*/ 125099 w 263029"/>
                <a:gd name="connsiteY9" fmla="*/ 243783 h 263029"/>
                <a:gd name="connsiteX10" fmla="*/ 125099 w 263029"/>
                <a:gd name="connsiteY10" fmla="*/ 263030 h 263029"/>
                <a:gd name="connsiteX11" fmla="*/ 137930 w 263029"/>
                <a:gd name="connsiteY11" fmla="*/ 263030 h 263029"/>
                <a:gd name="connsiteX12" fmla="*/ 137930 w 263029"/>
                <a:gd name="connsiteY12" fmla="*/ 243783 h 263029"/>
                <a:gd name="connsiteX13" fmla="*/ 243783 w 263029"/>
                <a:gd name="connsiteY13" fmla="*/ 137930 h 263029"/>
                <a:gd name="connsiteX14" fmla="*/ 263030 w 263029"/>
                <a:gd name="connsiteY14" fmla="*/ 137930 h 263029"/>
                <a:gd name="connsiteX15" fmla="*/ 263030 w 263029"/>
                <a:gd name="connsiteY15" fmla="*/ 125099 h 263029"/>
                <a:gd name="connsiteX16" fmla="*/ 196182 w 263029"/>
                <a:gd name="connsiteY16" fmla="*/ 137930 h 263029"/>
                <a:gd name="connsiteX17" fmla="*/ 137930 w 263029"/>
                <a:gd name="connsiteY17" fmla="*/ 196182 h 263029"/>
                <a:gd name="connsiteX18" fmla="*/ 137930 w 263029"/>
                <a:gd name="connsiteY18" fmla="*/ 170007 h 263029"/>
                <a:gd name="connsiteX19" fmla="*/ 125099 w 263029"/>
                <a:gd name="connsiteY19" fmla="*/ 170007 h 263029"/>
                <a:gd name="connsiteX20" fmla="*/ 125099 w 263029"/>
                <a:gd name="connsiteY20" fmla="*/ 196182 h 263029"/>
                <a:gd name="connsiteX21" fmla="*/ 66848 w 263029"/>
                <a:gd name="connsiteY21" fmla="*/ 137930 h 263029"/>
                <a:gd name="connsiteX22" fmla="*/ 93023 w 263029"/>
                <a:gd name="connsiteY22" fmla="*/ 137930 h 263029"/>
                <a:gd name="connsiteX23" fmla="*/ 93023 w 263029"/>
                <a:gd name="connsiteY23" fmla="*/ 125099 h 263029"/>
                <a:gd name="connsiteX24" fmla="*/ 66848 w 263029"/>
                <a:gd name="connsiteY24" fmla="*/ 125099 h 263029"/>
                <a:gd name="connsiteX25" fmla="*/ 125099 w 263029"/>
                <a:gd name="connsiteY25" fmla="*/ 66848 h 263029"/>
                <a:gd name="connsiteX26" fmla="*/ 125099 w 263029"/>
                <a:gd name="connsiteY26" fmla="*/ 93023 h 263029"/>
                <a:gd name="connsiteX27" fmla="*/ 137930 w 263029"/>
                <a:gd name="connsiteY27" fmla="*/ 93023 h 263029"/>
                <a:gd name="connsiteX28" fmla="*/ 137930 w 263029"/>
                <a:gd name="connsiteY28" fmla="*/ 66848 h 263029"/>
                <a:gd name="connsiteX29" fmla="*/ 196182 w 263029"/>
                <a:gd name="connsiteY29" fmla="*/ 125099 h 263029"/>
                <a:gd name="connsiteX30" fmla="*/ 170007 w 263029"/>
                <a:gd name="connsiteY30" fmla="*/ 125099 h 263029"/>
                <a:gd name="connsiteX31" fmla="*/ 170007 w 263029"/>
                <a:gd name="connsiteY31" fmla="*/ 137930 h 263029"/>
                <a:gd name="connsiteX32" fmla="*/ 125099 w 263029"/>
                <a:gd name="connsiteY32" fmla="*/ 38492 h 263029"/>
                <a:gd name="connsiteX33" fmla="*/ 125099 w 263029"/>
                <a:gd name="connsiteY33" fmla="*/ 53985 h 263029"/>
                <a:gd name="connsiteX34" fmla="*/ 53953 w 263029"/>
                <a:gd name="connsiteY34" fmla="*/ 125099 h 263029"/>
                <a:gd name="connsiteX35" fmla="*/ 38492 w 263029"/>
                <a:gd name="connsiteY35" fmla="*/ 125099 h 263029"/>
                <a:gd name="connsiteX36" fmla="*/ 125099 w 263029"/>
                <a:gd name="connsiteY36" fmla="*/ 38492 h 263029"/>
                <a:gd name="connsiteX37" fmla="*/ 38492 w 263029"/>
                <a:gd name="connsiteY37" fmla="*/ 137930 h 263029"/>
                <a:gd name="connsiteX38" fmla="*/ 53985 w 263029"/>
                <a:gd name="connsiteY38" fmla="*/ 137930 h 263029"/>
                <a:gd name="connsiteX39" fmla="*/ 125099 w 263029"/>
                <a:gd name="connsiteY39" fmla="*/ 209076 h 263029"/>
                <a:gd name="connsiteX40" fmla="*/ 125099 w 263029"/>
                <a:gd name="connsiteY40" fmla="*/ 224537 h 263029"/>
                <a:gd name="connsiteX41" fmla="*/ 38492 w 263029"/>
                <a:gd name="connsiteY41" fmla="*/ 137930 h 263029"/>
                <a:gd name="connsiteX42" fmla="*/ 137930 w 263029"/>
                <a:gd name="connsiteY42" fmla="*/ 224537 h 263029"/>
                <a:gd name="connsiteX43" fmla="*/ 137930 w 263029"/>
                <a:gd name="connsiteY43" fmla="*/ 209076 h 263029"/>
                <a:gd name="connsiteX44" fmla="*/ 209076 w 263029"/>
                <a:gd name="connsiteY44" fmla="*/ 137930 h 263029"/>
                <a:gd name="connsiteX45" fmla="*/ 224537 w 263029"/>
                <a:gd name="connsiteY45" fmla="*/ 137930 h 263029"/>
                <a:gd name="connsiteX46" fmla="*/ 137930 w 263029"/>
                <a:gd name="connsiteY46" fmla="*/ 224537 h 263029"/>
                <a:gd name="connsiteX47" fmla="*/ 209076 w 263029"/>
                <a:gd name="connsiteY47" fmla="*/ 125099 h 263029"/>
                <a:gd name="connsiteX48" fmla="*/ 137930 w 263029"/>
                <a:gd name="connsiteY48" fmla="*/ 53953 h 263029"/>
                <a:gd name="connsiteX49" fmla="*/ 137930 w 263029"/>
                <a:gd name="connsiteY49" fmla="*/ 38492 h 263029"/>
                <a:gd name="connsiteX50" fmla="*/ 224537 w 263029"/>
                <a:gd name="connsiteY50" fmla="*/ 125099 h 26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3029" h="263029">
                  <a:moveTo>
                    <a:pt x="243783" y="125099"/>
                  </a:moveTo>
                  <a:cubicBezTo>
                    <a:pt x="240420" y="68089"/>
                    <a:pt x="194940" y="22610"/>
                    <a:pt x="137930" y="19246"/>
                  </a:cubicBezTo>
                  <a:lnTo>
                    <a:pt x="137930" y="0"/>
                  </a:lnTo>
                  <a:lnTo>
                    <a:pt x="125099" y="0"/>
                  </a:lnTo>
                  <a:lnTo>
                    <a:pt x="125099" y="19246"/>
                  </a:lnTo>
                  <a:cubicBezTo>
                    <a:pt x="68089" y="22610"/>
                    <a:pt x="22610" y="68089"/>
                    <a:pt x="19246" y="125099"/>
                  </a:cubicBezTo>
                  <a:lnTo>
                    <a:pt x="0" y="125099"/>
                  </a:lnTo>
                  <a:lnTo>
                    <a:pt x="0" y="137930"/>
                  </a:lnTo>
                  <a:lnTo>
                    <a:pt x="19246" y="137930"/>
                  </a:lnTo>
                  <a:cubicBezTo>
                    <a:pt x="22610" y="194940"/>
                    <a:pt x="68089" y="240420"/>
                    <a:pt x="125099" y="243783"/>
                  </a:cubicBezTo>
                  <a:lnTo>
                    <a:pt x="125099" y="263030"/>
                  </a:lnTo>
                  <a:lnTo>
                    <a:pt x="137930" y="263030"/>
                  </a:lnTo>
                  <a:lnTo>
                    <a:pt x="137930" y="243783"/>
                  </a:lnTo>
                  <a:cubicBezTo>
                    <a:pt x="194940" y="240420"/>
                    <a:pt x="240420" y="194940"/>
                    <a:pt x="243783" y="137930"/>
                  </a:cubicBezTo>
                  <a:lnTo>
                    <a:pt x="263030" y="137930"/>
                  </a:lnTo>
                  <a:lnTo>
                    <a:pt x="263030" y="125099"/>
                  </a:lnTo>
                  <a:close/>
                  <a:moveTo>
                    <a:pt x="196182" y="137930"/>
                  </a:moveTo>
                  <a:cubicBezTo>
                    <a:pt x="193099" y="168735"/>
                    <a:pt x="168735" y="193099"/>
                    <a:pt x="137930" y="196182"/>
                  </a:cubicBezTo>
                  <a:lnTo>
                    <a:pt x="137930" y="170007"/>
                  </a:lnTo>
                  <a:lnTo>
                    <a:pt x="125099" y="170007"/>
                  </a:lnTo>
                  <a:lnTo>
                    <a:pt x="125099" y="196182"/>
                  </a:lnTo>
                  <a:cubicBezTo>
                    <a:pt x="94295" y="193099"/>
                    <a:pt x="69931" y="168735"/>
                    <a:pt x="66848" y="137930"/>
                  </a:cubicBezTo>
                  <a:lnTo>
                    <a:pt x="93023" y="137930"/>
                  </a:lnTo>
                  <a:lnTo>
                    <a:pt x="93023" y="125099"/>
                  </a:lnTo>
                  <a:lnTo>
                    <a:pt x="66848" y="125099"/>
                  </a:lnTo>
                  <a:cubicBezTo>
                    <a:pt x="69931" y="94295"/>
                    <a:pt x="94295" y="69931"/>
                    <a:pt x="125099" y="66848"/>
                  </a:cubicBezTo>
                  <a:lnTo>
                    <a:pt x="125099" y="93023"/>
                  </a:lnTo>
                  <a:lnTo>
                    <a:pt x="137930" y="93023"/>
                  </a:lnTo>
                  <a:lnTo>
                    <a:pt x="137930" y="66848"/>
                  </a:lnTo>
                  <a:cubicBezTo>
                    <a:pt x="168735" y="69931"/>
                    <a:pt x="193099" y="94295"/>
                    <a:pt x="196182" y="125099"/>
                  </a:cubicBezTo>
                  <a:lnTo>
                    <a:pt x="170007" y="125099"/>
                  </a:lnTo>
                  <a:lnTo>
                    <a:pt x="170007" y="137930"/>
                  </a:lnTo>
                  <a:close/>
                  <a:moveTo>
                    <a:pt x="125099" y="38492"/>
                  </a:moveTo>
                  <a:lnTo>
                    <a:pt x="125099" y="53985"/>
                  </a:lnTo>
                  <a:cubicBezTo>
                    <a:pt x="87215" y="57167"/>
                    <a:pt x="57152" y="87216"/>
                    <a:pt x="53953" y="125099"/>
                  </a:cubicBezTo>
                  <a:lnTo>
                    <a:pt x="38492" y="125099"/>
                  </a:lnTo>
                  <a:cubicBezTo>
                    <a:pt x="41791" y="78703"/>
                    <a:pt x="78703" y="41791"/>
                    <a:pt x="125099" y="38492"/>
                  </a:cubicBezTo>
                  <a:close/>
                  <a:moveTo>
                    <a:pt x="38492" y="137930"/>
                  </a:moveTo>
                  <a:lnTo>
                    <a:pt x="53985" y="137930"/>
                  </a:lnTo>
                  <a:cubicBezTo>
                    <a:pt x="57167" y="175815"/>
                    <a:pt x="87216" y="205877"/>
                    <a:pt x="125099" y="209076"/>
                  </a:cubicBezTo>
                  <a:lnTo>
                    <a:pt x="125099" y="224537"/>
                  </a:lnTo>
                  <a:cubicBezTo>
                    <a:pt x="78703" y="221239"/>
                    <a:pt x="41791" y="184327"/>
                    <a:pt x="38492" y="137930"/>
                  </a:cubicBezTo>
                  <a:close/>
                  <a:moveTo>
                    <a:pt x="137930" y="224537"/>
                  </a:moveTo>
                  <a:lnTo>
                    <a:pt x="137930" y="209076"/>
                  </a:lnTo>
                  <a:cubicBezTo>
                    <a:pt x="175826" y="205892"/>
                    <a:pt x="205892" y="175826"/>
                    <a:pt x="209076" y="137930"/>
                  </a:cubicBezTo>
                  <a:lnTo>
                    <a:pt x="224537" y="137930"/>
                  </a:lnTo>
                  <a:cubicBezTo>
                    <a:pt x="221239" y="184327"/>
                    <a:pt x="184327" y="221239"/>
                    <a:pt x="137930" y="224537"/>
                  </a:cubicBezTo>
                  <a:close/>
                  <a:moveTo>
                    <a:pt x="209076" y="125099"/>
                  </a:moveTo>
                  <a:cubicBezTo>
                    <a:pt x="205892" y="87204"/>
                    <a:pt x="175826" y="57137"/>
                    <a:pt x="137930" y="53953"/>
                  </a:cubicBezTo>
                  <a:lnTo>
                    <a:pt x="137930" y="38492"/>
                  </a:lnTo>
                  <a:cubicBezTo>
                    <a:pt x="184327" y="41791"/>
                    <a:pt x="221239" y="78703"/>
                    <a:pt x="224537" y="125099"/>
                  </a:cubicBezTo>
                  <a:close/>
                </a:path>
              </a:pathLst>
            </a:custGeom>
            <a:solidFill>
              <a:schemeClr val="accent3"/>
            </a:solidFill>
            <a:ln w="3175" cap="flat">
              <a:noFill/>
              <a:prstDash val="solid"/>
              <a:miter/>
            </a:ln>
          </p:spPr>
          <p:txBody>
            <a:bodyPr rtlCol="0" anchor="ctr"/>
            <a:lstStyle/>
            <a:p>
              <a:endParaRPr lang="en-US"/>
            </a:p>
          </p:txBody>
        </p:sp>
      </p:grpSp>
      <p:grpSp>
        <p:nvGrpSpPr>
          <p:cNvPr id="45" name="Graphic 29" descr="Bullseye">
            <a:extLst>
              <a:ext uri="{FF2B5EF4-FFF2-40B4-BE49-F238E27FC236}">
                <a16:creationId xmlns:a16="http://schemas.microsoft.com/office/drawing/2014/main" id="{B25DD08F-A089-4F89-866D-AD0133580B8E}"/>
              </a:ext>
            </a:extLst>
          </p:cNvPr>
          <p:cNvGrpSpPr/>
          <p:nvPr/>
        </p:nvGrpSpPr>
        <p:grpSpPr>
          <a:xfrm>
            <a:off x="4386538" y="3285538"/>
            <a:ext cx="307937" cy="307937"/>
            <a:chOff x="4386538" y="3285538"/>
            <a:chExt cx="307937" cy="307937"/>
          </a:xfrm>
        </p:grpSpPr>
        <p:sp>
          <p:nvSpPr>
            <p:cNvPr id="46" name="Freeform: Shape 45">
              <a:extLst>
                <a:ext uri="{FF2B5EF4-FFF2-40B4-BE49-F238E27FC236}">
                  <a16:creationId xmlns:a16="http://schemas.microsoft.com/office/drawing/2014/main" id="{A6AE304B-776F-48FF-8B88-861E643B45F7}"/>
                </a:ext>
              </a:extLst>
            </p:cNvPr>
            <p:cNvSpPr/>
            <p:nvPr/>
          </p:nvSpPr>
          <p:spPr>
            <a:xfrm>
              <a:off x="4503297" y="3312803"/>
              <a:ext cx="163912" cy="163591"/>
            </a:xfrm>
            <a:custGeom>
              <a:avLst/>
              <a:gdLst>
                <a:gd name="connsiteX0" fmla="*/ 135043 w 163912"/>
                <a:gd name="connsiteY0" fmla="*/ 28869 h 163591"/>
                <a:gd name="connsiteX1" fmla="*/ 131836 w 163912"/>
                <a:gd name="connsiteY1" fmla="*/ 0 h 163591"/>
                <a:gd name="connsiteX2" fmla="*/ 96551 w 163912"/>
                <a:gd name="connsiteY2" fmla="*/ 35284 h 163591"/>
                <a:gd name="connsiteX3" fmla="*/ 98476 w 163912"/>
                <a:gd name="connsiteY3" fmla="*/ 51964 h 163591"/>
                <a:gd name="connsiteX4" fmla="*/ 47153 w 163912"/>
                <a:gd name="connsiteY4" fmla="*/ 103287 h 163591"/>
                <a:gd name="connsiteX5" fmla="*/ 32077 w 163912"/>
                <a:gd name="connsiteY5" fmla="*/ 99438 h 163591"/>
                <a:gd name="connsiteX6" fmla="*/ 0 w 163912"/>
                <a:gd name="connsiteY6" fmla="*/ 131515 h 163591"/>
                <a:gd name="connsiteX7" fmla="*/ 32077 w 163912"/>
                <a:gd name="connsiteY7" fmla="*/ 163592 h 163591"/>
                <a:gd name="connsiteX8" fmla="*/ 64154 w 163912"/>
                <a:gd name="connsiteY8" fmla="*/ 131515 h 163591"/>
                <a:gd name="connsiteX9" fmla="*/ 60625 w 163912"/>
                <a:gd name="connsiteY9" fmla="*/ 116759 h 163591"/>
                <a:gd name="connsiteX10" fmla="*/ 111948 w 163912"/>
                <a:gd name="connsiteY10" fmla="*/ 65437 h 163591"/>
                <a:gd name="connsiteX11" fmla="*/ 128628 w 163912"/>
                <a:gd name="connsiteY11" fmla="*/ 67361 h 163591"/>
                <a:gd name="connsiteX12" fmla="*/ 163912 w 163912"/>
                <a:gd name="connsiteY12" fmla="*/ 32077 h 163591"/>
                <a:gd name="connsiteX13" fmla="*/ 135043 w 163912"/>
                <a:gd name="connsiteY13" fmla="*/ 28869 h 16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3912" h="163591">
                  <a:moveTo>
                    <a:pt x="135043" y="28869"/>
                  </a:moveTo>
                  <a:lnTo>
                    <a:pt x="131836" y="0"/>
                  </a:lnTo>
                  <a:lnTo>
                    <a:pt x="96551" y="35284"/>
                  </a:lnTo>
                  <a:lnTo>
                    <a:pt x="98476" y="51964"/>
                  </a:lnTo>
                  <a:lnTo>
                    <a:pt x="47153" y="103287"/>
                  </a:lnTo>
                  <a:cubicBezTo>
                    <a:pt x="42662" y="101042"/>
                    <a:pt x="37530" y="99438"/>
                    <a:pt x="32077" y="99438"/>
                  </a:cubicBezTo>
                  <a:cubicBezTo>
                    <a:pt x="14435" y="99438"/>
                    <a:pt x="0" y="113873"/>
                    <a:pt x="0" y="131515"/>
                  </a:cubicBezTo>
                  <a:cubicBezTo>
                    <a:pt x="0" y="149157"/>
                    <a:pt x="14435" y="163592"/>
                    <a:pt x="32077" y="163592"/>
                  </a:cubicBezTo>
                  <a:cubicBezTo>
                    <a:pt x="49719" y="163592"/>
                    <a:pt x="64154" y="149157"/>
                    <a:pt x="64154" y="131515"/>
                  </a:cubicBezTo>
                  <a:cubicBezTo>
                    <a:pt x="64154" y="126062"/>
                    <a:pt x="62870" y="121250"/>
                    <a:pt x="60625" y="116759"/>
                  </a:cubicBezTo>
                  <a:lnTo>
                    <a:pt x="111948" y="65437"/>
                  </a:lnTo>
                  <a:lnTo>
                    <a:pt x="128628" y="67361"/>
                  </a:lnTo>
                  <a:lnTo>
                    <a:pt x="163912" y="32077"/>
                  </a:lnTo>
                  <a:lnTo>
                    <a:pt x="135043" y="28869"/>
                  </a:lnTo>
                  <a:close/>
                </a:path>
              </a:pathLst>
            </a:custGeom>
            <a:solidFill>
              <a:schemeClr val="accent3"/>
            </a:solidFill>
            <a:ln w="317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27FF85D-C2DE-4733-9DBC-D24ABC0DE02A}"/>
                </a:ext>
              </a:extLst>
            </p:cNvPr>
            <p:cNvSpPr/>
            <p:nvPr/>
          </p:nvSpPr>
          <p:spPr>
            <a:xfrm>
              <a:off x="4413803" y="3322426"/>
              <a:ext cx="243783" cy="243783"/>
            </a:xfrm>
            <a:custGeom>
              <a:avLst/>
              <a:gdLst>
                <a:gd name="connsiteX0" fmla="*/ 227104 w 243783"/>
                <a:gd name="connsiteY0" fmla="*/ 66720 h 243783"/>
                <a:gd name="connsiteX1" fmla="*/ 222934 w 243783"/>
                <a:gd name="connsiteY1" fmla="*/ 71210 h 243783"/>
                <a:gd name="connsiteX2" fmla="*/ 216839 w 243783"/>
                <a:gd name="connsiteY2" fmla="*/ 70569 h 243783"/>
                <a:gd name="connsiteX3" fmla="*/ 210103 w 243783"/>
                <a:gd name="connsiteY3" fmla="*/ 69607 h 243783"/>
                <a:gd name="connsiteX4" fmla="*/ 224537 w 243783"/>
                <a:gd name="connsiteY4" fmla="*/ 121892 h 243783"/>
                <a:gd name="connsiteX5" fmla="*/ 121892 w 243783"/>
                <a:gd name="connsiteY5" fmla="*/ 224537 h 243783"/>
                <a:gd name="connsiteX6" fmla="*/ 19246 w 243783"/>
                <a:gd name="connsiteY6" fmla="*/ 121892 h 243783"/>
                <a:gd name="connsiteX7" fmla="*/ 121892 w 243783"/>
                <a:gd name="connsiteY7" fmla="*/ 19246 h 243783"/>
                <a:gd name="connsiteX8" fmla="*/ 174177 w 243783"/>
                <a:gd name="connsiteY8" fmla="*/ 33681 h 243783"/>
                <a:gd name="connsiteX9" fmla="*/ 173535 w 243783"/>
                <a:gd name="connsiteY9" fmla="*/ 27265 h 243783"/>
                <a:gd name="connsiteX10" fmla="*/ 172573 w 243783"/>
                <a:gd name="connsiteY10" fmla="*/ 20850 h 243783"/>
                <a:gd name="connsiteX11" fmla="*/ 177064 w 243783"/>
                <a:gd name="connsiteY11" fmla="*/ 16359 h 243783"/>
                <a:gd name="connsiteX12" fmla="*/ 179309 w 243783"/>
                <a:gd name="connsiteY12" fmla="*/ 14114 h 243783"/>
                <a:gd name="connsiteX13" fmla="*/ 121892 w 243783"/>
                <a:gd name="connsiteY13" fmla="*/ 0 h 243783"/>
                <a:gd name="connsiteX14" fmla="*/ 0 w 243783"/>
                <a:gd name="connsiteY14" fmla="*/ 121892 h 243783"/>
                <a:gd name="connsiteX15" fmla="*/ 121892 w 243783"/>
                <a:gd name="connsiteY15" fmla="*/ 243783 h 243783"/>
                <a:gd name="connsiteX16" fmla="*/ 243783 w 243783"/>
                <a:gd name="connsiteY16" fmla="*/ 121892 h 243783"/>
                <a:gd name="connsiteX17" fmla="*/ 229349 w 243783"/>
                <a:gd name="connsiteY17" fmla="*/ 64795 h 243783"/>
                <a:gd name="connsiteX18" fmla="*/ 227104 w 243783"/>
                <a:gd name="connsiteY18" fmla="*/ 66720 h 24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3783" h="243783">
                  <a:moveTo>
                    <a:pt x="227104" y="66720"/>
                  </a:moveTo>
                  <a:lnTo>
                    <a:pt x="222934" y="71210"/>
                  </a:lnTo>
                  <a:lnTo>
                    <a:pt x="216839" y="70569"/>
                  </a:lnTo>
                  <a:lnTo>
                    <a:pt x="210103" y="69607"/>
                  </a:lnTo>
                  <a:cubicBezTo>
                    <a:pt x="219084" y="85003"/>
                    <a:pt x="224537" y="102646"/>
                    <a:pt x="224537" y="121892"/>
                  </a:cubicBezTo>
                  <a:cubicBezTo>
                    <a:pt x="224537" y="178347"/>
                    <a:pt x="178347" y="224537"/>
                    <a:pt x="121892" y="224537"/>
                  </a:cubicBezTo>
                  <a:cubicBezTo>
                    <a:pt x="65437" y="224537"/>
                    <a:pt x="19246" y="178347"/>
                    <a:pt x="19246" y="121892"/>
                  </a:cubicBezTo>
                  <a:cubicBezTo>
                    <a:pt x="19246" y="65437"/>
                    <a:pt x="65437" y="19246"/>
                    <a:pt x="121892" y="19246"/>
                  </a:cubicBezTo>
                  <a:cubicBezTo>
                    <a:pt x="140817" y="19246"/>
                    <a:pt x="158780" y="24378"/>
                    <a:pt x="174177" y="33681"/>
                  </a:cubicBezTo>
                  <a:lnTo>
                    <a:pt x="173535" y="27265"/>
                  </a:lnTo>
                  <a:lnTo>
                    <a:pt x="172573" y="20850"/>
                  </a:lnTo>
                  <a:lnTo>
                    <a:pt x="177064" y="16359"/>
                  </a:lnTo>
                  <a:lnTo>
                    <a:pt x="179309" y="14114"/>
                  </a:lnTo>
                  <a:cubicBezTo>
                    <a:pt x="161988" y="5132"/>
                    <a:pt x="142742" y="0"/>
                    <a:pt x="121892" y="0"/>
                  </a:cubicBezTo>
                  <a:cubicBezTo>
                    <a:pt x="54531" y="0"/>
                    <a:pt x="0" y="54531"/>
                    <a:pt x="0" y="121892"/>
                  </a:cubicBezTo>
                  <a:cubicBezTo>
                    <a:pt x="0" y="189253"/>
                    <a:pt x="54531" y="243783"/>
                    <a:pt x="121892" y="243783"/>
                  </a:cubicBezTo>
                  <a:cubicBezTo>
                    <a:pt x="189253" y="243783"/>
                    <a:pt x="243783" y="189253"/>
                    <a:pt x="243783" y="121892"/>
                  </a:cubicBezTo>
                  <a:cubicBezTo>
                    <a:pt x="243783" y="101042"/>
                    <a:pt x="238651" y="81796"/>
                    <a:pt x="229349" y="64795"/>
                  </a:cubicBezTo>
                  <a:lnTo>
                    <a:pt x="227104" y="66720"/>
                  </a:lnTo>
                  <a:close/>
                </a:path>
              </a:pathLst>
            </a:custGeom>
            <a:solidFill>
              <a:schemeClr val="accent3"/>
            </a:solidFill>
            <a:ln w="317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AAFA06A-9455-4214-AE15-638DF1E29ED2}"/>
                </a:ext>
              </a:extLst>
            </p:cNvPr>
            <p:cNvSpPr/>
            <p:nvPr/>
          </p:nvSpPr>
          <p:spPr>
            <a:xfrm>
              <a:off x="4458710" y="3367333"/>
              <a:ext cx="153968" cy="153968"/>
            </a:xfrm>
            <a:custGeom>
              <a:avLst/>
              <a:gdLst>
                <a:gd name="connsiteX0" fmla="*/ 130552 w 153968"/>
                <a:gd name="connsiteY0" fmla="*/ 55172 h 153968"/>
                <a:gd name="connsiteX1" fmla="*/ 134722 w 153968"/>
                <a:gd name="connsiteY1" fmla="*/ 76984 h 153968"/>
                <a:gd name="connsiteX2" fmla="*/ 76984 w 153968"/>
                <a:gd name="connsiteY2" fmla="*/ 134722 h 153968"/>
                <a:gd name="connsiteX3" fmla="*/ 19246 w 153968"/>
                <a:gd name="connsiteY3" fmla="*/ 76984 h 153968"/>
                <a:gd name="connsiteX4" fmla="*/ 76984 w 153968"/>
                <a:gd name="connsiteY4" fmla="*/ 19246 h 153968"/>
                <a:gd name="connsiteX5" fmla="*/ 98796 w 153968"/>
                <a:gd name="connsiteY5" fmla="*/ 23416 h 153968"/>
                <a:gd name="connsiteX6" fmla="*/ 113231 w 153968"/>
                <a:gd name="connsiteY6" fmla="*/ 8981 h 153968"/>
                <a:gd name="connsiteX7" fmla="*/ 76984 w 153968"/>
                <a:gd name="connsiteY7" fmla="*/ 0 h 153968"/>
                <a:gd name="connsiteX8" fmla="*/ 0 w 153968"/>
                <a:gd name="connsiteY8" fmla="*/ 76984 h 153968"/>
                <a:gd name="connsiteX9" fmla="*/ 76984 w 153968"/>
                <a:gd name="connsiteY9" fmla="*/ 153969 h 153968"/>
                <a:gd name="connsiteX10" fmla="*/ 153969 w 153968"/>
                <a:gd name="connsiteY10" fmla="*/ 76984 h 153968"/>
                <a:gd name="connsiteX11" fmla="*/ 144987 w 153968"/>
                <a:gd name="connsiteY11" fmla="*/ 40738 h 153968"/>
                <a:gd name="connsiteX12" fmla="*/ 130552 w 153968"/>
                <a:gd name="connsiteY12" fmla="*/ 55172 h 15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968" h="153968">
                  <a:moveTo>
                    <a:pt x="130552" y="55172"/>
                  </a:moveTo>
                  <a:cubicBezTo>
                    <a:pt x="133439" y="61908"/>
                    <a:pt x="134722" y="69286"/>
                    <a:pt x="134722" y="76984"/>
                  </a:cubicBezTo>
                  <a:cubicBezTo>
                    <a:pt x="134722" y="108740"/>
                    <a:pt x="108740" y="134722"/>
                    <a:pt x="76984" y="134722"/>
                  </a:cubicBezTo>
                  <a:cubicBezTo>
                    <a:pt x="45228" y="134722"/>
                    <a:pt x="19246" y="108740"/>
                    <a:pt x="19246" y="76984"/>
                  </a:cubicBezTo>
                  <a:cubicBezTo>
                    <a:pt x="19246" y="45228"/>
                    <a:pt x="45228" y="19246"/>
                    <a:pt x="76984" y="19246"/>
                  </a:cubicBezTo>
                  <a:cubicBezTo>
                    <a:pt x="84683" y="19246"/>
                    <a:pt x="92060" y="20850"/>
                    <a:pt x="98796" y="23416"/>
                  </a:cubicBezTo>
                  <a:lnTo>
                    <a:pt x="113231" y="8981"/>
                  </a:lnTo>
                  <a:cubicBezTo>
                    <a:pt x="102325" y="3208"/>
                    <a:pt x="90136" y="0"/>
                    <a:pt x="76984" y="0"/>
                  </a:cubicBezTo>
                  <a:cubicBezTo>
                    <a:pt x="34643" y="0"/>
                    <a:pt x="0" y="34643"/>
                    <a:pt x="0" y="76984"/>
                  </a:cubicBezTo>
                  <a:cubicBezTo>
                    <a:pt x="0" y="119326"/>
                    <a:pt x="34643" y="153969"/>
                    <a:pt x="76984" y="153969"/>
                  </a:cubicBezTo>
                  <a:cubicBezTo>
                    <a:pt x="119326" y="153969"/>
                    <a:pt x="153969" y="119326"/>
                    <a:pt x="153969" y="76984"/>
                  </a:cubicBezTo>
                  <a:cubicBezTo>
                    <a:pt x="153969" y="63833"/>
                    <a:pt x="150761" y="51644"/>
                    <a:pt x="144987" y="40738"/>
                  </a:cubicBezTo>
                  <a:lnTo>
                    <a:pt x="130552" y="55172"/>
                  </a:lnTo>
                  <a:close/>
                </a:path>
              </a:pathLst>
            </a:custGeom>
            <a:solidFill>
              <a:schemeClr val="accent3"/>
            </a:solidFill>
            <a:ln w="3175" cap="flat">
              <a:noFill/>
              <a:prstDash val="solid"/>
              <a:miter/>
            </a:ln>
          </p:spPr>
          <p:txBody>
            <a:bodyPr rtlCol="0" anchor="ctr"/>
            <a:lstStyle/>
            <a:p>
              <a:endParaRPr lang="en-US"/>
            </a:p>
          </p:txBody>
        </p:sp>
      </p:grpSp>
      <p:grpSp>
        <p:nvGrpSpPr>
          <p:cNvPr id="49" name="Graphic 32" descr="Database">
            <a:extLst>
              <a:ext uri="{FF2B5EF4-FFF2-40B4-BE49-F238E27FC236}">
                <a16:creationId xmlns:a16="http://schemas.microsoft.com/office/drawing/2014/main" id="{6BBAEC50-9102-44DA-AF4F-F218C5C46A9A}"/>
              </a:ext>
            </a:extLst>
          </p:cNvPr>
          <p:cNvGrpSpPr/>
          <p:nvPr/>
        </p:nvGrpSpPr>
        <p:grpSpPr>
          <a:xfrm>
            <a:off x="7602536" y="2754239"/>
            <a:ext cx="172807" cy="234524"/>
            <a:chOff x="7602536" y="2754239"/>
            <a:chExt cx="172807" cy="234524"/>
          </a:xfrm>
          <a:solidFill>
            <a:srgbClr val="A2B969"/>
          </a:solidFill>
        </p:grpSpPr>
        <p:sp>
          <p:nvSpPr>
            <p:cNvPr id="50" name="Freeform: Shape 49">
              <a:extLst>
                <a:ext uri="{FF2B5EF4-FFF2-40B4-BE49-F238E27FC236}">
                  <a16:creationId xmlns:a16="http://schemas.microsoft.com/office/drawing/2014/main" id="{AFB6D75C-273A-414D-B4FF-F8CEB7824AB7}"/>
                </a:ext>
              </a:extLst>
            </p:cNvPr>
            <p:cNvSpPr/>
            <p:nvPr/>
          </p:nvSpPr>
          <p:spPr>
            <a:xfrm>
              <a:off x="7602536" y="2754239"/>
              <a:ext cx="172807" cy="49373"/>
            </a:xfrm>
            <a:custGeom>
              <a:avLst/>
              <a:gdLst>
                <a:gd name="connsiteX0" fmla="*/ 172808 w 172807"/>
                <a:gd name="connsiteY0" fmla="*/ 24687 h 49373"/>
                <a:gd name="connsiteX1" fmla="*/ 86404 w 172807"/>
                <a:gd name="connsiteY1" fmla="*/ 49374 h 49373"/>
                <a:gd name="connsiteX2" fmla="*/ 0 w 172807"/>
                <a:gd name="connsiteY2" fmla="*/ 24687 h 49373"/>
                <a:gd name="connsiteX3" fmla="*/ 86404 w 172807"/>
                <a:gd name="connsiteY3" fmla="*/ 0 h 49373"/>
                <a:gd name="connsiteX4" fmla="*/ 172808 w 172807"/>
                <a:gd name="connsiteY4" fmla="*/ 24687 h 49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807" h="49373">
                  <a:moveTo>
                    <a:pt x="172808" y="24687"/>
                  </a:moveTo>
                  <a:cubicBezTo>
                    <a:pt x="172808" y="38321"/>
                    <a:pt x="134123" y="49374"/>
                    <a:pt x="86404" y="49374"/>
                  </a:cubicBezTo>
                  <a:cubicBezTo>
                    <a:pt x="38684" y="49374"/>
                    <a:pt x="0" y="38321"/>
                    <a:pt x="0" y="24687"/>
                  </a:cubicBezTo>
                  <a:cubicBezTo>
                    <a:pt x="0" y="11053"/>
                    <a:pt x="38684" y="0"/>
                    <a:pt x="86404" y="0"/>
                  </a:cubicBezTo>
                  <a:cubicBezTo>
                    <a:pt x="134123" y="0"/>
                    <a:pt x="172808" y="11053"/>
                    <a:pt x="172808" y="24687"/>
                  </a:cubicBezTo>
                  <a:close/>
                </a:path>
              </a:pathLst>
            </a:custGeom>
            <a:solidFill>
              <a:schemeClr val="accent6"/>
            </a:solidFill>
            <a:ln w="307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1F73633-DDE3-4F0A-B30E-E1FBAF3E0B7C}"/>
                </a:ext>
              </a:extLst>
            </p:cNvPr>
            <p:cNvSpPr/>
            <p:nvPr/>
          </p:nvSpPr>
          <p:spPr>
            <a:xfrm>
              <a:off x="7602536" y="2791269"/>
              <a:ext cx="172807" cy="74060"/>
            </a:xfrm>
            <a:custGeom>
              <a:avLst/>
              <a:gdLst>
                <a:gd name="connsiteX0" fmla="*/ 148121 w 172807"/>
                <a:gd name="connsiteY0" fmla="*/ 49374 h 74060"/>
                <a:gd name="connsiteX1" fmla="*/ 141949 w 172807"/>
                <a:gd name="connsiteY1" fmla="*/ 43202 h 74060"/>
                <a:gd name="connsiteX2" fmla="*/ 148121 w 172807"/>
                <a:gd name="connsiteY2" fmla="*/ 37030 h 74060"/>
                <a:gd name="connsiteX3" fmla="*/ 154293 w 172807"/>
                <a:gd name="connsiteY3" fmla="*/ 43202 h 74060"/>
                <a:gd name="connsiteX4" fmla="*/ 148121 w 172807"/>
                <a:gd name="connsiteY4" fmla="*/ 49374 h 74060"/>
                <a:gd name="connsiteX5" fmla="*/ 86404 w 172807"/>
                <a:gd name="connsiteY5" fmla="*/ 24687 h 74060"/>
                <a:gd name="connsiteX6" fmla="*/ 0 w 172807"/>
                <a:gd name="connsiteY6" fmla="*/ 0 h 74060"/>
                <a:gd name="connsiteX7" fmla="*/ 0 w 172807"/>
                <a:gd name="connsiteY7" fmla="*/ 49374 h 74060"/>
                <a:gd name="connsiteX8" fmla="*/ 86404 w 172807"/>
                <a:gd name="connsiteY8" fmla="*/ 74061 h 74060"/>
                <a:gd name="connsiteX9" fmla="*/ 172808 w 172807"/>
                <a:gd name="connsiteY9" fmla="*/ 49374 h 74060"/>
                <a:gd name="connsiteX10" fmla="*/ 172808 w 172807"/>
                <a:gd name="connsiteY10" fmla="*/ 0 h 74060"/>
                <a:gd name="connsiteX11" fmla="*/ 86404 w 172807"/>
                <a:gd name="connsiteY11" fmla="*/ 24687 h 7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807" h="74060">
                  <a:moveTo>
                    <a:pt x="148121" y="49374"/>
                  </a:moveTo>
                  <a:cubicBezTo>
                    <a:pt x="144418" y="49374"/>
                    <a:pt x="141949" y="46905"/>
                    <a:pt x="141949" y="43202"/>
                  </a:cubicBezTo>
                  <a:cubicBezTo>
                    <a:pt x="141949" y="39499"/>
                    <a:pt x="144418" y="37030"/>
                    <a:pt x="148121" y="37030"/>
                  </a:cubicBezTo>
                  <a:cubicBezTo>
                    <a:pt x="151824" y="37030"/>
                    <a:pt x="154293" y="39499"/>
                    <a:pt x="154293" y="43202"/>
                  </a:cubicBezTo>
                  <a:cubicBezTo>
                    <a:pt x="154293" y="46905"/>
                    <a:pt x="151824" y="49374"/>
                    <a:pt x="148121" y="49374"/>
                  </a:cubicBezTo>
                  <a:close/>
                  <a:moveTo>
                    <a:pt x="86404" y="24687"/>
                  </a:moveTo>
                  <a:cubicBezTo>
                    <a:pt x="38882" y="24687"/>
                    <a:pt x="0" y="13578"/>
                    <a:pt x="0" y="0"/>
                  </a:cubicBezTo>
                  <a:lnTo>
                    <a:pt x="0" y="49374"/>
                  </a:lnTo>
                  <a:cubicBezTo>
                    <a:pt x="0" y="62951"/>
                    <a:pt x="38882" y="74061"/>
                    <a:pt x="86404" y="74061"/>
                  </a:cubicBezTo>
                  <a:cubicBezTo>
                    <a:pt x="133926" y="74061"/>
                    <a:pt x="172808" y="62951"/>
                    <a:pt x="172808" y="49374"/>
                  </a:cubicBezTo>
                  <a:lnTo>
                    <a:pt x="172808" y="0"/>
                  </a:lnTo>
                  <a:cubicBezTo>
                    <a:pt x="172808" y="13578"/>
                    <a:pt x="133926" y="24687"/>
                    <a:pt x="86404" y="24687"/>
                  </a:cubicBezTo>
                  <a:close/>
                </a:path>
              </a:pathLst>
            </a:custGeom>
            <a:solidFill>
              <a:schemeClr val="accent6"/>
            </a:solidFill>
            <a:ln w="3076"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D30A69B-CDFC-46E2-B45E-724124BD1605}"/>
                </a:ext>
              </a:extLst>
            </p:cNvPr>
            <p:cNvSpPr/>
            <p:nvPr/>
          </p:nvSpPr>
          <p:spPr>
            <a:xfrm>
              <a:off x="7602536" y="2852986"/>
              <a:ext cx="172807" cy="74060"/>
            </a:xfrm>
            <a:custGeom>
              <a:avLst/>
              <a:gdLst>
                <a:gd name="connsiteX0" fmla="*/ 148121 w 172807"/>
                <a:gd name="connsiteY0" fmla="*/ 49374 h 74060"/>
                <a:gd name="connsiteX1" fmla="*/ 141949 w 172807"/>
                <a:gd name="connsiteY1" fmla="*/ 43202 h 74060"/>
                <a:gd name="connsiteX2" fmla="*/ 148121 w 172807"/>
                <a:gd name="connsiteY2" fmla="*/ 37030 h 74060"/>
                <a:gd name="connsiteX3" fmla="*/ 154293 w 172807"/>
                <a:gd name="connsiteY3" fmla="*/ 43202 h 74060"/>
                <a:gd name="connsiteX4" fmla="*/ 148121 w 172807"/>
                <a:gd name="connsiteY4" fmla="*/ 49374 h 74060"/>
                <a:gd name="connsiteX5" fmla="*/ 86404 w 172807"/>
                <a:gd name="connsiteY5" fmla="*/ 24687 h 74060"/>
                <a:gd name="connsiteX6" fmla="*/ 0 w 172807"/>
                <a:gd name="connsiteY6" fmla="*/ 0 h 74060"/>
                <a:gd name="connsiteX7" fmla="*/ 0 w 172807"/>
                <a:gd name="connsiteY7" fmla="*/ 49374 h 74060"/>
                <a:gd name="connsiteX8" fmla="*/ 86404 w 172807"/>
                <a:gd name="connsiteY8" fmla="*/ 74061 h 74060"/>
                <a:gd name="connsiteX9" fmla="*/ 172808 w 172807"/>
                <a:gd name="connsiteY9" fmla="*/ 49374 h 74060"/>
                <a:gd name="connsiteX10" fmla="*/ 172808 w 172807"/>
                <a:gd name="connsiteY10" fmla="*/ 0 h 74060"/>
                <a:gd name="connsiteX11" fmla="*/ 86404 w 172807"/>
                <a:gd name="connsiteY11" fmla="*/ 24687 h 7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807" h="74060">
                  <a:moveTo>
                    <a:pt x="148121" y="49374"/>
                  </a:moveTo>
                  <a:cubicBezTo>
                    <a:pt x="144418" y="49374"/>
                    <a:pt x="141949" y="46905"/>
                    <a:pt x="141949" y="43202"/>
                  </a:cubicBezTo>
                  <a:cubicBezTo>
                    <a:pt x="141949" y="39499"/>
                    <a:pt x="144418" y="37030"/>
                    <a:pt x="148121" y="37030"/>
                  </a:cubicBezTo>
                  <a:cubicBezTo>
                    <a:pt x="151824" y="37030"/>
                    <a:pt x="154293" y="39499"/>
                    <a:pt x="154293" y="43202"/>
                  </a:cubicBezTo>
                  <a:cubicBezTo>
                    <a:pt x="154293" y="46905"/>
                    <a:pt x="151824" y="49374"/>
                    <a:pt x="148121" y="49374"/>
                  </a:cubicBezTo>
                  <a:close/>
                  <a:moveTo>
                    <a:pt x="86404" y="24687"/>
                  </a:moveTo>
                  <a:cubicBezTo>
                    <a:pt x="38882" y="24687"/>
                    <a:pt x="0" y="13578"/>
                    <a:pt x="0" y="0"/>
                  </a:cubicBezTo>
                  <a:lnTo>
                    <a:pt x="0" y="49374"/>
                  </a:lnTo>
                  <a:cubicBezTo>
                    <a:pt x="0" y="62951"/>
                    <a:pt x="38882" y="74061"/>
                    <a:pt x="86404" y="74061"/>
                  </a:cubicBezTo>
                  <a:cubicBezTo>
                    <a:pt x="133926" y="74061"/>
                    <a:pt x="172808" y="62951"/>
                    <a:pt x="172808" y="49374"/>
                  </a:cubicBezTo>
                  <a:lnTo>
                    <a:pt x="172808" y="0"/>
                  </a:lnTo>
                  <a:cubicBezTo>
                    <a:pt x="172808" y="13578"/>
                    <a:pt x="133926" y="24687"/>
                    <a:pt x="86404" y="24687"/>
                  </a:cubicBezTo>
                  <a:close/>
                </a:path>
              </a:pathLst>
            </a:custGeom>
            <a:solidFill>
              <a:schemeClr val="accent6"/>
            </a:solidFill>
            <a:ln w="3076"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6D32E6B-2503-4B74-A691-407FCAC16231}"/>
                </a:ext>
              </a:extLst>
            </p:cNvPr>
            <p:cNvSpPr/>
            <p:nvPr/>
          </p:nvSpPr>
          <p:spPr>
            <a:xfrm>
              <a:off x="7602536" y="2914703"/>
              <a:ext cx="172807" cy="74060"/>
            </a:xfrm>
            <a:custGeom>
              <a:avLst/>
              <a:gdLst>
                <a:gd name="connsiteX0" fmla="*/ 148121 w 172807"/>
                <a:gd name="connsiteY0" fmla="*/ 49374 h 74060"/>
                <a:gd name="connsiteX1" fmla="*/ 141949 w 172807"/>
                <a:gd name="connsiteY1" fmla="*/ 43202 h 74060"/>
                <a:gd name="connsiteX2" fmla="*/ 148121 w 172807"/>
                <a:gd name="connsiteY2" fmla="*/ 37030 h 74060"/>
                <a:gd name="connsiteX3" fmla="*/ 154293 w 172807"/>
                <a:gd name="connsiteY3" fmla="*/ 43202 h 74060"/>
                <a:gd name="connsiteX4" fmla="*/ 148121 w 172807"/>
                <a:gd name="connsiteY4" fmla="*/ 49374 h 74060"/>
                <a:gd name="connsiteX5" fmla="*/ 86404 w 172807"/>
                <a:gd name="connsiteY5" fmla="*/ 24687 h 74060"/>
                <a:gd name="connsiteX6" fmla="*/ 0 w 172807"/>
                <a:gd name="connsiteY6" fmla="*/ 0 h 74060"/>
                <a:gd name="connsiteX7" fmla="*/ 0 w 172807"/>
                <a:gd name="connsiteY7" fmla="*/ 49374 h 74060"/>
                <a:gd name="connsiteX8" fmla="*/ 86404 w 172807"/>
                <a:gd name="connsiteY8" fmla="*/ 74061 h 74060"/>
                <a:gd name="connsiteX9" fmla="*/ 172808 w 172807"/>
                <a:gd name="connsiteY9" fmla="*/ 49374 h 74060"/>
                <a:gd name="connsiteX10" fmla="*/ 172808 w 172807"/>
                <a:gd name="connsiteY10" fmla="*/ 0 h 74060"/>
                <a:gd name="connsiteX11" fmla="*/ 86404 w 172807"/>
                <a:gd name="connsiteY11" fmla="*/ 24687 h 7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807" h="74060">
                  <a:moveTo>
                    <a:pt x="148121" y="49374"/>
                  </a:moveTo>
                  <a:cubicBezTo>
                    <a:pt x="144418" y="49374"/>
                    <a:pt x="141949" y="46905"/>
                    <a:pt x="141949" y="43202"/>
                  </a:cubicBezTo>
                  <a:cubicBezTo>
                    <a:pt x="141949" y="39499"/>
                    <a:pt x="144418" y="37030"/>
                    <a:pt x="148121" y="37030"/>
                  </a:cubicBezTo>
                  <a:cubicBezTo>
                    <a:pt x="151824" y="37030"/>
                    <a:pt x="154293" y="39499"/>
                    <a:pt x="154293" y="43202"/>
                  </a:cubicBezTo>
                  <a:cubicBezTo>
                    <a:pt x="154293" y="46905"/>
                    <a:pt x="151824" y="49374"/>
                    <a:pt x="148121" y="49374"/>
                  </a:cubicBezTo>
                  <a:close/>
                  <a:moveTo>
                    <a:pt x="86404" y="24687"/>
                  </a:moveTo>
                  <a:cubicBezTo>
                    <a:pt x="38882" y="24687"/>
                    <a:pt x="0" y="13578"/>
                    <a:pt x="0" y="0"/>
                  </a:cubicBezTo>
                  <a:lnTo>
                    <a:pt x="0" y="49374"/>
                  </a:lnTo>
                  <a:cubicBezTo>
                    <a:pt x="0" y="62951"/>
                    <a:pt x="38882" y="74061"/>
                    <a:pt x="86404" y="74061"/>
                  </a:cubicBezTo>
                  <a:cubicBezTo>
                    <a:pt x="133926" y="74061"/>
                    <a:pt x="172808" y="62951"/>
                    <a:pt x="172808" y="49374"/>
                  </a:cubicBezTo>
                  <a:lnTo>
                    <a:pt x="172808" y="0"/>
                  </a:lnTo>
                  <a:cubicBezTo>
                    <a:pt x="172808" y="13578"/>
                    <a:pt x="133926" y="24687"/>
                    <a:pt x="86404" y="24687"/>
                  </a:cubicBezTo>
                  <a:close/>
                </a:path>
              </a:pathLst>
            </a:custGeom>
            <a:solidFill>
              <a:schemeClr val="accent6"/>
            </a:solidFill>
            <a:ln w="3076" cap="flat">
              <a:noFill/>
              <a:prstDash val="solid"/>
              <a:miter/>
            </a:ln>
          </p:spPr>
          <p:txBody>
            <a:bodyPr rtlCol="0" anchor="ctr"/>
            <a:lstStyle/>
            <a:p>
              <a:endParaRPr lang="en-US"/>
            </a:p>
          </p:txBody>
        </p:sp>
      </p:grpSp>
      <p:grpSp>
        <p:nvGrpSpPr>
          <p:cNvPr id="54" name="Graphic 34" descr="Upward trend">
            <a:extLst>
              <a:ext uri="{FF2B5EF4-FFF2-40B4-BE49-F238E27FC236}">
                <a16:creationId xmlns:a16="http://schemas.microsoft.com/office/drawing/2014/main" id="{93FAF604-F1C8-4856-9D08-306AE97183B3}"/>
              </a:ext>
            </a:extLst>
          </p:cNvPr>
          <p:cNvGrpSpPr/>
          <p:nvPr/>
        </p:nvGrpSpPr>
        <p:grpSpPr>
          <a:xfrm>
            <a:off x="7498316" y="3226482"/>
            <a:ext cx="296242" cy="296242"/>
            <a:chOff x="7498316" y="3226482"/>
            <a:chExt cx="296242" cy="296242"/>
          </a:xfrm>
        </p:grpSpPr>
        <p:sp>
          <p:nvSpPr>
            <p:cNvPr id="55" name="Freeform: Shape 54">
              <a:extLst>
                <a:ext uri="{FF2B5EF4-FFF2-40B4-BE49-F238E27FC236}">
                  <a16:creationId xmlns:a16="http://schemas.microsoft.com/office/drawing/2014/main" id="{0D4E541A-C7CA-4C20-AD32-36DDA23D833D}"/>
                </a:ext>
              </a:extLst>
            </p:cNvPr>
            <p:cNvSpPr/>
            <p:nvPr/>
          </p:nvSpPr>
          <p:spPr>
            <a:xfrm>
              <a:off x="7541517" y="3269683"/>
              <a:ext cx="209838" cy="209838"/>
            </a:xfrm>
            <a:custGeom>
              <a:avLst/>
              <a:gdLst>
                <a:gd name="connsiteX0" fmla="*/ 18515 w 209838"/>
                <a:gd name="connsiteY0" fmla="*/ 0 h 209838"/>
                <a:gd name="connsiteX1" fmla="*/ 0 w 209838"/>
                <a:gd name="connsiteY1" fmla="*/ 0 h 209838"/>
                <a:gd name="connsiteX2" fmla="*/ 0 w 209838"/>
                <a:gd name="connsiteY2" fmla="*/ 209838 h 209838"/>
                <a:gd name="connsiteX3" fmla="*/ 209838 w 209838"/>
                <a:gd name="connsiteY3" fmla="*/ 209838 h 209838"/>
                <a:gd name="connsiteX4" fmla="*/ 209838 w 209838"/>
                <a:gd name="connsiteY4" fmla="*/ 191323 h 209838"/>
                <a:gd name="connsiteX5" fmla="*/ 18515 w 209838"/>
                <a:gd name="connsiteY5" fmla="*/ 191323 h 209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838" h="209838">
                  <a:moveTo>
                    <a:pt x="18515" y="0"/>
                  </a:moveTo>
                  <a:lnTo>
                    <a:pt x="0" y="0"/>
                  </a:lnTo>
                  <a:lnTo>
                    <a:pt x="0" y="209838"/>
                  </a:lnTo>
                  <a:lnTo>
                    <a:pt x="209838" y="209838"/>
                  </a:lnTo>
                  <a:lnTo>
                    <a:pt x="209838" y="191323"/>
                  </a:lnTo>
                  <a:lnTo>
                    <a:pt x="18515" y="191323"/>
                  </a:lnTo>
                  <a:close/>
                </a:path>
              </a:pathLst>
            </a:custGeom>
            <a:solidFill>
              <a:schemeClr val="accent6"/>
            </a:solidFill>
            <a:ln w="3076"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16F2862-D5FA-4782-BA01-03071782CC23}"/>
                </a:ext>
              </a:extLst>
            </p:cNvPr>
            <p:cNvSpPr/>
            <p:nvPr/>
          </p:nvSpPr>
          <p:spPr>
            <a:xfrm>
              <a:off x="7572067" y="3322143"/>
              <a:ext cx="179288" cy="105227"/>
            </a:xfrm>
            <a:custGeom>
              <a:avLst/>
              <a:gdLst>
                <a:gd name="connsiteX0" fmla="*/ 129914 w 179288"/>
                <a:gd name="connsiteY0" fmla="*/ 0 h 105227"/>
                <a:gd name="connsiteX1" fmla="*/ 148121 w 179288"/>
                <a:gd name="connsiteY1" fmla="*/ 18207 h 105227"/>
                <a:gd name="connsiteX2" fmla="*/ 123743 w 179288"/>
                <a:gd name="connsiteY2" fmla="*/ 42585 h 105227"/>
                <a:gd name="connsiteX3" fmla="*/ 105228 w 179288"/>
                <a:gd name="connsiteY3" fmla="*/ 24070 h 105227"/>
                <a:gd name="connsiteX4" fmla="*/ 74369 w 179288"/>
                <a:gd name="connsiteY4" fmla="*/ 54928 h 105227"/>
                <a:gd name="connsiteX5" fmla="*/ 55854 w 179288"/>
                <a:gd name="connsiteY5" fmla="*/ 36413 h 105227"/>
                <a:gd name="connsiteX6" fmla="*/ 0 w 179288"/>
                <a:gd name="connsiteY6" fmla="*/ 92267 h 105227"/>
                <a:gd name="connsiteX7" fmla="*/ 12961 w 179288"/>
                <a:gd name="connsiteY7" fmla="*/ 105228 h 105227"/>
                <a:gd name="connsiteX8" fmla="*/ 55854 w 179288"/>
                <a:gd name="connsiteY8" fmla="*/ 62334 h 105227"/>
                <a:gd name="connsiteX9" fmla="*/ 74369 w 179288"/>
                <a:gd name="connsiteY9" fmla="*/ 80849 h 105227"/>
                <a:gd name="connsiteX10" fmla="*/ 105228 w 179288"/>
                <a:gd name="connsiteY10" fmla="*/ 49991 h 105227"/>
                <a:gd name="connsiteX11" fmla="*/ 123743 w 179288"/>
                <a:gd name="connsiteY11" fmla="*/ 68506 h 105227"/>
                <a:gd name="connsiteX12" fmla="*/ 161082 w 179288"/>
                <a:gd name="connsiteY12" fmla="*/ 31167 h 105227"/>
                <a:gd name="connsiteX13" fmla="*/ 179288 w 179288"/>
                <a:gd name="connsiteY13" fmla="*/ 49374 h 105227"/>
                <a:gd name="connsiteX14" fmla="*/ 179288 w 179288"/>
                <a:gd name="connsiteY14" fmla="*/ 0 h 105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8" h="105227">
                  <a:moveTo>
                    <a:pt x="129914" y="0"/>
                  </a:moveTo>
                  <a:lnTo>
                    <a:pt x="148121" y="18207"/>
                  </a:lnTo>
                  <a:lnTo>
                    <a:pt x="123743" y="42585"/>
                  </a:lnTo>
                  <a:lnTo>
                    <a:pt x="105228" y="24070"/>
                  </a:lnTo>
                  <a:lnTo>
                    <a:pt x="74369" y="54928"/>
                  </a:lnTo>
                  <a:lnTo>
                    <a:pt x="55854" y="36413"/>
                  </a:lnTo>
                  <a:lnTo>
                    <a:pt x="0" y="92267"/>
                  </a:lnTo>
                  <a:lnTo>
                    <a:pt x="12961" y="105228"/>
                  </a:lnTo>
                  <a:lnTo>
                    <a:pt x="55854" y="62334"/>
                  </a:lnTo>
                  <a:lnTo>
                    <a:pt x="74369" y="80849"/>
                  </a:lnTo>
                  <a:lnTo>
                    <a:pt x="105228" y="49991"/>
                  </a:lnTo>
                  <a:lnTo>
                    <a:pt x="123743" y="68506"/>
                  </a:lnTo>
                  <a:lnTo>
                    <a:pt x="161082" y="31167"/>
                  </a:lnTo>
                  <a:lnTo>
                    <a:pt x="179288" y="49374"/>
                  </a:lnTo>
                  <a:lnTo>
                    <a:pt x="179288" y="0"/>
                  </a:lnTo>
                  <a:close/>
                </a:path>
              </a:pathLst>
            </a:custGeom>
            <a:solidFill>
              <a:schemeClr val="accent6"/>
            </a:solidFill>
            <a:ln w="3076" cap="flat">
              <a:noFill/>
              <a:prstDash val="solid"/>
              <a:miter/>
            </a:ln>
          </p:spPr>
          <p:txBody>
            <a:bodyPr rtlCol="0" anchor="ctr"/>
            <a:lstStyle/>
            <a:p>
              <a:endParaRPr lang="en-US"/>
            </a:p>
          </p:txBody>
        </p:sp>
      </p:grpSp>
      <p:grpSp>
        <p:nvGrpSpPr>
          <p:cNvPr id="57" name="Graphic 33" descr="Venn diagram">
            <a:extLst>
              <a:ext uri="{FF2B5EF4-FFF2-40B4-BE49-F238E27FC236}">
                <a16:creationId xmlns:a16="http://schemas.microsoft.com/office/drawing/2014/main" id="{E45E78D3-4DDE-42E4-9879-C71FAF6D032D}"/>
              </a:ext>
            </a:extLst>
          </p:cNvPr>
          <p:cNvGrpSpPr/>
          <p:nvPr/>
        </p:nvGrpSpPr>
        <p:grpSpPr>
          <a:xfrm>
            <a:off x="7772795" y="2184817"/>
            <a:ext cx="296242" cy="296242"/>
            <a:chOff x="7772795" y="2184817"/>
            <a:chExt cx="296242" cy="296242"/>
          </a:xfrm>
        </p:grpSpPr>
        <p:sp>
          <p:nvSpPr>
            <p:cNvPr id="58" name="Freeform: Shape 57">
              <a:extLst>
                <a:ext uri="{FF2B5EF4-FFF2-40B4-BE49-F238E27FC236}">
                  <a16:creationId xmlns:a16="http://schemas.microsoft.com/office/drawing/2014/main" id="{49D9BE9C-05AB-40CB-8D85-DA2A558E2256}"/>
                </a:ext>
              </a:extLst>
            </p:cNvPr>
            <p:cNvSpPr/>
            <p:nvPr/>
          </p:nvSpPr>
          <p:spPr>
            <a:xfrm>
              <a:off x="7857655" y="2231382"/>
              <a:ext cx="126520" cy="80911"/>
            </a:xfrm>
            <a:custGeom>
              <a:avLst/>
              <a:gdLst>
                <a:gd name="connsiteX0" fmla="*/ 771 w 126520"/>
                <a:gd name="connsiteY0" fmla="*/ 72518 h 80911"/>
                <a:gd name="connsiteX1" fmla="*/ 63260 w 126520"/>
                <a:gd name="connsiteY1" fmla="*/ 80911 h 80911"/>
                <a:gd name="connsiteX2" fmla="*/ 125749 w 126520"/>
                <a:gd name="connsiteY2" fmla="*/ 72518 h 80911"/>
                <a:gd name="connsiteX3" fmla="*/ 126520 w 126520"/>
                <a:gd name="connsiteY3" fmla="*/ 63260 h 80911"/>
                <a:gd name="connsiteX4" fmla="*/ 63260 w 126520"/>
                <a:gd name="connsiteY4" fmla="*/ 0 h 80911"/>
                <a:gd name="connsiteX5" fmla="*/ 0 w 126520"/>
                <a:gd name="connsiteY5" fmla="*/ 63260 h 80911"/>
                <a:gd name="connsiteX6" fmla="*/ 771 w 126520"/>
                <a:gd name="connsiteY6" fmla="*/ 72518 h 80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520" h="80911">
                  <a:moveTo>
                    <a:pt x="771" y="72518"/>
                  </a:moveTo>
                  <a:cubicBezTo>
                    <a:pt x="21789" y="65617"/>
                    <a:pt x="44808" y="68709"/>
                    <a:pt x="63260" y="80911"/>
                  </a:cubicBezTo>
                  <a:cubicBezTo>
                    <a:pt x="81712" y="68709"/>
                    <a:pt x="104731" y="65617"/>
                    <a:pt x="125749" y="72518"/>
                  </a:cubicBezTo>
                  <a:cubicBezTo>
                    <a:pt x="126240" y="69456"/>
                    <a:pt x="126498" y="66361"/>
                    <a:pt x="126520" y="63260"/>
                  </a:cubicBezTo>
                  <a:cubicBezTo>
                    <a:pt x="126520" y="28323"/>
                    <a:pt x="98197" y="0"/>
                    <a:pt x="63260" y="0"/>
                  </a:cubicBezTo>
                  <a:cubicBezTo>
                    <a:pt x="28323" y="0"/>
                    <a:pt x="0" y="28323"/>
                    <a:pt x="0" y="63260"/>
                  </a:cubicBezTo>
                  <a:cubicBezTo>
                    <a:pt x="22" y="66361"/>
                    <a:pt x="280" y="69456"/>
                    <a:pt x="771" y="72518"/>
                  </a:cubicBezTo>
                  <a:close/>
                </a:path>
              </a:pathLst>
            </a:custGeom>
            <a:solidFill>
              <a:schemeClr val="accent6"/>
            </a:solidFill>
            <a:ln w="3076"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8C1FFDC-FF55-41D3-948D-8D5E461C0D77}"/>
                </a:ext>
              </a:extLst>
            </p:cNvPr>
            <p:cNvSpPr/>
            <p:nvPr/>
          </p:nvSpPr>
          <p:spPr>
            <a:xfrm>
              <a:off x="7928815" y="2316644"/>
              <a:ext cx="95284" cy="119360"/>
            </a:xfrm>
            <a:custGeom>
              <a:avLst/>
              <a:gdLst>
                <a:gd name="connsiteX0" fmla="*/ 61162 w 95284"/>
                <a:gd name="connsiteY0" fmla="*/ 62 h 119360"/>
                <a:gd name="connsiteX1" fmla="*/ 23545 w 95284"/>
                <a:gd name="connsiteY1" fmla="*/ 43264 h 119360"/>
                <a:gd name="connsiteX2" fmla="*/ 24687 w 95284"/>
                <a:gd name="connsiteY2" fmla="*/ 56101 h 119360"/>
                <a:gd name="connsiteX3" fmla="*/ 0 w 95284"/>
                <a:gd name="connsiteY3" fmla="*/ 110535 h 119360"/>
                <a:gd name="connsiteX4" fmla="*/ 32031 w 95284"/>
                <a:gd name="connsiteY4" fmla="*/ 119361 h 119360"/>
                <a:gd name="connsiteX5" fmla="*/ 95285 w 95284"/>
                <a:gd name="connsiteY5" fmla="*/ 56156 h 119360"/>
                <a:gd name="connsiteX6" fmla="*/ 61162 w 95284"/>
                <a:gd name="connsiteY6" fmla="*/ 0 h 11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84" h="119360">
                  <a:moveTo>
                    <a:pt x="61162" y="62"/>
                  </a:moveTo>
                  <a:cubicBezTo>
                    <a:pt x="55047" y="18994"/>
                    <a:pt x="41457" y="34603"/>
                    <a:pt x="23545" y="43264"/>
                  </a:cubicBezTo>
                  <a:cubicBezTo>
                    <a:pt x="24302" y="47501"/>
                    <a:pt x="24684" y="51797"/>
                    <a:pt x="24687" y="56101"/>
                  </a:cubicBezTo>
                  <a:cubicBezTo>
                    <a:pt x="24690" y="76956"/>
                    <a:pt x="15692" y="96798"/>
                    <a:pt x="0" y="110535"/>
                  </a:cubicBezTo>
                  <a:cubicBezTo>
                    <a:pt x="9686" y="116312"/>
                    <a:pt x="20754" y="119362"/>
                    <a:pt x="32031" y="119361"/>
                  </a:cubicBezTo>
                  <a:cubicBezTo>
                    <a:pt x="66952" y="119374"/>
                    <a:pt x="95271" y="91077"/>
                    <a:pt x="95285" y="56156"/>
                  </a:cubicBezTo>
                  <a:cubicBezTo>
                    <a:pt x="95294" y="32533"/>
                    <a:pt x="82133" y="10875"/>
                    <a:pt x="61162" y="0"/>
                  </a:cubicBezTo>
                  <a:close/>
                </a:path>
              </a:pathLst>
            </a:custGeom>
            <a:solidFill>
              <a:schemeClr val="accent6"/>
            </a:solidFill>
            <a:ln w="3076"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EB24A2C-B753-4C26-A92A-7347E0ABADE6}"/>
                </a:ext>
              </a:extLst>
            </p:cNvPr>
            <p:cNvSpPr/>
            <p:nvPr/>
          </p:nvSpPr>
          <p:spPr>
            <a:xfrm>
              <a:off x="7900333" y="2323680"/>
              <a:ext cx="41165" cy="34345"/>
            </a:xfrm>
            <a:custGeom>
              <a:avLst/>
              <a:gdLst>
                <a:gd name="connsiteX0" fmla="*/ 41165 w 41165"/>
                <a:gd name="connsiteY0" fmla="*/ 30859 h 34345"/>
                <a:gd name="connsiteX1" fmla="*/ 20583 w 41165"/>
                <a:gd name="connsiteY1" fmla="*/ 0 h 34345"/>
                <a:gd name="connsiteX2" fmla="*/ 0 w 41165"/>
                <a:gd name="connsiteY2" fmla="*/ 30859 h 34345"/>
                <a:gd name="connsiteX3" fmla="*/ 41165 w 41165"/>
                <a:gd name="connsiteY3" fmla="*/ 30859 h 34345"/>
              </a:gdLst>
              <a:ahLst/>
              <a:cxnLst>
                <a:cxn ang="0">
                  <a:pos x="connsiteX0" y="connsiteY0"/>
                </a:cxn>
                <a:cxn ang="0">
                  <a:pos x="connsiteX1" y="connsiteY1"/>
                </a:cxn>
                <a:cxn ang="0">
                  <a:pos x="connsiteX2" y="connsiteY2"/>
                </a:cxn>
                <a:cxn ang="0">
                  <a:pos x="connsiteX3" y="connsiteY3"/>
                </a:cxn>
              </a:cxnLst>
              <a:rect l="l" t="t" r="r" b="b"/>
              <a:pathLst>
                <a:path w="41165" h="34345">
                  <a:moveTo>
                    <a:pt x="41165" y="30859"/>
                  </a:moveTo>
                  <a:cubicBezTo>
                    <a:pt x="37521" y="18756"/>
                    <a:pt x="30356" y="8014"/>
                    <a:pt x="20583" y="0"/>
                  </a:cubicBezTo>
                  <a:cubicBezTo>
                    <a:pt x="10809" y="8014"/>
                    <a:pt x="3644" y="18756"/>
                    <a:pt x="0" y="30859"/>
                  </a:cubicBezTo>
                  <a:cubicBezTo>
                    <a:pt x="13328" y="35508"/>
                    <a:pt x="27837" y="35508"/>
                    <a:pt x="41165" y="30859"/>
                  </a:cubicBezTo>
                  <a:close/>
                </a:path>
              </a:pathLst>
            </a:custGeom>
            <a:solidFill>
              <a:schemeClr val="accent6"/>
            </a:solidFill>
            <a:ln w="3076"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B262B04-873E-4537-AEF1-53B29BF7C945}"/>
                </a:ext>
              </a:extLst>
            </p:cNvPr>
            <p:cNvSpPr/>
            <p:nvPr/>
          </p:nvSpPr>
          <p:spPr>
            <a:xfrm>
              <a:off x="7817718" y="2316768"/>
              <a:ext cx="95297" cy="119360"/>
            </a:xfrm>
            <a:custGeom>
              <a:avLst/>
              <a:gdLst>
                <a:gd name="connsiteX0" fmla="*/ 63267 w 95297"/>
                <a:gd name="connsiteY0" fmla="*/ 119299 h 119360"/>
                <a:gd name="connsiteX1" fmla="*/ 95298 w 95297"/>
                <a:gd name="connsiteY1" fmla="*/ 110474 h 119360"/>
                <a:gd name="connsiteX2" fmla="*/ 70611 w 95297"/>
                <a:gd name="connsiteY2" fmla="*/ 56039 h 119360"/>
                <a:gd name="connsiteX3" fmla="*/ 71753 w 95297"/>
                <a:gd name="connsiteY3" fmla="*/ 43202 h 119360"/>
                <a:gd name="connsiteX4" fmla="*/ 34136 w 95297"/>
                <a:gd name="connsiteY4" fmla="*/ 0 h 119360"/>
                <a:gd name="connsiteX5" fmla="*/ 7111 w 95297"/>
                <a:gd name="connsiteY5" fmla="*/ 85238 h 119360"/>
                <a:gd name="connsiteX6" fmla="*/ 63267 w 95297"/>
                <a:gd name="connsiteY6" fmla="*/ 119361 h 11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97" h="119360">
                  <a:moveTo>
                    <a:pt x="63267" y="119299"/>
                  </a:moveTo>
                  <a:cubicBezTo>
                    <a:pt x="74544" y="119300"/>
                    <a:pt x="85612" y="116251"/>
                    <a:pt x="95298" y="110474"/>
                  </a:cubicBezTo>
                  <a:cubicBezTo>
                    <a:pt x="79606" y="96736"/>
                    <a:pt x="70608" y="76894"/>
                    <a:pt x="70611" y="56039"/>
                  </a:cubicBezTo>
                  <a:cubicBezTo>
                    <a:pt x="70614" y="51735"/>
                    <a:pt x="70996" y="47439"/>
                    <a:pt x="71753" y="43202"/>
                  </a:cubicBezTo>
                  <a:cubicBezTo>
                    <a:pt x="53841" y="34542"/>
                    <a:pt x="40251" y="18933"/>
                    <a:pt x="34136" y="0"/>
                  </a:cubicBezTo>
                  <a:cubicBezTo>
                    <a:pt x="3135" y="16075"/>
                    <a:pt x="-8964" y="54237"/>
                    <a:pt x="7111" y="85238"/>
                  </a:cubicBezTo>
                  <a:cubicBezTo>
                    <a:pt x="17985" y="106210"/>
                    <a:pt x="39643" y="119370"/>
                    <a:pt x="63267" y="119361"/>
                  </a:cubicBezTo>
                  <a:close/>
                </a:path>
              </a:pathLst>
            </a:custGeom>
            <a:solidFill>
              <a:schemeClr val="accent6"/>
            </a:solidFill>
            <a:ln w="3076"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64CD8BE-0064-467C-92E3-6D5A3BF24E88}"/>
                </a:ext>
              </a:extLst>
            </p:cNvPr>
            <p:cNvSpPr/>
            <p:nvPr/>
          </p:nvSpPr>
          <p:spPr>
            <a:xfrm>
              <a:off x="7897586" y="2363549"/>
              <a:ext cx="46658" cy="58260"/>
            </a:xfrm>
            <a:custGeom>
              <a:avLst/>
              <a:gdLst>
                <a:gd name="connsiteX0" fmla="*/ 23329 w 46658"/>
                <a:gd name="connsiteY0" fmla="*/ 58261 h 58260"/>
                <a:gd name="connsiteX1" fmla="*/ 46658 w 46658"/>
                <a:gd name="connsiteY1" fmla="*/ 9258 h 58260"/>
                <a:gd name="connsiteX2" fmla="*/ 45918 w 46658"/>
                <a:gd name="connsiteY2" fmla="*/ 0 h 58260"/>
                <a:gd name="connsiteX3" fmla="*/ 741 w 46658"/>
                <a:gd name="connsiteY3" fmla="*/ 0 h 58260"/>
                <a:gd name="connsiteX4" fmla="*/ 0 w 46658"/>
                <a:gd name="connsiteY4" fmla="*/ 9258 h 58260"/>
                <a:gd name="connsiteX5" fmla="*/ 23329 w 46658"/>
                <a:gd name="connsiteY5" fmla="*/ 58261 h 5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58" h="58260">
                  <a:moveTo>
                    <a:pt x="23329" y="58261"/>
                  </a:moveTo>
                  <a:cubicBezTo>
                    <a:pt x="38091" y="46275"/>
                    <a:pt x="46662" y="28273"/>
                    <a:pt x="46658" y="9258"/>
                  </a:cubicBezTo>
                  <a:cubicBezTo>
                    <a:pt x="46631" y="6158"/>
                    <a:pt x="46383" y="3065"/>
                    <a:pt x="45918" y="0"/>
                  </a:cubicBezTo>
                  <a:cubicBezTo>
                    <a:pt x="31243" y="4815"/>
                    <a:pt x="15415" y="4815"/>
                    <a:pt x="741" y="0"/>
                  </a:cubicBezTo>
                  <a:cubicBezTo>
                    <a:pt x="275" y="3065"/>
                    <a:pt x="27" y="6158"/>
                    <a:pt x="0" y="9258"/>
                  </a:cubicBezTo>
                  <a:cubicBezTo>
                    <a:pt x="-4" y="28273"/>
                    <a:pt x="8567" y="46275"/>
                    <a:pt x="23329" y="58261"/>
                  </a:cubicBezTo>
                  <a:close/>
                </a:path>
              </a:pathLst>
            </a:custGeom>
            <a:solidFill>
              <a:schemeClr val="accent6"/>
            </a:solidFill>
            <a:ln w="3076"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5B1779D-105C-460F-AB5C-3439472182AC}"/>
                </a:ext>
              </a:extLst>
            </p:cNvPr>
            <p:cNvSpPr/>
            <p:nvPr/>
          </p:nvSpPr>
          <p:spPr>
            <a:xfrm>
              <a:off x="7928970" y="2309581"/>
              <a:ext cx="52459" cy="41131"/>
            </a:xfrm>
            <a:custGeom>
              <a:avLst/>
              <a:gdLst>
                <a:gd name="connsiteX0" fmla="*/ 52460 w 52459"/>
                <a:gd name="connsiteY0" fmla="*/ 3453 h 41131"/>
                <a:gd name="connsiteX1" fmla="*/ 0 w 52459"/>
                <a:gd name="connsiteY1" fmla="*/ 8760 h 41131"/>
                <a:gd name="connsiteX2" fmla="*/ 21231 w 52459"/>
                <a:gd name="connsiteY2" fmla="*/ 41131 h 41131"/>
                <a:gd name="connsiteX3" fmla="*/ 52460 w 52459"/>
                <a:gd name="connsiteY3" fmla="*/ 3453 h 41131"/>
              </a:gdLst>
              <a:ahLst/>
              <a:cxnLst>
                <a:cxn ang="0">
                  <a:pos x="connsiteX0" y="connsiteY0"/>
                </a:cxn>
                <a:cxn ang="0">
                  <a:pos x="connsiteX1" y="connsiteY1"/>
                </a:cxn>
                <a:cxn ang="0">
                  <a:pos x="connsiteX2" y="connsiteY2"/>
                </a:cxn>
                <a:cxn ang="0">
                  <a:pos x="connsiteX3" y="connsiteY3"/>
                </a:cxn>
              </a:cxnLst>
              <a:rect l="l" t="t" r="r" b="b"/>
              <a:pathLst>
                <a:path w="52459" h="41131">
                  <a:moveTo>
                    <a:pt x="52460" y="3453"/>
                  </a:moveTo>
                  <a:cubicBezTo>
                    <a:pt x="35044" y="-2582"/>
                    <a:pt x="15854" y="-640"/>
                    <a:pt x="0" y="8760"/>
                  </a:cubicBezTo>
                  <a:cubicBezTo>
                    <a:pt x="9876" y="17431"/>
                    <a:pt x="17214" y="28619"/>
                    <a:pt x="21231" y="41131"/>
                  </a:cubicBezTo>
                  <a:cubicBezTo>
                    <a:pt x="36254" y="33245"/>
                    <a:pt x="47498" y="19678"/>
                    <a:pt x="52460" y="3453"/>
                  </a:cubicBezTo>
                  <a:close/>
                </a:path>
              </a:pathLst>
            </a:custGeom>
            <a:solidFill>
              <a:schemeClr val="accent6"/>
            </a:solidFill>
            <a:ln w="3076"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B04A5B9-1090-43C6-BC16-C7259B70D766}"/>
                </a:ext>
              </a:extLst>
            </p:cNvPr>
            <p:cNvSpPr/>
            <p:nvPr/>
          </p:nvSpPr>
          <p:spPr>
            <a:xfrm>
              <a:off x="7860402" y="2309547"/>
              <a:ext cx="52613" cy="41165"/>
            </a:xfrm>
            <a:custGeom>
              <a:avLst/>
              <a:gdLst>
                <a:gd name="connsiteX0" fmla="*/ 20583 w 52613"/>
                <a:gd name="connsiteY0" fmla="*/ 0 h 41165"/>
                <a:gd name="connsiteX1" fmla="*/ 0 w 52613"/>
                <a:gd name="connsiteY1" fmla="*/ 3487 h 41165"/>
                <a:gd name="connsiteX2" fmla="*/ 31383 w 52613"/>
                <a:gd name="connsiteY2" fmla="*/ 41165 h 41165"/>
                <a:gd name="connsiteX3" fmla="*/ 52614 w 52613"/>
                <a:gd name="connsiteY3" fmla="*/ 8795 h 41165"/>
                <a:gd name="connsiteX4" fmla="*/ 20583 w 52613"/>
                <a:gd name="connsiteY4" fmla="*/ 0 h 41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13" h="41165">
                  <a:moveTo>
                    <a:pt x="20583" y="0"/>
                  </a:moveTo>
                  <a:cubicBezTo>
                    <a:pt x="13576" y="16"/>
                    <a:pt x="6621" y="1194"/>
                    <a:pt x="0" y="3487"/>
                  </a:cubicBezTo>
                  <a:cubicBezTo>
                    <a:pt x="4998" y="19740"/>
                    <a:pt x="16302" y="33311"/>
                    <a:pt x="31383" y="41165"/>
                  </a:cubicBezTo>
                  <a:cubicBezTo>
                    <a:pt x="35400" y="28653"/>
                    <a:pt x="42738" y="17465"/>
                    <a:pt x="52614" y="8795"/>
                  </a:cubicBezTo>
                  <a:cubicBezTo>
                    <a:pt x="42920" y="3041"/>
                    <a:pt x="31856" y="3"/>
                    <a:pt x="20583" y="0"/>
                  </a:cubicBezTo>
                  <a:close/>
                </a:path>
              </a:pathLst>
            </a:custGeom>
            <a:solidFill>
              <a:schemeClr val="accent6"/>
            </a:solidFill>
            <a:ln w="3076" cap="flat">
              <a:noFill/>
              <a:prstDash val="solid"/>
              <a:miter/>
            </a:ln>
          </p:spPr>
          <p:txBody>
            <a:bodyPr rtlCol="0" anchor="ctr"/>
            <a:lstStyle/>
            <a:p>
              <a:endParaRPr lang="en-US"/>
            </a:p>
          </p:txBody>
        </p:sp>
      </p:grpSp>
      <p:grpSp>
        <p:nvGrpSpPr>
          <p:cNvPr id="65" name="Graphic 28" descr="Stopwatch">
            <a:extLst>
              <a:ext uri="{FF2B5EF4-FFF2-40B4-BE49-F238E27FC236}">
                <a16:creationId xmlns:a16="http://schemas.microsoft.com/office/drawing/2014/main" id="{9DF3F579-5C30-489B-ACE5-7B430164BF60}"/>
              </a:ext>
            </a:extLst>
          </p:cNvPr>
          <p:cNvGrpSpPr/>
          <p:nvPr/>
        </p:nvGrpSpPr>
        <p:grpSpPr>
          <a:xfrm>
            <a:off x="4344332" y="2746143"/>
            <a:ext cx="307937" cy="307937"/>
            <a:chOff x="4344332" y="2746143"/>
            <a:chExt cx="307937" cy="307937"/>
          </a:xfrm>
        </p:grpSpPr>
        <p:sp>
          <p:nvSpPr>
            <p:cNvPr id="66" name="Freeform: Shape 65">
              <a:extLst>
                <a:ext uri="{FF2B5EF4-FFF2-40B4-BE49-F238E27FC236}">
                  <a16:creationId xmlns:a16="http://schemas.microsoft.com/office/drawing/2014/main" id="{D4C3CFC0-B80B-47AB-8DDF-FBEC67C8500B}"/>
                </a:ext>
              </a:extLst>
            </p:cNvPr>
            <p:cNvSpPr/>
            <p:nvPr/>
          </p:nvSpPr>
          <p:spPr>
            <a:xfrm>
              <a:off x="4491885" y="2845580"/>
              <a:ext cx="12830" cy="12830"/>
            </a:xfrm>
            <a:custGeom>
              <a:avLst/>
              <a:gdLst>
                <a:gd name="connsiteX0" fmla="*/ 12831 w 12830"/>
                <a:gd name="connsiteY0" fmla="*/ 6415 h 12830"/>
                <a:gd name="connsiteX1" fmla="*/ 6415 w 12830"/>
                <a:gd name="connsiteY1" fmla="*/ 12831 h 12830"/>
                <a:gd name="connsiteX2" fmla="*/ 0 w 12830"/>
                <a:gd name="connsiteY2" fmla="*/ 6415 h 12830"/>
                <a:gd name="connsiteX3" fmla="*/ 6415 w 12830"/>
                <a:gd name="connsiteY3" fmla="*/ 0 h 12830"/>
                <a:gd name="connsiteX4" fmla="*/ 12831 w 12830"/>
                <a:gd name="connsiteY4" fmla="*/ 6415 h 1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0" h="12830">
                  <a:moveTo>
                    <a:pt x="12831" y="6415"/>
                  </a:moveTo>
                  <a:cubicBezTo>
                    <a:pt x="12831" y="9958"/>
                    <a:pt x="9958" y="12831"/>
                    <a:pt x="6415" y="12831"/>
                  </a:cubicBezTo>
                  <a:cubicBezTo>
                    <a:pt x="2872" y="12831"/>
                    <a:pt x="0" y="9958"/>
                    <a:pt x="0" y="6415"/>
                  </a:cubicBezTo>
                  <a:cubicBezTo>
                    <a:pt x="0" y="2872"/>
                    <a:pt x="2872" y="0"/>
                    <a:pt x="6415" y="0"/>
                  </a:cubicBezTo>
                  <a:cubicBezTo>
                    <a:pt x="9958" y="0"/>
                    <a:pt x="12831" y="2872"/>
                    <a:pt x="12831" y="6415"/>
                  </a:cubicBezTo>
                  <a:close/>
                </a:path>
              </a:pathLst>
            </a:custGeom>
            <a:solidFill>
              <a:schemeClr val="accent3"/>
            </a:solidFill>
            <a:ln w="317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CD5FB23-75B4-4485-9510-2C2D323CF4EE}"/>
                </a:ext>
              </a:extLst>
            </p:cNvPr>
            <p:cNvSpPr/>
            <p:nvPr/>
          </p:nvSpPr>
          <p:spPr>
            <a:xfrm>
              <a:off x="4491885" y="2973888"/>
              <a:ext cx="12830" cy="12830"/>
            </a:xfrm>
            <a:custGeom>
              <a:avLst/>
              <a:gdLst>
                <a:gd name="connsiteX0" fmla="*/ 12831 w 12830"/>
                <a:gd name="connsiteY0" fmla="*/ 6415 h 12830"/>
                <a:gd name="connsiteX1" fmla="*/ 6415 w 12830"/>
                <a:gd name="connsiteY1" fmla="*/ 12831 h 12830"/>
                <a:gd name="connsiteX2" fmla="*/ 0 w 12830"/>
                <a:gd name="connsiteY2" fmla="*/ 6415 h 12830"/>
                <a:gd name="connsiteX3" fmla="*/ 6415 w 12830"/>
                <a:gd name="connsiteY3" fmla="*/ 0 h 12830"/>
                <a:gd name="connsiteX4" fmla="*/ 12831 w 12830"/>
                <a:gd name="connsiteY4" fmla="*/ 6415 h 1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0" h="12830">
                  <a:moveTo>
                    <a:pt x="12831" y="6415"/>
                  </a:moveTo>
                  <a:cubicBezTo>
                    <a:pt x="12831" y="9958"/>
                    <a:pt x="9958" y="12831"/>
                    <a:pt x="6415" y="12831"/>
                  </a:cubicBezTo>
                  <a:cubicBezTo>
                    <a:pt x="2872" y="12831"/>
                    <a:pt x="0" y="9958"/>
                    <a:pt x="0" y="6415"/>
                  </a:cubicBezTo>
                  <a:cubicBezTo>
                    <a:pt x="0" y="2872"/>
                    <a:pt x="2872" y="0"/>
                    <a:pt x="6415" y="0"/>
                  </a:cubicBezTo>
                  <a:cubicBezTo>
                    <a:pt x="9958" y="0"/>
                    <a:pt x="12831" y="2872"/>
                    <a:pt x="12831" y="6415"/>
                  </a:cubicBezTo>
                  <a:close/>
                </a:path>
              </a:pathLst>
            </a:custGeom>
            <a:solidFill>
              <a:schemeClr val="accent3"/>
            </a:solidFill>
            <a:ln w="317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329979C-B6DF-4583-8059-19B6701EE884}"/>
                </a:ext>
              </a:extLst>
            </p:cNvPr>
            <p:cNvSpPr/>
            <p:nvPr/>
          </p:nvSpPr>
          <p:spPr>
            <a:xfrm>
              <a:off x="4556038" y="2906526"/>
              <a:ext cx="12830" cy="12830"/>
            </a:xfrm>
            <a:custGeom>
              <a:avLst/>
              <a:gdLst>
                <a:gd name="connsiteX0" fmla="*/ 12831 w 12830"/>
                <a:gd name="connsiteY0" fmla="*/ 6415 h 12830"/>
                <a:gd name="connsiteX1" fmla="*/ 6415 w 12830"/>
                <a:gd name="connsiteY1" fmla="*/ 12831 h 12830"/>
                <a:gd name="connsiteX2" fmla="*/ 0 w 12830"/>
                <a:gd name="connsiteY2" fmla="*/ 6415 h 12830"/>
                <a:gd name="connsiteX3" fmla="*/ 6415 w 12830"/>
                <a:gd name="connsiteY3" fmla="*/ 0 h 12830"/>
                <a:gd name="connsiteX4" fmla="*/ 12831 w 12830"/>
                <a:gd name="connsiteY4" fmla="*/ 6415 h 1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0" h="12830">
                  <a:moveTo>
                    <a:pt x="12831" y="6415"/>
                  </a:moveTo>
                  <a:cubicBezTo>
                    <a:pt x="12831" y="9958"/>
                    <a:pt x="9958" y="12831"/>
                    <a:pt x="6415" y="12831"/>
                  </a:cubicBezTo>
                  <a:cubicBezTo>
                    <a:pt x="2872" y="12831"/>
                    <a:pt x="0" y="9958"/>
                    <a:pt x="0" y="6415"/>
                  </a:cubicBezTo>
                  <a:cubicBezTo>
                    <a:pt x="0" y="2872"/>
                    <a:pt x="2872" y="0"/>
                    <a:pt x="6415" y="0"/>
                  </a:cubicBezTo>
                  <a:cubicBezTo>
                    <a:pt x="9958" y="0"/>
                    <a:pt x="12831" y="2872"/>
                    <a:pt x="12831" y="6415"/>
                  </a:cubicBezTo>
                  <a:close/>
                </a:path>
              </a:pathLst>
            </a:custGeom>
            <a:solidFill>
              <a:schemeClr val="accent3"/>
            </a:solidFill>
            <a:ln w="317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E241B66-280F-4923-8695-3008C1F226B8}"/>
                </a:ext>
              </a:extLst>
            </p:cNvPr>
            <p:cNvSpPr/>
            <p:nvPr/>
          </p:nvSpPr>
          <p:spPr>
            <a:xfrm>
              <a:off x="4427731" y="2906526"/>
              <a:ext cx="12830" cy="12830"/>
            </a:xfrm>
            <a:custGeom>
              <a:avLst/>
              <a:gdLst>
                <a:gd name="connsiteX0" fmla="*/ 12831 w 12830"/>
                <a:gd name="connsiteY0" fmla="*/ 6415 h 12830"/>
                <a:gd name="connsiteX1" fmla="*/ 6415 w 12830"/>
                <a:gd name="connsiteY1" fmla="*/ 12831 h 12830"/>
                <a:gd name="connsiteX2" fmla="*/ 0 w 12830"/>
                <a:gd name="connsiteY2" fmla="*/ 6415 h 12830"/>
                <a:gd name="connsiteX3" fmla="*/ 6415 w 12830"/>
                <a:gd name="connsiteY3" fmla="*/ 0 h 12830"/>
                <a:gd name="connsiteX4" fmla="*/ 12831 w 12830"/>
                <a:gd name="connsiteY4" fmla="*/ 6415 h 1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30" h="12830">
                  <a:moveTo>
                    <a:pt x="12831" y="6415"/>
                  </a:moveTo>
                  <a:cubicBezTo>
                    <a:pt x="12831" y="9958"/>
                    <a:pt x="9958" y="12831"/>
                    <a:pt x="6415" y="12831"/>
                  </a:cubicBezTo>
                  <a:cubicBezTo>
                    <a:pt x="2872" y="12831"/>
                    <a:pt x="0" y="9958"/>
                    <a:pt x="0" y="6415"/>
                  </a:cubicBezTo>
                  <a:cubicBezTo>
                    <a:pt x="0" y="2872"/>
                    <a:pt x="2872" y="0"/>
                    <a:pt x="6415" y="0"/>
                  </a:cubicBezTo>
                  <a:cubicBezTo>
                    <a:pt x="9958" y="0"/>
                    <a:pt x="12831" y="2872"/>
                    <a:pt x="12831" y="6415"/>
                  </a:cubicBezTo>
                  <a:close/>
                </a:path>
              </a:pathLst>
            </a:custGeom>
            <a:solidFill>
              <a:schemeClr val="accent3"/>
            </a:solidFill>
            <a:ln w="317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C900D6A-ADA8-4855-BDD2-161E6ACCDB0C}"/>
                </a:ext>
              </a:extLst>
            </p:cNvPr>
            <p:cNvSpPr/>
            <p:nvPr/>
          </p:nvSpPr>
          <p:spPr>
            <a:xfrm>
              <a:off x="4491885" y="2868034"/>
              <a:ext cx="42662" cy="81154"/>
            </a:xfrm>
            <a:custGeom>
              <a:avLst/>
              <a:gdLst>
                <a:gd name="connsiteX0" fmla="*/ 12831 w 42662"/>
                <a:gd name="connsiteY0" fmla="*/ 0 h 81154"/>
                <a:gd name="connsiteX1" fmla="*/ 0 w 42662"/>
                <a:gd name="connsiteY1" fmla="*/ 0 h 81154"/>
                <a:gd name="connsiteX2" fmla="*/ 0 w 42662"/>
                <a:gd name="connsiteY2" fmla="*/ 44907 h 81154"/>
                <a:gd name="connsiteX3" fmla="*/ 1925 w 42662"/>
                <a:gd name="connsiteY3" fmla="*/ 49398 h 81154"/>
                <a:gd name="connsiteX4" fmla="*/ 33681 w 42662"/>
                <a:gd name="connsiteY4" fmla="*/ 81154 h 81154"/>
                <a:gd name="connsiteX5" fmla="*/ 42662 w 42662"/>
                <a:gd name="connsiteY5" fmla="*/ 72173 h 81154"/>
                <a:gd name="connsiteX6" fmla="*/ 12831 w 42662"/>
                <a:gd name="connsiteY6" fmla="*/ 42341 h 81154"/>
                <a:gd name="connsiteX7" fmla="*/ 12831 w 42662"/>
                <a:gd name="connsiteY7" fmla="*/ 0 h 8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62" h="81154">
                  <a:moveTo>
                    <a:pt x="12831" y="0"/>
                  </a:moveTo>
                  <a:lnTo>
                    <a:pt x="0" y="0"/>
                  </a:lnTo>
                  <a:lnTo>
                    <a:pt x="0" y="44907"/>
                  </a:lnTo>
                  <a:cubicBezTo>
                    <a:pt x="0" y="46511"/>
                    <a:pt x="642" y="48115"/>
                    <a:pt x="1925" y="49398"/>
                  </a:cubicBezTo>
                  <a:lnTo>
                    <a:pt x="33681" y="81154"/>
                  </a:lnTo>
                  <a:lnTo>
                    <a:pt x="42662" y="72173"/>
                  </a:lnTo>
                  <a:lnTo>
                    <a:pt x="12831" y="42341"/>
                  </a:lnTo>
                  <a:lnTo>
                    <a:pt x="12831" y="0"/>
                  </a:lnTo>
                  <a:close/>
                </a:path>
              </a:pathLst>
            </a:custGeom>
            <a:solidFill>
              <a:schemeClr val="accent3"/>
            </a:solidFill>
            <a:ln w="317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F3850D5-4D69-413B-9567-2F26B91510A6}"/>
                </a:ext>
              </a:extLst>
            </p:cNvPr>
            <p:cNvSpPr/>
            <p:nvPr/>
          </p:nvSpPr>
          <p:spPr>
            <a:xfrm>
              <a:off x="4389337" y="2775012"/>
              <a:ext cx="218313" cy="250023"/>
            </a:xfrm>
            <a:custGeom>
              <a:avLst/>
              <a:gdLst>
                <a:gd name="connsiteX0" fmla="*/ 108963 w 218313"/>
                <a:gd name="connsiteY0" fmla="*/ 230953 h 250023"/>
                <a:gd name="connsiteX1" fmla="*/ 19148 w 218313"/>
                <a:gd name="connsiteY1" fmla="*/ 141138 h 250023"/>
                <a:gd name="connsiteX2" fmla="*/ 108963 w 218313"/>
                <a:gd name="connsiteY2" fmla="*/ 51323 h 250023"/>
                <a:gd name="connsiteX3" fmla="*/ 198778 w 218313"/>
                <a:gd name="connsiteY3" fmla="*/ 141138 h 250023"/>
                <a:gd name="connsiteX4" fmla="*/ 108963 w 218313"/>
                <a:gd name="connsiteY4" fmla="*/ 230953 h 250023"/>
                <a:gd name="connsiteX5" fmla="*/ 108963 w 218313"/>
                <a:gd name="connsiteY5" fmla="*/ 230953 h 250023"/>
                <a:gd name="connsiteX6" fmla="*/ 184985 w 218313"/>
                <a:gd name="connsiteY6" fmla="*/ 62870 h 250023"/>
                <a:gd name="connsiteX7" fmla="*/ 194608 w 218313"/>
                <a:gd name="connsiteY7" fmla="*/ 53247 h 250023"/>
                <a:gd name="connsiteX8" fmla="*/ 194287 w 218313"/>
                <a:gd name="connsiteY8" fmla="*/ 39775 h 250023"/>
                <a:gd name="connsiteX9" fmla="*/ 180815 w 218313"/>
                <a:gd name="connsiteY9" fmla="*/ 39454 h 250023"/>
                <a:gd name="connsiteX10" fmla="*/ 169909 w 218313"/>
                <a:gd name="connsiteY10" fmla="*/ 50681 h 250023"/>
                <a:gd name="connsiteX11" fmla="*/ 118586 w 218313"/>
                <a:gd name="connsiteY11" fmla="*/ 32718 h 250023"/>
                <a:gd name="connsiteX12" fmla="*/ 118586 w 218313"/>
                <a:gd name="connsiteY12" fmla="*/ 19246 h 250023"/>
                <a:gd name="connsiteX13" fmla="*/ 147455 w 218313"/>
                <a:gd name="connsiteY13" fmla="*/ 19246 h 250023"/>
                <a:gd name="connsiteX14" fmla="*/ 147455 w 218313"/>
                <a:gd name="connsiteY14" fmla="*/ 0 h 250023"/>
                <a:gd name="connsiteX15" fmla="*/ 70471 w 218313"/>
                <a:gd name="connsiteY15" fmla="*/ 0 h 250023"/>
                <a:gd name="connsiteX16" fmla="*/ 70471 w 218313"/>
                <a:gd name="connsiteY16" fmla="*/ 19246 h 250023"/>
                <a:gd name="connsiteX17" fmla="*/ 99340 w 218313"/>
                <a:gd name="connsiteY17" fmla="*/ 19246 h 250023"/>
                <a:gd name="connsiteX18" fmla="*/ 99340 w 218313"/>
                <a:gd name="connsiteY18" fmla="*/ 32398 h 250023"/>
                <a:gd name="connsiteX19" fmla="*/ 864 w 218313"/>
                <a:gd name="connsiteY19" fmla="*/ 127345 h 250023"/>
                <a:gd name="connsiteX20" fmla="*/ 72716 w 218313"/>
                <a:gd name="connsiteY20" fmla="*/ 243783 h 250023"/>
                <a:gd name="connsiteX21" fmla="*/ 201986 w 218313"/>
                <a:gd name="connsiteY21" fmla="*/ 198555 h 250023"/>
                <a:gd name="connsiteX22" fmla="*/ 184985 w 218313"/>
                <a:gd name="connsiteY22" fmla="*/ 62870 h 250023"/>
                <a:gd name="connsiteX23" fmla="*/ 184985 w 218313"/>
                <a:gd name="connsiteY23" fmla="*/ 62870 h 250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8313" h="250023">
                  <a:moveTo>
                    <a:pt x="108963" y="230953"/>
                  </a:moveTo>
                  <a:cubicBezTo>
                    <a:pt x="59244" y="230953"/>
                    <a:pt x="19148" y="190857"/>
                    <a:pt x="19148" y="141138"/>
                  </a:cubicBezTo>
                  <a:cubicBezTo>
                    <a:pt x="19148" y="91419"/>
                    <a:pt x="59244" y="51323"/>
                    <a:pt x="108963" y="51323"/>
                  </a:cubicBezTo>
                  <a:cubicBezTo>
                    <a:pt x="158682" y="51323"/>
                    <a:pt x="198778" y="91419"/>
                    <a:pt x="198778" y="141138"/>
                  </a:cubicBezTo>
                  <a:cubicBezTo>
                    <a:pt x="198778" y="190857"/>
                    <a:pt x="158682" y="230953"/>
                    <a:pt x="108963" y="230953"/>
                  </a:cubicBezTo>
                  <a:lnTo>
                    <a:pt x="108963" y="230953"/>
                  </a:lnTo>
                  <a:close/>
                  <a:moveTo>
                    <a:pt x="184985" y="62870"/>
                  </a:moveTo>
                  <a:lnTo>
                    <a:pt x="194608" y="53247"/>
                  </a:lnTo>
                  <a:cubicBezTo>
                    <a:pt x="198136" y="49398"/>
                    <a:pt x="198136" y="43624"/>
                    <a:pt x="194287" y="39775"/>
                  </a:cubicBezTo>
                  <a:cubicBezTo>
                    <a:pt x="190759" y="36247"/>
                    <a:pt x="184664" y="35926"/>
                    <a:pt x="180815" y="39454"/>
                  </a:cubicBezTo>
                  <a:lnTo>
                    <a:pt x="169909" y="50681"/>
                  </a:lnTo>
                  <a:cubicBezTo>
                    <a:pt x="154512" y="40417"/>
                    <a:pt x="136870" y="34001"/>
                    <a:pt x="118586" y="32718"/>
                  </a:cubicBezTo>
                  <a:lnTo>
                    <a:pt x="118586" y="19246"/>
                  </a:lnTo>
                  <a:lnTo>
                    <a:pt x="147455" y="19246"/>
                  </a:lnTo>
                  <a:lnTo>
                    <a:pt x="147455" y="0"/>
                  </a:lnTo>
                  <a:lnTo>
                    <a:pt x="70471" y="0"/>
                  </a:lnTo>
                  <a:lnTo>
                    <a:pt x="70471" y="19246"/>
                  </a:lnTo>
                  <a:lnTo>
                    <a:pt x="99340" y="19246"/>
                  </a:lnTo>
                  <a:lnTo>
                    <a:pt x="99340" y="32398"/>
                  </a:lnTo>
                  <a:cubicBezTo>
                    <a:pt x="48338" y="36888"/>
                    <a:pt x="7280" y="76343"/>
                    <a:pt x="864" y="127345"/>
                  </a:cubicBezTo>
                  <a:cubicBezTo>
                    <a:pt x="-5551" y="178347"/>
                    <a:pt x="24280" y="226783"/>
                    <a:pt x="72716" y="243783"/>
                  </a:cubicBezTo>
                  <a:cubicBezTo>
                    <a:pt x="121152" y="260784"/>
                    <a:pt x="174720" y="242180"/>
                    <a:pt x="201986" y="198555"/>
                  </a:cubicBezTo>
                  <a:cubicBezTo>
                    <a:pt x="229251" y="154931"/>
                    <a:pt x="221552" y="98476"/>
                    <a:pt x="184985" y="62870"/>
                  </a:cubicBezTo>
                  <a:lnTo>
                    <a:pt x="184985" y="62870"/>
                  </a:lnTo>
                  <a:close/>
                </a:path>
              </a:pathLst>
            </a:custGeom>
            <a:solidFill>
              <a:schemeClr val="accent3"/>
            </a:solidFill>
            <a:ln w="3175" cap="flat">
              <a:noFill/>
              <a:prstDash val="solid"/>
              <a:miter/>
            </a:ln>
          </p:spPr>
          <p:txBody>
            <a:bodyPr rtlCol="0" anchor="ctr"/>
            <a:lstStyle/>
            <a:p>
              <a:endParaRPr lang="en-US"/>
            </a:p>
          </p:txBody>
        </p:sp>
      </p:grpSp>
      <p:grpSp>
        <p:nvGrpSpPr>
          <p:cNvPr id="72" name="Graphic 27" descr="Lightbulb">
            <a:extLst>
              <a:ext uri="{FF2B5EF4-FFF2-40B4-BE49-F238E27FC236}">
                <a16:creationId xmlns:a16="http://schemas.microsoft.com/office/drawing/2014/main" id="{22604B4D-9819-4CC4-845D-420C2AEE55A6}"/>
              </a:ext>
            </a:extLst>
          </p:cNvPr>
          <p:cNvGrpSpPr/>
          <p:nvPr/>
        </p:nvGrpSpPr>
        <p:grpSpPr>
          <a:xfrm>
            <a:off x="4087579" y="2185710"/>
            <a:ext cx="307937" cy="307937"/>
            <a:chOff x="4087579" y="2185710"/>
            <a:chExt cx="307937" cy="307937"/>
          </a:xfrm>
        </p:grpSpPr>
        <p:sp>
          <p:nvSpPr>
            <p:cNvPr id="73" name="Freeform: Shape 72">
              <a:extLst>
                <a:ext uri="{FF2B5EF4-FFF2-40B4-BE49-F238E27FC236}">
                  <a16:creationId xmlns:a16="http://schemas.microsoft.com/office/drawing/2014/main" id="{F73A2392-DD38-4DC9-89AD-B9C294865433}"/>
                </a:ext>
              </a:extLst>
            </p:cNvPr>
            <p:cNvSpPr/>
            <p:nvPr/>
          </p:nvSpPr>
          <p:spPr>
            <a:xfrm>
              <a:off x="4199847" y="2391001"/>
              <a:ext cx="83399" cy="19246"/>
            </a:xfrm>
            <a:custGeom>
              <a:avLst/>
              <a:gdLst>
                <a:gd name="connsiteX0" fmla="*/ 9623 w 83399"/>
                <a:gd name="connsiteY0" fmla="*/ 0 h 19246"/>
                <a:gd name="connsiteX1" fmla="*/ 73777 w 83399"/>
                <a:gd name="connsiteY1" fmla="*/ 0 h 19246"/>
                <a:gd name="connsiteX2" fmla="*/ 83400 w 83399"/>
                <a:gd name="connsiteY2" fmla="*/ 9623 h 19246"/>
                <a:gd name="connsiteX3" fmla="*/ 73777 w 83399"/>
                <a:gd name="connsiteY3" fmla="*/ 19246 h 19246"/>
                <a:gd name="connsiteX4" fmla="*/ 9623 w 83399"/>
                <a:gd name="connsiteY4" fmla="*/ 19246 h 19246"/>
                <a:gd name="connsiteX5" fmla="*/ 0 w 83399"/>
                <a:gd name="connsiteY5" fmla="*/ 9623 h 19246"/>
                <a:gd name="connsiteX6" fmla="*/ 9623 w 83399"/>
                <a:gd name="connsiteY6" fmla="*/ 0 h 1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99" h="19246">
                  <a:moveTo>
                    <a:pt x="9623" y="0"/>
                  </a:moveTo>
                  <a:lnTo>
                    <a:pt x="73777" y="0"/>
                  </a:lnTo>
                  <a:cubicBezTo>
                    <a:pt x="79230" y="0"/>
                    <a:pt x="83400" y="4170"/>
                    <a:pt x="83400" y="9623"/>
                  </a:cubicBezTo>
                  <a:cubicBezTo>
                    <a:pt x="83400" y="15076"/>
                    <a:pt x="79230" y="19246"/>
                    <a:pt x="73777" y="19246"/>
                  </a:cubicBezTo>
                  <a:lnTo>
                    <a:pt x="9623" y="19246"/>
                  </a:lnTo>
                  <a:cubicBezTo>
                    <a:pt x="4170" y="19246"/>
                    <a:pt x="0" y="15076"/>
                    <a:pt x="0" y="9623"/>
                  </a:cubicBezTo>
                  <a:cubicBezTo>
                    <a:pt x="0" y="4170"/>
                    <a:pt x="4170" y="0"/>
                    <a:pt x="9623" y="0"/>
                  </a:cubicBezTo>
                  <a:close/>
                </a:path>
              </a:pathLst>
            </a:custGeom>
            <a:solidFill>
              <a:schemeClr val="accent3"/>
            </a:solidFill>
            <a:ln w="317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D2FF55F-80C9-4781-AC07-2DD97BB86AC0}"/>
                </a:ext>
              </a:extLst>
            </p:cNvPr>
            <p:cNvSpPr/>
            <p:nvPr/>
          </p:nvSpPr>
          <p:spPr>
            <a:xfrm>
              <a:off x="4199847" y="2423078"/>
              <a:ext cx="83399" cy="19246"/>
            </a:xfrm>
            <a:custGeom>
              <a:avLst/>
              <a:gdLst>
                <a:gd name="connsiteX0" fmla="*/ 9623 w 83399"/>
                <a:gd name="connsiteY0" fmla="*/ 0 h 19246"/>
                <a:gd name="connsiteX1" fmla="*/ 73777 w 83399"/>
                <a:gd name="connsiteY1" fmla="*/ 0 h 19246"/>
                <a:gd name="connsiteX2" fmla="*/ 83400 w 83399"/>
                <a:gd name="connsiteY2" fmla="*/ 9623 h 19246"/>
                <a:gd name="connsiteX3" fmla="*/ 73777 w 83399"/>
                <a:gd name="connsiteY3" fmla="*/ 19246 h 19246"/>
                <a:gd name="connsiteX4" fmla="*/ 9623 w 83399"/>
                <a:gd name="connsiteY4" fmla="*/ 19246 h 19246"/>
                <a:gd name="connsiteX5" fmla="*/ 0 w 83399"/>
                <a:gd name="connsiteY5" fmla="*/ 9623 h 19246"/>
                <a:gd name="connsiteX6" fmla="*/ 9623 w 83399"/>
                <a:gd name="connsiteY6" fmla="*/ 0 h 1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99" h="19246">
                  <a:moveTo>
                    <a:pt x="9623" y="0"/>
                  </a:moveTo>
                  <a:lnTo>
                    <a:pt x="73777" y="0"/>
                  </a:lnTo>
                  <a:cubicBezTo>
                    <a:pt x="79230" y="0"/>
                    <a:pt x="83400" y="4170"/>
                    <a:pt x="83400" y="9623"/>
                  </a:cubicBezTo>
                  <a:cubicBezTo>
                    <a:pt x="83400" y="15076"/>
                    <a:pt x="79230" y="19246"/>
                    <a:pt x="73777" y="19246"/>
                  </a:cubicBezTo>
                  <a:lnTo>
                    <a:pt x="9623" y="19246"/>
                  </a:lnTo>
                  <a:cubicBezTo>
                    <a:pt x="4170" y="19246"/>
                    <a:pt x="0" y="15076"/>
                    <a:pt x="0" y="9623"/>
                  </a:cubicBezTo>
                  <a:cubicBezTo>
                    <a:pt x="0" y="4170"/>
                    <a:pt x="4170" y="0"/>
                    <a:pt x="9623" y="0"/>
                  </a:cubicBezTo>
                  <a:close/>
                </a:path>
              </a:pathLst>
            </a:custGeom>
            <a:solidFill>
              <a:schemeClr val="accent3"/>
            </a:solidFill>
            <a:ln w="317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A5ADFB4-72BD-41DF-9FAD-A7281D0AC637}"/>
                </a:ext>
              </a:extLst>
            </p:cNvPr>
            <p:cNvSpPr/>
            <p:nvPr/>
          </p:nvSpPr>
          <p:spPr>
            <a:xfrm>
              <a:off x="4220697" y="2455154"/>
              <a:ext cx="41699" cy="19246"/>
            </a:xfrm>
            <a:custGeom>
              <a:avLst/>
              <a:gdLst>
                <a:gd name="connsiteX0" fmla="*/ 0 w 41699"/>
                <a:gd name="connsiteY0" fmla="*/ 0 h 19246"/>
                <a:gd name="connsiteX1" fmla="*/ 20850 w 41699"/>
                <a:gd name="connsiteY1" fmla="*/ 19246 h 19246"/>
                <a:gd name="connsiteX2" fmla="*/ 41700 w 41699"/>
                <a:gd name="connsiteY2" fmla="*/ 0 h 19246"/>
                <a:gd name="connsiteX3" fmla="*/ 0 w 41699"/>
                <a:gd name="connsiteY3" fmla="*/ 0 h 19246"/>
              </a:gdLst>
              <a:ahLst/>
              <a:cxnLst>
                <a:cxn ang="0">
                  <a:pos x="connsiteX0" y="connsiteY0"/>
                </a:cxn>
                <a:cxn ang="0">
                  <a:pos x="connsiteX1" y="connsiteY1"/>
                </a:cxn>
                <a:cxn ang="0">
                  <a:pos x="connsiteX2" y="connsiteY2"/>
                </a:cxn>
                <a:cxn ang="0">
                  <a:pos x="connsiteX3" y="connsiteY3"/>
                </a:cxn>
              </a:cxnLst>
              <a:rect l="l" t="t" r="r" b="b"/>
              <a:pathLst>
                <a:path w="41699" h="19246">
                  <a:moveTo>
                    <a:pt x="0" y="0"/>
                  </a:moveTo>
                  <a:cubicBezTo>
                    <a:pt x="962" y="10906"/>
                    <a:pt x="9944" y="19246"/>
                    <a:pt x="20850" y="19246"/>
                  </a:cubicBezTo>
                  <a:cubicBezTo>
                    <a:pt x="31756" y="19246"/>
                    <a:pt x="40738" y="10906"/>
                    <a:pt x="41700" y="0"/>
                  </a:cubicBezTo>
                  <a:lnTo>
                    <a:pt x="0" y="0"/>
                  </a:lnTo>
                  <a:close/>
                </a:path>
              </a:pathLst>
            </a:custGeom>
            <a:solidFill>
              <a:schemeClr val="accent3"/>
            </a:solidFill>
            <a:ln w="317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AE06665-9B21-49B9-93B6-2A96789E2CD1}"/>
                </a:ext>
              </a:extLst>
            </p:cNvPr>
            <p:cNvSpPr/>
            <p:nvPr/>
          </p:nvSpPr>
          <p:spPr>
            <a:xfrm>
              <a:off x="4158147" y="2204956"/>
              <a:ext cx="166799" cy="173214"/>
            </a:xfrm>
            <a:custGeom>
              <a:avLst/>
              <a:gdLst>
                <a:gd name="connsiteX0" fmla="*/ 83400 w 166799"/>
                <a:gd name="connsiteY0" fmla="*/ 0 h 173214"/>
                <a:gd name="connsiteX1" fmla="*/ 83400 w 166799"/>
                <a:gd name="connsiteY1" fmla="*/ 0 h 173214"/>
                <a:gd name="connsiteX2" fmla="*/ 83400 w 166799"/>
                <a:gd name="connsiteY2" fmla="*/ 0 h 173214"/>
                <a:gd name="connsiteX3" fmla="*/ 0 w 166799"/>
                <a:gd name="connsiteY3" fmla="*/ 82437 h 173214"/>
                <a:gd name="connsiteX4" fmla="*/ 0 w 166799"/>
                <a:gd name="connsiteY4" fmla="*/ 85324 h 173214"/>
                <a:gd name="connsiteX5" fmla="*/ 5774 w 166799"/>
                <a:gd name="connsiteY5" fmla="*/ 114193 h 173214"/>
                <a:gd name="connsiteX6" fmla="*/ 20208 w 166799"/>
                <a:gd name="connsiteY6" fmla="*/ 137930 h 173214"/>
                <a:gd name="connsiteX7" fmla="*/ 39775 w 166799"/>
                <a:gd name="connsiteY7" fmla="*/ 169686 h 173214"/>
                <a:gd name="connsiteX8" fmla="*/ 45549 w 166799"/>
                <a:gd name="connsiteY8" fmla="*/ 173215 h 173214"/>
                <a:gd name="connsiteX9" fmla="*/ 121250 w 166799"/>
                <a:gd name="connsiteY9" fmla="*/ 173215 h 173214"/>
                <a:gd name="connsiteX10" fmla="*/ 127024 w 166799"/>
                <a:gd name="connsiteY10" fmla="*/ 169686 h 173214"/>
                <a:gd name="connsiteX11" fmla="*/ 146591 w 166799"/>
                <a:gd name="connsiteY11" fmla="*/ 137930 h 173214"/>
                <a:gd name="connsiteX12" fmla="*/ 161025 w 166799"/>
                <a:gd name="connsiteY12" fmla="*/ 114193 h 173214"/>
                <a:gd name="connsiteX13" fmla="*/ 166799 w 166799"/>
                <a:gd name="connsiteY13" fmla="*/ 85324 h 173214"/>
                <a:gd name="connsiteX14" fmla="*/ 166799 w 166799"/>
                <a:gd name="connsiteY14" fmla="*/ 82437 h 173214"/>
                <a:gd name="connsiteX15" fmla="*/ 83400 w 166799"/>
                <a:gd name="connsiteY15" fmla="*/ 0 h 173214"/>
                <a:gd name="connsiteX16" fmla="*/ 147553 w 166799"/>
                <a:gd name="connsiteY16" fmla="*/ 85003 h 173214"/>
                <a:gd name="connsiteX17" fmla="*/ 143062 w 166799"/>
                <a:gd name="connsiteY17" fmla="*/ 107457 h 173214"/>
                <a:gd name="connsiteX18" fmla="*/ 132156 w 166799"/>
                <a:gd name="connsiteY18" fmla="*/ 125099 h 173214"/>
                <a:gd name="connsiteX19" fmla="*/ 113552 w 166799"/>
                <a:gd name="connsiteY19" fmla="*/ 153969 h 173214"/>
                <a:gd name="connsiteX20" fmla="*/ 83400 w 166799"/>
                <a:gd name="connsiteY20" fmla="*/ 153969 h 173214"/>
                <a:gd name="connsiteX21" fmla="*/ 53568 w 166799"/>
                <a:gd name="connsiteY21" fmla="*/ 153969 h 173214"/>
                <a:gd name="connsiteX22" fmla="*/ 34964 w 166799"/>
                <a:gd name="connsiteY22" fmla="*/ 125099 h 173214"/>
                <a:gd name="connsiteX23" fmla="*/ 24058 w 166799"/>
                <a:gd name="connsiteY23" fmla="*/ 107457 h 173214"/>
                <a:gd name="connsiteX24" fmla="*/ 19567 w 166799"/>
                <a:gd name="connsiteY24" fmla="*/ 85003 h 173214"/>
                <a:gd name="connsiteX25" fmla="*/ 19567 w 166799"/>
                <a:gd name="connsiteY25" fmla="*/ 82437 h 173214"/>
                <a:gd name="connsiteX26" fmla="*/ 83720 w 166799"/>
                <a:gd name="connsiteY26" fmla="*/ 18925 h 173214"/>
                <a:gd name="connsiteX27" fmla="*/ 83720 w 166799"/>
                <a:gd name="connsiteY27" fmla="*/ 18925 h 173214"/>
                <a:gd name="connsiteX28" fmla="*/ 83720 w 166799"/>
                <a:gd name="connsiteY28" fmla="*/ 18925 h 173214"/>
                <a:gd name="connsiteX29" fmla="*/ 83720 w 166799"/>
                <a:gd name="connsiteY29" fmla="*/ 18925 h 173214"/>
                <a:gd name="connsiteX30" fmla="*/ 83720 w 166799"/>
                <a:gd name="connsiteY30" fmla="*/ 18925 h 173214"/>
                <a:gd name="connsiteX31" fmla="*/ 83720 w 166799"/>
                <a:gd name="connsiteY31" fmla="*/ 18925 h 173214"/>
                <a:gd name="connsiteX32" fmla="*/ 83720 w 166799"/>
                <a:gd name="connsiteY32" fmla="*/ 18925 h 173214"/>
                <a:gd name="connsiteX33" fmla="*/ 147874 w 166799"/>
                <a:gd name="connsiteY33" fmla="*/ 82437 h 173214"/>
                <a:gd name="connsiteX34" fmla="*/ 147874 w 166799"/>
                <a:gd name="connsiteY34" fmla="*/ 85003 h 173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6799" h="173214">
                  <a:moveTo>
                    <a:pt x="83400" y="0"/>
                  </a:moveTo>
                  <a:cubicBezTo>
                    <a:pt x="83400" y="0"/>
                    <a:pt x="83400" y="0"/>
                    <a:pt x="83400" y="0"/>
                  </a:cubicBezTo>
                  <a:cubicBezTo>
                    <a:pt x="83400" y="0"/>
                    <a:pt x="83400" y="0"/>
                    <a:pt x="83400" y="0"/>
                  </a:cubicBezTo>
                  <a:cubicBezTo>
                    <a:pt x="37851" y="321"/>
                    <a:pt x="962" y="36888"/>
                    <a:pt x="0" y="82437"/>
                  </a:cubicBezTo>
                  <a:lnTo>
                    <a:pt x="0" y="85324"/>
                  </a:lnTo>
                  <a:cubicBezTo>
                    <a:pt x="321" y="95268"/>
                    <a:pt x="2245" y="104891"/>
                    <a:pt x="5774" y="114193"/>
                  </a:cubicBezTo>
                  <a:cubicBezTo>
                    <a:pt x="9302" y="122854"/>
                    <a:pt x="14114" y="130873"/>
                    <a:pt x="20208" y="137930"/>
                  </a:cubicBezTo>
                  <a:cubicBezTo>
                    <a:pt x="27907" y="146270"/>
                    <a:pt x="36247" y="162629"/>
                    <a:pt x="39775" y="169686"/>
                  </a:cubicBezTo>
                  <a:cubicBezTo>
                    <a:pt x="40738" y="171931"/>
                    <a:pt x="42983" y="173215"/>
                    <a:pt x="45549" y="173215"/>
                  </a:cubicBezTo>
                  <a:lnTo>
                    <a:pt x="121250" y="173215"/>
                  </a:lnTo>
                  <a:cubicBezTo>
                    <a:pt x="123816" y="173215"/>
                    <a:pt x="126062" y="171931"/>
                    <a:pt x="127024" y="169686"/>
                  </a:cubicBezTo>
                  <a:cubicBezTo>
                    <a:pt x="130552" y="162629"/>
                    <a:pt x="138892" y="146270"/>
                    <a:pt x="146591" y="137930"/>
                  </a:cubicBezTo>
                  <a:cubicBezTo>
                    <a:pt x="152685" y="130873"/>
                    <a:pt x="157818" y="122854"/>
                    <a:pt x="161025" y="114193"/>
                  </a:cubicBezTo>
                  <a:cubicBezTo>
                    <a:pt x="164554" y="104891"/>
                    <a:pt x="166478" y="95268"/>
                    <a:pt x="166799" y="85324"/>
                  </a:cubicBezTo>
                  <a:lnTo>
                    <a:pt x="166799" y="82437"/>
                  </a:lnTo>
                  <a:cubicBezTo>
                    <a:pt x="165837" y="36888"/>
                    <a:pt x="128949" y="321"/>
                    <a:pt x="83400" y="0"/>
                  </a:cubicBezTo>
                  <a:close/>
                  <a:moveTo>
                    <a:pt x="147553" y="85003"/>
                  </a:moveTo>
                  <a:cubicBezTo>
                    <a:pt x="147232" y="92702"/>
                    <a:pt x="145629" y="100400"/>
                    <a:pt x="143062" y="107457"/>
                  </a:cubicBezTo>
                  <a:cubicBezTo>
                    <a:pt x="140496" y="113873"/>
                    <a:pt x="136968" y="119967"/>
                    <a:pt x="132156" y="125099"/>
                  </a:cubicBezTo>
                  <a:cubicBezTo>
                    <a:pt x="124779" y="134081"/>
                    <a:pt x="118363" y="143704"/>
                    <a:pt x="113552" y="153969"/>
                  </a:cubicBezTo>
                  <a:lnTo>
                    <a:pt x="83400" y="153969"/>
                  </a:lnTo>
                  <a:lnTo>
                    <a:pt x="53568" y="153969"/>
                  </a:lnTo>
                  <a:cubicBezTo>
                    <a:pt x="48436" y="143704"/>
                    <a:pt x="42021" y="134081"/>
                    <a:pt x="34964" y="125099"/>
                  </a:cubicBezTo>
                  <a:cubicBezTo>
                    <a:pt x="30473" y="119967"/>
                    <a:pt x="26624" y="113873"/>
                    <a:pt x="24058" y="107457"/>
                  </a:cubicBezTo>
                  <a:cubicBezTo>
                    <a:pt x="21171" y="100400"/>
                    <a:pt x="19888" y="92702"/>
                    <a:pt x="19567" y="85003"/>
                  </a:cubicBezTo>
                  <a:lnTo>
                    <a:pt x="19567" y="82437"/>
                  </a:lnTo>
                  <a:cubicBezTo>
                    <a:pt x="20208" y="47474"/>
                    <a:pt x="48757" y="19246"/>
                    <a:pt x="83720" y="18925"/>
                  </a:cubicBezTo>
                  <a:lnTo>
                    <a:pt x="83720" y="18925"/>
                  </a:lnTo>
                  <a:lnTo>
                    <a:pt x="83720" y="18925"/>
                  </a:lnTo>
                  <a:cubicBezTo>
                    <a:pt x="83720" y="18925"/>
                    <a:pt x="83720" y="18925"/>
                    <a:pt x="83720" y="18925"/>
                  </a:cubicBezTo>
                  <a:cubicBezTo>
                    <a:pt x="83720" y="18925"/>
                    <a:pt x="83720" y="18925"/>
                    <a:pt x="83720" y="18925"/>
                  </a:cubicBezTo>
                  <a:lnTo>
                    <a:pt x="83720" y="18925"/>
                  </a:lnTo>
                  <a:lnTo>
                    <a:pt x="83720" y="18925"/>
                  </a:lnTo>
                  <a:cubicBezTo>
                    <a:pt x="118684" y="19246"/>
                    <a:pt x="147232" y="47153"/>
                    <a:pt x="147874" y="82437"/>
                  </a:cubicBezTo>
                  <a:lnTo>
                    <a:pt x="147874" y="85003"/>
                  </a:lnTo>
                  <a:close/>
                </a:path>
              </a:pathLst>
            </a:custGeom>
            <a:solidFill>
              <a:schemeClr val="accent3"/>
            </a:solidFill>
            <a:ln w="3175" cap="flat">
              <a:noFill/>
              <a:prstDash val="solid"/>
              <a:miter/>
            </a:ln>
          </p:spPr>
          <p:txBody>
            <a:bodyPr rtlCol="0" anchor="ctr"/>
            <a:lstStyle/>
            <a:p>
              <a:endParaRPr lang="en-US"/>
            </a:p>
          </p:txBody>
        </p:sp>
      </p:grpSp>
    </p:spTree>
    <p:extLst>
      <p:ext uri="{BB962C8B-B14F-4D97-AF65-F5344CB8AC3E}">
        <p14:creationId xmlns:p14="http://schemas.microsoft.com/office/powerpoint/2010/main" val="559708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dirty="0"/>
              <a:t>Dual Horizontal Hierarchy – Slide Template</a:t>
            </a:r>
          </a:p>
        </p:txBody>
      </p:sp>
      <p:sp>
        <p:nvSpPr>
          <p:cNvPr id="42" name="TextBox 41">
            <a:extLst>
              <a:ext uri="{FF2B5EF4-FFF2-40B4-BE49-F238E27FC236}">
                <a16:creationId xmlns:a16="http://schemas.microsoft.com/office/drawing/2014/main" id="{3CDE822F-F27A-774E-95D2-693868802539}"/>
              </a:ext>
            </a:extLst>
          </p:cNvPr>
          <p:cNvSpPr txBox="1"/>
          <p:nvPr/>
        </p:nvSpPr>
        <p:spPr>
          <a:xfrm>
            <a:off x="10387822" y="1163085"/>
            <a:ext cx="1330778" cy="307777"/>
          </a:xfrm>
          <a:prstGeom prst="rect">
            <a:avLst/>
          </a:prstGeom>
          <a:noFill/>
        </p:spPr>
        <p:txBody>
          <a:bodyPr wrap="square" lIns="0" rIns="0" rtlCol="0" anchor="b">
            <a:spAutoFit/>
          </a:bodyPr>
          <a:lstStyle/>
          <a:p>
            <a:r>
              <a:rPr lang="en-US" sz="1400" noProof="1"/>
              <a:t>Lorem Ipsum</a:t>
            </a:r>
          </a:p>
        </p:txBody>
      </p:sp>
      <p:sp>
        <p:nvSpPr>
          <p:cNvPr id="43" name="TextBox 42">
            <a:extLst>
              <a:ext uri="{FF2B5EF4-FFF2-40B4-BE49-F238E27FC236}">
                <a16:creationId xmlns:a16="http://schemas.microsoft.com/office/drawing/2014/main" id="{0361C737-D379-674A-AB83-0BD5FFE33C13}"/>
              </a:ext>
            </a:extLst>
          </p:cNvPr>
          <p:cNvSpPr txBox="1"/>
          <p:nvPr/>
        </p:nvSpPr>
        <p:spPr>
          <a:xfrm>
            <a:off x="10387822" y="1596718"/>
            <a:ext cx="1330778" cy="307777"/>
          </a:xfrm>
          <a:prstGeom prst="rect">
            <a:avLst/>
          </a:prstGeom>
          <a:noFill/>
        </p:spPr>
        <p:txBody>
          <a:bodyPr wrap="square" lIns="0" rIns="0" rtlCol="0" anchor="b">
            <a:spAutoFit/>
          </a:bodyPr>
          <a:lstStyle/>
          <a:p>
            <a:r>
              <a:rPr lang="en-US" sz="1400" noProof="1"/>
              <a:t>Lorem Ipsum</a:t>
            </a:r>
          </a:p>
        </p:txBody>
      </p:sp>
      <p:sp>
        <p:nvSpPr>
          <p:cNvPr id="44" name="TextBox 43">
            <a:extLst>
              <a:ext uri="{FF2B5EF4-FFF2-40B4-BE49-F238E27FC236}">
                <a16:creationId xmlns:a16="http://schemas.microsoft.com/office/drawing/2014/main" id="{A689BA9A-AB97-0142-B623-F8F68DFBFC35}"/>
              </a:ext>
            </a:extLst>
          </p:cNvPr>
          <p:cNvSpPr txBox="1"/>
          <p:nvPr/>
        </p:nvSpPr>
        <p:spPr>
          <a:xfrm>
            <a:off x="10387822" y="2020925"/>
            <a:ext cx="1330778" cy="307777"/>
          </a:xfrm>
          <a:prstGeom prst="rect">
            <a:avLst/>
          </a:prstGeom>
          <a:noFill/>
        </p:spPr>
        <p:txBody>
          <a:bodyPr wrap="square" lIns="0" rIns="0" rtlCol="0" anchor="b">
            <a:spAutoFit/>
          </a:bodyPr>
          <a:lstStyle/>
          <a:p>
            <a:r>
              <a:rPr lang="en-US" sz="1400" noProof="1"/>
              <a:t>Lorem Ipsum</a:t>
            </a:r>
          </a:p>
        </p:txBody>
      </p:sp>
      <p:sp>
        <p:nvSpPr>
          <p:cNvPr id="45" name="TextBox 44">
            <a:extLst>
              <a:ext uri="{FF2B5EF4-FFF2-40B4-BE49-F238E27FC236}">
                <a16:creationId xmlns:a16="http://schemas.microsoft.com/office/drawing/2014/main" id="{34DE4E5B-2D68-5C47-8322-B4A8FA2840CC}"/>
              </a:ext>
            </a:extLst>
          </p:cNvPr>
          <p:cNvSpPr txBox="1"/>
          <p:nvPr/>
        </p:nvSpPr>
        <p:spPr>
          <a:xfrm>
            <a:off x="10387822" y="2822203"/>
            <a:ext cx="1330778" cy="307777"/>
          </a:xfrm>
          <a:prstGeom prst="rect">
            <a:avLst/>
          </a:prstGeom>
          <a:noFill/>
        </p:spPr>
        <p:txBody>
          <a:bodyPr wrap="square" lIns="0" rIns="0" rtlCol="0" anchor="b">
            <a:spAutoFit/>
          </a:bodyPr>
          <a:lstStyle/>
          <a:p>
            <a:r>
              <a:rPr lang="en-US" sz="1400" noProof="1"/>
              <a:t>Lorem Ipsum</a:t>
            </a:r>
          </a:p>
        </p:txBody>
      </p:sp>
      <p:sp>
        <p:nvSpPr>
          <p:cNvPr id="46" name="TextBox 45">
            <a:extLst>
              <a:ext uri="{FF2B5EF4-FFF2-40B4-BE49-F238E27FC236}">
                <a16:creationId xmlns:a16="http://schemas.microsoft.com/office/drawing/2014/main" id="{03988EA9-34CD-9F4C-97EB-D2864A895593}"/>
              </a:ext>
            </a:extLst>
          </p:cNvPr>
          <p:cNvSpPr txBox="1"/>
          <p:nvPr/>
        </p:nvSpPr>
        <p:spPr>
          <a:xfrm>
            <a:off x="10387822" y="3255836"/>
            <a:ext cx="1330778" cy="307777"/>
          </a:xfrm>
          <a:prstGeom prst="rect">
            <a:avLst/>
          </a:prstGeom>
          <a:noFill/>
        </p:spPr>
        <p:txBody>
          <a:bodyPr wrap="square" lIns="0" rIns="0" rtlCol="0" anchor="b">
            <a:spAutoFit/>
          </a:bodyPr>
          <a:lstStyle/>
          <a:p>
            <a:r>
              <a:rPr lang="en-US" sz="1400" noProof="1"/>
              <a:t>Lorem Ipsum</a:t>
            </a:r>
          </a:p>
        </p:txBody>
      </p:sp>
      <p:sp>
        <p:nvSpPr>
          <p:cNvPr id="47" name="TextBox 46">
            <a:extLst>
              <a:ext uri="{FF2B5EF4-FFF2-40B4-BE49-F238E27FC236}">
                <a16:creationId xmlns:a16="http://schemas.microsoft.com/office/drawing/2014/main" id="{78A71A9A-E1EB-0E4F-B9B9-25E515BD107C}"/>
              </a:ext>
            </a:extLst>
          </p:cNvPr>
          <p:cNvSpPr txBox="1"/>
          <p:nvPr/>
        </p:nvSpPr>
        <p:spPr>
          <a:xfrm>
            <a:off x="10387822" y="3680043"/>
            <a:ext cx="1330778" cy="307777"/>
          </a:xfrm>
          <a:prstGeom prst="rect">
            <a:avLst/>
          </a:prstGeom>
          <a:noFill/>
        </p:spPr>
        <p:txBody>
          <a:bodyPr wrap="square" lIns="0" rIns="0" rtlCol="0" anchor="b">
            <a:spAutoFit/>
          </a:bodyPr>
          <a:lstStyle/>
          <a:p>
            <a:r>
              <a:rPr lang="en-US" sz="1400" noProof="1"/>
              <a:t>Lorem Ipsum</a:t>
            </a:r>
          </a:p>
        </p:txBody>
      </p:sp>
      <p:sp>
        <p:nvSpPr>
          <p:cNvPr id="48" name="TextBox 47">
            <a:extLst>
              <a:ext uri="{FF2B5EF4-FFF2-40B4-BE49-F238E27FC236}">
                <a16:creationId xmlns:a16="http://schemas.microsoft.com/office/drawing/2014/main" id="{A731A955-E01C-8745-9659-51E9FC7DF57C}"/>
              </a:ext>
            </a:extLst>
          </p:cNvPr>
          <p:cNvSpPr txBox="1"/>
          <p:nvPr/>
        </p:nvSpPr>
        <p:spPr>
          <a:xfrm>
            <a:off x="10387822" y="4443613"/>
            <a:ext cx="1330778" cy="307777"/>
          </a:xfrm>
          <a:prstGeom prst="rect">
            <a:avLst/>
          </a:prstGeom>
          <a:noFill/>
        </p:spPr>
        <p:txBody>
          <a:bodyPr wrap="square" lIns="0" rIns="0" rtlCol="0" anchor="b">
            <a:spAutoFit/>
          </a:bodyPr>
          <a:lstStyle/>
          <a:p>
            <a:r>
              <a:rPr lang="en-US" sz="1400" noProof="1"/>
              <a:t>Lorem Ipsum</a:t>
            </a:r>
          </a:p>
        </p:txBody>
      </p:sp>
      <p:sp>
        <p:nvSpPr>
          <p:cNvPr id="49" name="TextBox 48">
            <a:extLst>
              <a:ext uri="{FF2B5EF4-FFF2-40B4-BE49-F238E27FC236}">
                <a16:creationId xmlns:a16="http://schemas.microsoft.com/office/drawing/2014/main" id="{5710AADD-14F9-FA48-9CE6-011468FB7FBD}"/>
              </a:ext>
            </a:extLst>
          </p:cNvPr>
          <p:cNvSpPr txBox="1"/>
          <p:nvPr/>
        </p:nvSpPr>
        <p:spPr>
          <a:xfrm>
            <a:off x="10387822" y="4877246"/>
            <a:ext cx="1330778" cy="307777"/>
          </a:xfrm>
          <a:prstGeom prst="rect">
            <a:avLst/>
          </a:prstGeom>
          <a:noFill/>
        </p:spPr>
        <p:txBody>
          <a:bodyPr wrap="square" lIns="0" rIns="0" rtlCol="0" anchor="b">
            <a:spAutoFit/>
          </a:bodyPr>
          <a:lstStyle/>
          <a:p>
            <a:r>
              <a:rPr lang="en-US" sz="1400" noProof="1"/>
              <a:t>Lorem Ipsum</a:t>
            </a:r>
          </a:p>
        </p:txBody>
      </p:sp>
      <p:sp>
        <p:nvSpPr>
          <p:cNvPr id="50" name="TextBox 49">
            <a:extLst>
              <a:ext uri="{FF2B5EF4-FFF2-40B4-BE49-F238E27FC236}">
                <a16:creationId xmlns:a16="http://schemas.microsoft.com/office/drawing/2014/main" id="{8E935FAB-AAAC-F440-884E-9E45482769D3}"/>
              </a:ext>
            </a:extLst>
          </p:cNvPr>
          <p:cNvSpPr txBox="1"/>
          <p:nvPr/>
        </p:nvSpPr>
        <p:spPr>
          <a:xfrm>
            <a:off x="10387822" y="5301453"/>
            <a:ext cx="1330778" cy="307777"/>
          </a:xfrm>
          <a:prstGeom prst="rect">
            <a:avLst/>
          </a:prstGeom>
          <a:noFill/>
        </p:spPr>
        <p:txBody>
          <a:bodyPr wrap="square" lIns="0" rIns="0" rtlCol="0" anchor="b">
            <a:spAutoFit/>
          </a:bodyPr>
          <a:lstStyle/>
          <a:p>
            <a:r>
              <a:rPr lang="en-US" sz="1400" noProof="1"/>
              <a:t>Lorem Ipsum</a:t>
            </a:r>
          </a:p>
        </p:txBody>
      </p:sp>
      <p:sp>
        <p:nvSpPr>
          <p:cNvPr id="51" name="TextBox 50">
            <a:extLst>
              <a:ext uri="{FF2B5EF4-FFF2-40B4-BE49-F238E27FC236}">
                <a16:creationId xmlns:a16="http://schemas.microsoft.com/office/drawing/2014/main" id="{4449B791-0F77-8049-BCE5-C06F11620A0A}"/>
              </a:ext>
            </a:extLst>
          </p:cNvPr>
          <p:cNvSpPr txBox="1"/>
          <p:nvPr/>
        </p:nvSpPr>
        <p:spPr>
          <a:xfrm>
            <a:off x="489677" y="1163085"/>
            <a:ext cx="1330778" cy="307777"/>
          </a:xfrm>
          <a:prstGeom prst="rect">
            <a:avLst/>
          </a:prstGeom>
          <a:noFill/>
        </p:spPr>
        <p:txBody>
          <a:bodyPr wrap="square" lIns="0" rIns="0" rtlCol="0" anchor="b">
            <a:spAutoFit/>
          </a:bodyPr>
          <a:lstStyle/>
          <a:p>
            <a:pPr algn="r"/>
            <a:r>
              <a:rPr lang="en-US" sz="1400" noProof="1"/>
              <a:t>Lorem Ipsum</a:t>
            </a:r>
          </a:p>
        </p:txBody>
      </p:sp>
      <p:sp>
        <p:nvSpPr>
          <p:cNvPr id="52" name="TextBox 51">
            <a:extLst>
              <a:ext uri="{FF2B5EF4-FFF2-40B4-BE49-F238E27FC236}">
                <a16:creationId xmlns:a16="http://schemas.microsoft.com/office/drawing/2014/main" id="{22AC250C-8FE7-A44F-B9FA-CA87D5CF7BC4}"/>
              </a:ext>
            </a:extLst>
          </p:cNvPr>
          <p:cNvSpPr txBox="1"/>
          <p:nvPr/>
        </p:nvSpPr>
        <p:spPr>
          <a:xfrm>
            <a:off x="489677" y="1596718"/>
            <a:ext cx="1330778" cy="307777"/>
          </a:xfrm>
          <a:prstGeom prst="rect">
            <a:avLst/>
          </a:prstGeom>
          <a:noFill/>
        </p:spPr>
        <p:txBody>
          <a:bodyPr wrap="square" lIns="0" rIns="0" rtlCol="0" anchor="b">
            <a:spAutoFit/>
          </a:bodyPr>
          <a:lstStyle/>
          <a:p>
            <a:pPr algn="r"/>
            <a:r>
              <a:rPr lang="en-US" sz="1400" noProof="1"/>
              <a:t>Lorem Ipsum</a:t>
            </a:r>
          </a:p>
        </p:txBody>
      </p:sp>
      <p:sp>
        <p:nvSpPr>
          <p:cNvPr id="53" name="TextBox 52">
            <a:extLst>
              <a:ext uri="{FF2B5EF4-FFF2-40B4-BE49-F238E27FC236}">
                <a16:creationId xmlns:a16="http://schemas.microsoft.com/office/drawing/2014/main" id="{C78A003A-34BB-854B-A700-5C7F44C8BF90}"/>
              </a:ext>
            </a:extLst>
          </p:cNvPr>
          <p:cNvSpPr txBox="1"/>
          <p:nvPr/>
        </p:nvSpPr>
        <p:spPr>
          <a:xfrm>
            <a:off x="489677" y="2020925"/>
            <a:ext cx="1330778" cy="307777"/>
          </a:xfrm>
          <a:prstGeom prst="rect">
            <a:avLst/>
          </a:prstGeom>
          <a:noFill/>
        </p:spPr>
        <p:txBody>
          <a:bodyPr wrap="square" lIns="0" rIns="0" rtlCol="0" anchor="b">
            <a:spAutoFit/>
          </a:bodyPr>
          <a:lstStyle/>
          <a:p>
            <a:pPr algn="r"/>
            <a:r>
              <a:rPr lang="en-US" sz="1400" noProof="1"/>
              <a:t>Lorem Ipsum</a:t>
            </a:r>
          </a:p>
        </p:txBody>
      </p:sp>
      <p:sp>
        <p:nvSpPr>
          <p:cNvPr id="54" name="TextBox 53">
            <a:extLst>
              <a:ext uri="{FF2B5EF4-FFF2-40B4-BE49-F238E27FC236}">
                <a16:creationId xmlns:a16="http://schemas.microsoft.com/office/drawing/2014/main" id="{BC3F2A30-959F-3449-996E-D1F3AA5F6F69}"/>
              </a:ext>
            </a:extLst>
          </p:cNvPr>
          <p:cNvSpPr txBox="1"/>
          <p:nvPr/>
        </p:nvSpPr>
        <p:spPr>
          <a:xfrm>
            <a:off x="489677" y="2822203"/>
            <a:ext cx="1330778" cy="307777"/>
          </a:xfrm>
          <a:prstGeom prst="rect">
            <a:avLst/>
          </a:prstGeom>
          <a:noFill/>
        </p:spPr>
        <p:txBody>
          <a:bodyPr wrap="square" lIns="0" rIns="0" rtlCol="0" anchor="b">
            <a:spAutoFit/>
          </a:bodyPr>
          <a:lstStyle/>
          <a:p>
            <a:pPr algn="r"/>
            <a:r>
              <a:rPr lang="en-US" sz="1400" noProof="1"/>
              <a:t>Lorem Ipsum</a:t>
            </a:r>
          </a:p>
        </p:txBody>
      </p:sp>
      <p:sp>
        <p:nvSpPr>
          <p:cNvPr id="55" name="TextBox 54">
            <a:extLst>
              <a:ext uri="{FF2B5EF4-FFF2-40B4-BE49-F238E27FC236}">
                <a16:creationId xmlns:a16="http://schemas.microsoft.com/office/drawing/2014/main" id="{FFF775A3-557C-D644-85A6-E70AABC11125}"/>
              </a:ext>
            </a:extLst>
          </p:cNvPr>
          <p:cNvSpPr txBox="1"/>
          <p:nvPr/>
        </p:nvSpPr>
        <p:spPr>
          <a:xfrm>
            <a:off x="489677" y="3255836"/>
            <a:ext cx="1330778" cy="307777"/>
          </a:xfrm>
          <a:prstGeom prst="rect">
            <a:avLst/>
          </a:prstGeom>
          <a:noFill/>
        </p:spPr>
        <p:txBody>
          <a:bodyPr wrap="square" lIns="0" rIns="0" rtlCol="0" anchor="b">
            <a:spAutoFit/>
          </a:bodyPr>
          <a:lstStyle/>
          <a:p>
            <a:pPr algn="r"/>
            <a:r>
              <a:rPr lang="en-US" sz="1400" noProof="1"/>
              <a:t>Lorem Ipsum</a:t>
            </a:r>
          </a:p>
        </p:txBody>
      </p:sp>
      <p:sp>
        <p:nvSpPr>
          <p:cNvPr id="56" name="TextBox 55">
            <a:extLst>
              <a:ext uri="{FF2B5EF4-FFF2-40B4-BE49-F238E27FC236}">
                <a16:creationId xmlns:a16="http://schemas.microsoft.com/office/drawing/2014/main" id="{6ECD4803-E24E-3144-A5CA-11234074FB32}"/>
              </a:ext>
            </a:extLst>
          </p:cNvPr>
          <p:cNvSpPr txBox="1"/>
          <p:nvPr/>
        </p:nvSpPr>
        <p:spPr>
          <a:xfrm>
            <a:off x="489677" y="3680043"/>
            <a:ext cx="1330778" cy="307777"/>
          </a:xfrm>
          <a:prstGeom prst="rect">
            <a:avLst/>
          </a:prstGeom>
          <a:noFill/>
        </p:spPr>
        <p:txBody>
          <a:bodyPr wrap="square" lIns="0" rIns="0" rtlCol="0" anchor="b">
            <a:spAutoFit/>
          </a:bodyPr>
          <a:lstStyle/>
          <a:p>
            <a:pPr algn="r"/>
            <a:r>
              <a:rPr lang="en-US" sz="1400" noProof="1"/>
              <a:t>Lorem Ipsum</a:t>
            </a:r>
          </a:p>
        </p:txBody>
      </p:sp>
      <p:sp>
        <p:nvSpPr>
          <p:cNvPr id="57" name="TextBox 56">
            <a:extLst>
              <a:ext uri="{FF2B5EF4-FFF2-40B4-BE49-F238E27FC236}">
                <a16:creationId xmlns:a16="http://schemas.microsoft.com/office/drawing/2014/main" id="{DE927EA8-5A88-474F-8FD2-4F9A5D9C4A59}"/>
              </a:ext>
            </a:extLst>
          </p:cNvPr>
          <p:cNvSpPr txBox="1"/>
          <p:nvPr/>
        </p:nvSpPr>
        <p:spPr>
          <a:xfrm>
            <a:off x="489677" y="4443613"/>
            <a:ext cx="1330778" cy="307777"/>
          </a:xfrm>
          <a:prstGeom prst="rect">
            <a:avLst/>
          </a:prstGeom>
          <a:noFill/>
        </p:spPr>
        <p:txBody>
          <a:bodyPr wrap="square" lIns="0" rIns="0" rtlCol="0" anchor="b">
            <a:spAutoFit/>
          </a:bodyPr>
          <a:lstStyle/>
          <a:p>
            <a:pPr algn="r"/>
            <a:r>
              <a:rPr lang="en-US" sz="1400" noProof="1"/>
              <a:t>Lorem Ipsum</a:t>
            </a:r>
          </a:p>
        </p:txBody>
      </p:sp>
      <p:sp>
        <p:nvSpPr>
          <p:cNvPr id="58" name="TextBox 57">
            <a:extLst>
              <a:ext uri="{FF2B5EF4-FFF2-40B4-BE49-F238E27FC236}">
                <a16:creationId xmlns:a16="http://schemas.microsoft.com/office/drawing/2014/main" id="{82C19313-5A57-9F4E-B53C-6ED9B9621789}"/>
              </a:ext>
            </a:extLst>
          </p:cNvPr>
          <p:cNvSpPr txBox="1"/>
          <p:nvPr/>
        </p:nvSpPr>
        <p:spPr>
          <a:xfrm>
            <a:off x="489677" y="4877246"/>
            <a:ext cx="1330778" cy="307777"/>
          </a:xfrm>
          <a:prstGeom prst="rect">
            <a:avLst/>
          </a:prstGeom>
          <a:noFill/>
        </p:spPr>
        <p:txBody>
          <a:bodyPr wrap="square" lIns="0" rIns="0" rtlCol="0" anchor="b">
            <a:spAutoFit/>
          </a:bodyPr>
          <a:lstStyle/>
          <a:p>
            <a:pPr algn="r"/>
            <a:r>
              <a:rPr lang="en-US" sz="1400" noProof="1"/>
              <a:t>Lorem Ipsum</a:t>
            </a:r>
          </a:p>
        </p:txBody>
      </p:sp>
      <p:sp>
        <p:nvSpPr>
          <p:cNvPr id="59" name="TextBox 58">
            <a:extLst>
              <a:ext uri="{FF2B5EF4-FFF2-40B4-BE49-F238E27FC236}">
                <a16:creationId xmlns:a16="http://schemas.microsoft.com/office/drawing/2014/main" id="{D07A0155-0BDA-F94C-8A1A-A636868F5B6B}"/>
              </a:ext>
            </a:extLst>
          </p:cNvPr>
          <p:cNvSpPr txBox="1"/>
          <p:nvPr/>
        </p:nvSpPr>
        <p:spPr>
          <a:xfrm>
            <a:off x="489677" y="5301453"/>
            <a:ext cx="1330778" cy="307777"/>
          </a:xfrm>
          <a:prstGeom prst="rect">
            <a:avLst/>
          </a:prstGeom>
          <a:noFill/>
        </p:spPr>
        <p:txBody>
          <a:bodyPr wrap="square" lIns="0" rIns="0" rtlCol="0" anchor="b">
            <a:spAutoFit/>
          </a:bodyPr>
          <a:lstStyle/>
          <a:p>
            <a:pPr algn="r"/>
            <a:r>
              <a:rPr lang="en-US" sz="1400" noProof="1"/>
              <a:t>Lorem Ipsum</a:t>
            </a:r>
          </a:p>
        </p:txBody>
      </p:sp>
      <p:grpSp>
        <p:nvGrpSpPr>
          <p:cNvPr id="68" name="Group 67">
            <a:extLst>
              <a:ext uri="{FF2B5EF4-FFF2-40B4-BE49-F238E27FC236}">
                <a16:creationId xmlns:a16="http://schemas.microsoft.com/office/drawing/2014/main" id="{9272F877-431B-4B4F-8871-F7D04E7245A0}"/>
              </a:ext>
            </a:extLst>
          </p:cNvPr>
          <p:cNvGrpSpPr/>
          <p:nvPr/>
        </p:nvGrpSpPr>
        <p:grpSpPr>
          <a:xfrm>
            <a:off x="1929614" y="1216058"/>
            <a:ext cx="8332772" cy="4425884"/>
            <a:chOff x="1929614" y="1216058"/>
            <a:chExt cx="8332772" cy="4425884"/>
          </a:xfrm>
        </p:grpSpPr>
        <p:sp>
          <p:nvSpPr>
            <p:cNvPr id="4" name="Circle">
              <a:extLst>
                <a:ext uri="{FF2B5EF4-FFF2-40B4-BE49-F238E27FC236}">
                  <a16:creationId xmlns:a16="http://schemas.microsoft.com/office/drawing/2014/main" id="{E414C7A9-B230-2D4A-B4EC-C72841390F1D}"/>
                </a:ext>
              </a:extLst>
            </p:cNvPr>
            <p:cNvSpPr/>
            <p:nvPr/>
          </p:nvSpPr>
          <p:spPr>
            <a:xfrm>
              <a:off x="9945222" y="1648555"/>
              <a:ext cx="317164" cy="317164"/>
            </a:xfrm>
            <a:prstGeom prst="ellipse">
              <a:avLst/>
            </a:prstGeom>
            <a:solidFill>
              <a:schemeClr val="accent4"/>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5" name="Circle">
              <a:extLst>
                <a:ext uri="{FF2B5EF4-FFF2-40B4-BE49-F238E27FC236}">
                  <a16:creationId xmlns:a16="http://schemas.microsoft.com/office/drawing/2014/main" id="{341EEE21-E09B-D747-AC0F-EF1C72FAEF2B}"/>
                </a:ext>
              </a:extLst>
            </p:cNvPr>
            <p:cNvSpPr/>
            <p:nvPr/>
          </p:nvSpPr>
          <p:spPr>
            <a:xfrm>
              <a:off x="9945222" y="1216058"/>
              <a:ext cx="317164" cy="317164"/>
            </a:xfrm>
            <a:prstGeom prst="ellipse">
              <a:avLst/>
            </a:prstGeom>
            <a:solidFill>
              <a:schemeClr val="accent4"/>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6" name="Circle">
              <a:extLst>
                <a:ext uri="{FF2B5EF4-FFF2-40B4-BE49-F238E27FC236}">
                  <a16:creationId xmlns:a16="http://schemas.microsoft.com/office/drawing/2014/main" id="{72554EE6-E89A-A744-819D-18B0DEFE3F91}"/>
                </a:ext>
              </a:extLst>
            </p:cNvPr>
            <p:cNvSpPr/>
            <p:nvPr/>
          </p:nvSpPr>
          <p:spPr>
            <a:xfrm>
              <a:off x="9945222" y="2066635"/>
              <a:ext cx="317164" cy="317164"/>
            </a:xfrm>
            <a:prstGeom prst="ellipse">
              <a:avLst/>
            </a:prstGeom>
            <a:solidFill>
              <a:schemeClr val="accent4"/>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7" name="Circle">
              <a:extLst>
                <a:ext uri="{FF2B5EF4-FFF2-40B4-BE49-F238E27FC236}">
                  <a16:creationId xmlns:a16="http://schemas.microsoft.com/office/drawing/2014/main" id="{C42CEC81-AFE8-EE44-B029-22DC41B26A13}"/>
                </a:ext>
              </a:extLst>
            </p:cNvPr>
            <p:cNvSpPr/>
            <p:nvPr/>
          </p:nvSpPr>
          <p:spPr>
            <a:xfrm>
              <a:off x="9945222" y="3263210"/>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8" name="Circle">
              <a:extLst>
                <a:ext uri="{FF2B5EF4-FFF2-40B4-BE49-F238E27FC236}">
                  <a16:creationId xmlns:a16="http://schemas.microsoft.com/office/drawing/2014/main" id="{630AA376-F46C-C74D-AD4F-C81B7AADE991}"/>
                </a:ext>
              </a:extLst>
            </p:cNvPr>
            <p:cNvSpPr/>
            <p:nvPr/>
          </p:nvSpPr>
          <p:spPr>
            <a:xfrm>
              <a:off x="9945222" y="2845129"/>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9" name="Circle">
              <a:extLst>
                <a:ext uri="{FF2B5EF4-FFF2-40B4-BE49-F238E27FC236}">
                  <a16:creationId xmlns:a16="http://schemas.microsoft.com/office/drawing/2014/main" id="{7BB4FCEB-42A1-4641-9371-F80072B8510A}"/>
                </a:ext>
              </a:extLst>
            </p:cNvPr>
            <p:cNvSpPr/>
            <p:nvPr/>
          </p:nvSpPr>
          <p:spPr>
            <a:xfrm>
              <a:off x="9945222" y="3695706"/>
              <a:ext cx="317164" cy="317164"/>
            </a:xfrm>
            <a:prstGeom prst="ellipse">
              <a:avLst/>
            </a:prstGeom>
            <a:solidFill>
              <a:schemeClr val="accent5"/>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0" name="Circle">
              <a:extLst>
                <a:ext uri="{FF2B5EF4-FFF2-40B4-BE49-F238E27FC236}">
                  <a16:creationId xmlns:a16="http://schemas.microsoft.com/office/drawing/2014/main" id="{B48B641D-9E9B-404C-9298-A426DB7B15AC}"/>
                </a:ext>
              </a:extLst>
            </p:cNvPr>
            <p:cNvSpPr/>
            <p:nvPr/>
          </p:nvSpPr>
          <p:spPr>
            <a:xfrm>
              <a:off x="9945222" y="4892281"/>
              <a:ext cx="317164" cy="317164"/>
            </a:xfrm>
            <a:prstGeom prst="ellipse">
              <a:avLst/>
            </a:prstGeom>
            <a:solidFill>
              <a:schemeClr val="bg2">
                <a:lumMod val="90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1" name="Circle">
              <a:extLst>
                <a:ext uri="{FF2B5EF4-FFF2-40B4-BE49-F238E27FC236}">
                  <a16:creationId xmlns:a16="http://schemas.microsoft.com/office/drawing/2014/main" id="{D66C5C6D-488C-C441-9186-9CFAF71554D9}"/>
                </a:ext>
              </a:extLst>
            </p:cNvPr>
            <p:cNvSpPr/>
            <p:nvPr/>
          </p:nvSpPr>
          <p:spPr>
            <a:xfrm>
              <a:off x="9945222" y="4474201"/>
              <a:ext cx="317164" cy="317164"/>
            </a:xfrm>
            <a:prstGeom prst="ellipse">
              <a:avLst/>
            </a:prstGeom>
            <a:solidFill>
              <a:schemeClr val="bg2">
                <a:lumMod val="90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2" name="Circle">
              <a:extLst>
                <a:ext uri="{FF2B5EF4-FFF2-40B4-BE49-F238E27FC236}">
                  <a16:creationId xmlns:a16="http://schemas.microsoft.com/office/drawing/2014/main" id="{3E8FA591-7933-5D4D-BD31-8CAF5C966F4E}"/>
                </a:ext>
              </a:extLst>
            </p:cNvPr>
            <p:cNvSpPr/>
            <p:nvPr/>
          </p:nvSpPr>
          <p:spPr>
            <a:xfrm>
              <a:off x="9945222" y="5324778"/>
              <a:ext cx="317164" cy="317164"/>
            </a:xfrm>
            <a:prstGeom prst="ellipse">
              <a:avLst/>
            </a:prstGeom>
            <a:solidFill>
              <a:schemeClr val="bg2">
                <a:lumMod val="90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3" name="Shape">
              <a:extLst>
                <a:ext uri="{FF2B5EF4-FFF2-40B4-BE49-F238E27FC236}">
                  <a16:creationId xmlns:a16="http://schemas.microsoft.com/office/drawing/2014/main" id="{DE527A8C-BAF4-234C-B2EA-35B03952CA42}"/>
                </a:ext>
              </a:extLst>
            </p:cNvPr>
            <p:cNvSpPr/>
            <p:nvPr/>
          </p:nvSpPr>
          <p:spPr>
            <a:xfrm>
              <a:off x="9310893" y="1316974"/>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15"/>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4" name="Shape">
              <a:extLst>
                <a:ext uri="{FF2B5EF4-FFF2-40B4-BE49-F238E27FC236}">
                  <a16:creationId xmlns:a16="http://schemas.microsoft.com/office/drawing/2014/main" id="{62DEC09F-3E96-CC43-94C0-4B2966814665}"/>
                </a:ext>
              </a:extLst>
            </p:cNvPr>
            <p:cNvSpPr/>
            <p:nvPr/>
          </p:nvSpPr>
          <p:spPr>
            <a:xfrm>
              <a:off x="9310893" y="2946045"/>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47"/>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5" name="Shape">
              <a:extLst>
                <a:ext uri="{FF2B5EF4-FFF2-40B4-BE49-F238E27FC236}">
                  <a16:creationId xmlns:a16="http://schemas.microsoft.com/office/drawing/2014/main" id="{F08A0907-5CD6-E640-B524-FFA3C55AC3B1}"/>
                </a:ext>
              </a:extLst>
            </p:cNvPr>
            <p:cNvSpPr/>
            <p:nvPr/>
          </p:nvSpPr>
          <p:spPr>
            <a:xfrm>
              <a:off x="9310893" y="4578298"/>
              <a:ext cx="849138"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15"/>
                    <a:pt x="19473" y="12240"/>
                    <a:pt x="20133" y="1224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16" name="Shape">
              <a:extLst>
                <a:ext uri="{FF2B5EF4-FFF2-40B4-BE49-F238E27FC236}">
                  <a16:creationId xmlns:a16="http://schemas.microsoft.com/office/drawing/2014/main" id="{DE03D917-2534-A140-A38F-D4C33FFE4E80}"/>
                </a:ext>
              </a:extLst>
            </p:cNvPr>
            <p:cNvSpPr/>
            <p:nvPr/>
          </p:nvSpPr>
          <p:spPr>
            <a:xfrm>
              <a:off x="7883652" y="1576471"/>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18764" y="21600"/>
                  </a:moveTo>
                  <a:lnTo>
                    <a:pt x="2836" y="21600"/>
                  </a:lnTo>
                  <a:cubicBezTo>
                    <a:pt x="1271" y="21600"/>
                    <a:pt x="0" y="16761"/>
                    <a:pt x="0" y="10800"/>
                  </a:cubicBezTo>
                  <a:lnTo>
                    <a:pt x="0" y="10800"/>
                  </a:lnTo>
                  <a:cubicBezTo>
                    <a:pt x="0" y="4839"/>
                    <a:pt x="1271" y="0"/>
                    <a:pt x="2836" y="0"/>
                  </a:cubicBezTo>
                  <a:lnTo>
                    <a:pt x="18764" y="0"/>
                  </a:lnTo>
                  <a:cubicBezTo>
                    <a:pt x="20329" y="0"/>
                    <a:pt x="21600" y="4839"/>
                    <a:pt x="21600" y="10800"/>
                  </a:cubicBezTo>
                  <a:lnTo>
                    <a:pt x="21600" y="10800"/>
                  </a:lnTo>
                  <a:cubicBezTo>
                    <a:pt x="21600" y="16831"/>
                    <a:pt x="20329" y="21600"/>
                    <a:pt x="18764" y="21600"/>
                  </a:cubicBezTo>
                  <a:close/>
                </a:path>
              </a:pathLst>
            </a:custGeom>
            <a:solidFill>
              <a:schemeClr val="accent4"/>
            </a:solidFill>
            <a:ln w="12700">
              <a:miter lim="400000"/>
            </a:ln>
          </p:spPr>
          <p:txBody>
            <a:bodyPr lIns="38100" tIns="38100" rIns="38100" bIns="38100" anchor="ctr"/>
            <a:lstStyle/>
            <a:p>
              <a:pPr algn="ctr"/>
              <a:r>
                <a:rPr lang="fr-CA" sz="1400" b="1" dirty="0"/>
                <a:t>LOREM IPSUM</a:t>
              </a:r>
            </a:p>
          </p:txBody>
        </p:sp>
        <p:sp>
          <p:nvSpPr>
            <p:cNvPr id="17" name="Shape">
              <a:extLst>
                <a:ext uri="{FF2B5EF4-FFF2-40B4-BE49-F238E27FC236}">
                  <a16:creationId xmlns:a16="http://schemas.microsoft.com/office/drawing/2014/main" id="{B6D386DB-4458-F24D-A200-70E111CFAB7D}"/>
                </a:ext>
              </a:extLst>
            </p:cNvPr>
            <p:cNvSpPr/>
            <p:nvPr/>
          </p:nvSpPr>
          <p:spPr>
            <a:xfrm>
              <a:off x="7883652" y="3205542"/>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18764" y="21600"/>
                  </a:moveTo>
                  <a:lnTo>
                    <a:pt x="2836" y="21600"/>
                  </a:lnTo>
                  <a:cubicBezTo>
                    <a:pt x="1271" y="21600"/>
                    <a:pt x="0" y="16761"/>
                    <a:pt x="0" y="10800"/>
                  </a:cubicBezTo>
                  <a:lnTo>
                    <a:pt x="0" y="10800"/>
                  </a:lnTo>
                  <a:cubicBezTo>
                    <a:pt x="0" y="4839"/>
                    <a:pt x="1271" y="0"/>
                    <a:pt x="2836" y="0"/>
                  </a:cubicBezTo>
                  <a:lnTo>
                    <a:pt x="18764" y="0"/>
                  </a:lnTo>
                  <a:cubicBezTo>
                    <a:pt x="20329" y="0"/>
                    <a:pt x="21600" y="4839"/>
                    <a:pt x="21600" y="10800"/>
                  </a:cubicBezTo>
                  <a:lnTo>
                    <a:pt x="21600" y="10800"/>
                  </a:lnTo>
                  <a:cubicBezTo>
                    <a:pt x="21600" y="16831"/>
                    <a:pt x="20329" y="21600"/>
                    <a:pt x="18764" y="21600"/>
                  </a:cubicBezTo>
                  <a:close/>
                </a:path>
              </a:pathLst>
            </a:custGeom>
            <a:solidFill>
              <a:schemeClr val="accent5"/>
            </a:solidFill>
            <a:ln w="12700">
              <a:miter lim="400000"/>
            </a:ln>
          </p:spPr>
          <p:txBody>
            <a:bodyPr lIns="38100" tIns="38100" rIns="38100" bIns="38100" anchor="ctr"/>
            <a:lstStyle/>
            <a:p>
              <a:pPr algn="ctr"/>
              <a:r>
                <a:rPr lang="fr-CA" sz="1400" b="1" dirty="0">
                  <a:solidFill>
                    <a:schemeClr val="bg1"/>
                  </a:solidFill>
                </a:rPr>
                <a:t>LOREM IPSUM</a:t>
              </a:r>
            </a:p>
          </p:txBody>
        </p:sp>
        <p:sp>
          <p:nvSpPr>
            <p:cNvPr id="18" name="Shape">
              <a:extLst>
                <a:ext uri="{FF2B5EF4-FFF2-40B4-BE49-F238E27FC236}">
                  <a16:creationId xmlns:a16="http://schemas.microsoft.com/office/drawing/2014/main" id="{CC3323BE-087C-E245-895A-D0AD215C54DD}"/>
                </a:ext>
              </a:extLst>
            </p:cNvPr>
            <p:cNvSpPr/>
            <p:nvPr/>
          </p:nvSpPr>
          <p:spPr>
            <a:xfrm>
              <a:off x="7883652" y="4834613"/>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18764" y="21600"/>
                  </a:moveTo>
                  <a:lnTo>
                    <a:pt x="2836" y="21600"/>
                  </a:lnTo>
                  <a:cubicBezTo>
                    <a:pt x="1271" y="21600"/>
                    <a:pt x="0" y="16761"/>
                    <a:pt x="0" y="10800"/>
                  </a:cubicBezTo>
                  <a:lnTo>
                    <a:pt x="0" y="10800"/>
                  </a:lnTo>
                  <a:cubicBezTo>
                    <a:pt x="0" y="4839"/>
                    <a:pt x="1271" y="0"/>
                    <a:pt x="2836" y="0"/>
                  </a:cubicBezTo>
                  <a:lnTo>
                    <a:pt x="18764" y="0"/>
                  </a:lnTo>
                  <a:cubicBezTo>
                    <a:pt x="20329" y="0"/>
                    <a:pt x="21600" y="4839"/>
                    <a:pt x="21600" y="10800"/>
                  </a:cubicBezTo>
                  <a:lnTo>
                    <a:pt x="21600" y="10800"/>
                  </a:lnTo>
                  <a:cubicBezTo>
                    <a:pt x="21600" y="16831"/>
                    <a:pt x="20329" y="21600"/>
                    <a:pt x="18764" y="21600"/>
                  </a:cubicBezTo>
                  <a:close/>
                </a:path>
              </a:pathLst>
            </a:custGeom>
            <a:solidFill>
              <a:schemeClr val="bg2">
                <a:lumMod val="90000"/>
              </a:schemeClr>
            </a:solidFill>
            <a:ln w="12700">
              <a:miter lim="400000"/>
            </a:ln>
          </p:spPr>
          <p:txBody>
            <a:bodyPr lIns="38100" tIns="38100" rIns="38100" bIns="38100" anchor="ctr"/>
            <a:lstStyle/>
            <a:p>
              <a:pPr algn="ctr"/>
              <a:r>
                <a:rPr lang="fr-CA" sz="1400" b="1" dirty="0"/>
                <a:t>LOREM IPSUM</a:t>
              </a:r>
            </a:p>
          </p:txBody>
        </p:sp>
        <p:sp>
          <p:nvSpPr>
            <p:cNvPr id="19" name="Shape">
              <a:extLst>
                <a:ext uri="{FF2B5EF4-FFF2-40B4-BE49-F238E27FC236}">
                  <a16:creationId xmlns:a16="http://schemas.microsoft.com/office/drawing/2014/main" id="{A222D2C3-399A-4D4F-8F3B-448B44440E74}"/>
                </a:ext>
              </a:extLst>
            </p:cNvPr>
            <p:cNvSpPr/>
            <p:nvPr/>
          </p:nvSpPr>
          <p:spPr>
            <a:xfrm>
              <a:off x="6874493" y="1735053"/>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0" name="Shape">
              <a:extLst>
                <a:ext uri="{FF2B5EF4-FFF2-40B4-BE49-F238E27FC236}">
                  <a16:creationId xmlns:a16="http://schemas.microsoft.com/office/drawing/2014/main" id="{5F517E53-0DB8-EB46-887F-3F892E558CBB}"/>
                </a:ext>
              </a:extLst>
            </p:cNvPr>
            <p:cNvSpPr/>
            <p:nvPr/>
          </p:nvSpPr>
          <p:spPr>
            <a:xfrm>
              <a:off x="6874493" y="4344450"/>
              <a:ext cx="1263062" cy="766966"/>
            </a:xfrm>
            <a:custGeom>
              <a:avLst/>
              <a:gdLst/>
              <a:ahLst/>
              <a:cxnLst>
                <a:cxn ang="0">
                  <a:pos x="wd2" y="hd2"/>
                </a:cxn>
                <a:cxn ang="5400000">
                  <a:pos x="wd2" y="hd2"/>
                </a:cxn>
                <a:cxn ang="10800000">
                  <a:pos x="wd2" y="hd2"/>
                </a:cxn>
                <a:cxn ang="16200000">
                  <a:pos x="wd2" y="hd2"/>
                </a:cxn>
              </a:cxnLst>
              <a:rect l="0" t="0" r="r" b="b"/>
              <a:pathLst>
                <a:path w="21554" h="21600" extrusionOk="0">
                  <a:moveTo>
                    <a:pt x="20296" y="17337"/>
                  </a:moveTo>
                  <a:cubicBezTo>
                    <a:pt x="19755" y="17337"/>
                    <a:pt x="19263" y="17905"/>
                    <a:pt x="19066" y="18677"/>
                  </a:cubicBezTo>
                  <a:lnTo>
                    <a:pt x="12005" y="18677"/>
                  </a:lnTo>
                  <a:lnTo>
                    <a:pt x="689" y="0"/>
                  </a:lnTo>
                  <a:lnTo>
                    <a:pt x="0" y="1137"/>
                  </a:lnTo>
                  <a:lnTo>
                    <a:pt x="11587" y="20260"/>
                  </a:lnTo>
                  <a:lnTo>
                    <a:pt x="19041" y="20260"/>
                  </a:lnTo>
                  <a:cubicBezTo>
                    <a:pt x="19238" y="21072"/>
                    <a:pt x="19706" y="21600"/>
                    <a:pt x="20247" y="21600"/>
                  </a:cubicBezTo>
                  <a:cubicBezTo>
                    <a:pt x="20985" y="21600"/>
                    <a:pt x="21551" y="20626"/>
                    <a:pt x="21551" y="19448"/>
                  </a:cubicBezTo>
                  <a:cubicBezTo>
                    <a:pt x="21600" y="18311"/>
                    <a:pt x="21010" y="17337"/>
                    <a:pt x="20296" y="17337"/>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1" name="Shape">
              <a:extLst>
                <a:ext uri="{FF2B5EF4-FFF2-40B4-BE49-F238E27FC236}">
                  <a16:creationId xmlns:a16="http://schemas.microsoft.com/office/drawing/2014/main" id="{CB246127-49C5-0845-A80E-1C3BA2F9C9B8}"/>
                </a:ext>
              </a:extLst>
            </p:cNvPr>
            <p:cNvSpPr/>
            <p:nvPr/>
          </p:nvSpPr>
          <p:spPr>
            <a:xfrm>
              <a:off x="7335823" y="3349708"/>
              <a:ext cx="804491" cy="152819"/>
            </a:xfrm>
            <a:custGeom>
              <a:avLst/>
              <a:gdLst/>
              <a:ahLst/>
              <a:cxnLst>
                <a:cxn ang="0">
                  <a:pos x="wd2" y="hd2"/>
                </a:cxn>
                <a:cxn ang="5400000">
                  <a:pos x="wd2" y="hd2"/>
                </a:cxn>
                <a:cxn ang="10800000">
                  <a:pos x="wd2" y="hd2"/>
                </a:cxn>
                <a:cxn ang="16200000">
                  <a:pos x="wd2" y="hd2"/>
                </a:cxn>
              </a:cxnLst>
              <a:rect l="0" t="0" r="r" b="b"/>
              <a:pathLst>
                <a:path w="21563" h="21600" extrusionOk="0">
                  <a:moveTo>
                    <a:pt x="19552" y="0"/>
                  </a:moveTo>
                  <a:cubicBezTo>
                    <a:pt x="18702" y="0"/>
                    <a:pt x="17929" y="2853"/>
                    <a:pt x="17620" y="6725"/>
                  </a:cubicBezTo>
                  <a:lnTo>
                    <a:pt x="0" y="6725"/>
                  </a:lnTo>
                  <a:lnTo>
                    <a:pt x="0" y="14875"/>
                  </a:lnTo>
                  <a:lnTo>
                    <a:pt x="17620" y="14875"/>
                  </a:lnTo>
                  <a:cubicBezTo>
                    <a:pt x="17929" y="18951"/>
                    <a:pt x="18663" y="21600"/>
                    <a:pt x="19513" y="21600"/>
                  </a:cubicBezTo>
                  <a:cubicBezTo>
                    <a:pt x="20673" y="21600"/>
                    <a:pt x="21561" y="16710"/>
                    <a:pt x="21561" y="10800"/>
                  </a:cubicBezTo>
                  <a:cubicBezTo>
                    <a:pt x="21600" y="4890"/>
                    <a:pt x="20673" y="0"/>
                    <a:pt x="19552" y="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2" name="Circle">
              <a:extLst>
                <a:ext uri="{FF2B5EF4-FFF2-40B4-BE49-F238E27FC236}">
                  <a16:creationId xmlns:a16="http://schemas.microsoft.com/office/drawing/2014/main" id="{547D44A6-247F-6540-BBD5-6CF642BF9B84}"/>
                </a:ext>
              </a:extLst>
            </p:cNvPr>
            <p:cNvSpPr/>
            <p:nvPr/>
          </p:nvSpPr>
          <p:spPr>
            <a:xfrm>
              <a:off x="1929614" y="4892281"/>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3" name="Circle">
              <a:extLst>
                <a:ext uri="{FF2B5EF4-FFF2-40B4-BE49-F238E27FC236}">
                  <a16:creationId xmlns:a16="http://schemas.microsoft.com/office/drawing/2014/main" id="{37D7C382-14AC-C34C-B3F7-61D3BD1DDAE3}"/>
                </a:ext>
              </a:extLst>
            </p:cNvPr>
            <p:cNvSpPr/>
            <p:nvPr/>
          </p:nvSpPr>
          <p:spPr>
            <a:xfrm>
              <a:off x="1929614" y="5324778"/>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4" name="Circle">
              <a:extLst>
                <a:ext uri="{FF2B5EF4-FFF2-40B4-BE49-F238E27FC236}">
                  <a16:creationId xmlns:a16="http://schemas.microsoft.com/office/drawing/2014/main" id="{9EF677CE-DF6D-D742-A507-D435595FBFB4}"/>
                </a:ext>
              </a:extLst>
            </p:cNvPr>
            <p:cNvSpPr/>
            <p:nvPr/>
          </p:nvSpPr>
          <p:spPr>
            <a:xfrm>
              <a:off x="1929614" y="4474201"/>
              <a:ext cx="317164" cy="317164"/>
            </a:xfrm>
            <a:prstGeom prst="ellipse">
              <a:avLst/>
            </a:prstGeom>
            <a:solidFill>
              <a:schemeClr val="accent3"/>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5" name="Circle">
              <a:extLst>
                <a:ext uri="{FF2B5EF4-FFF2-40B4-BE49-F238E27FC236}">
                  <a16:creationId xmlns:a16="http://schemas.microsoft.com/office/drawing/2014/main" id="{F347D888-8809-664C-981D-4398DE723E11}"/>
                </a:ext>
              </a:extLst>
            </p:cNvPr>
            <p:cNvSpPr/>
            <p:nvPr/>
          </p:nvSpPr>
          <p:spPr>
            <a:xfrm>
              <a:off x="1929614" y="3263210"/>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6" name="Circle">
              <a:extLst>
                <a:ext uri="{FF2B5EF4-FFF2-40B4-BE49-F238E27FC236}">
                  <a16:creationId xmlns:a16="http://schemas.microsoft.com/office/drawing/2014/main" id="{C60371D6-8662-4648-A3B7-65C0D3294683}"/>
                </a:ext>
              </a:extLst>
            </p:cNvPr>
            <p:cNvSpPr/>
            <p:nvPr/>
          </p:nvSpPr>
          <p:spPr>
            <a:xfrm>
              <a:off x="1929614" y="3695706"/>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7" name="Circle">
              <a:extLst>
                <a:ext uri="{FF2B5EF4-FFF2-40B4-BE49-F238E27FC236}">
                  <a16:creationId xmlns:a16="http://schemas.microsoft.com/office/drawing/2014/main" id="{573AA17F-BB3B-E64E-99D7-69ED3C31DF12}"/>
                </a:ext>
              </a:extLst>
            </p:cNvPr>
            <p:cNvSpPr/>
            <p:nvPr/>
          </p:nvSpPr>
          <p:spPr>
            <a:xfrm>
              <a:off x="1929614" y="2845129"/>
              <a:ext cx="317164" cy="317164"/>
            </a:xfrm>
            <a:prstGeom prst="ellipse">
              <a:avLst/>
            </a:prstGeom>
            <a:solidFill>
              <a:schemeClr val="accent6"/>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8" name="Circle">
              <a:extLst>
                <a:ext uri="{FF2B5EF4-FFF2-40B4-BE49-F238E27FC236}">
                  <a16:creationId xmlns:a16="http://schemas.microsoft.com/office/drawing/2014/main" id="{2A60D647-6CA8-144C-9081-22776DE1F415}"/>
                </a:ext>
              </a:extLst>
            </p:cNvPr>
            <p:cNvSpPr/>
            <p:nvPr/>
          </p:nvSpPr>
          <p:spPr>
            <a:xfrm>
              <a:off x="1929614" y="1648555"/>
              <a:ext cx="317164" cy="317164"/>
            </a:xfrm>
            <a:prstGeom prst="ellipse">
              <a:avLst/>
            </a:prstGeom>
            <a:solidFill>
              <a:schemeClr val="accent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9" name="Circle">
              <a:extLst>
                <a:ext uri="{FF2B5EF4-FFF2-40B4-BE49-F238E27FC236}">
                  <a16:creationId xmlns:a16="http://schemas.microsoft.com/office/drawing/2014/main" id="{F370F56A-A6E2-BC48-8946-FBBD3C151F8D}"/>
                </a:ext>
              </a:extLst>
            </p:cNvPr>
            <p:cNvSpPr/>
            <p:nvPr/>
          </p:nvSpPr>
          <p:spPr>
            <a:xfrm>
              <a:off x="1929614" y="2066635"/>
              <a:ext cx="317164" cy="317164"/>
            </a:xfrm>
            <a:prstGeom prst="ellipse">
              <a:avLst/>
            </a:prstGeom>
            <a:solidFill>
              <a:schemeClr val="accent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0" name="Circle">
              <a:extLst>
                <a:ext uri="{FF2B5EF4-FFF2-40B4-BE49-F238E27FC236}">
                  <a16:creationId xmlns:a16="http://schemas.microsoft.com/office/drawing/2014/main" id="{FF43C0F9-41DD-FA46-B27E-ACD0C2CD1365}"/>
                </a:ext>
              </a:extLst>
            </p:cNvPr>
            <p:cNvSpPr/>
            <p:nvPr/>
          </p:nvSpPr>
          <p:spPr>
            <a:xfrm>
              <a:off x="1929614" y="1216058"/>
              <a:ext cx="317164" cy="317164"/>
            </a:xfrm>
            <a:prstGeom prst="ellipse">
              <a:avLst/>
            </a:prstGeom>
            <a:solidFill>
              <a:schemeClr val="accent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1" name="Shape">
              <a:extLst>
                <a:ext uri="{FF2B5EF4-FFF2-40B4-BE49-F238E27FC236}">
                  <a16:creationId xmlns:a16="http://schemas.microsoft.com/office/drawing/2014/main" id="{464225B1-8275-3547-9C1C-D0919D47DFC3}"/>
                </a:ext>
              </a:extLst>
            </p:cNvPr>
            <p:cNvSpPr/>
            <p:nvPr/>
          </p:nvSpPr>
          <p:spPr>
            <a:xfrm>
              <a:off x="2030529" y="4589533"/>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85"/>
                    <a:pt x="2127" y="9360"/>
                    <a:pt x="1467" y="936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2" name="Shape">
              <a:extLst>
                <a:ext uri="{FF2B5EF4-FFF2-40B4-BE49-F238E27FC236}">
                  <a16:creationId xmlns:a16="http://schemas.microsoft.com/office/drawing/2014/main" id="{E47119C2-3D7E-CB4E-AD12-478BC1035518}"/>
                </a:ext>
              </a:extLst>
            </p:cNvPr>
            <p:cNvSpPr/>
            <p:nvPr/>
          </p:nvSpPr>
          <p:spPr>
            <a:xfrm>
              <a:off x="2030529" y="2954845"/>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3" name="Shape">
              <a:extLst>
                <a:ext uri="{FF2B5EF4-FFF2-40B4-BE49-F238E27FC236}">
                  <a16:creationId xmlns:a16="http://schemas.microsoft.com/office/drawing/2014/main" id="{C59D4BE0-C7AF-3B48-8841-5A54FEFF4EAC}"/>
                </a:ext>
              </a:extLst>
            </p:cNvPr>
            <p:cNvSpPr/>
            <p:nvPr/>
          </p:nvSpPr>
          <p:spPr>
            <a:xfrm>
              <a:off x="2030529" y="1328209"/>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4" name="Shape">
              <a:extLst>
                <a:ext uri="{FF2B5EF4-FFF2-40B4-BE49-F238E27FC236}">
                  <a16:creationId xmlns:a16="http://schemas.microsoft.com/office/drawing/2014/main" id="{6D06109A-ECF6-1040-B36D-FDCED55DD93D}"/>
                </a:ext>
              </a:extLst>
            </p:cNvPr>
            <p:cNvSpPr/>
            <p:nvPr/>
          </p:nvSpPr>
          <p:spPr>
            <a:xfrm>
              <a:off x="2621608" y="4834613"/>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solidFill>
              <a:schemeClr val="accent3"/>
            </a:solidFill>
            <a:ln w="12700">
              <a:miter lim="400000"/>
            </a:ln>
          </p:spPr>
          <p:txBody>
            <a:bodyPr lIns="38100" tIns="38100" rIns="38100" bIns="38100" anchor="ctr"/>
            <a:lstStyle/>
            <a:p>
              <a:pPr algn="ctr"/>
              <a:r>
                <a:rPr lang="fr-CA" sz="1400" b="1" dirty="0"/>
                <a:t>LOREM IPSUM</a:t>
              </a:r>
            </a:p>
          </p:txBody>
        </p:sp>
        <p:sp>
          <p:nvSpPr>
            <p:cNvPr id="35" name="Shape">
              <a:extLst>
                <a:ext uri="{FF2B5EF4-FFF2-40B4-BE49-F238E27FC236}">
                  <a16:creationId xmlns:a16="http://schemas.microsoft.com/office/drawing/2014/main" id="{F06F38D1-CC9B-684A-82D9-E9DAD406D5C7}"/>
                </a:ext>
              </a:extLst>
            </p:cNvPr>
            <p:cNvSpPr/>
            <p:nvPr/>
          </p:nvSpPr>
          <p:spPr>
            <a:xfrm>
              <a:off x="2621608" y="3205542"/>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solidFill>
              <a:schemeClr val="accent6"/>
            </a:solidFill>
            <a:ln w="12700">
              <a:miter lim="400000"/>
            </a:ln>
          </p:spPr>
          <p:txBody>
            <a:bodyPr lIns="38100" tIns="38100" rIns="38100" bIns="38100" anchor="ctr"/>
            <a:lstStyle/>
            <a:p>
              <a:pPr algn="ctr"/>
              <a:r>
                <a:rPr lang="fr-CA" sz="1400" b="1" dirty="0"/>
                <a:t>LOREM IPSUM</a:t>
              </a:r>
            </a:p>
          </p:txBody>
        </p:sp>
        <p:sp>
          <p:nvSpPr>
            <p:cNvPr id="36" name="Shape">
              <a:extLst>
                <a:ext uri="{FF2B5EF4-FFF2-40B4-BE49-F238E27FC236}">
                  <a16:creationId xmlns:a16="http://schemas.microsoft.com/office/drawing/2014/main" id="{A807B340-4D19-E54B-9E7C-0D7656E1D855}"/>
                </a:ext>
              </a:extLst>
            </p:cNvPr>
            <p:cNvSpPr/>
            <p:nvPr/>
          </p:nvSpPr>
          <p:spPr>
            <a:xfrm>
              <a:off x="2621608" y="1576471"/>
              <a:ext cx="1691064" cy="444029"/>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solidFill>
              <a:schemeClr val="accent2"/>
            </a:solidFill>
            <a:ln w="12700">
              <a:miter lim="400000"/>
            </a:ln>
          </p:spPr>
          <p:txBody>
            <a:bodyPr lIns="38100" tIns="38100" rIns="38100" bIns="38100" anchor="ctr"/>
            <a:lstStyle/>
            <a:p>
              <a:pPr algn="ctr"/>
              <a:r>
                <a:rPr lang="fr-CA" sz="1400" b="1" dirty="0"/>
                <a:t>LOREM IPSUM</a:t>
              </a:r>
              <a:endParaRPr sz="1400" b="1" dirty="0"/>
            </a:p>
          </p:txBody>
        </p:sp>
        <p:sp>
          <p:nvSpPr>
            <p:cNvPr id="37" name="Shape">
              <a:extLst>
                <a:ext uri="{FF2B5EF4-FFF2-40B4-BE49-F238E27FC236}">
                  <a16:creationId xmlns:a16="http://schemas.microsoft.com/office/drawing/2014/main" id="{A6573E99-A932-3547-BB67-024D1758D5E2}"/>
                </a:ext>
              </a:extLst>
            </p:cNvPr>
            <p:cNvSpPr/>
            <p:nvPr/>
          </p:nvSpPr>
          <p:spPr>
            <a:xfrm>
              <a:off x="4048847" y="4344450"/>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9581" y="18636"/>
                  </a:moveTo>
                  <a:lnTo>
                    <a:pt x="2512" y="18636"/>
                  </a:lnTo>
                  <a:cubicBezTo>
                    <a:pt x="2315" y="17824"/>
                    <a:pt x="1847" y="17296"/>
                    <a:pt x="1305" y="17296"/>
                  </a:cubicBezTo>
                  <a:cubicBezTo>
                    <a:pt x="566" y="17296"/>
                    <a:pt x="0" y="18271"/>
                    <a:pt x="0" y="19448"/>
                  </a:cubicBezTo>
                  <a:cubicBezTo>
                    <a:pt x="0" y="20666"/>
                    <a:pt x="591" y="21600"/>
                    <a:pt x="1305" y="21600"/>
                  </a:cubicBezTo>
                  <a:cubicBezTo>
                    <a:pt x="1847" y="21600"/>
                    <a:pt x="2340" y="21032"/>
                    <a:pt x="2537" y="20260"/>
                  </a:cubicBezTo>
                  <a:lnTo>
                    <a:pt x="10000" y="20260"/>
                  </a:lnTo>
                  <a:lnTo>
                    <a:pt x="21600" y="1137"/>
                  </a:lnTo>
                  <a:lnTo>
                    <a:pt x="20910" y="0"/>
                  </a:lnTo>
                  <a:lnTo>
                    <a:pt x="9581" y="18636"/>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8" name="Shape">
              <a:extLst>
                <a:ext uri="{FF2B5EF4-FFF2-40B4-BE49-F238E27FC236}">
                  <a16:creationId xmlns:a16="http://schemas.microsoft.com/office/drawing/2014/main" id="{92EA9797-2E59-2544-BA0D-25251E17FCD0}"/>
                </a:ext>
              </a:extLst>
            </p:cNvPr>
            <p:cNvSpPr/>
            <p:nvPr/>
          </p:nvSpPr>
          <p:spPr>
            <a:xfrm>
              <a:off x="4048847" y="1735053"/>
              <a:ext cx="1263062" cy="766966"/>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9" name="Shape">
              <a:extLst>
                <a:ext uri="{FF2B5EF4-FFF2-40B4-BE49-F238E27FC236}">
                  <a16:creationId xmlns:a16="http://schemas.microsoft.com/office/drawing/2014/main" id="{D5CE67A0-A680-E748-B4DB-DA2E2B1971E5}"/>
                </a:ext>
              </a:extLst>
            </p:cNvPr>
            <p:cNvSpPr/>
            <p:nvPr/>
          </p:nvSpPr>
          <p:spPr>
            <a:xfrm>
              <a:off x="4048848" y="3349708"/>
              <a:ext cx="804489" cy="152819"/>
            </a:xfrm>
            <a:custGeom>
              <a:avLst/>
              <a:gdLst/>
              <a:ahLst/>
              <a:cxnLst>
                <a:cxn ang="0">
                  <a:pos x="wd2" y="hd2"/>
                </a:cxn>
                <a:cxn ang="5400000">
                  <a:pos x="wd2" y="hd2"/>
                </a:cxn>
                <a:cxn ang="10800000">
                  <a:pos x="wd2" y="hd2"/>
                </a:cxn>
                <a:cxn ang="16200000">
                  <a:pos x="wd2" y="hd2"/>
                </a:cxn>
              </a:cxnLst>
              <a:rect l="0" t="0" r="r" b="b"/>
              <a:pathLst>
                <a:path w="21563" h="21600" extrusionOk="0">
                  <a:moveTo>
                    <a:pt x="2011" y="21600"/>
                  </a:moveTo>
                  <a:cubicBezTo>
                    <a:pt x="2861" y="21600"/>
                    <a:pt x="3634" y="18747"/>
                    <a:pt x="3943" y="14875"/>
                  </a:cubicBezTo>
                  <a:lnTo>
                    <a:pt x="21563" y="14875"/>
                  </a:lnTo>
                  <a:lnTo>
                    <a:pt x="21563" y="6725"/>
                  </a:lnTo>
                  <a:lnTo>
                    <a:pt x="3943" y="6725"/>
                  </a:lnTo>
                  <a:cubicBezTo>
                    <a:pt x="3634" y="2649"/>
                    <a:pt x="2900" y="0"/>
                    <a:pt x="2050" y="0"/>
                  </a:cubicBezTo>
                  <a:cubicBezTo>
                    <a:pt x="890" y="0"/>
                    <a:pt x="2" y="4890"/>
                    <a:pt x="2" y="10800"/>
                  </a:cubicBezTo>
                  <a:cubicBezTo>
                    <a:pt x="-37" y="16709"/>
                    <a:pt x="890" y="21600"/>
                    <a:pt x="2011" y="21600"/>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40" name="Shape">
              <a:extLst>
                <a:ext uri="{FF2B5EF4-FFF2-40B4-BE49-F238E27FC236}">
                  <a16:creationId xmlns:a16="http://schemas.microsoft.com/office/drawing/2014/main" id="{3E790A31-091C-A942-9A9E-85DC86EE0187}"/>
                </a:ext>
              </a:extLst>
            </p:cNvPr>
            <p:cNvSpPr/>
            <p:nvPr/>
          </p:nvSpPr>
          <p:spPr>
            <a:xfrm>
              <a:off x="4798508" y="2109884"/>
              <a:ext cx="2623816" cy="26238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2" y="21600"/>
                    <a:pt x="0" y="16758"/>
                    <a:pt x="0" y="10800"/>
                  </a:cubicBezTo>
                  <a:cubicBezTo>
                    <a:pt x="0" y="4842"/>
                    <a:pt x="4842" y="0"/>
                    <a:pt x="10800" y="0"/>
                  </a:cubicBezTo>
                  <a:cubicBezTo>
                    <a:pt x="16758" y="0"/>
                    <a:pt x="21600" y="4842"/>
                    <a:pt x="21600" y="10800"/>
                  </a:cubicBezTo>
                  <a:cubicBezTo>
                    <a:pt x="21600" y="16758"/>
                    <a:pt x="16758" y="21600"/>
                    <a:pt x="10800" y="21600"/>
                  </a:cubicBezTo>
                  <a:close/>
                  <a:moveTo>
                    <a:pt x="10800" y="1412"/>
                  </a:moveTo>
                  <a:cubicBezTo>
                    <a:pt x="5625" y="1412"/>
                    <a:pt x="1424" y="5614"/>
                    <a:pt x="1424" y="10788"/>
                  </a:cubicBezTo>
                  <a:cubicBezTo>
                    <a:pt x="1424" y="15963"/>
                    <a:pt x="5625" y="20164"/>
                    <a:pt x="10800" y="20164"/>
                  </a:cubicBezTo>
                  <a:cubicBezTo>
                    <a:pt x="15975" y="20164"/>
                    <a:pt x="20176" y="15963"/>
                    <a:pt x="20176" y="10788"/>
                  </a:cubicBezTo>
                  <a:cubicBezTo>
                    <a:pt x="20176" y="5614"/>
                    <a:pt x="15975" y="1412"/>
                    <a:pt x="10800" y="1412"/>
                  </a:cubicBez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41" name="Circle">
              <a:extLst>
                <a:ext uri="{FF2B5EF4-FFF2-40B4-BE49-F238E27FC236}">
                  <a16:creationId xmlns:a16="http://schemas.microsoft.com/office/drawing/2014/main" id="{DDC8DF1D-5C40-264A-8734-CFF555E63E50}"/>
                </a:ext>
              </a:extLst>
            </p:cNvPr>
            <p:cNvSpPr/>
            <p:nvPr/>
          </p:nvSpPr>
          <p:spPr>
            <a:xfrm>
              <a:off x="5086841" y="2398216"/>
              <a:ext cx="2064795" cy="2064799"/>
            </a:xfrm>
            <a:prstGeom prst="ellipse">
              <a:avLst/>
            </a:prstGeom>
            <a:solidFill>
              <a:srgbClr val="F1F1F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62" name="TextBox 61">
              <a:extLst>
                <a:ext uri="{FF2B5EF4-FFF2-40B4-BE49-F238E27FC236}">
                  <a16:creationId xmlns:a16="http://schemas.microsoft.com/office/drawing/2014/main" id="{92E2D954-744A-9942-ACA4-97ABAD415A0D}"/>
                </a:ext>
              </a:extLst>
            </p:cNvPr>
            <p:cNvSpPr txBox="1"/>
            <p:nvPr/>
          </p:nvSpPr>
          <p:spPr>
            <a:xfrm>
              <a:off x="5430611" y="3269749"/>
              <a:ext cx="1330778" cy="954107"/>
            </a:xfrm>
            <a:prstGeom prst="rect">
              <a:avLst/>
            </a:prstGeom>
            <a:noFill/>
          </p:spPr>
          <p:txBody>
            <a:bodyPr wrap="square" lIns="0" rIns="0" rtlCol="0" anchor="b">
              <a:spAutoFit/>
            </a:bodyPr>
            <a:lstStyle/>
            <a:p>
              <a:pPr algn="ctr"/>
              <a:r>
                <a:rPr lang="en-US" sz="2800" b="1" noProof="1"/>
                <a:t>Lorem Ipsum</a:t>
              </a:r>
            </a:p>
          </p:txBody>
        </p:sp>
      </p:grpSp>
      <p:grpSp>
        <p:nvGrpSpPr>
          <p:cNvPr id="3" name="Graphic 60" descr="Business Growth">
            <a:extLst>
              <a:ext uri="{FF2B5EF4-FFF2-40B4-BE49-F238E27FC236}">
                <a16:creationId xmlns:a16="http://schemas.microsoft.com/office/drawing/2014/main" id="{C4F6D2BD-B82A-B148-A1E6-2BA0CAF3E3C1}"/>
              </a:ext>
            </a:extLst>
          </p:cNvPr>
          <p:cNvGrpSpPr/>
          <p:nvPr/>
        </p:nvGrpSpPr>
        <p:grpSpPr>
          <a:xfrm>
            <a:off x="5638800" y="2488845"/>
            <a:ext cx="914400" cy="914400"/>
            <a:chOff x="5679581" y="2488845"/>
            <a:chExt cx="914400" cy="914400"/>
          </a:xfrm>
        </p:grpSpPr>
        <p:sp>
          <p:nvSpPr>
            <p:cNvPr id="60" name="Freeform: Shape 59">
              <a:extLst>
                <a:ext uri="{FF2B5EF4-FFF2-40B4-BE49-F238E27FC236}">
                  <a16:creationId xmlns:a16="http://schemas.microsoft.com/office/drawing/2014/main" id="{2E3BE361-6879-4EF8-BD3A-667205D34D69}"/>
                </a:ext>
              </a:extLst>
            </p:cNvPr>
            <p:cNvSpPr/>
            <p:nvPr/>
          </p:nvSpPr>
          <p:spPr>
            <a:xfrm>
              <a:off x="5745303" y="2791263"/>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solidFill>
              <a:srgbClr val="000000"/>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EF81FDA-D81B-41C6-B62B-075F6AE2E76E}"/>
                </a:ext>
              </a:extLst>
            </p:cNvPr>
            <p:cNvSpPr/>
            <p:nvPr/>
          </p:nvSpPr>
          <p:spPr>
            <a:xfrm>
              <a:off x="5803406" y="263172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rgbClr val="000000"/>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613F426-1224-45B6-ABE9-528C797979CA}"/>
                </a:ext>
              </a:extLst>
            </p:cNvPr>
            <p:cNvSpPr/>
            <p:nvPr/>
          </p:nvSpPr>
          <p:spPr>
            <a:xfrm>
              <a:off x="5736872" y="2736497"/>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solidFill>
              <a:srgbClr val="000000"/>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F398D58-037E-44D4-9E62-6BE57ED7046E}"/>
                </a:ext>
              </a:extLst>
            </p:cNvPr>
            <p:cNvSpPr/>
            <p:nvPr/>
          </p:nvSpPr>
          <p:spPr>
            <a:xfrm>
              <a:off x="6184310" y="263172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rgbClr val="000000"/>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F5A07D8-8C92-47D0-BD03-1499D6C72991}"/>
                </a:ext>
              </a:extLst>
            </p:cNvPr>
            <p:cNvSpPr/>
            <p:nvPr/>
          </p:nvSpPr>
          <p:spPr>
            <a:xfrm>
              <a:off x="5993525" y="263172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rgbClr val="000000"/>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62443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EE3B03-8A9D-4A65-BAEA-56D4661CB212}"/>
              </a:ext>
            </a:extLst>
          </p:cNvPr>
          <p:cNvCxnSpPr>
            <a:stCxn id="6" idx="4"/>
            <a:endCxn id="86" idx="0"/>
          </p:cNvCxnSpPr>
          <p:nvPr/>
        </p:nvCxnSpPr>
        <p:spPr>
          <a:xfrm>
            <a:off x="7319122" y="1968064"/>
            <a:ext cx="0" cy="3312085"/>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a:t>8 Banners Menu for PowerPoint</a:t>
            </a:r>
          </a:p>
        </p:txBody>
      </p:sp>
      <p:sp>
        <p:nvSpPr>
          <p:cNvPr id="6" name="Oval 5">
            <a:extLst>
              <a:ext uri="{FF2B5EF4-FFF2-40B4-BE49-F238E27FC236}">
                <a16:creationId xmlns:a16="http://schemas.microsoft.com/office/drawing/2014/main" id="{96ACFC85-5007-4038-8688-4868B38587D1}"/>
              </a:ext>
            </a:extLst>
          </p:cNvPr>
          <p:cNvSpPr/>
          <p:nvPr/>
        </p:nvSpPr>
        <p:spPr>
          <a:xfrm>
            <a:off x="7200619" y="1731059"/>
            <a:ext cx="237005" cy="2370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51F05F36-1AB5-488A-B787-21ED2444A187}"/>
              </a:ext>
            </a:extLst>
          </p:cNvPr>
          <p:cNvSpPr/>
          <p:nvPr/>
        </p:nvSpPr>
        <p:spPr>
          <a:xfrm>
            <a:off x="7200619" y="2914089"/>
            <a:ext cx="237005" cy="2370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5796F69-D836-4C00-B241-DA158845053F}"/>
              </a:ext>
            </a:extLst>
          </p:cNvPr>
          <p:cNvSpPr/>
          <p:nvPr/>
        </p:nvSpPr>
        <p:spPr>
          <a:xfrm>
            <a:off x="7200619" y="4097119"/>
            <a:ext cx="237005" cy="237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9FE6A796-476C-4211-9FF9-261D99D10C2B}"/>
              </a:ext>
            </a:extLst>
          </p:cNvPr>
          <p:cNvSpPr/>
          <p:nvPr/>
        </p:nvSpPr>
        <p:spPr>
          <a:xfrm>
            <a:off x="7200619" y="5280149"/>
            <a:ext cx="237005" cy="2370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BE5CB28-8BC5-43A9-82C9-92B6A5D11FAB}"/>
              </a:ext>
            </a:extLst>
          </p:cNvPr>
          <p:cNvCxnSpPr>
            <a:cxnSpLocks/>
          </p:cNvCxnSpPr>
          <p:nvPr/>
        </p:nvCxnSpPr>
        <p:spPr>
          <a:xfrm>
            <a:off x="6862763" y="3624106"/>
            <a:ext cx="456358" cy="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D62DBE7A-B394-407B-848F-F63F9A3BC158}"/>
              </a:ext>
            </a:extLst>
          </p:cNvPr>
          <p:cNvCxnSpPr/>
          <p:nvPr/>
        </p:nvCxnSpPr>
        <p:spPr>
          <a:xfrm flipV="1">
            <a:off x="4872878" y="1968064"/>
            <a:ext cx="0" cy="3312085"/>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88" name="Oval 87">
            <a:extLst>
              <a:ext uri="{FF2B5EF4-FFF2-40B4-BE49-F238E27FC236}">
                <a16:creationId xmlns:a16="http://schemas.microsoft.com/office/drawing/2014/main" id="{EB62CF98-04E9-46C3-AD01-C68EAED42249}"/>
              </a:ext>
            </a:extLst>
          </p:cNvPr>
          <p:cNvSpPr/>
          <p:nvPr/>
        </p:nvSpPr>
        <p:spPr>
          <a:xfrm rot="10800000">
            <a:off x="4754376" y="5280149"/>
            <a:ext cx="237005" cy="237005"/>
          </a:xfrm>
          <a:prstGeom prst="ellipse">
            <a:avLst/>
          </a:prstGeom>
          <a:solidFill>
            <a:srgbClr val="EB1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C1093E01-8044-4996-AB34-9D300FCF49AE}"/>
              </a:ext>
            </a:extLst>
          </p:cNvPr>
          <p:cNvSpPr/>
          <p:nvPr/>
        </p:nvSpPr>
        <p:spPr>
          <a:xfrm rot="10800000">
            <a:off x="4754376" y="4097119"/>
            <a:ext cx="237005" cy="23700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62F6368-7357-452D-AAD7-6B0527F2DF9C}"/>
              </a:ext>
            </a:extLst>
          </p:cNvPr>
          <p:cNvSpPr/>
          <p:nvPr/>
        </p:nvSpPr>
        <p:spPr>
          <a:xfrm rot="10800000">
            <a:off x="4754376" y="2914089"/>
            <a:ext cx="237005" cy="2370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842F2CA0-E5C7-4AD4-A1BA-19F435B08A28}"/>
              </a:ext>
            </a:extLst>
          </p:cNvPr>
          <p:cNvSpPr/>
          <p:nvPr/>
        </p:nvSpPr>
        <p:spPr>
          <a:xfrm rot="10800000">
            <a:off x="4754376" y="1731059"/>
            <a:ext cx="237005" cy="2370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9E186F2C-73F1-4FF1-AE76-4A4A4A5882C5}"/>
              </a:ext>
            </a:extLst>
          </p:cNvPr>
          <p:cNvCxnSpPr/>
          <p:nvPr/>
        </p:nvCxnSpPr>
        <p:spPr>
          <a:xfrm rot="10800000" flipV="1">
            <a:off x="4872879" y="3624105"/>
            <a:ext cx="456358" cy="1"/>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25B489D2-2CC4-4A0A-8471-A30E679359DA}"/>
              </a:ext>
            </a:extLst>
          </p:cNvPr>
          <p:cNvGrpSpPr/>
          <p:nvPr/>
        </p:nvGrpSpPr>
        <p:grpSpPr>
          <a:xfrm>
            <a:off x="7904680" y="1381156"/>
            <a:ext cx="3195918" cy="936812"/>
            <a:chOff x="5692588" y="1560606"/>
            <a:chExt cx="3195918" cy="936812"/>
          </a:xfrm>
        </p:grpSpPr>
        <p:sp>
          <p:nvSpPr>
            <p:cNvPr id="33" name="Rectangle: Rounded Corners 32">
              <a:extLst>
                <a:ext uri="{FF2B5EF4-FFF2-40B4-BE49-F238E27FC236}">
                  <a16:creationId xmlns:a16="http://schemas.microsoft.com/office/drawing/2014/main" id="{D6391E66-8D4E-443D-AC84-AB2DDD9413F4}"/>
                </a:ext>
              </a:extLst>
            </p:cNvPr>
            <p:cNvSpPr/>
            <p:nvPr/>
          </p:nvSpPr>
          <p:spPr>
            <a:xfrm>
              <a:off x="5800164" y="1625600"/>
              <a:ext cx="3088342" cy="806824"/>
            </a:xfrm>
            <a:prstGeom prst="roundRect">
              <a:avLst>
                <a:gd name="adj" fmla="val 50000"/>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1328DEE-64E0-4057-9564-2A7A73682C07}"/>
                </a:ext>
              </a:extLst>
            </p:cNvPr>
            <p:cNvSpPr/>
            <p:nvPr/>
          </p:nvSpPr>
          <p:spPr>
            <a:xfrm>
              <a:off x="6279776" y="1780241"/>
              <a:ext cx="2420879" cy="49754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a:t>
              </a:r>
            </a:p>
          </p:txBody>
        </p:sp>
        <p:sp>
          <p:nvSpPr>
            <p:cNvPr id="35" name="Oval 34">
              <a:extLst>
                <a:ext uri="{FF2B5EF4-FFF2-40B4-BE49-F238E27FC236}">
                  <a16:creationId xmlns:a16="http://schemas.microsoft.com/office/drawing/2014/main" id="{9BF2375C-B24E-42E1-A2CB-39E4656FC0AB}"/>
                </a:ext>
              </a:extLst>
            </p:cNvPr>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099A731-B5C7-4F93-A3D6-6483DB997CEB}"/>
                </a:ext>
              </a:extLst>
            </p:cNvPr>
            <p:cNvSpPr/>
            <p:nvPr/>
          </p:nvSpPr>
          <p:spPr>
            <a:xfrm>
              <a:off x="5692588" y="1625600"/>
              <a:ext cx="806824" cy="806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5</a:t>
              </a:r>
            </a:p>
          </p:txBody>
        </p:sp>
      </p:grpSp>
      <p:grpSp>
        <p:nvGrpSpPr>
          <p:cNvPr id="39" name="Group 38">
            <a:extLst>
              <a:ext uri="{FF2B5EF4-FFF2-40B4-BE49-F238E27FC236}">
                <a16:creationId xmlns:a16="http://schemas.microsoft.com/office/drawing/2014/main" id="{FC15EDA3-6A8C-46AD-8399-97EB8D372768}"/>
              </a:ext>
            </a:extLst>
          </p:cNvPr>
          <p:cNvGrpSpPr/>
          <p:nvPr/>
        </p:nvGrpSpPr>
        <p:grpSpPr>
          <a:xfrm>
            <a:off x="7904680" y="2564186"/>
            <a:ext cx="3195918" cy="936812"/>
            <a:chOff x="5692588" y="1560606"/>
            <a:chExt cx="3195918" cy="936812"/>
          </a:xfrm>
        </p:grpSpPr>
        <p:sp>
          <p:nvSpPr>
            <p:cNvPr id="40" name="Rectangle: Rounded Corners 39">
              <a:extLst>
                <a:ext uri="{FF2B5EF4-FFF2-40B4-BE49-F238E27FC236}">
                  <a16:creationId xmlns:a16="http://schemas.microsoft.com/office/drawing/2014/main" id="{EF7DAA5C-5564-4158-B938-3E3452D86A0E}"/>
                </a:ext>
              </a:extLst>
            </p:cNvPr>
            <p:cNvSpPr/>
            <p:nvPr/>
          </p:nvSpPr>
          <p:spPr>
            <a:xfrm>
              <a:off x="5800164" y="1625600"/>
              <a:ext cx="3088342" cy="806824"/>
            </a:xfrm>
            <a:prstGeom prst="roundRect">
              <a:avLst>
                <a:gd name="adj" fmla="val 50000"/>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C997F90-A564-40CB-B6BC-8A968C77CA0C}"/>
                </a:ext>
              </a:extLst>
            </p:cNvPr>
            <p:cNvSpPr/>
            <p:nvPr/>
          </p:nvSpPr>
          <p:spPr>
            <a:xfrm>
              <a:off x="6279776" y="1780241"/>
              <a:ext cx="2420879" cy="4975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a:t>
              </a:r>
            </a:p>
          </p:txBody>
        </p:sp>
        <p:sp>
          <p:nvSpPr>
            <p:cNvPr id="42" name="Oval 41">
              <a:extLst>
                <a:ext uri="{FF2B5EF4-FFF2-40B4-BE49-F238E27FC236}">
                  <a16:creationId xmlns:a16="http://schemas.microsoft.com/office/drawing/2014/main" id="{9ECCCC11-F355-49CA-9FEC-D7D765F56BE2}"/>
                </a:ext>
              </a:extLst>
            </p:cNvPr>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ADA7973-EB39-4757-A689-EB64D685ACED}"/>
                </a:ext>
              </a:extLst>
            </p:cNvPr>
            <p:cNvSpPr/>
            <p:nvPr/>
          </p:nvSpPr>
          <p:spPr>
            <a:xfrm>
              <a:off x="5692588" y="1625600"/>
              <a:ext cx="806824" cy="8068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6</a:t>
              </a:r>
            </a:p>
          </p:txBody>
        </p:sp>
      </p:grpSp>
      <p:grpSp>
        <p:nvGrpSpPr>
          <p:cNvPr id="74" name="Group 73">
            <a:extLst>
              <a:ext uri="{FF2B5EF4-FFF2-40B4-BE49-F238E27FC236}">
                <a16:creationId xmlns:a16="http://schemas.microsoft.com/office/drawing/2014/main" id="{6A968ABF-D362-4FD0-B330-BFB4C2906CAA}"/>
              </a:ext>
            </a:extLst>
          </p:cNvPr>
          <p:cNvGrpSpPr/>
          <p:nvPr/>
        </p:nvGrpSpPr>
        <p:grpSpPr>
          <a:xfrm>
            <a:off x="7904680" y="3747216"/>
            <a:ext cx="3195918" cy="936812"/>
            <a:chOff x="5692588" y="1560606"/>
            <a:chExt cx="3195918" cy="936812"/>
          </a:xfrm>
        </p:grpSpPr>
        <p:sp>
          <p:nvSpPr>
            <p:cNvPr id="75" name="Rectangle: Rounded Corners 74">
              <a:extLst>
                <a:ext uri="{FF2B5EF4-FFF2-40B4-BE49-F238E27FC236}">
                  <a16:creationId xmlns:a16="http://schemas.microsoft.com/office/drawing/2014/main" id="{8D4F3653-381C-442F-A7FA-3C7A6CC00AF1}"/>
                </a:ext>
              </a:extLst>
            </p:cNvPr>
            <p:cNvSpPr/>
            <p:nvPr/>
          </p:nvSpPr>
          <p:spPr>
            <a:xfrm>
              <a:off x="5800164" y="1625600"/>
              <a:ext cx="3088342" cy="806824"/>
            </a:xfrm>
            <a:prstGeom prst="roundRect">
              <a:avLst>
                <a:gd name="adj" fmla="val 50000"/>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BD50A0A0-2FA1-49D0-8886-3E757F666345}"/>
                </a:ext>
              </a:extLst>
            </p:cNvPr>
            <p:cNvSpPr/>
            <p:nvPr/>
          </p:nvSpPr>
          <p:spPr>
            <a:xfrm>
              <a:off x="6279776" y="1780241"/>
              <a:ext cx="2420879" cy="49754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a:t>
              </a:r>
            </a:p>
          </p:txBody>
        </p:sp>
        <p:sp>
          <p:nvSpPr>
            <p:cNvPr id="77" name="Oval 76">
              <a:extLst>
                <a:ext uri="{FF2B5EF4-FFF2-40B4-BE49-F238E27FC236}">
                  <a16:creationId xmlns:a16="http://schemas.microsoft.com/office/drawing/2014/main" id="{5502FCE7-DDB5-40C5-8BAE-25BF0A90D05A}"/>
                </a:ext>
              </a:extLst>
            </p:cNvPr>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92B0DEC-FAAA-4D26-8F4B-2CD9CD11400F}"/>
                </a:ext>
              </a:extLst>
            </p:cNvPr>
            <p:cNvSpPr/>
            <p:nvPr/>
          </p:nvSpPr>
          <p:spPr>
            <a:xfrm>
              <a:off x="5692588" y="1625600"/>
              <a:ext cx="806824" cy="806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7</a:t>
              </a:r>
            </a:p>
          </p:txBody>
        </p:sp>
      </p:grpSp>
      <p:grpSp>
        <p:nvGrpSpPr>
          <p:cNvPr id="79" name="Group 78">
            <a:extLst>
              <a:ext uri="{FF2B5EF4-FFF2-40B4-BE49-F238E27FC236}">
                <a16:creationId xmlns:a16="http://schemas.microsoft.com/office/drawing/2014/main" id="{8137010F-35CB-4EAE-972A-F922A05FF84E}"/>
              </a:ext>
            </a:extLst>
          </p:cNvPr>
          <p:cNvGrpSpPr/>
          <p:nvPr/>
        </p:nvGrpSpPr>
        <p:grpSpPr>
          <a:xfrm>
            <a:off x="7904680" y="4930246"/>
            <a:ext cx="3195918" cy="936812"/>
            <a:chOff x="5692588" y="1560606"/>
            <a:chExt cx="3195918" cy="936812"/>
          </a:xfrm>
        </p:grpSpPr>
        <p:sp>
          <p:nvSpPr>
            <p:cNvPr id="80" name="Rectangle: Rounded Corners 79">
              <a:extLst>
                <a:ext uri="{FF2B5EF4-FFF2-40B4-BE49-F238E27FC236}">
                  <a16:creationId xmlns:a16="http://schemas.microsoft.com/office/drawing/2014/main" id="{B74692EB-ACEE-4830-A415-6B5A53B43E4A}"/>
                </a:ext>
              </a:extLst>
            </p:cNvPr>
            <p:cNvSpPr/>
            <p:nvPr/>
          </p:nvSpPr>
          <p:spPr>
            <a:xfrm>
              <a:off x="5800164" y="1625600"/>
              <a:ext cx="3088342" cy="806824"/>
            </a:xfrm>
            <a:prstGeom prst="roundRect">
              <a:avLst>
                <a:gd name="adj" fmla="val 50000"/>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4AE7060D-8CF6-475E-9EC7-EFAF95D4B7A6}"/>
                </a:ext>
              </a:extLst>
            </p:cNvPr>
            <p:cNvSpPr/>
            <p:nvPr/>
          </p:nvSpPr>
          <p:spPr>
            <a:xfrm>
              <a:off x="6279776" y="1780241"/>
              <a:ext cx="2420879" cy="49754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a:t>
              </a:r>
            </a:p>
          </p:txBody>
        </p:sp>
        <p:sp>
          <p:nvSpPr>
            <p:cNvPr id="82" name="Oval 81">
              <a:extLst>
                <a:ext uri="{FF2B5EF4-FFF2-40B4-BE49-F238E27FC236}">
                  <a16:creationId xmlns:a16="http://schemas.microsoft.com/office/drawing/2014/main" id="{B1F29ED1-C215-4A40-BB22-FF444A14D805}"/>
                </a:ext>
              </a:extLst>
            </p:cNvPr>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84E7E42-05F7-40B0-AB4B-08534857300F}"/>
                </a:ext>
              </a:extLst>
            </p:cNvPr>
            <p:cNvSpPr/>
            <p:nvPr/>
          </p:nvSpPr>
          <p:spPr>
            <a:xfrm>
              <a:off x="5692588" y="1625600"/>
              <a:ext cx="806824" cy="80682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8</a:t>
              </a:r>
            </a:p>
          </p:txBody>
        </p:sp>
      </p:grpSp>
      <p:grpSp>
        <p:nvGrpSpPr>
          <p:cNvPr id="95" name="Group 94">
            <a:extLst>
              <a:ext uri="{FF2B5EF4-FFF2-40B4-BE49-F238E27FC236}">
                <a16:creationId xmlns:a16="http://schemas.microsoft.com/office/drawing/2014/main" id="{DC9FC2B3-E9FF-4D14-AE08-3BCBC4BA960D}"/>
              </a:ext>
            </a:extLst>
          </p:cNvPr>
          <p:cNvGrpSpPr/>
          <p:nvPr/>
        </p:nvGrpSpPr>
        <p:grpSpPr>
          <a:xfrm flipH="1">
            <a:off x="1091402" y="1381156"/>
            <a:ext cx="3200400" cy="936812"/>
            <a:chOff x="5692588" y="1560606"/>
            <a:chExt cx="3195918" cy="936812"/>
          </a:xfrm>
        </p:grpSpPr>
        <p:sp>
          <p:nvSpPr>
            <p:cNvPr id="111" name="Rectangle: Rounded Corners 110">
              <a:extLst>
                <a:ext uri="{FF2B5EF4-FFF2-40B4-BE49-F238E27FC236}">
                  <a16:creationId xmlns:a16="http://schemas.microsoft.com/office/drawing/2014/main" id="{1EA6C376-E8B3-431B-863E-51A2C872A7EA}"/>
                </a:ext>
              </a:extLst>
            </p:cNvPr>
            <p:cNvSpPr/>
            <p:nvPr/>
          </p:nvSpPr>
          <p:spPr>
            <a:xfrm>
              <a:off x="5800164" y="1625600"/>
              <a:ext cx="3088342" cy="806824"/>
            </a:xfrm>
            <a:prstGeom prst="roundRect">
              <a:avLst>
                <a:gd name="adj" fmla="val 5000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Rounded Corners 111">
              <a:extLst>
                <a:ext uri="{FF2B5EF4-FFF2-40B4-BE49-F238E27FC236}">
                  <a16:creationId xmlns:a16="http://schemas.microsoft.com/office/drawing/2014/main" id="{86E3D609-39C5-48AB-BBEB-435EFD8F0C1A}"/>
                </a:ext>
              </a:extLst>
            </p:cNvPr>
            <p:cNvSpPr/>
            <p:nvPr/>
          </p:nvSpPr>
          <p:spPr>
            <a:xfrm>
              <a:off x="6279776" y="1780241"/>
              <a:ext cx="2420879" cy="49754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a:t>
              </a:r>
            </a:p>
          </p:txBody>
        </p:sp>
        <p:sp>
          <p:nvSpPr>
            <p:cNvPr id="113" name="Oval 112">
              <a:extLst>
                <a:ext uri="{FF2B5EF4-FFF2-40B4-BE49-F238E27FC236}">
                  <a16:creationId xmlns:a16="http://schemas.microsoft.com/office/drawing/2014/main" id="{1337A2B0-01C0-4E9D-B228-EE1EB83C1A34}"/>
                </a:ext>
              </a:extLst>
            </p:cNvPr>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27CFF79C-B611-42C4-BC5F-5B52BCDE0521}"/>
                </a:ext>
              </a:extLst>
            </p:cNvPr>
            <p:cNvSpPr/>
            <p:nvPr/>
          </p:nvSpPr>
          <p:spPr>
            <a:xfrm>
              <a:off x="5692588" y="1625600"/>
              <a:ext cx="806824" cy="806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1</a:t>
              </a:r>
            </a:p>
          </p:txBody>
        </p:sp>
      </p:grpSp>
      <p:grpSp>
        <p:nvGrpSpPr>
          <p:cNvPr id="96" name="Group 95">
            <a:extLst>
              <a:ext uri="{FF2B5EF4-FFF2-40B4-BE49-F238E27FC236}">
                <a16:creationId xmlns:a16="http://schemas.microsoft.com/office/drawing/2014/main" id="{9C1A9688-D95D-4BD7-9D3D-9897E19B702E}"/>
              </a:ext>
            </a:extLst>
          </p:cNvPr>
          <p:cNvGrpSpPr/>
          <p:nvPr/>
        </p:nvGrpSpPr>
        <p:grpSpPr>
          <a:xfrm flipH="1">
            <a:off x="1091402" y="2564186"/>
            <a:ext cx="3200400" cy="936812"/>
            <a:chOff x="5692588" y="1560606"/>
            <a:chExt cx="3195918" cy="936812"/>
          </a:xfrm>
        </p:grpSpPr>
        <p:sp>
          <p:nvSpPr>
            <p:cNvPr id="107" name="Rectangle: Rounded Corners 106">
              <a:extLst>
                <a:ext uri="{FF2B5EF4-FFF2-40B4-BE49-F238E27FC236}">
                  <a16:creationId xmlns:a16="http://schemas.microsoft.com/office/drawing/2014/main" id="{FBF1A8DF-A213-4C1D-A286-373C5DFD4FD5}"/>
                </a:ext>
              </a:extLst>
            </p:cNvPr>
            <p:cNvSpPr/>
            <p:nvPr/>
          </p:nvSpPr>
          <p:spPr>
            <a:xfrm>
              <a:off x="5800164" y="1625600"/>
              <a:ext cx="3088342" cy="806824"/>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D5A63637-66B2-4A45-B3AA-44F82CE9E153}"/>
                </a:ext>
              </a:extLst>
            </p:cNvPr>
            <p:cNvSpPr/>
            <p:nvPr/>
          </p:nvSpPr>
          <p:spPr>
            <a:xfrm>
              <a:off x="6279776" y="1780241"/>
              <a:ext cx="2420879" cy="49754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a:t>
              </a:r>
            </a:p>
          </p:txBody>
        </p:sp>
        <p:sp>
          <p:nvSpPr>
            <p:cNvPr id="109" name="Oval 108">
              <a:extLst>
                <a:ext uri="{FF2B5EF4-FFF2-40B4-BE49-F238E27FC236}">
                  <a16:creationId xmlns:a16="http://schemas.microsoft.com/office/drawing/2014/main" id="{4D01C208-F75E-4A44-8B1E-DC8240CCC633}"/>
                </a:ext>
              </a:extLst>
            </p:cNvPr>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073953E-4A49-4F72-B7C8-FB0AFC22AC49}"/>
                </a:ext>
              </a:extLst>
            </p:cNvPr>
            <p:cNvSpPr/>
            <p:nvPr/>
          </p:nvSpPr>
          <p:spPr>
            <a:xfrm>
              <a:off x="5692588" y="1625600"/>
              <a:ext cx="806824" cy="806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2</a:t>
              </a:r>
            </a:p>
          </p:txBody>
        </p:sp>
      </p:grpSp>
      <p:grpSp>
        <p:nvGrpSpPr>
          <p:cNvPr id="97" name="Group 96">
            <a:extLst>
              <a:ext uri="{FF2B5EF4-FFF2-40B4-BE49-F238E27FC236}">
                <a16:creationId xmlns:a16="http://schemas.microsoft.com/office/drawing/2014/main" id="{6D63C6DA-778A-4579-B5B8-F3375DC57D13}"/>
              </a:ext>
            </a:extLst>
          </p:cNvPr>
          <p:cNvGrpSpPr/>
          <p:nvPr/>
        </p:nvGrpSpPr>
        <p:grpSpPr>
          <a:xfrm flipH="1">
            <a:off x="1091402" y="3747216"/>
            <a:ext cx="3200400" cy="936812"/>
            <a:chOff x="5692588" y="1560606"/>
            <a:chExt cx="3195918" cy="936812"/>
          </a:xfrm>
        </p:grpSpPr>
        <p:sp>
          <p:nvSpPr>
            <p:cNvPr id="103" name="Rectangle: Rounded Corners 102">
              <a:extLst>
                <a:ext uri="{FF2B5EF4-FFF2-40B4-BE49-F238E27FC236}">
                  <a16:creationId xmlns:a16="http://schemas.microsoft.com/office/drawing/2014/main" id="{1F4708C1-1C71-467A-85B2-CDA65977285B}"/>
                </a:ext>
              </a:extLst>
            </p:cNvPr>
            <p:cNvSpPr/>
            <p:nvPr/>
          </p:nvSpPr>
          <p:spPr>
            <a:xfrm>
              <a:off x="5800164" y="1625600"/>
              <a:ext cx="3088342" cy="806824"/>
            </a:xfrm>
            <a:prstGeom prst="roundRect">
              <a:avLst>
                <a:gd name="adj" fmla="val 50000"/>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4" name="Rectangle: Rounded Corners 103">
              <a:extLst>
                <a:ext uri="{FF2B5EF4-FFF2-40B4-BE49-F238E27FC236}">
                  <a16:creationId xmlns:a16="http://schemas.microsoft.com/office/drawing/2014/main" id="{ADF0BAEC-1DB2-4AA4-9BBC-163C3D8CC5AF}"/>
                </a:ext>
              </a:extLst>
            </p:cNvPr>
            <p:cNvSpPr/>
            <p:nvPr/>
          </p:nvSpPr>
          <p:spPr>
            <a:xfrm>
              <a:off x="6279776" y="1780241"/>
              <a:ext cx="2420879" cy="4975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Lorem Ipsum</a:t>
              </a:r>
            </a:p>
          </p:txBody>
        </p:sp>
        <p:sp>
          <p:nvSpPr>
            <p:cNvPr id="105" name="Oval 104">
              <a:extLst>
                <a:ext uri="{FF2B5EF4-FFF2-40B4-BE49-F238E27FC236}">
                  <a16:creationId xmlns:a16="http://schemas.microsoft.com/office/drawing/2014/main" id="{6CB6581A-A58A-40C4-9311-54E138BFB3B9}"/>
                </a:ext>
              </a:extLst>
            </p:cNvPr>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6" name="Oval 105">
              <a:extLst>
                <a:ext uri="{FF2B5EF4-FFF2-40B4-BE49-F238E27FC236}">
                  <a16:creationId xmlns:a16="http://schemas.microsoft.com/office/drawing/2014/main" id="{E549F4C3-4DAA-421E-B97D-C6C519824ACA}"/>
                </a:ext>
              </a:extLst>
            </p:cNvPr>
            <p:cNvSpPr/>
            <p:nvPr/>
          </p:nvSpPr>
          <p:spPr>
            <a:xfrm>
              <a:off x="5692588" y="1625600"/>
              <a:ext cx="806824" cy="8068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lumMod val="75000"/>
                      <a:lumOff val="25000"/>
                    </a:schemeClr>
                  </a:solidFill>
                </a:rPr>
                <a:t>3</a:t>
              </a:r>
            </a:p>
          </p:txBody>
        </p:sp>
      </p:grpSp>
      <p:grpSp>
        <p:nvGrpSpPr>
          <p:cNvPr id="98" name="Group 97">
            <a:extLst>
              <a:ext uri="{FF2B5EF4-FFF2-40B4-BE49-F238E27FC236}">
                <a16:creationId xmlns:a16="http://schemas.microsoft.com/office/drawing/2014/main" id="{1A28A30B-AFD1-4AAB-BB4C-874D21970ED1}"/>
              </a:ext>
            </a:extLst>
          </p:cNvPr>
          <p:cNvGrpSpPr/>
          <p:nvPr/>
        </p:nvGrpSpPr>
        <p:grpSpPr>
          <a:xfrm flipH="1">
            <a:off x="1091402" y="4930246"/>
            <a:ext cx="3200400" cy="936812"/>
            <a:chOff x="5692588" y="1560606"/>
            <a:chExt cx="3195918" cy="936812"/>
          </a:xfrm>
        </p:grpSpPr>
        <p:sp>
          <p:nvSpPr>
            <p:cNvPr id="99" name="Rectangle: Rounded Corners 98">
              <a:extLst>
                <a:ext uri="{FF2B5EF4-FFF2-40B4-BE49-F238E27FC236}">
                  <a16:creationId xmlns:a16="http://schemas.microsoft.com/office/drawing/2014/main" id="{3B6C00CE-1707-48F5-8942-F1B28C0CABFC}"/>
                </a:ext>
              </a:extLst>
            </p:cNvPr>
            <p:cNvSpPr/>
            <p:nvPr/>
          </p:nvSpPr>
          <p:spPr>
            <a:xfrm>
              <a:off x="5800164" y="1625600"/>
              <a:ext cx="3088342" cy="806824"/>
            </a:xfrm>
            <a:prstGeom prst="roundRect">
              <a:avLst>
                <a:gd name="adj" fmla="val 50000"/>
              </a:avLst>
            </a:prstGeom>
            <a:noFill/>
            <a:ln w="57150">
              <a:solidFill>
                <a:srgbClr val="EB1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99">
              <a:extLst>
                <a:ext uri="{FF2B5EF4-FFF2-40B4-BE49-F238E27FC236}">
                  <a16:creationId xmlns:a16="http://schemas.microsoft.com/office/drawing/2014/main" id="{C338EA2C-F7DB-4D97-8704-B61EFE75841F}"/>
                </a:ext>
              </a:extLst>
            </p:cNvPr>
            <p:cNvSpPr/>
            <p:nvPr/>
          </p:nvSpPr>
          <p:spPr>
            <a:xfrm>
              <a:off x="6279776" y="1780241"/>
              <a:ext cx="2420879" cy="497542"/>
            </a:xfrm>
            <a:prstGeom prst="roundRect">
              <a:avLst>
                <a:gd name="adj" fmla="val 50000"/>
              </a:avLst>
            </a:prstGeom>
            <a:solidFill>
              <a:srgbClr val="EB1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Lorem Ipsum</a:t>
              </a:r>
            </a:p>
          </p:txBody>
        </p:sp>
        <p:sp>
          <p:nvSpPr>
            <p:cNvPr id="101" name="Oval 100">
              <a:extLst>
                <a:ext uri="{FF2B5EF4-FFF2-40B4-BE49-F238E27FC236}">
                  <a16:creationId xmlns:a16="http://schemas.microsoft.com/office/drawing/2014/main" id="{DA52EB5C-37E7-4E99-AEEC-1432B5C092B8}"/>
                </a:ext>
              </a:extLst>
            </p:cNvPr>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2669486-CE2F-4820-A6C2-D58F1781F00F}"/>
                </a:ext>
              </a:extLst>
            </p:cNvPr>
            <p:cNvSpPr/>
            <p:nvPr/>
          </p:nvSpPr>
          <p:spPr>
            <a:xfrm>
              <a:off x="5692588" y="1625600"/>
              <a:ext cx="806824" cy="806824"/>
            </a:xfrm>
            <a:prstGeom prst="ellipse">
              <a:avLst/>
            </a:prstGeom>
            <a:solidFill>
              <a:srgbClr val="EB1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4</a:t>
              </a:r>
            </a:p>
          </p:txBody>
        </p:sp>
      </p:grpSp>
      <p:sp>
        <p:nvSpPr>
          <p:cNvPr id="4" name="Oval 3">
            <a:extLst>
              <a:ext uri="{FF2B5EF4-FFF2-40B4-BE49-F238E27FC236}">
                <a16:creationId xmlns:a16="http://schemas.microsoft.com/office/drawing/2014/main" id="{BC1B0D95-C1E1-4B2A-BCEF-062193828F12}"/>
              </a:ext>
            </a:extLst>
          </p:cNvPr>
          <p:cNvSpPr/>
          <p:nvPr/>
        </p:nvSpPr>
        <p:spPr>
          <a:xfrm>
            <a:off x="5329238" y="2857344"/>
            <a:ext cx="1533525" cy="1533525"/>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Graphic 6" descr="Lightbulb">
            <a:extLst>
              <a:ext uri="{FF2B5EF4-FFF2-40B4-BE49-F238E27FC236}">
                <a16:creationId xmlns:a16="http://schemas.microsoft.com/office/drawing/2014/main" id="{CA951519-C171-4077-A68C-7BB7221D52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3166906"/>
            <a:ext cx="914400" cy="914400"/>
          </a:xfrm>
          <a:prstGeom prst="rect">
            <a:avLst/>
          </a:prstGeom>
        </p:spPr>
      </p:pic>
    </p:spTree>
    <p:extLst>
      <p:ext uri="{BB962C8B-B14F-4D97-AF65-F5344CB8AC3E}">
        <p14:creationId xmlns:p14="http://schemas.microsoft.com/office/powerpoint/2010/main" val="167729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FC7E2BB8-DEB5-D737-5C45-D7D64709E225}"/>
              </a:ext>
            </a:extLst>
          </p:cNvPr>
          <p:cNvSpPr>
            <a:spLocks noGrp="1"/>
          </p:cNvSpPr>
          <p:nvPr>
            <p:ph type="dt" sz="half" idx="10"/>
          </p:nvPr>
        </p:nvSpPr>
        <p:spPr/>
        <p:txBody>
          <a:bodyPr/>
          <a:lstStyle/>
          <a:p>
            <a:r>
              <a:rPr lang="LID4096" dirty="0"/>
              <a:t>22/03/2024</a:t>
            </a:r>
          </a:p>
        </p:txBody>
      </p:sp>
      <p:sp>
        <p:nvSpPr>
          <p:cNvPr id="11" name="Footer Placeholder 10">
            <a:extLst>
              <a:ext uri="{FF2B5EF4-FFF2-40B4-BE49-F238E27FC236}">
                <a16:creationId xmlns:a16="http://schemas.microsoft.com/office/drawing/2014/main" id="{F09CB1B7-E76C-953E-C6FF-7B236CB8079D}"/>
              </a:ext>
            </a:extLst>
          </p:cNvPr>
          <p:cNvSpPr>
            <a:spLocks noGrp="1"/>
          </p:cNvSpPr>
          <p:nvPr>
            <p:ph type="ftr" sz="quarter" idx="11"/>
          </p:nvPr>
        </p:nvSpPr>
        <p:spPr/>
        <p:txBody>
          <a:bodyPr/>
          <a:lstStyle/>
          <a:p>
            <a:r>
              <a:rPr lang="en-GB" dirty="0"/>
              <a:t>BMS Seminar, Ziwei He</a:t>
            </a:r>
            <a:endParaRPr lang="LID4096" dirty="0"/>
          </a:p>
        </p:txBody>
      </p:sp>
      <p:sp>
        <p:nvSpPr>
          <p:cNvPr id="12" name="Slide Number Placeholder 11">
            <a:extLst>
              <a:ext uri="{FF2B5EF4-FFF2-40B4-BE49-F238E27FC236}">
                <a16:creationId xmlns:a16="http://schemas.microsoft.com/office/drawing/2014/main" id="{0D2DF36A-9493-C3C8-9803-C9BF943AF167}"/>
              </a:ext>
            </a:extLst>
          </p:cNvPr>
          <p:cNvSpPr>
            <a:spLocks noGrp="1"/>
          </p:cNvSpPr>
          <p:nvPr>
            <p:ph type="sldNum" sz="quarter" idx="12"/>
          </p:nvPr>
        </p:nvSpPr>
        <p:spPr/>
        <p:txBody>
          <a:bodyPr/>
          <a:lstStyle/>
          <a:p>
            <a:fld id="{AD3884BA-1739-4137-9AA8-9ED9149C8DF4}" type="slidenum">
              <a:rPr lang="LID4096" smtClean="0"/>
              <a:t>4</a:t>
            </a:fld>
            <a:endParaRPr lang="LID4096"/>
          </a:p>
        </p:txBody>
      </p:sp>
      <p:sp>
        <p:nvSpPr>
          <p:cNvPr id="3" name="TextBox 2">
            <a:extLst>
              <a:ext uri="{FF2B5EF4-FFF2-40B4-BE49-F238E27FC236}">
                <a16:creationId xmlns:a16="http://schemas.microsoft.com/office/drawing/2014/main" id="{34C46E51-A302-D4B9-BFCF-BCCB2C59F251}"/>
              </a:ext>
            </a:extLst>
          </p:cNvPr>
          <p:cNvSpPr txBox="1"/>
          <p:nvPr/>
        </p:nvSpPr>
        <p:spPr>
          <a:xfrm>
            <a:off x="604837" y="136525"/>
            <a:ext cx="551901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Background - Chaldene</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20" name="Google Shape;61;p7">
            <a:extLst>
              <a:ext uri="{FF2B5EF4-FFF2-40B4-BE49-F238E27FC236}">
                <a16:creationId xmlns:a16="http://schemas.microsoft.com/office/drawing/2014/main" id="{99C77ECB-A6BE-0AA5-71BA-A1172BE577AE}"/>
              </a:ext>
            </a:extLst>
          </p:cNvPr>
          <p:cNvSpPr/>
          <p:nvPr/>
        </p:nvSpPr>
        <p:spPr>
          <a:xfrm>
            <a:off x="6246653" y="1041856"/>
            <a:ext cx="5764372" cy="4679009"/>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lumMod val="75000"/>
            </a:schemeClr>
          </a:solidFill>
          <a:ln>
            <a:solidFill>
              <a:schemeClr val="accent2"/>
            </a:solid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09B034E2-90F0-A30B-1412-AFE0C25831E8}"/>
              </a:ext>
            </a:extLst>
          </p:cNvPr>
          <p:cNvSpPr/>
          <p:nvPr/>
        </p:nvSpPr>
        <p:spPr>
          <a:xfrm>
            <a:off x="482682" y="1085722"/>
            <a:ext cx="5281699" cy="4530368"/>
          </a:xfrm>
          <a:custGeom>
            <a:avLst/>
            <a:gdLst>
              <a:gd name="connsiteX0" fmla="*/ 0 w 5281699"/>
              <a:gd name="connsiteY0" fmla="*/ 0 h 4530368"/>
              <a:gd name="connsiteX1" fmla="*/ 607395 w 5281699"/>
              <a:gd name="connsiteY1" fmla="*/ 0 h 4530368"/>
              <a:gd name="connsiteX2" fmla="*/ 1161974 w 5281699"/>
              <a:gd name="connsiteY2" fmla="*/ 0 h 4530368"/>
              <a:gd name="connsiteX3" fmla="*/ 1927820 w 5281699"/>
              <a:gd name="connsiteY3" fmla="*/ 0 h 4530368"/>
              <a:gd name="connsiteX4" fmla="*/ 2429582 w 5281699"/>
              <a:gd name="connsiteY4" fmla="*/ 0 h 4530368"/>
              <a:gd name="connsiteX5" fmla="*/ 2984160 w 5281699"/>
              <a:gd name="connsiteY5" fmla="*/ 0 h 4530368"/>
              <a:gd name="connsiteX6" fmla="*/ 3644372 w 5281699"/>
              <a:gd name="connsiteY6" fmla="*/ 0 h 4530368"/>
              <a:gd name="connsiteX7" fmla="*/ 4146134 w 5281699"/>
              <a:gd name="connsiteY7" fmla="*/ 0 h 4530368"/>
              <a:gd name="connsiteX8" fmla="*/ 5281699 w 5281699"/>
              <a:gd name="connsiteY8" fmla="*/ 0 h 4530368"/>
              <a:gd name="connsiteX9" fmla="*/ 5281699 w 5281699"/>
              <a:gd name="connsiteY9" fmla="*/ 647195 h 4530368"/>
              <a:gd name="connsiteX10" fmla="*/ 5281699 w 5281699"/>
              <a:gd name="connsiteY10" fmla="*/ 1249087 h 4530368"/>
              <a:gd name="connsiteX11" fmla="*/ 5281699 w 5281699"/>
              <a:gd name="connsiteY11" fmla="*/ 1896283 h 4530368"/>
              <a:gd name="connsiteX12" fmla="*/ 5281699 w 5281699"/>
              <a:gd name="connsiteY12" fmla="*/ 2634085 h 4530368"/>
              <a:gd name="connsiteX13" fmla="*/ 5281699 w 5281699"/>
              <a:gd name="connsiteY13" fmla="*/ 3190673 h 4530368"/>
              <a:gd name="connsiteX14" fmla="*/ 5281699 w 5281699"/>
              <a:gd name="connsiteY14" fmla="*/ 3701958 h 4530368"/>
              <a:gd name="connsiteX15" fmla="*/ 5281699 w 5281699"/>
              <a:gd name="connsiteY15" fmla="*/ 4530368 h 4530368"/>
              <a:gd name="connsiteX16" fmla="*/ 4568670 w 5281699"/>
              <a:gd name="connsiteY16" fmla="*/ 4530368 h 4530368"/>
              <a:gd name="connsiteX17" fmla="*/ 3961274 w 5281699"/>
              <a:gd name="connsiteY17" fmla="*/ 4530368 h 4530368"/>
              <a:gd name="connsiteX18" fmla="*/ 3195428 w 5281699"/>
              <a:gd name="connsiteY18" fmla="*/ 4530368 h 4530368"/>
              <a:gd name="connsiteX19" fmla="*/ 2693666 w 5281699"/>
              <a:gd name="connsiteY19" fmla="*/ 4530368 h 4530368"/>
              <a:gd name="connsiteX20" fmla="*/ 2139088 w 5281699"/>
              <a:gd name="connsiteY20" fmla="*/ 4530368 h 4530368"/>
              <a:gd name="connsiteX21" fmla="*/ 1531693 w 5281699"/>
              <a:gd name="connsiteY21" fmla="*/ 4530368 h 4530368"/>
              <a:gd name="connsiteX22" fmla="*/ 765846 w 5281699"/>
              <a:gd name="connsiteY22" fmla="*/ 4530368 h 4530368"/>
              <a:gd name="connsiteX23" fmla="*/ 0 w 5281699"/>
              <a:gd name="connsiteY23" fmla="*/ 4530368 h 4530368"/>
              <a:gd name="connsiteX24" fmla="*/ 0 w 5281699"/>
              <a:gd name="connsiteY24" fmla="*/ 4019084 h 4530368"/>
              <a:gd name="connsiteX25" fmla="*/ 0 w 5281699"/>
              <a:gd name="connsiteY25" fmla="*/ 3326585 h 4530368"/>
              <a:gd name="connsiteX26" fmla="*/ 0 w 5281699"/>
              <a:gd name="connsiteY26" fmla="*/ 2769996 h 4530368"/>
              <a:gd name="connsiteX27" fmla="*/ 0 w 5281699"/>
              <a:gd name="connsiteY27" fmla="*/ 2168105 h 4530368"/>
              <a:gd name="connsiteX28" fmla="*/ 0 w 5281699"/>
              <a:gd name="connsiteY28" fmla="*/ 1430302 h 4530368"/>
              <a:gd name="connsiteX29" fmla="*/ 0 w 5281699"/>
              <a:gd name="connsiteY29" fmla="*/ 873714 h 4530368"/>
              <a:gd name="connsiteX30" fmla="*/ 0 w 5281699"/>
              <a:gd name="connsiteY30" fmla="*/ 0 h 453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81699" h="4530368" extrusionOk="0">
                <a:moveTo>
                  <a:pt x="0" y="0"/>
                </a:moveTo>
                <a:cubicBezTo>
                  <a:pt x="227083" y="9315"/>
                  <a:pt x="347142" y="6887"/>
                  <a:pt x="607395" y="0"/>
                </a:cubicBezTo>
                <a:cubicBezTo>
                  <a:pt x="867649" y="-6887"/>
                  <a:pt x="956746" y="16502"/>
                  <a:pt x="1161974" y="0"/>
                </a:cubicBezTo>
                <a:cubicBezTo>
                  <a:pt x="1367202" y="-16502"/>
                  <a:pt x="1690517" y="-22946"/>
                  <a:pt x="1927820" y="0"/>
                </a:cubicBezTo>
                <a:cubicBezTo>
                  <a:pt x="2165123" y="22946"/>
                  <a:pt x="2179615" y="6120"/>
                  <a:pt x="2429582" y="0"/>
                </a:cubicBezTo>
                <a:cubicBezTo>
                  <a:pt x="2679549" y="-6120"/>
                  <a:pt x="2827824" y="-20160"/>
                  <a:pt x="2984160" y="0"/>
                </a:cubicBezTo>
                <a:cubicBezTo>
                  <a:pt x="3140496" y="20160"/>
                  <a:pt x="3349621" y="22095"/>
                  <a:pt x="3644372" y="0"/>
                </a:cubicBezTo>
                <a:cubicBezTo>
                  <a:pt x="3939123" y="-22095"/>
                  <a:pt x="3997427" y="-11415"/>
                  <a:pt x="4146134" y="0"/>
                </a:cubicBezTo>
                <a:cubicBezTo>
                  <a:pt x="4294841" y="11415"/>
                  <a:pt x="4752108" y="-45744"/>
                  <a:pt x="5281699" y="0"/>
                </a:cubicBezTo>
                <a:cubicBezTo>
                  <a:pt x="5252162" y="291387"/>
                  <a:pt x="5292987" y="446981"/>
                  <a:pt x="5281699" y="647195"/>
                </a:cubicBezTo>
                <a:cubicBezTo>
                  <a:pt x="5270411" y="847409"/>
                  <a:pt x="5310034" y="1116792"/>
                  <a:pt x="5281699" y="1249087"/>
                </a:cubicBezTo>
                <a:cubicBezTo>
                  <a:pt x="5253364" y="1381382"/>
                  <a:pt x="5281109" y="1595374"/>
                  <a:pt x="5281699" y="1896283"/>
                </a:cubicBezTo>
                <a:cubicBezTo>
                  <a:pt x="5282289" y="2197192"/>
                  <a:pt x="5303013" y="2343715"/>
                  <a:pt x="5281699" y="2634085"/>
                </a:cubicBezTo>
                <a:cubicBezTo>
                  <a:pt x="5260385" y="2924455"/>
                  <a:pt x="5286735" y="3057143"/>
                  <a:pt x="5281699" y="3190673"/>
                </a:cubicBezTo>
                <a:cubicBezTo>
                  <a:pt x="5276663" y="3324203"/>
                  <a:pt x="5302475" y="3500615"/>
                  <a:pt x="5281699" y="3701958"/>
                </a:cubicBezTo>
                <a:cubicBezTo>
                  <a:pt x="5260923" y="3903301"/>
                  <a:pt x="5251538" y="4312736"/>
                  <a:pt x="5281699" y="4530368"/>
                </a:cubicBezTo>
                <a:cubicBezTo>
                  <a:pt x="5106463" y="4563669"/>
                  <a:pt x="4717652" y="4513200"/>
                  <a:pt x="4568670" y="4530368"/>
                </a:cubicBezTo>
                <a:cubicBezTo>
                  <a:pt x="4419688" y="4547536"/>
                  <a:pt x="4212622" y="4518653"/>
                  <a:pt x="3961274" y="4530368"/>
                </a:cubicBezTo>
                <a:cubicBezTo>
                  <a:pt x="3709926" y="4542083"/>
                  <a:pt x="3428827" y="4559238"/>
                  <a:pt x="3195428" y="4530368"/>
                </a:cubicBezTo>
                <a:cubicBezTo>
                  <a:pt x="2962029" y="4501498"/>
                  <a:pt x="2862732" y="4532611"/>
                  <a:pt x="2693666" y="4530368"/>
                </a:cubicBezTo>
                <a:cubicBezTo>
                  <a:pt x="2524600" y="4528125"/>
                  <a:pt x="2268127" y="4516435"/>
                  <a:pt x="2139088" y="4530368"/>
                </a:cubicBezTo>
                <a:cubicBezTo>
                  <a:pt x="2010049" y="4544301"/>
                  <a:pt x="1796339" y="4512667"/>
                  <a:pt x="1531693" y="4530368"/>
                </a:cubicBezTo>
                <a:cubicBezTo>
                  <a:pt x="1267047" y="4548069"/>
                  <a:pt x="1070735" y="4543093"/>
                  <a:pt x="765846" y="4530368"/>
                </a:cubicBezTo>
                <a:cubicBezTo>
                  <a:pt x="460957" y="4517643"/>
                  <a:pt x="323535" y="4542028"/>
                  <a:pt x="0" y="4530368"/>
                </a:cubicBezTo>
                <a:cubicBezTo>
                  <a:pt x="25507" y="4366579"/>
                  <a:pt x="19755" y="4231385"/>
                  <a:pt x="0" y="4019084"/>
                </a:cubicBezTo>
                <a:cubicBezTo>
                  <a:pt x="-19755" y="3806783"/>
                  <a:pt x="-2430" y="3590314"/>
                  <a:pt x="0" y="3326585"/>
                </a:cubicBezTo>
                <a:cubicBezTo>
                  <a:pt x="2430" y="3062856"/>
                  <a:pt x="-16013" y="3008382"/>
                  <a:pt x="0" y="2769996"/>
                </a:cubicBezTo>
                <a:cubicBezTo>
                  <a:pt x="16013" y="2531610"/>
                  <a:pt x="17811" y="2309246"/>
                  <a:pt x="0" y="2168105"/>
                </a:cubicBezTo>
                <a:cubicBezTo>
                  <a:pt x="-17811" y="2026964"/>
                  <a:pt x="-75" y="1717912"/>
                  <a:pt x="0" y="1430302"/>
                </a:cubicBezTo>
                <a:cubicBezTo>
                  <a:pt x="75" y="1142692"/>
                  <a:pt x="-26641" y="1130279"/>
                  <a:pt x="0" y="873714"/>
                </a:cubicBezTo>
                <a:cubicBezTo>
                  <a:pt x="26641" y="617149"/>
                  <a:pt x="-3653" y="206836"/>
                  <a:pt x="0" y="0"/>
                </a:cubicBezTo>
                <a:close/>
              </a:path>
            </a:pathLst>
          </a:custGeom>
          <a:noFill/>
          <a:ln w="57150">
            <a:solidFill>
              <a:schemeClr val="accent2">
                <a:lumMod val="75000"/>
              </a:schemeClr>
            </a:solidFill>
            <a:extLst>
              <a:ext uri="{C807C97D-BFC1-408E-A445-0C87EB9F89A2}">
                <ask:lineSketchStyleProps xmlns:ask="http://schemas.microsoft.com/office/drawing/2018/sketchyshapes" sd="61410720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5" name="Picture 4">
            <a:extLst>
              <a:ext uri="{FF2B5EF4-FFF2-40B4-BE49-F238E27FC236}">
                <a16:creationId xmlns:a16="http://schemas.microsoft.com/office/drawing/2014/main" id="{25793771-D907-D357-1895-5929A44E54B8}"/>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205" b="89540" l="1420" r="97476">
                        <a14:foregroundMark x1="45223" y1="11968" x2="51420" y2="30962"/>
                        <a14:foregroundMark x1="51420" y1="30962" x2="50946" y2="66527"/>
                        <a14:foregroundMark x1="50946" y1="66527" x2="44807" y2="85629"/>
                        <a14:foregroundMark x1="32521" y1="90061" x2="3001" y2="84316"/>
                        <a14:foregroundMark x1="6625" y1="39749" x2="20820" y2="69038"/>
                        <a14:foregroundMark x1="20820" y1="69038" x2="17823" y2="48117"/>
                        <a14:foregroundMark x1="4259" y1="32218" x2="4890" y2="70293"/>
                        <a14:foregroundMark x1="3144" y1="17992" x2="13407" y2="17992"/>
                        <a14:foregroundMark x1="13407" y1="17992" x2="15142" y2="18410"/>
                        <a14:foregroundMark x1="48265" y1="45188" x2="48580" y2="47699"/>
                        <a14:foregroundMark x1="78398" y1="13546" x2="81388" y2="14226"/>
                        <a14:foregroundMark x1="75698" y1="12932" x2="75792" y2="12953"/>
                        <a14:foregroundMark x1="81388" y1="14226" x2="91640" y2="13808"/>
                        <a14:foregroundMark x1="91640" y1="13808" x2="97003" y2="43933"/>
                        <a14:foregroundMark x1="97003" y1="43933" x2="97160" y2="52821"/>
                        <a14:foregroundMark x1="97160" y1="70945" x2="86751" y2="78661"/>
                        <a14:foregroundMark x1="86751" y1="78661" x2="62303" y2="74895"/>
                        <a14:foregroundMark x1="62303" y1="74895" x2="53943" y2="53975"/>
                        <a14:foregroundMark x1="53943" y1="53975" x2="53312" y2="16318"/>
                        <a14:foregroundMark x1="53312" y1="16318" x2="54002" y2="12658"/>
                        <a14:foregroundMark x1="4101" y1="13808" x2="16562" y2="13389"/>
                        <a14:foregroundMark x1="16562" y1="13389" x2="21609" y2="13808"/>
                        <a14:foregroundMark x1="53943" y1="15481" x2="63880" y2="13808"/>
                        <a14:foregroundMark x1="63880" y1="13808" x2="75868" y2="14226"/>
                        <a14:foregroundMark x1="55678" y1="47280" x2="57571" y2="43933"/>
                        <a14:foregroundMark x1="96372" y1="43096" x2="94953" y2="51464"/>
                        <a14:foregroundMark x1="55363" y1="37657" x2="56782" y2="36402"/>
                        <a14:foregroundMark x1="56151" y1="67782" x2="58517" y2="66527"/>
                        <a14:foregroundMark x1="2839" y1="36402" x2="3470" y2="75314"/>
                        <a14:foregroundMark x1="3470" y1="75314" x2="5521" y2="81172"/>
                        <a14:foregroundMark x1="46688" y1="32636" x2="50000" y2="37238"/>
                        <a14:backgroundMark x1="1577" y1="6276" x2="18297" y2="3766"/>
                        <a14:backgroundMark x1="18297" y1="3766" x2="73436" y2="8102"/>
                        <a14:backgroundMark x1="76814" y1="8368" x2="87224" y2="5021"/>
                        <a14:backgroundMark x1="87224" y1="5021" x2="97161" y2="5021"/>
                        <a14:backgroundMark x1="31861" y1="92887" x2="42744" y2="91632"/>
                        <a14:backgroundMark x1="42744" y1="91632" x2="44322" y2="91632"/>
                        <a14:backgroundMark x1="390" y1="50936" x2="315" y2="85774"/>
                        <a14:backgroundMark x1="473" y1="12134" x2="420" y2="36677"/>
                        <a14:backgroundMark x1="99842" y1="16318" x2="99842" y2="79079"/>
                      </a14:backgroundRemoval>
                    </a14:imgEffect>
                  </a14:imgLayer>
                </a14:imgProps>
              </a:ext>
            </a:extLst>
          </a:blip>
          <a:srcRect l="52785" t="-482" r="225" b="482"/>
          <a:stretch/>
        </p:blipFill>
        <p:spPr>
          <a:xfrm>
            <a:off x="3367890" y="3485141"/>
            <a:ext cx="2270337" cy="1821338"/>
          </a:xfrm>
          <a:prstGeom prst="rect">
            <a:avLst/>
          </a:prstGeom>
        </p:spPr>
      </p:pic>
      <p:pic>
        <p:nvPicPr>
          <p:cNvPr id="9" name="Picture 8">
            <a:extLst>
              <a:ext uri="{FF2B5EF4-FFF2-40B4-BE49-F238E27FC236}">
                <a16:creationId xmlns:a16="http://schemas.microsoft.com/office/drawing/2014/main" id="{FF3B955F-731B-EDF0-EC00-46B40A02E4C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910" b="98198" l="4000" r="93412">
                        <a14:foregroundMark x1="25882" y1="15766" x2="88706" y2="82883"/>
                        <a14:foregroundMark x1="88706" y1="82883" x2="93412" y2="92793"/>
                        <a14:foregroundMark x1="91765" y1="18018" x2="31529" y2="76126"/>
                        <a14:foregroundMark x1="31529" y1="76126" x2="26824" y2="90090"/>
                        <a14:foregroundMark x1="3529" y1="13964" x2="17697" y2="28171"/>
                        <a14:foregroundMark x1="17804" y1="30391" x2="9647" y2="53604"/>
                        <a14:foregroundMark x1="9647" y1="53604" x2="4000" y2="22072"/>
                        <a14:foregroundMark x1="4000" y1="22072" x2="5176" y2="15766"/>
                        <a14:foregroundMark x1="25882" y1="13514" x2="42118" y2="10360"/>
                        <a14:foregroundMark x1="42118" y1="10360" x2="94824" y2="17568"/>
                        <a14:foregroundMark x1="94824" y1="17568" x2="89176" y2="99550"/>
                        <a14:foregroundMark x1="89176" y1="99550" x2="41882" y2="98198"/>
                        <a14:foregroundMark x1="41882" y1="98198" x2="25176" y2="87838"/>
                        <a14:foregroundMark x1="25176" y1="16625" x2="25176" y2="9910"/>
                        <a14:foregroundMark x1="25176" y1="87838" x2="25176" y2="35946"/>
                        <a14:foregroundMark x1="11765" y1="18919" x2="16706" y2="22973"/>
                        <a14:foregroundMark x1="16235" y1="40991" x2="13412" y2="50000"/>
                        <a14:foregroundMark x1="92706" y1="62162" x2="93176" y2="87838"/>
                        <a14:foregroundMark x1="89412" y1="54505" x2="90824" y2="52703"/>
                        <a14:foregroundMark x1="90353" y1="40991" x2="90824" y2="39640"/>
                        <a14:foregroundMark x1="29412" y1="53153" x2="30588" y2="52252"/>
                        <a14:foregroundMark x1="29176" y1="65315" x2="30588" y2="62162"/>
                        <a14:backgroundMark x1="7529" y1="65766" x2="7529" y2="65766"/>
                        <a14:backgroundMark x1="18824" y1="54505" x2="4706" y2="83784"/>
                        <a14:backgroundMark x1="3294" y1="64414" x2="16000" y2="82883"/>
                        <a14:backgroundMark x1="16000" y1="82883" x2="10588" y2="63514"/>
                        <a14:backgroundMark x1="20941" y1="12162" x2="22118" y2="36486"/>
                        <a14:backgroundMark x1="22118" y1="51802" x2="21412" y2="45495"/>
                      </a14:backgroundRemoval>
                    </a14:imgEffect>
                  </a14:imgLayer>
                </a14:imgProps>
              </a:ext>
            </a:extLst>
          </a:blip>
          <a:stretch>
            <a:fillRect/>
          </a:stretch>
        </p:blipFill>
        <p:spPr>
          <a:xfrm>
            <a:off x="423562" y="1282692"/>
            <a:ext cx="3238781" cy="1691787"/>
          </a:xfrm>
          <a:prstGeom prst="rect">
            <a:avLst/>
          </a:prstGeom>
        </p:spPr>
      </p:pic>
      <p:sp>
        <p:nvSpPr>
          <p:cNvPr id="24" name="TextBox 23">
            <a:extLst>
              <a:ext uri="{FF2B5EF4-FFF2-40B4-BE49-F238E27FC236}">
                <a16:creationId xmlns:a16="http://schemas.microsoft.com/office/drawing/2014/main" id="{F883F837-DCC5-9604-04B3-D5CBBA47B906}"/>
              </a:ext>
            </a:extLst>
          </p:cNvPr>
          <p:cNvSpPr txBox="1"/>
          <p:nvPr/>
        </p:nvSpPr>
        <p:spPr>
          <a:xfrm>
            <a:off x="1018108" y="5832331"/>
            <a:ext cx="4506177" cy="307777"/>
          </a:xfrm>
          <a:prstGeom prst="rect">
            <a:avLst/>
          </a:prstGeom>
          <a:noFill/>
        </p:spPr>
        <p:txBody>
          <a:bodyPr wrap="square" rtlCol="0">
            <a:spAutoFit/>
          </a:bodyPr>
          <a:lstStyle/>
          <a:p>
            <a:pPr algn="ctr"/>
            <a:r>
              <a:rPr lang="en-US" sz="1400" dirty="0">
                <a:latin typeface="Open Sans" panose="020B0606030504020204" pitchFamily="34" charset="0"/>
                <a:ea typeface="Open Sans" panose="020B0606030504020204" pitchFamily="34" charset="0"/>
                <a:cs typeface="Open Sans" panose="020B0606030504020204" pitchFamily="34" charset="0"/>
              </a:rPr>
              <a:t>Figure 2 : Chaldene’s Visual Nodes and Search Menu </a:t>
            </a:r>
            <a:endParaRPr lang="en-GB"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Google Shape;54;p7">
            <a:extLst>
              <a:ext uri="{FF2B5EF4-FFF2-40B4-BE49-F238E27FC236}">
                <a16:creationId xmlns:a16="http://schemas.microsoft.com/office/drawing/2014/main" id="{663E6789-4E95-C201-EA89-D84545161283}"/>
              </a:ext>
            </a:extLst>
          </p:cNvPr>
          <p:cNvSpPr txBox="1"/>
          <p:nvPr/>
        </p:nvSpPr>
        <p:spPr>
          <a:xfrm>
            <a:off x="7106613" y="2298207"/>
            <a:ext cx="4528577" cy="386494"/>
          </a:xfrm>
          <a:prstGeom prst="rect">
            <a:avLst/>
          </a:prstGeom>
          <a:noFill/>
          <a:ln>
            <a:noFill/>
          </a:ln>
        </p:spPr>
        <p:txBody>
          <a:bodyPr spcFirstLastPara="1" wrap="square" lIns="0" tIns="45700" rIns="0" bIns="45700" anchor="b" anchorCtr="0">
            <a:noAutofit/>
          </a:bodyPr>
          <a:lstStyle>
            <a:defPPr>
              <a:defRPr lang="LID4096"/>
            </a:defPPr>
            <a:lvl1pPr marR="0" lvl="0" indent="0" algn="r">
              <a:spcBef>
                <a:spcPts val="0"/>
              </a:spcBef>
              <a:spcAft>
                <a:spcPts val="0"/>
              </a:spcAft>
              <a:buNone/>
              <a:defRPr sz="2800">
                <a:solidFill>
                  <a:schemeClr val="dk1"/>
                </a:solidFill>
                <a:latin typeface="Poppins Light" panose="00000400000000000000" pitchFamily="2" charset="0"/>
                <a:ea typeface="Calibri"/>
                <a:cs typeface="Poppins Light" panose="00000400000000000000" pitchFamily="2" charset="0"/>
              </a:defRPr>
            </a:lvl1pPr>
          </a:lstStyle>
          <a:p>
            <a:r>
              <a:rPr lang="en-US" altLang="zh-CN" sz="2400" dirty="0">
                <a:sym typeface="Calibri"/>
              </a:rPr>
              <a:t>Visual Programming System</a:t>
            </a:r>
          </a:p>
        </p:txBody>
      </p:sp>
      <p:sp>
        <p:nvSpPr>
          <p:cNvPr id="27" name="TextBox 26">
            <a:extLst>
              <a:ext uri="{FF2B5EF4-FFF2-40B4-BE49-F238E27FC236}">
                <a16:creationId xmlns:a16="http://schemas.microsoft.com/office/drawing/2014/main" id="{772D57CA-E1D0-DB13-FAE6-CF937FFA3AD8}"/>
              </a:ext>
            </a:extLst>
          </p:cNvPr>
          <p:cNvSpPr txBox="1"/>
          <p:nvPr/>
        </p:nvSpPr>
        <p:spPr>
          <a:xfrm>
            <a:off x="8520199" y="1843078"/>
            <a:ext cx="2007394" cy="738664"/>
          </a:xfrm>
          <a:prstGeom prst="rect">
            <a:avLst/>
          </a:prstGeom>
          <a:noFill/>
        </p:spPr>
        <p:txBody>
          <a:bodyPr wrap="square">
            <a:spAutoFit/>
          </a:bodyPr>
          <a:lstStyle/>
          <a:p>
            <a:r>
              <a:rPr lang="en-US" sz="2400" dirty="0">
                <a:solidFill>
                  <a:schemeClr val="dk1"/>
                </a:solidFill>
                <a:latin typeface="Poppins Light" panose="00000400000000000000" pitchFamily="2" charset="0"/>
                <a:ea typeface="Calibri"/>
                <a:cs typeface="Poppins Light" panose="00000400000000000000" pitchFamily="2" charset="0"/>
                <a:sym typeface="Calibri"/>
              </a:rPr>
              <a:t>C</a:t>
            </a:r>
            <a:r>
              <a:rPr lang="en-US" altLang="zh-CN" sz="2400" dirty="0">
                <a:solidFill>
                  <a:schemeClr val="dk1"/>
                </a:solidFill>
                <a:latin typeface="Poppins Light" panose="00000400000000000000" pitchFamily="2" charset="0"/>
                <a:ea typeface="Calibri"/>
                <a:cs typeface="Poppins Light" panose="00000400000000000000" pitchFamily="2" charset="0"/>
                <a:sym typeface="Calibri"/>
              </a:rPr>
              <a:t>haldene</a:t>
            </a:r>
            <a:r>
              <a:rPr lang="en-GB" sz="1200" dirty="0">
                <a:latin typeface="Open Sans" panose="020B0606030504020204" pitchFamily="34" charset="0"/>
                <a:ea typeface="Open Sans" panose="020B0606030504020204" pitchFamily="34" charset="0"/>
                <a:cs typeface="Open Sans" panose="020B0606030504020204" pitchFamily="34" charset="0"/>
              </a:rPr>
              <a:t>[2]</a:t>
            </a:r>
            <a:endParaRPr lang="en-GB" sz="1800" dirty="0">
              <a:latin typeface="Open Sans" panose="020B0606030504020204" pitchFamily="34" charset="0"/>
              <a:ea typeface="Open Sans" panose="020B0606030504020204" pitchFamily="34" charset="0"/>
              <a:cs typeface="Open Sans" panose="020B0606030504020204" pitchFamily="34" charset="0"/>
            </a:endParaRPr>
          </a:p>
          <a:p>
            <a:r>
              <a:rPr lang="en-US" altLang="zh-CN" sz="1800" dirty="0">
                <a:sym typeface="Calibri"/>
              </a:rPr>
              <a:t>  </a:t>
            </a:r>
          </a:p>
        </p:txBody>
      </p:sp>
      <p:cxnSp>
        <p:nvCxnSpPr>
          <p:cNvPr id="28" name="Straight Connector 27">
            <a:extLst>
              <a:ext uri="{FF2B5EF4-FFF2-40B4-BE49-F238E27FC236}">
                <a16:creationId xmlns:a16="http://schemas.microsoft.com/office/drawing/2014/main" id="{5DD99EE7-FC6F-60D8-7674-36975B24F03D}"/>
              </a:ext>
            </a:extLst>
          </p:cNvPr>
          <p:cNvCxnSpPr>
            <a:cxnSpLocks/>
          </p:cNvCxnSpPr>
          <p:nvPr/>
        </p:nvCxnSpPr>
        <p:spPr>
          <a:xfrm>
            <a:off x="7340222" y="2653450"/>
            <a:ext cx="4061358" cy="0"/>
          </a:xfrm>
          <a:prstGeom prst="line">
            <a:avLst/>
          </a:prstGeom>
          <a:ln w="28575">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CBE62F11-E6AA-3148-BC8E-C845DF11903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205" b="89540" l="1420" r="97476">
                        <a14:foregroundMark x1="45223" y1="11968" x2="51420" y2="30962"/>
                        <a14:foregroundMark x1="51420" y1="30962" x2="50946" y2="66527"/>
                        <a14:foregroundMark x1="50946" y1="66527" x2="44807" y2="85629"/>
                        <a14:foregroundMark x1="32521" y1="90061" x2="3001" y2="84316"/>
                        <a14:foregroundMark x1="6625" y1="39749" x2="20820" y2="69038"/>
                        <a14:foregroundMark x1="20820" y1="69038" x2="17823" y2="48117"/>
                        <a14:foregroundMark x1="4259" y1="32218" x2="4890" y2="70293"/>
                        <a14:foregroundMark x1="3144" y1="17992" x2="13407" y2="17992"/>
                        <a14:foregroundMark x1="13407" y1="17992" x2="15142" y2="18410"/>
                        <a14:foregroundMark x1="48265" y1="45188" x2="48580" y2="47699"/>
                        <a14:foregroundMark x1="78398" y1="13546" x2="81388" y2="14226"/>
                        <a14:foregroundMark x1="75698" y1="12932" x2="75792" y2="12953"/>
                        <a14:foregroundMark x1="81388" y1="14226" x2="91640" y2="13808"/>
                        <a14:foregroundMark x1="91640" y1="13808" x2="97003" y2="43933"/>
                        <a14:foregroundMark x1="97003" y1="43933" x2="97160" y2="52821"/>
                        <a14:foregroundMark x1="97160" y1="70945" x2="86751" y2="78661"/>
                        <a14:foregroundMark x1="86751" y1="78661" x2="62303" y2="74895"/>
                        <a14:foregroundMark x1="62303" y1="74895" x2="53943" y2="53975"/>
                        <a14:foregroundMark x1="53943" y1="53975" x2="53312" y2="16318"/>
                        <a14:foregroundMark x1="53312" y1="16318" x2="54002" y2="12658"/>
                        <a14:foregroundMark x1="4101" y1="13808" x2="16562" y2="13389"/>
                        <a14:foregroundMark x1="16562" y1="13389" x2="21609" y2="13808"/>
                        <a14:foregroundMark x1="53943" y1="15481" x2="63880" y2="13808"/>
                        <a14:foregroundMark x1="63880" y1="13808" x2="75868" y2="14226"/>
                        <a14:foregroundMark x1="55678" y1="47280" x2="57571" y2="43933"/>
                        <a14:foregroundMark x1="96372" y1="43096" x2="94953" y2="51464"/>
                        <a14:foregroundMark x1="55363" y1="37657" x2="56782" y2="36402"/>
                        <a14:foregroundMark x1="56151" y1="67782" x2="58517" y2="66527"/>
                        <a14:foregroundMark x1="2839" y1="36402" x2="3470" y2="75314"/>
                        <a14:foregroundMark x1="3470" y1="75314" x2="5521" y2="81172"/>
                        <a14:foregroundMark x1="46688" y1="32636" x2="50000" y2="37238"/>
                        <a14:backgroundMark x1="1577" y1="6276" x2="18297" y2="3766"/>
                        <a14:backgroundMark x1="18297" y1="3766" x2="73436" y2="8102"/>
                        <a14:backgroundMark x1="76814" y1="8368" x2="87224" y2="5021"/>
                        <a14:backgroundMark x1="87224" y1="5021" x2="97161" y2="5021"/>
                        <a14:backgroundMark x1="31861" y1="92887" x2="42744" y2="91632"/>
                        <a14:backgroundMark x1="42744" y1="91632" x2="44322" y2="91632"/>
                        <a14:backgroundMark x1="390" y1="50936" x2="315" y2="85774"/>
                        <a14:backgroundMark x1="473" y1="12134" x2="420" y2="36677"/>
                        <a14:backgroundMark x1="99842" y1="16318" x2="99842" y2="79079"/>
                      </a14:backgroundRemoval>
                    </a14:imgEffect>
                  </a14:imgLayer>
                </a14:imgProps>
              </a:ext>
            </a:extLst>
          </a:blip>
          <a:srcRect r="47491"/>
          <a:stretch/>
        </p:blipFill>
        <p:spPr>
          <a:xfrm>
            <a:off x="734192" y="3363606"/>
            <a:ext cx="2537004" cy="1821338"/>
          </a:xfrm>
          <a:prstGeom prst="rect">
            <a:avLst/>
          </a:prstGeom>
        </p:spPr>
      </p:pic>
      <p:pic>
        <p:nvPicPr>
          <p:cNvPr id="36" name="Picture 35">
            <a:extLst>
              <a:ext uri="{FF2B5EF4-FFF2-40B4-BE49-F238E27FC236}">
                <a16:creationId xmlns:a16="http://schemas.microsoft.com/office/drawing/2014/main" id="{F346FE14-042F-5004-632A-60B3E57C9218}"/>
              </a:ext>
            </a:extLst>
          </p:cNvPr>
          <p:cNvPicPr>
            <a:picLocks noChangeAspect="1"/>
          </p:cNvPicPr>
          <p:nvPr/>
        </p:nvPicPr>
        <p:blipFill>
          <a:blip r:embed="rId7"/>
          <a:stretch>
            <a:fillRect/>
          </a:stretch>
        </p:blipFill>
        <p:spPr>
          <a:xfrm>
            <a:off x="3590266" y="1257525"/>
            <a:ext cx="2057578" cy="2187130"/>
          </a:xfrm>
          <a:prstGeom prst="rect">
            <a:avLst/>
          </a:prstGeom>
        </p:spPr>
      </p:pic>
      <p:sp>
        <p:nvSpPr>
          <p:cNvPr id="37" name="Google Shape;58;p7">
            <a:extLst>
              <a:ext uri="{FF2B5EF4-FFF2-40B4-BE49-F238E27FC236}">
                <a16:creationId xmlns:a16="http://schemas.microsoft.com/office/drawing/2014/main" id="{A0BFB6AD-5A5E-13C2-EDB1-0E7BFDC9B924}"/>
              </a:ext>
            </a:extLst>
          </p:cNvPr>
          <p:cNvSpPr txBox="1"/>
          <p:nvPr/>
        </p:nvSpPr>
        <p:spPr>
          <a:xfrm>
            <a:off x="6601908" y="2855612"/>
            <a:ext cx="4702250" cy="2573807"/>
          </a:xfrm>
          <a:prstGeom prst="rect">
            <a:avLst/>
          </a:prstGeom>
          <a:noFill/>
          <a:ln>
            <a:noFill/>
          </a:ln>
        </p:spPr>
        <p:txBody>
          <a:bodyPr spcFirstLastPara="1" wrap="square" lIns="0" tIns="45700" rIns="0" bIns="45700" anchor="t" anchorCtr="0">
            <a:noAutofit/>
          </a:bodyPr>
          <a:lstStyle/>
          <a:p>
            <a:pPr marL="285750" indent="-285750">
              <a:buFontTx/>
              <a:buChar char="-"/>
            </a:pPr>
            <a:r>
              <a:rPr lang="en-US" sz="1600" dirty="0">
                <a:latin typeface="Poppins Medium" panose="00000600000000000000" pitchFamily="2" charset="0"/>
                <a:cs typeface="Poppins Medium" panose="00000600000000000000" pitchFamily="2" charset="0"/>
              </a:rPr>
              <a:t>Chaldene </a:t>
            </a:r>
            <a:r>
              <a:rPr lang="en-GB" sz="1600" dirty="0">
                <a:latin typeface="Poppins" panose="00000500000000000000" pitchFamily="2" charset="0"/>
                <a:cs typeface="Poppins" panose="00000500000000000000" pitchFamily="2" charset="0"/>
              </a:rPr>
              <a:t>is </a:t>
            </a:r>
            <a:r>
              <a:rPr lang="en-US" altLang="zh-CN" sz="1600" dirty="0">
                <a:latin typeface="Poppins" panose="00000500000000000000" pitchFamily="2" charset="0"/>
                <a:cs typeface="Poppins" panose="00000500000000000000" pitchFamily="2" charset="0"/>
              </a:rPr>
              <a:t>a </a:t>
            </a:r>
            <a:r>
              <a:rPr lang="en-GB" sz="1600" dirty="0">
                <a:latin typeface="Poppins" panose="00000500000000000000" pitchFamily="2" charset="0"/>
                <a:cs typeface="Poppins" panose="00000500000000000000" pitchFamily="2" charset="0"/>
              </a:rPr>
              <a:t>visual programming extension to JupyterLab that executed based on </a:t>
            </a:r>
            <a:r>
              <a:rPr lang="en-GB" sz="1600" u="sng" dirty="0">
                <a:solidFill>
                  <a:schemeClr val="accent2">
                    <a:lumMod val="75000"/>
                  </a:schemeClr>
                </a:solidFill>
                <a:latin typeface="Poppins" panose="00000500000000000000" pitchFamily="2" charset="0"/>
                <a:cs typeface="Poppins" panose="00000500000000000000" pitchFamily="2" charset="0"/>
              </a:rPr>
              <a:t>IPython kernel</a:t>
            </a:r>
            <a:r>
              <a:rPr lang="en-GB" sz="1600" dirty="0">
                <a:latin typeface="Poppins" panose="00000500000000000000" pitchFamily="2" charset="0"/>
                <a:cs typeface="Poppins" panose="00000500000000000000" pitchFamily="2" charset="0"/>
              </a:rPr>
              <a:t>.</a:t>
            </a:r>
          </a:p>
          <a:p>
            <a:pPr marL="285750" indent="-285750">
              <a:buFontTx/>
              <a:buChar char="-"/>
            </a:pPr>
            <a:endParaRPr lang="en-GB" sz="1600" dirty="0">
              <a:latin typeface="Poppins" panose="00000500000000000000" pitchFamily="2" charset="0"/>
              <a:cs typeface="Poppins" panose="00000500000000000000" pitchFamily="2" charset="0"/>
            </a:endParaRPr>
          </a:p>
          <a:p>
            <a:pPr marL="285750" indent="-285750">
              <a:buFontTx/>
              <a:buChar char="-"/>
            </a:pPr>
            <a:r>
              <a:rPr lang="en-GB" sz="1600" dirty="0">
                <a:latin typeface="Poppins Medium" panose="00000600000000000000" pitchFamily="2" charset="0"/>
                <a:cs typeface="Poppins Medium" panose="00000600000000000000" pitchFamily="2" charset="0"/>
              </a:rPr>
              <a:t>Chaldene</a:t>
            </a:r>
            <a:r>
              <a:rPr lang="en-GB" sz="1600" dirty="0">
                <a:latin typeface="Poppins" panose="00000500000000000000" pitchFamily="2" charset="0"/>
                <a:cs typeface="Poppins" panose="00000500000000000000" pitchFamily="2" charset="0"/>
              </a:rPr>
              <a:t> is specifically designed to cater to scientists who require scientific image processing and data analysis for their research, but have </a:t>
            </a:r>
            <a:r>
              <a:rPr lang="en-GB" sz="1600" u="sng" dirty="0">
                <a:latin typeface="Poppins" panose="00000500000000000000" pitchFamily="2" charset="0"/>
                <a:cs typeface="Poppins" panose="00000500000000000000" pitchFamily="2" charset="0"/>
              </a:rPr>
              <a:t>limited programming experience</a:t>
            </a:r>
            <a:r>
              <a:rPr lang="en-GB" sz="1600" dirty="0">
                <a:latin typeface="Poppins" panose="00000500000000000000" pitchFamily="2" charset="0"/>
                <a:cs typeface="Poppins" panose="00000500000000000000" pitchFamily="2" charset="0"/>
              </a:rPr>
              <a:t>.</a:t>
            </a: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69946476"/>
      </p:ext>
    </p:extLst>
  </p:cSld>
  <p:clrMapOvr>
    <a:masterClrMapping/>
  </p:clrMapOvr>
  <mc:AlternateContent xmlns:mc="http://schemas.openxmlformats.org/markup-compatibility/2006" xmlns:p14="http://schemas.microsoft.com/office/powerpoint/2010/main">
    <mc:Choice Requires="p14">
      <p:transition spd="slow" p14:dur="2000" advTm="36991"/>
    </mc:Choice>
    <mc:Fallback xmlns="">
      <p:transition spd="slow" advTm="3699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dirty="0"/>
              <a:t>Comparison List – Slide Template</a:t>
            </a:r>
          </a:p>
        </p:txBody>
      </p:sp>
      <p:sp>
        <p:nvSpPr>
          <p:cNvPr id="46" name="Freeform: Shape 45">
            <a:extLst>
              <a:ext uri="{FF2B5EF4-FFF2-40B4-BE49-F238E27FC236}">
                <a16:creationId xmlns:a16="http://schemas.microsoft.com/office/drawing/2014/main" id="{70A47EF6-6D02-4F76-93B5-0D8B84CF64E6}"/>
              </a:ext>
            </a:extLst>
          </p:cNvPr>
          <p:cNvSpPr/>
          <p:nvPr/>
        </p:nvSpPr>
        <p:spPr>
          <a:xfrm flipH="1">
            <a:off x="1374198" y="1818668"/>
            <a:ext cx="3981534" cy="4067783"/>
          </a:xfrm>
          <a:custGeom>
            <a:avLst/>
            <a:gdLst>
              <a:gd name="connsiteX0" fmla="*/ 655682 w 3981574"/>
              <a:gd name="connsiteY0" fmla="*/ 0 h 4067783"/>
              <a:gd name="connsiteX1" fmla="*/ 3852261 w 3981574"/>
              <a:gd name="connsiteY1" fmla="*/ 0 h 4067783"/>
              <a:gd name="connsiteX2" fmla="*/ 3981574 w 3981574"/>
              <a:gd name="connsiteY2" fmla="*/ 129403 h 4067783"/>
              <a:gd name="connsiteX3" fmla="*/ 3981574 w 3981574"/>
              <a:gd name="connsiteY3" fmla="*/ 3938380 h 4067783"/>
              <a:gd name="connsiteX4" fmla="*/ 3852261 w 3981574"/>
              <a:gd name="connsiteY4" fmla="*/ 4067783 h 4067783"/>
              <a:gd name="connsiteX5" fmla="*/ 129525 w 3981574"/>
              <a:gd name="connsiteY5" fmla="*/ 4067783 h 4067783"/>
              <a:gd name="connsiteX6" fmla="*/ 0 w 3981574"/>
              <a:gd name="connsiteY6" fmla="*/ 3938380 h 4067783"/>
              <a:gd name="connsiteX7" fmla="*/ 0 w 3981574"/>
              <a:gd name="connsiteY7" fmla="*/ 3889983 h 4067783"/>
              <a:gd name="connsiteX8" fmla="*/ 0 w 3981574"/>
              <a:gd name="connsiteY8" fmla="*/ 3845533 h 4067783"/>
              <a:gd name="connsiteX9" fmla="*/ 0 w 3981574"/>
              <a:gd name="connsiteY9" fmla="*/ 3757679 h 4067783"/>
              <a:gd name="connsiteX10" fmla="*/ 99569 w 3981574"/>
              <a:gd name="connsiteY10" fmla="*/ 3757679 h 4067783"/>
              <a:gd name="connsiteX11" fmla="*/ 229754 w 3981574"/>
              <a:gd name="connsiteY11" fmla="*/ 3682327 h 4067783"/>
              <a:gd name="connsiteX12" fmla="*/ 333478 w 3981574"/>
              <a:gd name="connsiteY12" fmla="*/ 3503203 h 4067783"/>
              <a:gd name="connsiteX13" fmla="*/ 333478 w 3981574"/>
              <a:gd name="connsiteY13" fmla="*/ 3353475 h 4067783"/>
              <a:gd name="connsiteX14" fmla="*/ 229754 w 3981574"/>
              <a:gd name="connsiteY14" fmla="*/ 3174351 h 4067783"/>
              <a:gd name="connsiteX15" fmla="*/ 99569 w 3981574"/>
              <a:gd name="connsiteY15" fmla="*/ 3098999 h 4067783"/>
              <a:gd name="connsiteX16" fmla="*/ 0 w 3981574"/>
              <a:gd name="connsiteY16" fmla="*/ 3098999 h 4067783"/>
              <a:gd name="connsiteX17" fmla="*/ 0 w 3981574"/>
              <a:gd name="connsiteY17" fmla="*/ 2976464 h 4067783"/>
              <a:gd name="connsiteX18" fmla="*/ 99569 w 3981574"/>
              <a:gd name="connsiteY18" fmla="*/ 2976464 h 4067783"/>
              <a:gd name="connsiteX19" fmla="*/ 229754 w 3981574"/>
              <a:gd name="connsiteY19" fmla="*/ 2901112 h 4067783"/>
              <a:gd name="connsiteX20" fmla="*/ 333478 w 3981574"/>
              <a:gd name="connsiteY20" fmla="*/ 2721988 h 4067783"/>
              <a:gd name="connsiteX21" fmla="*/ 333478 w 3981574"/>
              <a:gd name="connsiteY21" fmla="*/ 2572260 h 4067783"/>
              <a:gd name="connsiteX22" fmla="*/ 229754 w 3981574"/>
              <a:gd name="connsiteY22" fmla="*/ 2393136 h 4067783"/>
              <a:gd name="connsiteX23" fmla="*/ 99569 w 3981574"/>
              <a:gd name="connsiteY23" fmla="*/ 2317784 h 4067783"/>
              <a:gd name="connsiteX24" fmla="*/ 0 w 3981574"/>
              <a:gd name="connsiteY24" fmla="*/ 2317784 h 4067783"/>
              <a:gd name="connsiteX25" fmla="*/ 0 w 3981574"/>
              <a:gd name="connsiteY25" fmla="*/ 2195250 h 4067783"/>
              <a:gd name="connsiteX26" fmla="*/ 99569 w 3981574"/>
              <a:gd name="connsiteY26" fmla="*/ 2195250 h 4067783"/>
              <a:gd name="connsiteX27" fmla="*/ 229754 w 3981574"/>
              <a:gd name="connsiteY27" fmla="*/ 2119898 h 4067783"/>
              <a:gd name="connsiteX28" fmla="*/ 333478 w 3981574"/>
              <a:gd name="connsiteY28" fmla="*/ 1940774 h 4067783"/>
              <a:gd name="connsiteX29" fmla="*/ 333478 w 3981574"/>
              <a:gd name="connsiteY29" fmla="*/ 1791046 h 4067783"/>
              <a:gd name="connsiteX30" fmla="*/ 229754 w 3981574"/>
              <a:gd name="connsiteY30" fmla="*/ 1611922 h 4067783"/>
              <a:gd name="connsiteX31" fmla="*/ 99569 w 3981574"/>
              <a:gd name="connsiteY31" fmla="*/ 1536570 h 4067783"/>
              <a:gd name="connsiteX32" fmla="*/ 0 w 3981574"/>
              <a:gd name="connsiteY32" fmla="*/ 1536570 h 4067783"/>
              <a:gd name="connsiteX33" fmla="*/ 0 w 3981574"/>
              <a:gd name="connsiteY33" fmla="*/ 1414036 h 4067783"/>
              <a:gd name="connsiteX34" fmla="*/ 99569 w 3981574"/>
              <a:gd name="connsiteY34" fmla="*/ 1414036 h 4067783"/>
              <a:gd name="connsiteX35" fmla="*/ 229754 w 3981574"/>
              <a:gd name="connsiteY35" fmla="*/ 1338684 h 4067783"/>
              <a:gd name="connsiteX36" fmla="*/ 333478 w 3981574"/>
              <a:gd name="connsiteY36" fmla="*/ 1159560 h 4067783"/>
              <a:gd name="connsiteX37" fmla="*/ 333478 w 3981574"/>
              <a:gd name="connsiteY37" fmla="*/ 1009832 h 4067783"/>
              <a:gd name="connsiteX38" fmla="*/ 229754 w 3981574"/>
              <a:gd name="connsiteY38" fmla="*/ 830708 h 4067783"/>
              <a:gd name="connsiteX39" fmla="*/ 99569 w 3981574"/>
              <a:gd name="connsiteY39" fmla="*/ 755356 h 4067783"/>
              <a:gd name="connsiteX40" fmla="*/ 0 w 3981574"/>
              <a:gd name="connsiteY40" fmla="*/ 755356 h 4067783"/>
              <a:gd name="connsiteX41" fmla="*/ 0 w 3981574"/>
              <a:gd name="connsiteY41" fmla="*/ 710934 h 4067783"/>
              <a:gd name="connsiteX42" fmla="*/ 0 w 3981574"/>
              <a:gd name="connsiteY42" fmla="*/ 666736 h 4067783"/>
              <a:gd name="connsiteX43" fmla="*/ 0 w 3981574"/>
              <a:gd name="connsiteY43" fmla="*/ 599690 h 4067783"/>
              <a:gd name="connsiteX44" fmla="*/ 211353 w 3981574"/>
              <a:gd name="connsiteY44" fmla="*/ 599690 h 4067783"/>
              <a:gd name="connsiteX45" fmla="*/ 414226 w 3981574"/>
              <a:gd name="connsiteY45" fmla="*/ 483077 h 4067783"/>
              <a:gd name="connsiteX46" fmla="*/ 625579 w 3981574"/>
              <a:gd name="connsiteY46" fmla="*/ 116399 h 4067783"/>
              <a:gd name="connsiteX47" fmla="*/ 655682 w 3981574"/>
              <a:gd name="connsiteY47" fmla="*/ 0 h 406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81574" h="4067783">
                <a:moveTo>
                  <a:pt x="655682" y="0"/>
                </a:moveTo>
                <a:lnTo>
                  <a:pt x="3852261" y="0"/>
                </a:lnTo>
                <a:cubicBezTo>
                  <a:pt x="3923277" y="0"/>
                  <a:pt x="3981574" y="58200"/>
                  <a:pt x="3981574" y="129403"/>
                </a:cubicBezTo>
                <a:lnTo>
                  <a:pt x="3981574" y="3938380"/>
                </a:lnTo>
                <a:cubicBezTo>
                  <a:pt x="3981574" y="4009584"/>
                  <a:pt x="3923277" y="4067783"/>
                  <a:pt x="3852261" y="4067783"/>
                </a:cubicBezTo>
                <a:lnTo>
                  <a:pt x="129525" y="4067783"/>
                </a:lnTo>
                <a:cubicBezTo>
                  <a:pt x="58297" y="4067783"/>
                  <a:pt x="0" y="4009584"/>
                  <a:pt x="0" y="3938380"/>
                </a:cubicBezTo>
                <a:lnTo>
                  <a:pt x="0" y="3889983"/>
                </a:lnTo>
                <a:lnTo>
                  <a:pt x="0" y="3845533"/>
                </a:lnTo>
                <a:lnTo>
                  <a:pt x="0" y="3757679"/>
                </a:lnTo>
                <a:lnTo>
                  <a:pt x="99569" y="3757679"/>
                </a:lnTo>
                <a:cubicBezTo>
                  <a:pt x="153400" y="3757679"/>
                  <a:pt x="202350" y="3729289"/>
                  <a:pt x="229754" y="3682327"/>
                </a:cubicBezTo>
                <a:lnTo>
                  <a:pt x="333478" y="3503203"/>
                </a:lnTo>
                <a:cubicBezTo>
                  <a:pt x="359906" y="3457217"/>
                  <a:pt x="359906" y="3399461"/>
                  <a:pt x="333478" y="3353475"/>
                </a:cubicBezTo>
                <a:lnTo>
                  <a:pt x="229754" y="3174351"/>
                </a:lnTo>
                <a:cubicBezTo>
                  <a:pt x="202350" y="3127390"/>
                  <a:pt x="153400" y="3098999"/>
                  <a:pt x="99569" y="3098999"/>
                </a:cubicBezTo>
                <a:lnTo>
                  <a:pt x="0" y="3098999"/>
                </a:lnTo>
                <a:lnTo>
                  <a:pt x="0" y="2976464"/>
                </a:lnTo>
                <a:lnTo>
                  <a:pt x="99569" y="2976464"/>
                </a:lnTo>
                <a:cubicBezTo>
                  <a:pt x="153400" y="2976464"/>
                  <a:pt x="202350" y="2948074"/>
                  <a:pt x="229754" y="2901112"/>
                </a:cubicBezTo>
                <a:lnTo>
                  <a:pt x="333478" y="2721988"/>
                </a:lnTo>
                <a:cubicBezTo>
                  <a:pt x="359906" y="2676002"/>
                  <a:pt x="359906" y="2618246"/>
                  <a:pt x="333478" y="2572260"/>
                </a:cubicBezTo>
                <a:lnTo>
                  <a:pt x="229754" y="2393136"/>
                </a:lnTo>
                <a:cubicBezTo>
                  <a:pt x="202350" y="2346174"/>
                  <a:pt x="153400" y="2317784"/>
                  <a:pt x="99569" y="2317784"/>
                </a:cubicBezTo>
                <a:lnTo>
                  <a:pt x="0" y="2317784"/>
                </a:lnTo>
                <a:lnTo>
                  <a:pt x="0" y="2195250"/>
                </a:lnTo>
                <a:lnTo>
                  <a:pt x="99569" y="2195250"/>
                </a:lnTo>
                <a:cubicBezTo>
                  <a:pt x="153400" y="2195250"/>
                  <a:pt x="202350" y="2166860"/>
                  <a:pt x="229754" y="2119898"/>
                </a:cubicBezTo>
                <a:lnTo>
                  <a:pt x="333478" y="1940774"/>
                </a:lnTo>
                <a:cubicBezTo>
                  <a:pt x="359906" y="1894788"/>
                  <a:pt x="359906" y="1837032"/>
                  <a:pt x="333478" y="1791046"/>
                </a:cubicBezTo>
                <a:lnTo>
                  <a:pt x="229754" y="1611922"/>
                </a:lnTo>
                <a:cubicBezTo>
                  <a:pt x="202350" y="1564960"/>
                  <a:pt x="153400" y="1536570"/>
                  <a:pt x="99569" y="1536570"/>
                </a:cubicBezTo>
                <a:lnTo>
                  <a:pt x="0" y="1536570"/>
                </a:lnTo>
                <a:lnTo>
                  <a:pt x="0" y="1414036"/>
                </a:lnTo>
                <a:lnTo>
                  <a:pt x="99569" y="1414036"/>
                </a:lnTo>
                <a:cubicBezTo>
                  <a:pt x="153400" y="1414036"/>
                  <a:pt x="202350" y="1385646"/>
                  <a:pt x="229754" y="1338684"/>
                </a:cubicBezTo>
                <a:lnTo>
                  <a:pt x="333478" y="1159560"/>
                </a:lnTo>
                <a:cubicBezTo>
                  <a:pt x="359906" y="1113574"/>
                  <a:pt x="359906" y="1055818"/>
                  <a:pt x="333478" y="1009832"/>
                </a:cubicBezTo>
                <a:lnTo>
                  <a:pt x="229754" y="830708"/>
                </a:lnTo>
                <a:cubicBezTo>
                  <a:pt x="202350" y="783746"/>
                  <a:pt x="153400" y="755356"/>
                  <a:pt x="99569" y="755356"/>
                </a:cubicBezTo>
                <a:lnTo>
                  <a:pt x="0" y="755356"/>
                </a:lnTo>
                <a:lnTo>
                  <a:pt x="0" y="710934"/>
                </a:lnTo>
                <a:lnTo>
                  <a:pt x="0" y="666736"/>
                </a:lnTo>
                <a:lnTo>
                  <a:pt x="0" y="599690"/>
                </a:lnTo>
                <a:lnTo>
                  <a:pt x="211353" y="599690"/>
                </a:lnTo>
                <a:cubicBezTo>
                  <a:pt x="295513" y="599690"/>
                  <a:pt x="370981" y="554281"/>
                  <a:pt x="414226" y="483077"/>
                </a:cubicBezTo>
                <a:lnTo>
                  <a:pt x="625579" y="116399"/>
                </a:lnTo>
                <a:cubicBezTo>
                  <a:pt x="647202" y="79731"/>
                  <a:pt x="655682" y="40932"/>
                  <a:pt x="655682" y="0"/>
                </a:cubicBezTo>
                <a:close/>
              </a:path>
            </a:pathLst>
          </a:custGeom>
          <a:solidFill>
            <a:schemeClr val="accent6"/>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sp>
        <p:nvSpPr>
          <p:cNvPr id="47" name="Freeform: Shape 46">
            <a:extLst>
              <a:ext uri="{FF2B5EF4-FFF2-40B4-BE49-F238E27FC236}">
                <a16:creationId xmlns:a16="http://schemas.microsoft.com/office/drawing/2014/main" id="{A0A00C16-FC25-489F-92E3-212E5C38389A}"/>
              </a:ext>
            </a:extLst>
          </p:cNvPr>
          <p:cNvSpPr/>
          <p:nvPr/>
        </p:nvSpPr>
        <p:spPr>
          <a:xfrm flipH="1">
            <a:off x="4765191" y="1281654"/>
            <a:ext cx="1178222" cy="1071894"/>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chemeClr val="accent6">
              <a:lumMod val="75000"/>
            </a:schemeClr>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sp>
        <p:nvSpPr>
          <p:cNvPr id="48" name="Freeform: Shape 47">
            <a:extLst>
              <a:ext uri="{FF2B5EF4-FFF2-40B4-BE49-F238E27FC236}">
                <a16:creationId xmlns:a16="http://schemas.microsoft.com/office/drawing/2014/main" id="{7BCEF7AE-07CA-45F2-B1E8-A6B0BBAA6CDD}"/>
              </a:ext>
            </a:extLst>
          </p:cNvPr>
          <p:cNvSpPr/>
          <p:nvPr/>
        </p:nvSpPr>
        <p:spPr>
          <a:xfrm>
            <a:off x="6836229" y="1818668"/>
            <a:ext cx="3981574" cy="4067783"/>
          </a:xfrm>
          <a:custGeom>
            <a:avLst/>
            <a:gdLst>
              <a:gd name="connsiteX0" fmla="*/ 655682 w 3981574"/>
              <a:gd name="connsiteY0" fmla="*/ 0 h 4067783"/>
              <a:gd name="connsiteX1" fmla="*/ 3852261 w 3981574"/>
              <a:gd name="connsiteY1" fmla="*/ 0 h 4067783"/>
              <a:gd name="connsiteX2" fmla="*/ 3981574 w 3981574"/>
              <a:gd name="connsiteY2" fmla="*/ 129403 h 4067783"/>
              <a:gd name="connsiteX3" fmla="*/ 3981574 w 3981574"/>
              <a:gd name="connsiteY3" fmla="*/ 3938380 h 4067783"/>
              <a:gd name="connsiteX4" fmla="*/ 3852261 w 3981574"/>
              <a:gd name="connsiteY4" fmla="*/ 4067783 h 4067783"/>
              <a:gd name="connsiteX5" fmla="*/ 129525 w 3981574"/>
              <a:gd name="connsiteY5" fmla="*/ 4067783 h 4067783"/>
              <a:gd name="connsiteX6" fmla="*/ 0 w 3981574"/>
              <a:gd name="connsiteY6" fmla="*/ 3938380 h 4067783"/>
              <a:gd name="connsiteX7" fmla="*/ 0 w 3981574"/>
              <a:gd name="connsiteY7" fmla="*/ 3889983 h 4067783"/>
              <a:gd name="connsiteX8" fmla="*/ 0 w 3981574"/>
              <a:gd name="connsiteY8" fmla="*/ 3845533 h 4067783"/>
              <a:gd name="connsiteX9" fmla="*/ 0 w 3981574"/>
              <a:gd name="connsiteY9" fmla="*/ 3757679 h 4067783"/>
              <a:gd name="connsiteX10" fmla="*/ 99569 w 3981574"/>
              <a:gd name="connsiteY10" fmla="*/ 3757679 h 4067783"/>
              <a:gd name="connsiteX11" fmla="*/ 229754 w 3981574"/>
              <a:gd name="connsiteY11" fmla="*/ 3682327 h 4067783"/>
              <a:gd name="connsiteX12" fmla="*/ 333478 w 3981574"/>
              <a:gd name="connsiteY12" fmla="*/ 3503203 h 4067783"/>
              <a:gd name="connsiteX13" fmla="*/ 333478 w 3981574"/>
              <a:gd name="connsiteY13" fmla="*/ 3353475 h 4067783"/>
              <a:gd name="connsiteX14" fmla="*/ 229754 w 3981574"/>
              <a:gd name="connsiteY14" fmla="*/ 3174351 h 4067783"/>
              <a:gd name="connsiteX15" fmla="*/ 99569 w 3981574"/>
              <a:gd name="connsiteY15" fmla="*/ 3098999 h 4067783"/>
              <a:gd name="connsiteX16" fmla="*/ 0 w 3981574"/>
              <a:gd name="connsiteY16" fmla="*/ 3098999 h 4067783"/>
              <a:gd name="connsiteX17" fmla="*/ 0 w 3981574"/>
              <a:gd name="connsiteY17" fmla="*/ 2976464 h 4067783"/>
              <a:gd name="connsiteX18" fmla="*/ 99569 w 3981574"/>
              <a:gd name="connsiteY18" fmla="*/ 2976464 h 4067783"/>
              <a:gd name="connsiteX19" fmla="*/ 229754 w 3981574"/>
              <a:gd name="connsiteY19" fmla="*/ 2901112 h 4067783"/>
              <a:gd name="connsiteX20" fmla="*/ 333478 w 3981574"/>
              <a:gd name="connsiteY20" fmla="*/ 2721988 h 4067783"/>
              <a:gd name="connsiteX21" fmla="*/ 333478 w 3981574"/>
              <a:gd name="connsiteY21" fmla="*/ 2572260 h 4067783"/>
              <a:gd name="connsiteX22" fmla="*/ 229754 w 3981574"/>
              <a:gd name="connsiteY22" fmla="*/ 2393136 h 4067783"/>
              <a:gd name="connsiteX23" fmla="*/ 99569 w 3981574"/>
              <a:gd name="connsiteY23" fmla="*/ 2317784 h 4067783"/>
              <a:gd name="connsiteX24" fmla="*/ 0 w 3981574"/>
              <a:gd name="connsiteY24" fmla="*/ 2317784 h 4067783"/>
              <a:gd name="connsiteX25" fmla="*/ 0 w 3981574"/>
              <a:gd name="connsiteY25" fmla="*/ 2195250 h 4067783"/>
              <a:gd name="connsiteX26" fmla="*/ 99569 w 3981574"/>
              <a:gd name="connsiteY26" fmla="*/ 2195250 h 4067783"/>
              <a:gd name="connsiteX27" fmla="*/ 229754 w 3981574"/>
              <a:gd name="connsiteY27" fmla="*/ 2119898 h 4067783"/>
              <a:gd name="connsiteX28" fmla="*/ 333478 w 3981574"/>
              <a:gd name="connsiteY28" fmla="*/ 1940774 h 4067783"/>
              <a:gd name="connsiteX29" fmla="*/ 333478 w 3981574"/>
              <a:gd name="connsiteY29" fmla="*/ 1791046 h 4067783"/>
              <a:gd name="connsiteX30" fmla="*/ 229754 w 3981574"/>
              <a:gd name="connsiteY30" fmla="*/ 1611922 h 4067783"/>
              <a:gd name="connsiteX31" fmla="*/ 99569 w 3981574"/>
              <a:gd name="connsiteY31" fmla="*/ 1536570 h 4067783"/>
              <a:gd name="connsiteX32" fmla="*/ 0 w 3981574"/>
              <a:gd name="connsiteY32" fmla="*/ 1536570 h 4067783"/>
              <a:gd name="connsiteX33" fmla="*/ 0 w 3981574"/>
              <a:gd name="connsiteY33" fmla="*/ 1414036 h 4067783"/>
              <a:gd name="connsiteX34" fmla="*/ 99569 w 3981574"/>
              <a:gd name="connsiteY34" fmla="*/ 1414036 h 4067783"/>
              <a:gd name="connsiteX35" fmla="*/ 229754 w 3981574"/>
              <a:gd name="connsiteY35" fmla="*/ 1338684 h 4067783"/>
              <a:gd name="connsiteX36" fmla="*/ 333478 w 3981574"/>
              <a:gd name="connsiteY36" fmla="*/ 1159560 h 4067783"/>
              <a:gd name="connsiteX37" fmla="*/ 333478 w 3981574"/>
              <a:gd name="connsiteY37" fmla="*/ 1009832 h 4067783"/>
              <a:gd name="connsiteX38" fmla="*/ 229754 w 3981574"/>
              <a:gd name="connsiteY38" fmla="*/ 830708 h 4067783"/>
              <a:gd name="connsiteX39" fmla="*/ 99569 w 3981574"/>
              <a:gd name="connsiteY39" fmla="*/ 755356 h 4067783"/>
              <a:gd name="connsiteX40" fmla="*/ 0 w 3981574"/>
              <a:gd name="connsiteY40" fmla="*/ 755356 h 4067783"/>
              <a:gd name="connsiteX41" fmla="*/ 0 w 3981574"/>
              <a:gd name="connsiteY41" fmla="*/ 710934 h 4067783"/>
              <a:gd name="connsiteX42" fmla="*/ 0 w 3981574"/>
              <a:gd name="connsiteY42" fmla="*/ 666736 h 4067783"/>
              <a:gd name="connsiteX43" fmla="*/ 0 w 3981574"/>
              <a:gd name="connsiteY43" fmla="*/ 599690 h 4067783"/>
              <a:gd name="connsiteX44" fmla="*/ 211353 w 3981574"/>
              <a:gd name="connsiteY44" fmla="*/ 599690 h 4067783"/>
              <a:gd name="connsiteX45" fmla="*/ 414226 w 3981574"/>
              <a:gd name="connsiteY45" fmla="*/ 483077 h 4067783"/>
              <a:gd name="connsiteX46" fmla="*/ 625579 w 3981574"/>
              <a:gd name="connsiteY46" fmla="*/ 116399 h 4067783"/>
              <a:gd name="connsiteX47" fmla="*/ 655682 w 3981574"/>
              <a:gd name="connsiteY47" fmla="*/ 0 h 406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981574" h="4067783">
                <a:moveTo>
                  <a:pt x="655682" y="0"/>
                </a:moveTo>
                <a:lnTo>
                  <a:pt x="3852261" y="0"/>
                </a:lnTo>
                <a:cubicBezTo>
                  <a:pt x="3923277" y="0"/>
                  <a:pt x="3981574" y="58200"/>
                  <a:pt x="3981574" y="129403"/>
                </a:cubicBezTo>
                <a:lnTo>
                  <a:pt x="3981574" y="3938380"/>
                </a:lnTo>
                <a:cubicBezTo>
                  <a:pt x="3981574" y="4009584"/>
                  <a:pt x="3923277" y="4067783"/>
                  <a:pt x="3852261" y="4067783"/>
                </a:cubicBezTo>
                <a:lnTo>
                  <a:pt x="129525" y="4067783"/>
                </a:lnTo>
                <a:cubicBezTo>
                  <a:pt x="58297" y="4067783"/>
                  <a:pt x="0" y="4009584"/>
                  <a:pt x="0" y="3938380"/>
                </a:cubicBezTo>
                <a:lnTo>
                  <a:pt x="0" y="3889983"/>
                </a:lnTo>
                <a:lnTo>
                  <a:pt x="0" y="3845533"/>
                </a:lnTo>
                <a:lnTo>
                  <a:pt x="0" y="3757679"/>
                </a:lnTo>
                <a:lnTo>
                  <a:pt x="99569" y="3757679"/>
                </a:lnTo>
                <a:cubicBezTo>
                  <a:pt x="153400" y="3757679"/>
                  <a:pt x="202350" y="3729289"/>
                  <a:pt x="229754" y="3682327"/>
                </a:cubicBezTo>
                <a:lnTo>
                  <a:pt x="333478" y="3503203"/>
                </a:lnTo>
                <a:cubicBezTo>
                  <a:pt x="359906" y="3457217"/>
                  <a:pt x="359906" y="3399461"/>
                  <a:pt x="333478" y="3353475"/>
                </a:cubicBezTo>
                <a:lnTo>
                  <a:pt x="229754" y="3174351"/>
                </a:lnTo>
                <a:cubicBezTo>
                  <a:pt x="202350" y="3127390"/>
                  <a:pt x="153400" y="3098999"/>
                  <a:pt x="99569" y="3098999"/>
                </a:cubicBezTo>
                <a:lnTo>
                  <a:pt x="0" y="3098999"/>
                </a:lnTo>
                <a:lnTo>
                  <a:pt x="0" y="2976464"/>
                </a:lnTo>
                <a:lnTo>
                  <a:pt x="99569" y="2976464"/>
                </a:lnTo>
                <a:cubicBezTo>
                  <a:pt x="153400" y="2976464"/>
                  <a:pt x="202350" y="2948074"/>
                  <a:pt x="229754" y="2901112"/>
                </a:cubicBezTo>
                <a:lnTo>
                  <a:pt x="333478" y="2721988"/>
                </a:lnTo>
                <a:cubicBezTo>
                  <a:pt x="359906" y="2676002"/>
                  <a:pt x="359906" y="2618246"/>
                  <a:pt x="333478" y="2572260"/>
                </a:cubicBezTo>
                <a:lnTo>
                  <a:pt x="229754" y="2393136"/>
                </a:lnTo>
                <a:cubicBezTo>
                  <a:pt x="202350" y="2346174"/>
                  <a:pt x="153400" y="2317784"/>
                  <a:pt x="99569" y="2317784"/>
                </a:cubicBezTo>
                <a:lnTo>
                  <a:pt x="0" y="2317784"/>
                </a:lnTo>
                <a:lnTo>
                  <a:pt x="0" y="2195250"/>
                </a:lnTo>
                <a:lnTo>
                  <a:pt x="99569" y="2195250"/>
                </a:lnTo>
                <a:cubicBezTo>
                  <a:pt x="153400" y="2195250"/>
                  <a:pt x="202350" y="2166860"/>
                  <a:pt x="229754" y="2119898"/>
                </a:cubicBezTo>
                <a:lnTo>
                  <a:pt x="333478" y="1940774"/>
                </a:lnTo>
                <a:cubicBezTo>
                  <a:pt x="359906" y="1894788"/>
                  <a:pt x="359906" y="1837032"/>
                  <a:pt x="333478" y="1791046"/>
                </a:cubicBezTo>
                <a:lnTo>
                  <a:pt x="229754" y="1611922"/>
                </a:lnTo>
                <a:cubicBezTo>
                  <a:pt x="202350" y="1564960"/>
                  <a:pt x="153400" y="1536570"/>
                  <a:pt x="99569" y="1536570"/>
                </a:cubicBezTo>
                <a:lnTo>
                  <a:pt x="0" y="1536570"/>
                </a:lnTo>
                <a:lnTo>
                  <a:pt x="0" y="1414036"/>
                </a:lnTo>
                <a:lnTo>
                  <a:pt x="99569" y="1414036"/>
                </a:lnTo>
                <a:cubicBezTo>
                  <a:pt x="153400" y="1414036"/>
                  <a:pt x="202350" y="1385646"/>
                  <a:pt x="229754" y="1338684"/>
                </a:cubicBezTo>
                <a:lnTo>
                  <a:pt x="333478" y="1159560"/>
                </a:lnTo>
                <a:cubicBezTo>
                  <a:pt x="359906" y="1113574"/>
                  <a:pt x="359906" y="1055818"/>
                  <a:pt x="333478" y="1009832"/>
                </a:cubicBezTo>
                <a:lnTo>
                  <a:pt x="229754" y="830708"/>
                </a:lnTo>
                <a:cubicBezTo>
                  <a:pt x="202350" y="783746"/>
                  <a:pt x="153400" y="755356"/>
                  <a:pt x="99569" y="755356"/>
                </a:cubicBezTo>
                <a:lnTo>
                  <a:pt x="0" y="755356"/>
                </a:lnTo>
                <a:lnTo>
                  <a:pt x="0" y="710934"/>
                </a:lnTo>
                <a:lnTo>
                  <a:pt x="0" y="666736"/>
                </a:lnTo>
                <a:lnTo>
                  <a:pt x="0" y="599690"/>
                </a:lnTo>
                <a:lnTo>
                  <a:pt x="211353" y="599690"/>
                </a:lnTo>
                <a:cubicBezTo>
                  <a:pt x="295513" y="599690"/>
                  <a:pt x="370981" y="554281"/>
                  <a:pt x="414226" y="483077"/>
                </a:cubicBezTo>
                <a:lnTo>
                  <a:pt x="625579" y="116399"/>
                </a:lnTo>
                <a:cubicBezTo>
                  <a:pt x="647202" y="79731"/>
                  <a:pt x="655682" y="40932"/>
                  <a:pt x="655682" y="0"/>
                </a:cubicBezTo>
                <a:close/>
              </a:path>
            </a:pathLst>
          </a:custGeom>
          <a:solidFill>
            <a:schemeClr val="accent5"/>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sp>
        <p:nvSpPr>
          <p:cNvPr id="49" name="Freeform: Shape 48">
            <a:extLst>
              <a:ext uri="{FF2B5EF4-FFF2-40B4-BE49-F238E27FC236}">
                <a16:creationId xmlns:a16="http://schemas.microsoft.com/office/drawing/2014/main" id="{90934388-F6A0-4B40-8757-ABAB63EA85BB}"/>
              </a:ext>
            </a:extLst>
          </p:cNvPr>
          <p:cNvSpPr/>
          <p:nvPr/>
        </p:nvSpPr>
        <p:spPr>
          <a:xfrm>
            <a:off x="6248543" y="1281654"/>
            <a:ext cx="1178234" cy="1071894"/>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chemeClr val="accent5">
              <a:lumMod val="75000"/>
            </a:schemeClr>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pic>
        <p:nvPicPr>
          <p:cNvPr id="50" name="Graphic 49" descr="Thumbs Down with solid fill">
            <a:extLst>
              <a:ext uri="{FF2B5EF4-FFF2-40B4-BE49-F238E27FC236}">
                <a16:creationId xmlns:a16="http://schemas.microsoft.com/office/drawing/2014/main" id="{B5F100F0-FEA0-4D1F-81B1-24DCAB3083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2502" y="1432443"/>
            <a:ext cx="770317" cy="770317"/>
          </a:xfrm>
          <a:prstGeom prst="rect">
            <a:avLst/>
          </a:prstGeom>
          <a:effectLst>
            <a:outerShdw blurRad="50800" dist="38100" dir="2700000" algn="tl" rotWithShape="0">
              <a:prstClr val="black">
                <a:alpha val="40000"/>
              </a:prstClr>
            </a:outerShdw>
          </a:effectLst>
        </p:spPr>
      </p:pic>
      <p:sp>
        <p:nvSpPr>
          <p:cNvPr id="51" name="Shape">
            <a:extLst>
              <a:ext uri="{FF2B5EF4-FFF2-40B4-BE49-F238E27FC236}">
                <a16:creationId xmlns:a16="http://schemas.microsoft.com/office/drawing/2014/main" id="{6E610C4F-9CA0-4CE9-9BCC-AE3AE6F0EB0D}"/>
              </a:ext>
            </a:extLst>
          </p:cNvPr>
          <p:cNvSpPr/>
          <p:nvPr/>
        </p:nvSpPr>
        <p:spPr>
          <a:xfrm flipH="1">
            <a:off x="4989729" y="2566421"/>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grpSp>
        <p:nvGrpSpPr>
          <p:cNvPr id="52" name="Group 51">
            <a:extLst>
              <a:ext uri="{FF2B5EF4-FFF2-40B4-BE49-F238E27FC236}">
                <a16:creationId xmlns:a16="http://schemas.microsoft.com/office/drawing/2014/main" id="{692CD1DB-DD74-4DB3-BA34-5EBF7405E4BF}"/>
              </a:ext>
            </a:extLst>
          </p:cNvPr>
          <p:cNvGrpSpPr/>
          <p:nvPr/>
        </p:nvGrpSpPr>
        <p:grpSpPr>
          <a:xfrm flipH="1">
            <a:off x="1663393" y="2590939"/>
            <a:ext cx="3200368" cy="609645"/>
            <a:chOff x="332935" y="2744971"/>
            <a:chExt cx="2984126" cy="568589"/>
          </a:xfrm>
        </p:grpSpPr>
        <p:sp>
          <p:nvSpPr>
            <p:cNvPr id="53" name="TextBox 52">
              <a:extLst>
                <a:ext uri="{FF2B5EF4-FFF2-40B4-BE49-F238E27FC236}">
                  <a16:creationId xmlns:a16="http://schemas.microsoft.com/office/drawing/2014/main" id="{7BA703ED-2E9B-435C-B09C-998808F3C223}"/>
                </a:ext>
              </a:extLst>
            </p:cNvPr>
            <p:cNvSpPr txBox="1"/>
            <p:nvPr/>
          </p:nvSpPr>
          <p:spPr>
            <a:xfrm>
              <a:off x="332935" y="2744971"/>
              <a:ext cx="2984126" cy="344460"/>
            </a:xfrm>
            <a:prstGeom prst="rect">
              <a:avLst/>
            </a:prstGeom>
            <a:noFill/>
          </p:spPr>
          <p:txBody>
            <a:bodyPr wrap="square" lIns="0" rIns="0" rtlCol="0" anchor="b">
              <a:spAutoFit/>
            </a:bodyPr>
            <a:lstStyle/>
            <a:p>
              <a:pPr algn="r"/>
              <a:r>
                <a:rPr lang="en-US" b="1" noProof="1">
                  <a:solidFill>
                    <a:schemeClr val="tx1">
                      <a:lumMod val="75000"/>
                      <a:lumOff val="25000"/>
                    </a:schemeClr>
                  </a:solidFill>
                </a:rPr>
                <a:t>Lorem Ipsum</a:t>
              </a:r>
            </a:p>
          </p:txBody>
        </p:sp>
        <p:sp>
          <p:nvSpPr>
            <p:cNvPr id="54" name="TextBox 53">
              <a:extLst>
                <a:ext uri="{FF2B5EF4-FFF2-40B4-BE49-F238E27FC236}">
                  <a16:creationId xmlns:a16="http://schemas.microsoft.com/office/drawing/2014/main" id="{48365D93-1224-4790-884F-B4B552E87CEC}"/>
                </a:ext>
              </a:extLst>
            </p:cNvPr>
            <p:cNvSpPr txBox="1"/>
            <p:nvPr/>
          </p:nvSpPr>
          <p:spPr>
            <a:xfrm>
              <a:off x="332935" y="3055215"/>
              <a:ext cx="2984126" cy="258345"/>
            </a:xfrm>
            <a:prstGeom prst="rect">
              <a:avLst/>
            </a:prstGeom>
            <a:noFill/>
          </p:spPr>
          <p:txBody>
            <a:bodyPr wrap="square" lIns="0" rIns="0" rtlCol="0" anchor="t">
              <a:spAutoFit/>
            </a:bodyPr>
            <a:lstStyle/>
            <a:p>
              <a:pPr algn="r"/>
              <a:r>
                <a:rPr lang="en-US" sz="1200" noProof="1">
                  <a:solidFill>
                    <a:schemeClr val="tx1">
                      <a:lumMod val="75000"/>
                      <a:lumOff val="25000"/>
                    </a:schemeClr>
                  </a:solidFill>
                </a:rPr>
                <a:t>Lorem ipsum dolor sit amet, nibh est. A magna.. </a:t>
              </a:r>
            </a:p>
          </p:txBody>
        </p:sp>
      </p:grpSp>
      <p:pic>
        <p:nvPicPr>
          <p:cNvPr id="55" name="Graphic 54" descr="Checkmark with solid fill">
            <a:extLst>
              <a:ext uri="{FF2B5EF4-FFF2-40B4-BE49-F238E27FC236}">
                <a16:creationId xmlns:a16="http://schemas.microsoft.com/office/drawing/2014/main" id="{2D78B5EA-1E1B-4CC3-B46A-359353E9C71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0598" y="2699643"/>
            <a:ext cx="392237" cy="392237"/>
          </a:xfrm>
          <a:prstGeom prst="rect">
            <a:avLst/>
          </a:prstGeom>
        </p:spPr>
      </p:pic>
      <p:sp>
        <p:nvSpPr>
          <p:cNvPr id="56" name="Shape">
            <a:extLst>
              <a:ext uri="{FF2B5EF4-FFF2-40B4-BE49-F238E27FC236}">
                <a16:creationId xmlns:a16="http://schemas.microsoft.com/office/drawing/2014/main" id="{68B8E3C0-772F-476B-A6E6-4756233A62C4}"/>
              </a:ext>
            </a:extLst>
          </p:cNvPr>
          <p:cNvSpPr/>
          <p:nvPr/>
        </p:nvSpPr>
        <p:spPr>
          <a:xfrm>
            <a:off x="6488254" y="2566421"/>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75000"/>
            </a:schemeClr>
          </a:solidFill>
          <a:ln w="12700">
            <a:solidFill>
              <a:schemeClr val="accent5">
                <a:lumMod val="75000"/>
              </a:schemeClr>
            </a:solidFill>
            <a:miter lim="400000"/>
          </a:ln>
        </p:spPr>
        <p:txBody>
          <a:bodyPr lIns="28575" tIns="28575" rIns="28575" bIns="28575" anchor="ctr"/>
          <a:lstStyle/>
          <a:p>
            <a:pPr>
              <a:defRPr sz="3000">
                <a:solidFill>
                  <a:srgbClr val="FFFFFF"/>
                </a:solidFill>
              </a:defRPr>
            </a:pPr>
            <a:endParaRPr sz="2250"/>
          </a:p>
        </p:txBody>
      </p:sp>
      <p:grpSp>
        <p:nvGrpSpPr>
          <p:cNvPr id="57" name="Group 56">
            <a:extLst>
              <a:ext uri="{FF2B5EF4-FFF2-40B4-BE49-F238E27FC236}">
                <a16:creationId xmlns:a16="http://schemas.microsoft.com/office/drawing/2014/main" id="{2D13C4BD-87E0-4A88-A5F4-A15B8C6A2F79}"/>
              </a:ext>
            </a:extLst>
          </p:cNvPr>
          <p:cNvGrpSpPr/>
          <p:nvPr/>
        </p:nvGrpSpPr>
        <p:grpSpPr>
          <a:xfrm>
            <a:off x="7328205" y="2567604"/>
            <a:ext cx="3200400" cy="656314"/>
            <a:chOff x="332935" y="2720099"/>
            <a:chExt cx="2984126" cy="612115"/>
          </a:xfrm>
        </p:grpSpPr>
        <p:sp>
          <p:nvSpPr>
            <p:cNvPr id="58" name="TextBox 57">
              <a:extLst>
                <a:ext uri="{FF2B5EF4-FFF2-40B4-BE49-F238E27FC236}">
                  <a16:creationId xmlns:a16="http://schemas.microsoft.com/office/drawing/2014/main" id="{66F8E856-1480-4AF8-8E4E-5D671F24D54D}"/>
                </a:ext>
              </a:extLst>
            </p:cNvPr>
            <p:cNvSpPr txBox="1"/>
            <p:nvPr/>
          </p:nvSpPr>
          <p:spPr>
            <a:xfrm>
              <a:off x="332935" y="2720099"/>
              <a:ext cx="2984126" cy="369332"/>
            </a:xfrm>
            <a:prstGeom prst="rect">
              <a:avLst/>
            </a:prstGeom>
            <a:noFill/>
          </p:spPr>
          <p:txBody>
            <a:bodyPr wrap="square" lIns="0" rIns="0" rtlCol="0" anchor="b">
              <a:spAutoFit/>
            </a:bodyPr>
            <a:lstStyle/>
            <a:p>
              <a:r>
                <a:rPr lang="en-US" b="1" noProof="1">
                  <a:solidFill>
                    <a:schemeClr val="bg1"/>
                  </a:solidFill>
                </a:rPr>
                <a:t>Lorem Ipsum</a:t>
              </a:r>
            </a:p>
          </p:txBody>
        </p:sp>
        <p:sp>
          <p:nvSpPr>
            <p:cNvPr id="59" name="TextBox 58">
              <a:extLst>
                <a:ext uri="{FF2B5EF4-FFF2-40B4-BE49-F238E27FC236}">
                  <a16:creationId xmlns:a16="http://schemas.microsoft.com/office/drawing/2014/main" id="{8EA9DB79-9731-433B-B984-1CC4CEA10AE3}"/>
                </a:ext>
              </a:extLst>
            </p:cNvPr>
            <p:cNvSpPr txBox="1"/>
            <p:nvPr/>
          </p:nvSpPr>
          <p:spPr>
            <a:xfrm>
              <a:off x="332935" y="3055215"/>
              <a:ext cx="2984126" cy="276999"/>
            </a:xfrm>
            <a:prstGeom prst="rect">
              <a:avLst/>
            </a:prstGeom>
            <a:noFill/>
          </p:spPr>
          <p:txBody>
            <a:bodyPr wrap="square" lIns="0" rIns="0" rtlCol="0" anchor="t">
              <a:spAutoFit/>
            </a:bodyPr>
            <a:lstStyle/>
            <a:p>
              <a:r>
                <a:rPr lang="en-US" sz="1200" noProof="1">
                  <a:solidFill>
                    <a:schemeClr val="bg1"/>
                  </a:solidFill>
                </a:rPr>
                <a:t>Lorem ipsum dolor sit amet, nibh est. A magna.. </a:t>
              </a:r>
            </a:p>
          </p:txBody>
        </p:sp>
      </p:grpSp>
      <p:pic>
        <p:nvPicPr>
          <p:cNvPr id="60" name="Graphic 59" descr="Close with solid fill">
            <a:extLst>
              <a:ext uri="{FF2B5EF4-FFF2-40B4-BE49-F238E27FC236}">
                <a16:creationId xmlns:a16="http://schemas.microsoft.com/office/drawing/2014/main" id="{F4E293B2-FD90-4D33-9201-E3E04888578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9127" y="2699643"/>
            <a:ext cx="392237" cy="392237"/>
          </a:xfrm>
          <a:prstGeom prst="rect">
            <a:avLst/>
          </a:prstGeom>
        </p:spPr>
      </p:pic>
      <p:sp>
        <p:nvSpPr>
          <p:cNvPr id="61" name="Shape">
            <a:extLst>
              <a:ext uri="{FF2B5EF4-FFF2-40B4-BE49-F238E27FC236}">
                <a16:creationId xmlns:a16="http://schemas.microsoft.com/office/drawing/2014/main" id="{47B45057-5814-4DC1-98C8-3EE1E4CF8800}"/>
              </a:ext>
            </a:extLst>
          </p:cNvPr>
          <p:cNvSpPr/>
          <p:nvPr/>
        </p:nvSpPr>
        <p:spPr>
          <a:xfrm flipH="1">
            <a:off x="4989729" y="3349555"/>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grpSp>
        <p:nvGrpSpPr>
          <p:cNvPr id="62" name="Group 61">
            <a:extLst>
              <a:ext uri="{FF2B5EF4-FFF2-40B4-BE49-F238E27FC236}">
                <a16:creationId xmlns:a16="http://schemas.microsoft.com/office/drawing/2014/main" id="{9502EF54-4266-4B63-B415-EA56E27CE761}"/>
              </a:ext>
            </a:extLst>
          </p:cNvPr>
          <p:cNvGrpSpPr/>
          <p:nvPr/>
        </p:nvGrpSpPr>
        <p:grpSpPr>
          <a:xfrm flipH="1">
            <a:off x="1663393" y="3374073"/>
            <a:ext cx="3200368" cy="609645"/>
            <a:chOff x="332935" y="2744971"/>
            <a:chExt cx="2984126" cy="568589"/>
          </a:xfrm>
        </p:grpSpPr>
        <p:sp>
          <p:nvSpPr>
            <p:cNvPr id="63" name="TextBox 62">
              <a:extLst>
                <a:ext uri="{FF2B5EF4-FFF2-40B4-BE49-F238E27FC236}">
                  <a16:creationId xmlns:a16="http://schemas.microsoft.com/office/drawing/2014/main" id="{59906038-47D6-40BF-90A5-2D14F62295CF}"/>
                </a:ext>
              </a:extLst>
            </p:cNvPr>
            <p:cNvSpPr txBox="1"/>
            <p:nvPr/>
          </p:nvSpPr>
          <p:spPr>
            <a:xfrm>
              <a:off x="332935" y="2744971"/>
              <a:ext cx="2984126" cy="344460"/>
            </a:xfrm>
            <a:prstGeom prst="rect">
              <a:avLst/>
            </a:prstGeom>
            <a:noFill/>
          </p:spPr>
          <p:txBody>
            <a:bodyPr wrap="square" lIns="0" rIns="0" rtlCol="0" anchor="b">
              <a:spAutoFit/>
            </a:bodyPr>
            <a:lstStyle/>
            <a:p>
              <a:pPr algn="r"/>
              <a:r>
                <a:rPr lang="en-US" b="1" noProof="1">
                  <a:solidFill>
                    <a:schemeClr val="tx1">
                      <a:lumMod val="75000"/>
                      <a:lumOff val="25000"/>
                    </a:schemeClr>
                  </a:solidFill>
                </a:rPr>
                <a:t>Lorem Ipsum</a:t>
              </a:r>
            </a:p>
          </p:txBody>
        </p:sp>
        <p:sp>
          <p:nvSpPr>
            <p:cNvPr id="64" name="TextBox 63">
              <a:extLst>
                <a:ext uri="{FF2B5EF4-FFF2-40B4-BE49-F238E27FC236}">
                  <a16:creationId xmlns:a16="http://schemas.microsoft.com/office/drawing/2014/main" id="{17C1B7DA-D61C-44E6-8984-3BE2F394BA38}"/>
                </a:ext>
              </a:extLst>
            </p:cNvPr>
            <p:cNvSpPr txBox="1"/>
            <p:nvPr/>
          </p:nvSpPr>
          <p:spPr>
            <a:xfrm>
              <a:off x="332935" y="3055215"/>
              <a:ext cx="2984126" cy="258345"/>
            </a:xfrm>
            <a:prstGeom prst="rect">
              <a:avLst/>
            </a:prstGeom>
            <a:noFill/>
          </p:spPr>
          <p:txBody>
            <a:bodyPr wrap="square" lIns="0" rIns="0" rtlCol="0" anchor="t">
              <a:spAutoFit/>
            </a:bodyPr>
            <a:lstStyle/>
            <a:p>
              <a:pPr algn="r"/>
              <a:r>
                <a:rPr lang="en-US" sz="1200" noProof="1">
                  <a:solidFill>
                    <a:schemeClr val="tx1">
                      <a:lumMod val="75000"/>
                      <a:lumOff val="25000"/>
                    </a:schemeClr>
                  </a:solidFill>
                </a:rPr>
                <a:t>Lorem ipsum dolor sit amet, nibh est. A magna.. </a:t>
              </a:r>
            </a:p>
          </p:txBody>
        </p:sp>
      </p:grpSp>
      <p:sp>
        <p:nvSpPr>
          <p:cNvPr id="65" name="Shape">
            <a:extLst>
              <a:ext uri="{FF2B5EF4-FFF2-40B4-BE49-F238E27FC236}">
                <a16:creationId xmlns:a16="http://schemas.microsoft.com/office/drawing/2014/main" id="{F0CB07E6-0B5C-4404-9321-D57E8DF85C50}"/>
              </a:ext>
            </a:extLst>
          </p:cNvPr>
          <p:cNvSpPr/>
          <p:nvPr/>
        </p:nvSpPr>
        <p:spPr>
          <a:xfrm>
            <a:off x="6488254" y="3349555"/>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75000"/>
            </a:schemeClr>
          </a:solidFill>
          <a:ln w="12700">
            <a:solidFill>
              <a:schemeClr val="accent5">
                <a:lumMod val="75000"/>
              </a:schemeClr>
            </a:solidFill>
            <a:miter lim="400000"/>
          </a:ln>
        </p:spPr>
        <p:txBody>
          <a:bodyPr lIns="28575" tIns="28575" rIns="28575" bIns="28575" anchor="ctr"/>
          <a:lstStyle/>
          <a:p>
            <a:pPr>
              <a:defRPr sz="3000">
                <a:solidFill>
                  <a:srgbClr val="FFFFFF"/>
                </a:solidFill>
              </a:defRPr>
            </a:pPr>
            <a:endParaRPr sz="2250"/>
          </a:p>
        </p:txBody>
      </p:sp>
      <p:pic>
        <p:nvPicPr>
          <p:cNvPr id="66" name="Graphic 65" descr="Close with solid fill">
            <a:extLst>
              <a:ext uri="{FF2B5EF4-FFF2-40B4-BE49-F238E27FC236}">
                <a16:creationId xmlns:a16="http://schemas.microsoft.com/office/drawing/2014/main" id="{9FDE0E67-2762-4C07-8DF3-B45176E742D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9127" y="3482777"/>
            <a:ext cx="392237" cy="392237"/>
          </a:xfrm>
          <a:prstGeom prst="rect">
            <a:avLst/>
          </a:prstGeom>
        </p:spPr>
      </p:pic>
      <p:grpSp>
        <p:nvGrpSpPr>
          <p:cNvPr id="67" name="Group 66">
            <a:extLst>
              <a:ext uri="{FF2B5EF4-FFF2-40B4-BE49-F238E27FC236}">
                <a16:creationId xmlns:a16="http://schemas.microsoft.com/office/drawing/2014/main" id="{9E132EF1-054C-43D7-BE8C-3204123B23E6}"/>
              </a:ext>
            </a:extLst>
          </p:cNvPr>
          <p:cNvGrpSpPr/>
          <p:nvPr/>
        </p:nvGrpSpPr>
        <p:grpSpPr>
          <a:xfrm>
            <a:off x="7328205" y="3350738"/>
            <a:ext cx="3200400" cy="656314"/>
            <a:chOff x="332935" y="2720099"/>
            <a:chExt cx="2984126" cy="612115"/>
          </a:xfrm>
        </p:grpSpPr>
        <p:sp>
          <p:nvSpPr>
            <p:cNvPr id="68" name="TextBox 67">
              <a:extLst>
                <a:ext uri="{FF2B5EF4-FFF2-40B4-BE49-F238E27FC236}">
                  <a16:creationId xmlns:a16="http://schemas.microsoft.com/office/drawing/2014/main" id="{6B6B732C-4913-4100-863C-69C16723FE37}"/>
                </a:ext>
              </a:extLst>
            </p:cNvPr>
            <p:cNvSpPr txBox="1"/>
            <p:nvPr/>
          </p:nvSpPr>
          <p:spPr>
            <a:xfrm>
              <a:off x="332935" y="2720099"/>
              <a:ext cx="2984126" cy="369332"/>
            </a:xfrm>
            <a:prstGeom prst="rect">
              <a:avLst/>
            </a:prstGeom>
            <a:noFill/>
          </p:spPr>
          <p:txBody>
            <a:bodyPr wrap="square" lIns="0" rIns="0" rtlCol="0" anchor="b">
              <a:spAutoFit/>
            </a:bodyPr>
            <a:lstStyle/>
            <a:p>
              <a:r>
                <a:rPr lang="en-US" b="1" noProof="1">
                  <a:solidFill>
                    <a:schemeClr val="bg1"/>
                  </a:solidFill>
                </a:rPr>
                <a:t>Lorem Ipsum</a:t>
              </a:r>
            </a:p>
          </p:txBody>
        </p:sp>
        <p:sp>
          <p:nvSpPr>
            <p:cNvPr id="69" name="TextBox 68">
              <a:extLst>
                <a:ext uri="{FF2B5EF4-FFF2-40B4-BE49-F238E27FC236}">
                  <a16:creationId xmlns:a16="http://schemas.microsoft.com/office/drawing/2014/main" id="{C512A0A6-68EE-4A94-A8A9-B896A8A54077}"/>
                </a:ext>
              </a:extLst>
            </p:cNvPr>
            <p:cNvSpPr txBox="1"/>
            <p:nvPr/>
          </p:nvSpPr>
          <p:spPr>
            <a:xfrm>
              <a:off x="332935" y="3055215"/>
              <a:ext cx="2984126" cy="276999"/>
            </a:xfrm>
            <a:prstGeom prst="rect">
              <a:avLst/>
            </a:prstGeom>
            <a:noFill/>
          </p:spPr>
          <p:txBody>
            <a:bodyPr wrap="square" lIns="0" rIns="0" rtlCol="0" anchor="t">
              <a:spAutoFit/>
            </a:bodyPr>
            <a:lstStyle/>
            <a:p>
              <a:r>
                <a:rPr lang="en-US" sz="1200" noProof="1">
                  <a:solidFill>
                    <a:schemeClr val="bg1"/>
                  </a:solidFill>
                </a:rPr>
                <a:t>Lorem ipsum dolor sit amet, nibh est. A magna.. </a:t>
              </a:r>
            </a:p>
          </p:txBody>
        </p:sp>
      </p:grpSp>
      <p:pic>
        <p:nvPicPr>
          <p:cNvPr id="70" name="Graphic 69" descr="Checkmark with solid fill">
            <a:extLst>
              <a:ext uri="{FF2B5EF4-FFF2-40B4-BE49-F238E27FC236}">
                <a16:creationId xmlns:a16="http://schemas.microsoft.com/office/drawing/2014/main" id="{37022CD9-6C23-454E-B191-F3A48543731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0598" y="3482777"/>
            <a:ext cx="392237" cy="392237"/>
          </a:xfrm>
          <a:prstGeom prst="rect">
            <a:avLst/>
          </a:prstGeom>
        </p:spPr>
      </p:pic>
      <p:sp>
        <p:nvSpPr>
          <p:cNvPr id="71" name="Shape">
            <a:extLst>
              <a:ext uri="{FF2B5EF4-FFF2-40B4-BE49-F238E27FC236}">
                <a16:creationId xmlns:a16="http://schemas.microsoft.com/office/drawing/2014/main" id="{33F39854-D214-4F3B-862B-DD901DE9373A}"/>
              </a:ext>
            </a:extLst>
          </p:cNvPr>
          <p:cNvSpPr/>
          <p:nvPr/>
        </p:nvSpPr>
        <p:spPr>
          <a:xfrm flipH="1">
            <a:off x="4989729" y="4132689"/>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grpSp>
        <p:nvGrpSpPr>
          <p:cNvPr id="72" name="Group 71">
            <a:extLst>
              <a:ext uri="{FF2B5EF4-FFF2-40B4-BE49-F238E27FC236}">
                <a16:creationId xmlns:a16="http://schemas.microsoft.com/office/drawing/2014/main" id="{ECC6AD92-4817-45C7-AC69-D33104FAF680}"/>
              </a:ext>
            </a:extLst>
          </p:cNvPr>
          <p:cNvGrpSpPr/>
          <p:nvPr/>
        </p:nvGrpSpPr>
        <p:grpSpPr>
          <a:xfrm flipH="1">
            <a:off x="1663393" y="4157207"/>
            <a:ext cx="3200368" cy="609645"/>
            <a:chOff x="332935" y="2744971"/>
            <a:chExt cx="2984126" cy="568589"/>
          </a:xfrm>
        </p:grpSpPr>
        <p:sp>
          <p:nvSpPr>
            <p:cNvPr id="73" name="TextBox 72">
              <a:extLst>
                <a:ext uri="{FF2B5EF4-FFF2-40B4-BE49-F238E27FC236}">
                  <a16:creationId xmlns:a16="http://schemas.microsoft.com/office/drawing/2014/main" id="{635666AC-8671-44FE-850E-0B49765C1A81}"/>
                </a:ext>
              </a:extLst>
            </p:cNvPr>
            <p:cNvSpPr txBox="1"/>
            <p:nvPr/>
          </p:nvSpPr>
          <p:spPr>
            <a:xfrm>
              <a:off x="332935" y="2744971"/>
              <a:ext cx="2984126" cy="344460"/>
            </a:xfrm>
            <a:prstGeom prst="rect">
              <a:avLst/>
            </a:prstGeom>
            <a:noFill/>
          </p:spPr>
          <p:txBody>
            <a:bodyPr wrap="square" lIns="0" rIns="0" rtlCol="0" anchor="b">
              <a:spAutoFit/>
            </a:bodyPr>
            <a:lstStyle/>
            <a:p>
              <a:pPr algn="r"/>
              <a:r>
                <a:rPr lang="en-US" b="1" noProof="1">
                  <a:solidFill>
                    <a:schemeClr val="tx1">
                      <a:lumMod val="75000"/>
                      <a:lumOff val="25000"/>
                    </a:schemeClr>
                  </a:solidFill>
                </a:rPr>
                <a:t>Lorem Ipsum</a:t>
              </a:r>
            </a:p>
          </p:txBody>
        </p:sp>
        <p:sp>
          <p:nvSpPr>
            <p:cNvPr id="74" name="TextBox 73">
              <a:extLst>
                <a:ext uri="{FF2B5EF4-FFF2-40B4-BE49-F238E27FC236}">
                  <a16:creationId xmlns:a16="http://schemas.microsoft.com/office/drawing/2014/main" id="{C0F057B7-5A30-477A-B082-AA4F580CF6C6}"/>
                </a:ext>
              </a:extLst>
            </p:cNvPr>
            <p:cNvSpPr txBox="1"/>
            <p:nvPr/>
          </p:nvSpPr>
          <p:spPr>
            <a:xfrm>
              <a:off x="332935" y="3055215"/>
              <a:ext cx="2984126" cy="258345"/>
            </a:xfrm>
            <a:prstGeom prst="rect">
              <a:avLst/>
            </a:prstGeom>
            <a:noFill/>
          </p:spPr>
          <p:txBody>
            <a:bodyPr wrap="square" lIns="0" rIns="0" rtlCol="0" anchor="t">
              <a:spAutoFit/>
            </a:bodyPr>
            <a:lstStyle/>
            <a:p>
              <a:pPr algn="r"/>
              <a:r>
                <a:rPr lang="en-US" sz="1200" noProof="1">
                  <a:solidFill>
                    <a:schemeClr val="tx1">
                      <a:lumMod val="75000"/>
                      <a:lumOff val="25000"/>
                    </a:schemeClr>
                  </a:solidFill>
                </a:rPr>
                <a:t>Lorem ipsum dolor sit amet, nibh est. A magna.. </a:t>
              </a:r>
            </a:p>
          </p:txBody>
        </p:sp>
      </p:grpSp>
      <p:sp>
        <p:nvSpPr>
          <p:cNvPr id="75" name="Shape">
            <a:extLst>
              <a:ext uri="{FF2B5EF4-FFF2-40B4-BE49-F238E27FC236}">
                <a16:creationId xmlns:a16="http://schemas.microsoft.com/office/drawing/2014/main" id="{40B02BEF-D0AF-4C94-97AA-DFAD0F42E777}"/>
              </a:ext>
            </a:extLst>
          </p:cNvPr>
          <p:cNvSpPr/>
          <p:nvPr/>
        </p:nvSpPr>
        <p:spPr>
          <a:xfrm>
            <a:off x="6488254" y="4132689"/>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75000"/>
            </a:schemeClr>
          </a:solidFill>
          <a:ln w="12700">
            <a:solidFill>
              <a:schemeClr val="accent5">
                <a:lumMod val="75000"/>
              </a:schemeClr>
            </a:solidFill>
            <a:miter lim="400000"/>
          </a:ln>
        </p:spPr>
        <p:txBody>
          <a:bodyPr lIns="28575" tIns="28575" rIns="28575" bIns="28575" anchor="ctr"/>
          <a:lstStyle/>
          <a:p>
            <a:pPr>
              <a:defRPr sz="3000">
                <a:solidFill>
                  <a:srgbClr val="FFFFFF"/>
                </a:solidFill>
              </a:defRPr>
            </a:pPr>
            <a:endParaRPr sz="2250"/>
          </a:p>
        </p:txBody>
      </p:sp>
      <p:pic>
        <p:nvPicPr>
          <p:cNvPr id="76" name="Graphic 75" descr="Close with solid fill">
            <a:extLst>
              <a:ext uri="{FF2B5EF4-FFF2-40B4-BE49-F238E27FC236}">
                <a16:creationId xmlns:a16="http://schemas.microsoft.com/office/drawing/2014/main" id="{DDA594FF-4454-4B61-8B1E-2CBEDC0366F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9127" y="4265911"/>
            <a:ext cx="392237" cy="392237"/>
          </a:xfrm>
          <a:prstGeom prst="rect">
            <a:avLst/>
          </a:prstGeom>
        </p:spPr>
      </p:pic>
      <p:grpSp>
        <p:nvGrpSpPr>
          <p:cNvPr id="77" name="Group 76">
            <a:extLst>
              <a:ext uri="{FF2B5EF4-FFF2-40B4-BE49-F238E27FC236}">
                <a16:creationId xmlns:a16="http://schemas.microsoft.com/office/drawing/2014/main" id="{6C9EDC30-F22B-4266-AA2B-18463D82539D}"/>
              </a:ext>
            </a:extLst>
          </p:cNvPr>
          <p:cNvGrpSpPr/>
          <p:nvPr/>
        </p:nvGrpSpPr>
        <p:grpSpPr>
          <a:xfrm>
            <a:off x="7328205" y="4133872"/>
            <a:ext cx="3200400" cy="656314"/>
            <a:chOff x="332935" y="2720099"/>
            <a:chExt cx="2984126" cy="612115"/>
          </a:xfrm>
        </p:grpSpPr>
        <p:sp>
          <p:nvSpPr>
            <p:cNvPr id="78" name="TextBox 77">
              <a:extLst>
                <a:ext uri="{FF2B5EF4-FFF2-40B4-BE49-F238E27FC236}">
                  <a16:creationId xmlns:a16="http://schemas.microsoft.com/office/drawing/2014/main" id="{E283B8CC-764C-498D-840C-A0930C404E8F}"/>
                </a:ext>
              </a:extLst>
            </p:cNvPr>
            <p:cNvSpPr txBox="1"/>
            <p:nvPr/>
          </p:nvSpPr>
          <p:spPr>
            <a:xfrm>
              <a:off x="332935" y="2720099"/>
              <a:ext cx="2984126" cy="369332"/>
            </a:xfrm>
            <a:prstGeom prst="rect">
              <a:avLst/>
            </a:prstGeom>
            <a:noFill/>
          </p:spPr>
          <p:txBody>
            <a:bodyPr wrap="square" lIns="0" rIns="0" rtlCol="0" anchor="b">
              <a:spAutoFit/>
            </a:bodyPr>
            <a:lstStyle/>
            <a:p>
              <a:r>
                <a:rPr lang="en-US" b="1" noProof="1">
                  <a:solidFill>
                    <a:schemeClr val="bg1"/>
                  </a:solidFill>
                </a:rPr>
                <a:t>Lorem Ipsum</a:t>
              </a:r>
            </a:p>
          </p:txBody>
        </p:sp>
        <p:sp>
          <p:nvSpPr>
            <p:cNvPr id="79" name="TextBox 78">
              <a:extLst>
                <a:ext uri="{FF2B5EF4-FFF2-40B4-BE49-F238E27FC236}">
                  <a16:creationId xmlns:a16="http://schemas.microsoft.com/office/drawing/2014/main" id="{8D96C6B3-3E77-4BAE-A987-AAB7D4BF04DA}"/>
                </a:ext>
              </a:extLst>
            </p:cNvPr>
            <p:cNvSpPr txBox="1"/>
            <p:nvPr/>
          </p:nvSpPr>
          <p:spPr>
            <a:xfrm>
              <a:off x="332935" y="3055215"/>
              <a:ext cx="2984126" cy="276999"/>
            </a:xfrm>
            <a:prstGeom prst="rect">
              <a:avLst/>
            </a:prstGeom>
            <a:noFill/>
          </p:spPr>
          <p:txBody>
            <a:bodyPr wrap="square" lIns="0" rIns="0" rtlCol="0" anchor="t">
              <a:spAutoFit/>
            </a:bodyPr>
            <a:lstStyle/>
            <a:p>
              <a:r>
                <a:rPr lang="en-US" sz="1200" noProof="1">
                  <a:solidFill>
                    <a:schemeClr val="bg1"/>
                  </a:solidFill>
                </a:rPr>
                <a:t>Lorem ipsum dolor sit amet, nibh est. A magna.. </a:t>
              </a:r>
            </a:p>
          </p:txBody>
        </p:sp>
      </p:grpSp>
      <p:pic>
        <p:nvPicPr>
          <p:cNvPr id="80" name="Graphic 79" descr="Checkmark with solid fill">
            <a:extLst>
              <a:ext uri="{FF2B5EF4-FFF2-40B4-BE49-F238E27FC236}">
                <a16:creationId xmlns:a16="http://schemas.microsoft.com/office/drawing/2014/main" id="{AC4F5543-3AA3-4281-8033-AA71AAA15BA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0598" y="4265911"/>
            <a:ext cx="392237" cy="392237"/>
          </a:xfrm>
          <a:prstGeom prst="rect">
            <a:avLst/>
          </a:prstGeom>
        </p:spPr>
      </p:pic>
      <p:sp>
        <p:nvSpPr>
          <p:cNvPr id="81" name="Shape">
            <a:extLst>
              <a:ext uri="{FF2B5EF4-FFF2-40B4-BE49-F238E27FC236}">
                <a16:creationId xmlns:a16="http://schemas.microsoft.com/office/drawing/2014/main" id="{D5F65B63-6487-4944-985D-062772999B8A}"/>
              </a:ext>
            </a:extLst>
          </p:cNvPr>
          <p:cNvSpPr/>
          <p:nvPr/>
        </p:nvSpPr>
        <p:spPr>
          <a:xfrm flipH="1">
            <a:off x="4989729" y="491582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grpSp>
        <p:nvGrpSpPr>
          <p:cNvPr id="82" name="Group 81">
            <a:extLst>
              <a:ext uri="{FF2B5EF4-FFF2-40B4-BE49-F238E27FC236}">
                <a16:creationId xmlns:a16="http://schemas.microsoft.com/office/drawing/2014/main" id="{BD8C3C77-C85E-466B-8FDA-060C2208517C}"/>
              </a:ext>
            </a:extLst>
          </p:cNvPr>
          <p:cNvGrpSpPr/>
          <p:nvPr/>
        </p:nvGrpSpPr>
        <p:grpSpPr>
          <a:xfrm flipH="1">
            <a:off x="1663393" y="4940342"/>
            <a:ext cx="3200368" cy="609645"/>
            <a:chOff x="332935" y="2744971"/>
            <a:chExt cx="2984126" cy="568589"/>
          </a:xfrm>
        </p:grpSpPr>
        <p:sp>
          <p:nvSpPr>
            <p:cNvPr id="83" name="TextBox 82">
              <a:extLst>
                <a:ext uri="{FF2B5EF4-FFF2-40B4-BE49-F238E27FC236}">
                  <a16:creationId xmlns:a16="http://schemas.microsoft.com/office/drawing/2014/main" id="{3227D5D0-EDFB-4D79-97AA-936ADFBAEB3E}"/>
                </a:ext>
              </a:extLst>
            </p:cNvPr>
            <p:cNvSpPr txBox="1"/>
            <p:nvPr/>
          </p:nvSpPr>
          <p:spPr>
            <a:xfrm>
              <a:off x="332935" y="2744971"/>
              <a:ext cx="2984126" cy="344460"/>
            </a:xfrm>
            <a:prstGeom prst="rect">
              <a:avLst/>
            </a:prstGeom>
            <a:noFill/>
          </p:spPr>
          <p:txBody>
            <a:bodyPr wrap="square" lIns="0" rIns="0" rtlCol="0" anchor="b">
              <a:spAutoFit/>
            </a:bodyPr>
            <a:lstStyle/>
            <a:p>
              <a:pPr algn="r"/>
              <a:r>
                <a:rPr lang="en-US" b="1" noProof="1">
                  <a:solidFill>
                    <a:schemeClr val="tx1">
                      <a:lumMod val="75000"/>
                      <a:lumOff val="25000"/>
                    </a:schemeClr>
                  </a:solidFill>
                </a:rPr>
                <a:t>Lorem Ipsum</a:t>
              </a:r>
            </a:p>
          </p:txBody>
        </p:sp>
        <p:sp>
          <p:nvSpPr>
            <p:cNvPr id="84" name="TextBox 83">
              <a:extLst>
                <a:ext uri="{FF2B5EF4-FFF2-40B4-BE49-F238E27FC236}">
                  <a16:creationId xmlns:a16="http://schemas.microsoft.com/office/drawing/2014/main" id="{1664FDA6-8AC6-4899-88FC-2F142DFCD6AC}"/>
                </a:ext>
              </a:extLst>
            </p:cNvPr>
            <p:cNvSpPr txBox="1"/>
            <p:nvPr/>
          </p:nvSpPr>
          <p:spPr>
            <a:xfrm>
              <a:off x="332935" y="3055215"/>
              <a:ext cx="2984126" cy="258345"/>
            </a:xfrm>
            <a:prstGeom prst="rect">
              <a:avLst/>
            </a:prstGeom>
            <a:noFill/>
          </p:spPr>
          <p:txBody>
            <a:bodyPr wrap="square" lIns="0" rIns="0" rtlCol="0" anchor="t">
              <a:spAutoFit/>
            </a:bodyPr>
            <a:lstStyle/>
            <a:p>
              <a:pPr algn="r"/>
              <a:r>
                <a:rPr lang="en-US" sz="1200" noProof="1">
                  <a:solidFill>
                    <a:schemeClr val="tx1">
                      <a:lumMod val="75000"/>
                      <a:lumOff val="25000"/>
                    </a:schemeClr>
                  </a:solidFill>
                </a:rPr>
                <a:t>Lorem ipsum dolor sit amet, nibh est. A magna.. </a:t>
              </a:r>
            </a:p>
          </p:txBody>
        </p:sp>
      </p:grpSp>
      <p:sp>
        <p:nvSpPr>
          <p:cNvPr id="85" name="Shape">
            <a:extLst>
              <a:ext uri="{FF2B5EF4-FFF2-40B4-BE49-F238E27FC236}">
                <a16:creationId xmlns:a16="http://schemas.microsoft.com/office/drawing/2014/main" id="{5E7EC555-CCAF-420D-9613-17570300EA21}"/>
              </a:ext>
            </a:extLst>
          </p:cNvPr>
          <p:cNvSpPr/>
          <p:nvPr/>
        </p:nvSpPr>
        <p:spPr>
          <a:xfrm>
            <a:off x="6488254" y="4915824"/>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5">
              <a:lumMod val="75000"/>
            </a:schemeClr>
          </a:solidFill>
          <a:ln w="12700">
            <a:solidFill>
              <a:schemeClr val="accent5">
                <a:lumMod val="75000"/>
              </a:schemeClr>
            </a:solidFill>
            <a:miter lim="400000"/>
          </a:ln>
        </p:spPr>
        <p:txBody>
          <a:bodyPr lIns="28575" tIns="28575" rIns="28575" bIns="28575" anchor="ctr"/>
          <a:lstStyle/>
          <a:p>
            <a:pPr>
              <a:defRPr sz="3000">
                <a:solidFill>
                  <a:srgbClr val="FFFFFF"/>
                </a:solidFill>
              </a:defRPr>
            </a:pPr>
            <a:endParaRPr sz="2250"/>
          </a:p>
        </p:txBody>
      </p:sp>
      <p:pic>
        <p:nvPicPr>
          <p:cNvPr id="86" name="Graphic 85" descr="Close with solid fill">
            <a:extLst>
              <a:ext uri="{FF2B5EF4-FFF2-40B4-BE49-F238E27FC236}">
                <a16:creationId xmlns:a16="http://schemas.microsoft.com/office/drawing/2014/main" id="{F4CAD2C7-094F-420A-ADF5-D47AD29F216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9127" y="5049046"/>
            <a:ext cx="392237" cy="392237"/>
          </a:xfrm>
          <a:prstGeom prst="rect">
            <a:avLst/>
          </a:prstGeom>
        </p:spPr>
      </p:pic>
      <p:grpSp>
        <p:nvGrpSpPr>
          <p:cNvPr id="87" name="Group 86">
            <a:extLst>
              <a:ext uri="{FF2B5EF4-FFF2-40B4-BE49-F238E27FC236}">
                <a16:creationId xmlns:a16="http://schemas.microsoft.com/office/drawing/2014/main" id="{8AEADE77-E609-4747-8EAC-56E14B5A83F6}"/>
              </a:ext>
            </a:extLst>
          </p:cNvPr>
          <p:cNvGrpSpPr/>
          <p:nvPr/>
        </p:nvGrpSpPr>
        <p:grpSpPr>
          <a:xfrm>
            <a:off x="7328205" y="4917007"/>
            <a:ext cx="3200400" cy="656314"/>
            <a:chOff x="332935" y="2720099"/>
            <a:chExt cx="2984126" cy="612115"/>
          </a:xfrm>
        </p:grpSpPr>
        <p:sp>
          <p:nvSpPr>
            <p:cNvPr id="88" name="TextBox 87">
              <a:extLst>
                <a:ext uri="{FF2B5EF4-FFF2-40B4-BE49-F238E27FC236}">
                  <a16:creationId xmlns:a16="http://schemas.microsoft.com/office/drawing/2014/main" id="{0CEEF6B1-B97A-4F87-AA39-1237AC0568BD}"/>
                </a:ext>
              </a:extLst>
            </p:cNvPr>
            <p:cNvSpPr txBox="1"/>
            <p:nvPr/>
          </p:nvSpPr>
          <p:spPr>
            <a:xfrm>
              <a:off x="332935" y="2720099"/>
              <a:ext cx="2984126" cy="369332"/>
            </a:xfrm>
            <a:prstGeom prst="rect">
              <a:avLst/>
            </a:prstGeom>
            <a:noFill/>
          </p:spPr>
          <p:txBody>
            <a:bodyPr wrap="square" lIns="0" rIns="0" rtlCol="0" anchor="b">
              <a:spAutoFit/>
            </a:bodyPr>
            <a:lstStyle/>
            <a:p>
              <a:r>
                <a:rPr lang="en-US" b="1" noProof="1">
                  <a:solidFill>
                    <a:schemeClr val="bg1"/>
                  </a:solidFill>
                </a:rPr>
                <a:t>Lorem Ipsum</a:t>
              </a:r>
            </a:p>
          </p:txBody>
        </p:sp>
        <p:sp>
          <p:nvSpPr>
            <p:cNvPr id="89" name="TextBox 88">
              <a:extLst>
                <a:ext uri="{FF2B5EF4-FFF2-40B4-BE49-F238E27FC236}">
                  <a16:creationId xmlns:a16="http://schemas.microsoft.com/office/drawing/2014/main" id="{2C84AEB5-788B-412D-B7BA-C546533A8E8B}"/>
                </a:ext>
              </a:extLst>
            </p:cNvPr>
            <p:cNvSpPr txBox="1"/>
            <p:nvPr/>
          </p:nvSpPr>
          <p:spPr>
            <a:xfrm>
              <a:off x="332935" y="3055215"/>
              <a:ext cx="2984126" cy="276999"/>
            </a:xfrm>
            <a:prstGeom prst="rect">
              <a:avLst/>
            </a:prstGeom>
            <a:noFill/>
          </p:spPr>
          <p:txBody>
            <a:bodyPr wrap="square" lIns="0" rIns="0" rtlCol="0" anchor="t">
              <a:spAutoFit/>
            </a:bodyPr>
            <a:lstStyle/>
            <a:p>
              <a:r>
                <a:rPr lang="en-US" sz="1200" noProof="1">
                  <a:solidFill>
                    <a:schemeClr val="bg1"/>
                  </a:solidFill>
                </a:rPr>
                <a:t>Lorem ipsum dolor sit amet, nibh est. A magna.. </a:t>
              </a:r>
            </a:p>
          </p:txBody>
        </p:sp>
      </p:grpSp>
      <p:pic>
        <p:nvPicPr>
          <p:cNvPr id="90" name="Graphic 89" descr="Checkmark with solid fill">
            <a:extLst>
              <a:ext uri="{FF2B5EF4-FFF2-40B4-BE49-F238E27FC236}">
                <a16:creationId xmlns:a16="http://schemas.microsoft.com/office/drawing/2014/main" id="{D759BF80-7F55-4ECF-AFBC-B5B7EDC42E2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0598" y="5049046"/>
            <a:ext cx="392237" cy="392237"/>
          </a:xfrm>
          <a:prstGeom prst="rect">
            <a:avLst/>
          </a:prstGeom>
        </p:spPr>
      </p:pic>
      <p:pic>
        <p:nvPicPr>
          <p:cNvPr id="91" name="Graphic 90" descr="Thumbs up sign with solid fill">
            <a:extLst>
              <a:ext uri="{FF2B5EF4-FFF2-40B4-BE49-F238E27FC236}">
                <a16:creationId xmlns:a16="http://schemas.microsoft.com/office/drawing/2014/main" id="{35DB8638-A5F7-453C-AA0F-26AF6BAFF8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69144" y="1432443"/>
            <a:ext cx="770317" cy="77031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9066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530F75B0-EFA6-47AC-A86C-636711842691}"/>
              </a:ext>
            </a:extLst>
          </p:cNvPr>
          <p:cNvGrpSpPr/>
          <p:nvPr/>
        </p:nvGrpSpPr>
        <p:grpSpPr>
          <a:xfrm>
            <a:off x="4409246" y="4201742"/>
            <a:ext cx="2021029" cy="551054"/>
            <a:chOff x="5938157" y="2023976"/>
            <a:chExt cx="2569464" cy="551054"/>
          </a:xfrm>
          <a:solidFill>
            <a:schemeClr val="accent4"/>
          </a:solidFill>
        </p:grpSpPr>
        <p:sp>
          <p:nvSpPr>
            <p:cNvPr id="177" name="Rectangle 176">
              <a:extLst>
                <a:ext uri="{FF2B5EF4-FFF2-40B4-BE49-F238E27FC236}">
                  <a16:creationId xmlns:a16="http://schemas.microsoft.com/office/drawing/2014/main" id="{E8787FE8-6251-459A-8F8A-DEF2499F76B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8" name="Group 177">
              <a:extLst>
                <a:ext uri="{FF2B5EF4-FFF2-40B4-BE49-F238E27FC236}">
                  <a16:creationId xmlns:a16="http://schemas.microsoft.com/office/drawing/2014/main" id="{B2054200-A436-4C5E-9C5C-FDB345D545BE}"/>
                </a:ext>
              </a:extLst>
            </p:cNvPr>
            <p:cNvGrpSpPr/>
            <p:nvPr/>
          </p:nvGrpSpPr>
          <p:grpSpPr>
            <a:xfrm>
              <a:off x="5938157" y="2023976"/>
              <a:ext cx="2569464" cy="551054"/>
              <a:chOff x="5921828" y="3617002"/>
              <a:chExt cx="2569464" cy="551054"/>
            </a:xfrm>
            <a:grpFill/>
            <a:effectLst/>
          </p:grpSpPr>
          <p:sp>
            <p:nvSpPr>
              <p:cNvPr id="179" name="Rectangle 178">
                <a:extLst>
                  <a:ext uri="{FF2B5EF4-FFF2-40B4-BE49-F238E27FC236}">
                    <a16:creationId xmlns:a16="http://schemas.microsoft.com/office/drawing/2014/main" id="{7A3E35A4-864E-4038-885F-779426E123E9}"/>
                  </a:ext>
                </a:extLst>
              </p:cNvPr>
              <p:cNvSpPr/>
              <p:nvPr/>
            </p:nvSpPr>
            <p:spPr>
              <a:xfrm>
                <a:off x="5921828"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bg1"/>
                    </a:solidFill>
                  </a:rPr>
                  <a:t>Lorem Ipsum</a:t>
                </a:r>
              </a:p>
              <a:p>
                <a:pPr algn="ctr">
                  <a:lnSpc>
                    <a:spcPts val="1600"/>
                  </a:lnSpc>
                </a:pPr>
                <a:r>
                  <a:rPr lang="en-US" noProof="1">
                    <a:solidFill>
                      <a:schemeClr val="bg1"/>
                    </a:solidFill>
                  </a:rPr>
                  <a:t>Dolor Sit Amet</a:t>
                </a:r>
              </a:p>
            </p:txBody>
          </p:sp>
          <p:sp>
            <p:nvSpPr>
              <p:cNvPr id="180" name="Rectangle 179">
                <a:extLst>
                  <a:ext uri="{FF2B5EF4-FFF2-40B4-BE49-F238E27FC236}">
                    <a16:creationId xmlns:a16="http://schemas.microsoft.com/office/drawing/2014/main" id="{3E7D7B48-3074-4586-828A-0EFE293829D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81" name="Group 180">
            <a:extLst>
              <a:ext uri="{FF2B5EF4-FFF2-40B4-BE49-F238E27FC236}">
                <a16:creationId xmlns:a16="http://schemas.microsoft.com/office/drawing/2014/main" id="{7BB5D1E7-8AC4-49F1-A7E8-17CB39BBC797}"/>
              </a:ext>
            </a:extLst>
          </p:cNvPr>
          <p:cNvGrpSpPr/>
          <p:nvPr/>
        </p:nvGrpSpPr>
        <p:grpSpPr>
          <a:xfrm>
            <a:off x="5946087" y="3553910"/>
            <a:ext cx="2021029" cy="551054"/>
            <a:chOff x="5938157" y="2023976"/>
            <a:chExt cx="2569464" cy="551054"/>
          </a:xfrm>
          <a:solidFill>
            <a:schemeClr val="accent4"/>
          </a:solidFill>
        </p:grpSpPr>
        <p:sp>
          <p:nvSpPr>
            <p:cNvPr id="182" name="Rectangle 181">
              <a:extLst>
                <a:ext uri="{FF2B5EF4-FFF2-40B4-BE49-F238E27FC236}">
                  <a16:creationId xmlns:a16="http://schemas.microsoft.com/office/drawing/2014/main" id="{78425E43-D8FD-499A-81A4-75DC10E4D1B2}"/>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3" name="Group 182">
              <a:extLst>
                <a:ext uri="{FF2B5EF4-FFF2-40B4-BE49-F238E27FC236}">
                  <a16:creationId xmlns:a16="http://schemas.microsoft.com/office/drawing/2014/main" id="{D68BBF6D-166B-4824-8B71-EAF07ADFC6A9}"/>
                </a:ext>
              </a:extLst>
            </p:cNvPr>
            <p:cNvGrpSpPr/>
            <p:nvPr/>
          </p:nvGrpSpPr>
          <p:grpSpPr>
            <a:xfrm>
              <a:off x="5938157" y="2023976"/>
              <a:ext cx="2569464" cy="551054"/>
              <a:chOff x="5921828" y="3617002"/>
              <a:chExt cx="2569464" cy="551054"/>
            </a:xfrm>
            <a:grpFill/>
            <a:effectLst/>
          </p:grpSpPr>
          <p:sp>
            <p:nvSpPr>
              <p:cNvPr id="184" name="Rectangle 183">
                <a:extLst>
                  <a:ext uri="{FF2B5EF4-FFF2-40B4-BE49-F238E27FC236}">
                    <a16:creationId xmlns:a16="http://schemas.microsoft.com/office/drawing/2014/main" id="{B0E04D16-7C05-4503-9570-79ED1487AEE8}"/>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185" name="Rectangle 184">
                <a:extLst>
                  <a:ext uri="{FF2B5EF4-FFF2-40B4-BE49-F238E27FC236}">
                    <a16:creationId xmlns:a16="http://schemas.microsoft.com/office/drawing/2014/main" id="{F54DE75D-B9FE-4AC3-A3FB-B6C1C79F790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86" name="Group 185">
            <a:extLst>
              <a:ext uri="{FF2B5EF4-FFF2-40B4-BE49-F238E27FC236}">
                <a16:creationId xmlns:a16="http://schemas.microsoft.com/office/drawing/2014/main" id="{D13C74B5-0CA8-4B82-85B2-E8F44861E0AF}"/>
              </a:ext>
            </a:extLst>
          </p:cNvPr>
          <p:cNvGrpSpPr/>
          <p:nvPr/>
        </p:nvGrpSpPr>
        <p:grpSpPr>
          <a:xfrm>
            <a:off x="5946087" y="4849574"/>
            <a:ext cx="2021029" cy="551054"/>
            <a:chOff x="5938157" y="2023976"/>
            <a:chExt cx="2569464" cy="551054"/>
          </a:xfrm>
          <a:solidFill>
            <a:schemeClr val="accent4"/>
          </a:solidFill>
        </p:grpSpPr>
        <p:sp>
          <p:nvSpPr>
            <p:cNvPr id="187" name="Rectangle 186">
              <a:extLst>
                <a:ext uri="{FF2B5EF4-FFF2-40B4-BE49-F238E27FC236}">
                  <a16:creationId xmlns:a16="http://schemas.microsoft.com/office/drawing/2014/main" id="{983432D5-895E-4819-98F0-59015DF8191F}"/>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8" name="Group 187">
              <a:extLst>
                <a:ext uri="{FF2B5EF4-FFF2-40B4-BE49-F238E27FC236}">
                  <a16:creationId xmlns:a16="http://schemas.microsoft.com/office/drawing/2014/main" id="{CB03E8DC-850F-4F5D-9F41-B999F1F44974}"/>
                </a:ext>
              </a:extLst>
            </p:cNvPr>
            <p:cNvGrpSpPr/>
            <p:nvPr/>
          </p:nvGrpSpPr>
          <p:grpSpPr>
            <a:xfrm>
              <a:off x="5938157" y="2023976"/>
              <a:ext cx="2569464" cy="551054"/>
              <a:chOff x="5921828" y="3617002"/>
              <a:chExt cx="2569464" cy="551054"/>
            </a:xfrm>
            <a:grpFill/>
            <a:effectLst/>
          </p:grpSpPr>
          <p:sp>
            <p:nvSpPr>
              <p:cNvPr id="189" name="Rectangle 188">
                <a:extLst>
                  <a:ext uri="{FF2B5EF4-FFF2-40B4-BE49-F238E27FC236}">
                    <a16:creationId xmlns:a16="http://schemas.microsoft.com/office/drawing/2014/main" id="{29325666-EB9A-419E-A79A-EC3564DBB579}"/>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190" name="Rectangle 189">
                <a:extLst>
                  <a:ext uri="{FF2B5EF4-FFF2-40B4-BE49-F238E27FC236}">
                    <a16:creationId xmlns:a16="http://schemas.microsoft.com/office/drawing/2014/main" id="{34EBA6FC-F669-453A-A2DB-3C6F2F1AF17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1" name="Group 190">
            <a:extLst>
              <a:ext uri="{FF2B5EF4-FFF2-40B4-BE49-F238E27FC236}">
                <a16:creationId xmlns:a16="http://schemas.microsoft.com/office/drawing/2014/main" id="{CA4A66D7-EFDD-45F9-99C2-8CF2E855D249}"/>
              </a:ext>
            </a:extLst>
          </p:cNvPr>
          <p:cNvGrpSpPr/>
          <p:nvPr/>
        </p:nvGrpSpPr>
        <p:grpSpPr>
          <a:xfrm>
            <a:off x="7482930" y="5497403"/>
            <a:ext cx="2021029" cy="551054"/>
            <a:chOff x="5938157" y="2023976"/>
            <a:chExt cx="2569464" cy="551054"/>
          </a:xfrm>
          <a:solidFill>
            <a:schemeClr val="accent4"/>
          </a:solidFill>
        </p:grpSpPr>
        <p:sp>
          <p:nvSpPr>
            <p:cNvPr id="192" name="Rectangle 191">
              <a:extLst>
                <a:ext uri="{FF2B5EF4-FFF2-40B4-BE49-F238E27FC236}">
                  <a16:creationId xmlns:a16="http://schemas.microsoft.com/office/drawing/2014/main" id="{90F9B3C1-E746-4245-A905-3D1C2D1ED3B0}"/>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3" name="Group 192">
              <a:extLst>
                <a:ext uri="{FF2B5EF4-FFF2-40B4-BE49-F238E27FC236}">
                  <a16:creationId xmlns:a16="http://schemas.microsoft.com/office/drawing/2014/main" id="{ADFF6AAB-B696-4112-9DF3-760050D43AE5}"/>
                </a:ext>
              </a:extLst>
            </p:cNvPr>
            <p:cNvGrpSpPr/>
            <p:nvPr/>
          </p:nvGrpSpPr>
          <p:grpSpPr>
            <a:xfrm>
              <a:off x="5938157" y="2023976"/>
              <a:ext cx="2569464" cy="551054"/>
              <a:chOff x="5921828" y="3617002"/>
              <a:chExt cx="2569464" cy="551054"/>
            </a:xfrm>
            <a:grpFill/>
            <a:effectLst/>
          </p:grpSpPr>
          <p:sp>
            <p:nvSpPr>
              <p:cNvPr id="194" name="Rectangle 193">
                <a:extLst>
                  <a:ext uri="{FF2B5EF4-FFF2-40B4-BE49-F238E27FC236}">
                    <a16:creationId xmlns:a16="http://schemas.microsoft.com/office/drawing/2014/main" id="{3D685B78-C4D9-4682-AE3B-62FEACE286DE}"/>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195" name="Rectangle 194">
                <a:extLst>
                  <a:ext uri="{FF2B5EF4-FFF2-40B4-BE49-F238E27FC236}">
                    <a16:creationId xmlns:a16="http://schemas.microsoft.com/office/drawing/2014/main" id="{CCE60364-FA8C-43C0-984C-F104827DC3A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6" name="Group 195">
            <a:extLst>
              <a:ext uri="{FF2B5EF4-FFF2-40B4-BE49-F238E27FC236}">
                <a16:creationId xmlns:a16="http://schemas.microsoft.com/office/drawing/2014/main" id="{926CE4C3-9F86-4992-B957-0D6EC7365049}"/>
              </a:ext>
            </a:extLst>
          </p:cNvPr>
          <p:cNvGrpSpPr/>
          <p:nvPr/>
        </p:nvGrpSpPr>
        <p:grpSpPr>
          <a:xfrm>
            <a:off x="12185495" y="2643645"/>
            <a:ext cx="2021029" cy="551054"/>
            <a:chOff x="5938157" y="2023976"/>
            <a:chExt cx="2569464" cy="551054"/>
          </a:xfrm>
        </p:grpSpPr>
        <p:sp>
          <p:nvSpPr>
            <p:cNvPr id="197" name="Rectangle 196">
              <a:extLst>
                <a:ext uri="{FF2B5EF4-FFF2-40B4-BE49-F238E27FC236}">
                  <a16:creationId xmlns:a16="http://schemas.microsoft.com/office/drawing/2014/main" id="{08018F2B-4F89-4CC8-9AFA-190CF000B36A}"/>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8" name="Group 197">
              <a:extLst>
                <a:ext uri="{FF2B5EF4-FFF2-40B4-BE49-F238E27FC236}">
                  <a16:creationId xmlns:a16="http://schemas.microsoft.com/office/drawing/2014/main" id="{0E928485-996B-40E4-A3E1-6A0E833B498E}"/>
                </a:ext>
              </a:extLst>
            </p:cNvPr>
            <p:cNvGrpSpPr/>
            <p:nvPr/>
          </p:nvGrpSpPr>
          <p:grpSpPr>
            <a:xfrm>
              <a:off x="5938157" y="2023976"/>
              <a:ext cx="2569464" cy="551054"/>
              <a:chOff x="5921828" y="3617002"/>
              <a:chExt cx="2569464" cy="551054"/>
            </a:xfrm>
            <a:effectLst/>
          </p:grpSpPr>
          <p:sp>
            <p:nvSpPr>
              <p:cNvPr id="199" name="Rectangle 198">
                <a:extLst>
                  <a:ext uri="{FF2B5EF4-FFF2-40B4-BE49-F238E27FC236}">
                    <a16:creationId xmlns:a16="http://schemas.microsoft.com/office/drawing/2014/main" id="{C7C7E6D8-BD4E-465A-8298-ACC0EC643964}"/>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0" name="Rectangle 199">
                <a:extLst>
                  <a:ext uri="{FF2B5EF4-FFF2-40B4-BE49-F238E27FC236}">
                    <a16:creationId xmlns:a16="http://schemas.microsoft.com/office/drawing/2014/main" id="{C8E089DE-36F1-4071-847C-506E13F51B7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1" name="Group 200">
            <a:extLst>
              <a:ext uri="{FF2B5EF4-FFF2-40B4-BE49-F238E27FC236}">
                <a16:creationId xmlns:a16="http://schemas.microsoft.com/office/drawing/2014/main" id="{A1EE2728-9CB4-469A-B6AF-45C88C8E566B}"/>
              </a:ext>
            </a:extLst>
          </p:cNvPr>
          <p:cNvGrpSpPr/>
          <p:nvPr/>
        </p:nvGrpSpPr>
        <p:grpSpPr>
          <a:xfrm>
            <a:off x="12198967" y="788218"/>
            <a:ext cx="2021029" cy="551054"/>
            <a:chOff x="5938157" y="2023976"/>
            <a:chExt cx="2569464" cy="551054"/>
          </a:xfrm>
        </p:grpSpPr>
        <p:sp>
          <p:nvSpPr>
            <p:cNvPr id="202" name="Rectangle 201">
              <a:extLst>
                <a:ext uri="{FF2B5EF4-FFF2-40B4-BE49-F238E27FC236}">
                  <a16:creationId xmlns:a16="http://schemas.microsoft.com/office/drawing/2014/main" id="{9F8ABA5A-0FA1-49CA-A58B-A1051E661E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3" name="Group 202">
              <a:extLst>
                <a:ext uri="{FF2B5EF4-FFF2-40B4-BE49-F238E27FC236}">
                  <a16:creationId xmlns:a16="http://schemas.microsoft.com/office/drawing/2014/main" id="{01CFCBF2-7F68-4E9F-9C53-78D5792DADC5}"/>
                </a:ext>
              </a:extLst>
            </p:cNvPr>
            <p:cNvGrpSpPr/>
            <p:nvPr/>
          </p:nvGrpSpPr>
          <p:grpSpPr>
            <a:xfrm>
              <a:off x="5938157" y="2023976"/>
              <a:ext cx="2569464" cy="551054"/>
              <a:chOff x="5921828" y="3617002"/>
              <a:chExt cx="2569464" cy="551054"/>
            </a:xfrm>
            <a:effectLst/>
          </p:grpSpPr>
          <p:sp>
            <p:nvSpPr>
              <p:cNvPr id="204" name="Rectangle 203">
                <a:extLst>
                  <a:ext uri="{FF2B5EF4-FFF2-40B4-BE49-F238E27FC236}">
                    <a16:creationId xmlns:a16="http://schemas.microsoft.com/office/drawing/2014/main" id="{C7D7EC61-7E40-4072-A4B1-1BF9FB0AE2A9}"/>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5" name="Rectangle 204">
                <a:extLst>
                  <a:ext uri="{FF2B5EF4-FFF2-40B4-BE49-F238E27FC236}">
                    <a16:creationId xmlns:a16="http://schemas.microsoft.com/office/drawing/2014/main" id="{FBB88835-81A5-47CC-9D64-60C1B07EC5A1}"/>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6" name="Group 205">
            <a:extLst>
              <a:ext uri="{FF2B5EF4-FFF2-40B4-BE49-F238E27FC236}">
                <a16:creationId xmlns:a16="http://schemas.microsoft.com/office/drawing/2014/main" id="{AF23F4D0-0F5D-42D0-94EE-6209E466D173}"/>
              </a:ext>
            </a:extLst>
          </p:cNvPr>
          <p:cNvGrpSpPr/>
          <p:nvPr/>
        </p:nvGrpSpPr>
        <p:grpSpPr>
          <a:xfrm>
            <a:off x="12185494" y="4701597"/>
            <a:ext cx="2021029" cy="551054"/>
            <a:chOff x="5938157" y="2023976"/>
            <a:chExt cx="2569464" cy="551054"/>
          </a:xfrm>
        </p:grpSpPr>
        <p:sp>
          <p:nvSpPr>
            <p:cNvPr id="207" name="Rectangle 206">
              <a:extLst>
                <a:ext uri="{FF2B5EF4-FFF2-40B4-BE49-F238E27FC236}">
                  <a16:creationId xmlns:a16="http://schemas.microsoft.com/office/drawing/2014/main" id="{E71A7FBF-97DA-491F-8768-97794265691D}"/>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8" name="Group 207">
              <a:extLst>
                <a:ext uri="{FF2B5EF4-FFF2-40B4-BE49-F238E27FC236}">
                  <a16:creationId xmlns:a16="http://schemas.microsoft.com/office/drawing/2014/main" id="{2330E0A5-EA3B-4A10-AB59-2C9C14417231}"/>
                </a:ext>
              </a:extLst>
            </p:cNvPr>
            <p:cNvGrpSpPr/>
            <p:nvPr/>
          </p:nvGrpSpPr>
          <p:grpSpPr>
            <a:xfrm>
              <a:off x="5938157" y="2023976"/>
              <a:ext cx="2569464" cy="551054"/>
              <a:chOff x="5921828" y="3617002"/>
              <a:chExt cx="2569464" cy="551054"/>
            </a:xfrm>
            <a:effectLst/>
          </p:grpSpPr>
          <p:sp>
            <p:nvSpPr>
              <p:cNvPr id="209" name="Rectangle 208">
                <a:extLst>
                  <a:ext uri="{FF2B5EF4-FFF2-40B4-BE49-F238E27FC236}">
                    <a16:creationId xmlns:a16="http://schemas.microsoft.com/office/drawing/2014/main" id="{BFEE821B-5551-4862-8522-6EB9C207AB14}"/>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10" name="Rectangle 209">
                <a:extLst>
                  <a:ext uri="{FF2B5EF4-FFF2-40B4-BE49-F238E27FC236}">
                    <a16:creationId xmlns:a16="http://schemas.microsoft.com/office/drawing/2014/main" id="{99C4E802-F4AD-45C7-97B6-F18DA80A2E6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1" name="Group 210">
            <a:extLst>
              <a:ext uri="{FF2B5EF4-FFF2-40B4-BE49-F238E27FC236}">
                <a16:creationId xmlns:a16="http://schemas.microsoft.com/office/drawing/2014/main" id="{953F79F3-7D85-4ECE-A500-F39B0DDE8801}"/>
              </a:ext>
            </a:extLst>
          </p:cNvPr>
          <p:cNvGrpSpPr/>
          <p:nvPr/>
        </p:nvGrpSpPr>
        <p:grpSpPr>
          <a:xfrm>
            <a:off x="12198967" y="95490"/>
            <a:ext cx="2021029" cy="551054"/>
            <a:chOff x="5938157" y="2023976"/>
            <a:chExt cx="2569464" cy="551054"/>
          </a:xfrm>
        </p:grpSpPr>
        <p:sp>
          <p:nvSpPr>
            <p:cNvPr id="212" name="Rectangle 211">
              <a:extLst>
                <a:ext uri="{FF2B5EF4-FFF2-40B4-BE49-F238E27FC236}">
                  <a16:creationId xmlns:a16="http://schemas.microsoft.com/office/drawing/2014/main" id="{B43BAC60-07C4-4DFB-AEB2-BD1CAF78C53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3" name="Group 212">
              <a:extLst>
                <a:ext uri="{FF2B5EF4-FFF2-40B4-BE49-F238E27FC236}">
                  <a16:creationId xmlns:a16="http://schemas.microsoft.com/office/drawing/2014/main" id="{E2EEF8AF-A647-451B-93C1-E356B4E8FA75}"/>
                </a:ext>
              </a:extLst>
            </p:cNvPr>
            <p:cNvGrpSpPr/>
            <p:nvPr/>
          </p:nvGrpSpPr>
          <p:grpSpPr>
            <a:xfrm>
              <a:off x="5938157" y="2023976"/>
              <a:ext cx="2569464" cy="551054"/>
              <a:chOff x="5921828" y="3617002"/>
              <a:chExt cx="2569464" cy="551054"/>
            </a:xfrm>
            <a:effectLst/>
          </p:grpSpPr>
          <p:sp>
            <p:nvSpPr>
              <p:cNvPr id="214" name="Rectangle 213">
                <a:extLst>
                  <a:ext uri="{FF2B5EF4-FFF2-40B4-BE49-F238E27FC236}">
                    <a16:creationId xmlns:a16="http://schemas.microsoft.com/office/drawing/2014/main" id="{001D4989-8354-41E3-B660-E01821EFE4F4}"/>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15" name="Rectangle 214">
                <a:extLst>
                  <a:ext uri="{FF2B5EF4-FFF2-40B4-BE49-F238E27FC236}">
                    <a16:creationId xmlns:a16="http://schemas.microsoft.com/office/drawing/2014/main" id="{A24F0E45-538B-4AC9-9801-722EE0101A2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6" name="Group 215">
            <a:extLst>
              <a:ext uri="{FF2B5EF4-FFF2-40B4-BE49-F238E27FC236}">
                <a16:creationId xmlns:a16="http://schemas.microsoft.com/office/drawing/2014/main" id="{C20432F7-127E-4176-8C9D-8C90AD7EF3DD}"/>
              </a:ext>
            </a:extLst>
          </p:cNvPr>
          <p:cNvGrpSpPr/>
          <p:nvPr/>
        </p:nvGrpSpPr>
        <p:grpSpPr>
          <a:xfrm>
            <a:off x="6078725" y="962582"/>
            <a:ext cx="2021029" cy="551054"/>
            <a:chOff x="5938157" y="2023976"/>
            <a:chExt cx="2569464" cy="551054"/>
          </a:xfrm>
          <a:solidFill>
            <a:schemeClr val="accent4"/>
          </a:solidFill>
        </p:grpSpPr>
        <p:sp>
          <p:nvSpPr>
            <p:cNvPr id="217" name="Rectangle 216">
              <a:extLst>
                <a:ext uri="{FF2B5EF4-FFF2-40B4-BE49-F238E27FC236}">
                  <a16:creationId xmlns:a16="http://schemas.microsoft.com/office/drawing/2014/main" id="{37F29C1D-A638-43D8-82F7-AF70C4185831}"/>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8" name="Group 217">
              <a:extLst>
                <a:ext uri="{FF2B5EF4-FFF2-40B4-BE49-F238E27FC236}">
                  <a16:creationId xmlns:a16="http://schemas.microsoft.com/office/drawing/2014/main" id="{90011996-9969-4AAC-A68F-248CDAC59A50}"/>
                </a:ext>
              </a:extLst>
            </p:cNvPr>
            <p:cNvGrpSpPr/>
            <p:nvPr/>
          </p:nvGrpSpPr>
          <p:grpSpPr>
            <a:xfrm>
              <a:off x="5938157" y="2023976"/>
              <a:ext cx="2569464" cy="551054"/>
              <a:chOff x="5921828" y="3617002"/>
              <a:chExt cx="2569464" cy="551054"/>
            </a:xfrm>
            <a:grpFill/>
            <a:effectLst/>
          </p:grpSpPr>
          <p:sp>
            <p:nvSpPr>
              <p:cNvPr id="219" name="Rectangle 218">
                <a:extLst>
                  <a:ext uri="{FF2B5EF4-FFF2-40B4-BE49-F238E27FC236}">
                    <a16:creationId xmlns:a16="http://schemas.microsoft.com/office/drawing/2014/main" id="{EE2B698F-6C9C-4536-9648-059A076CAE26}"/>
                  </a:ext>
                </a:extLst>
              </p:cNvPr>
              <p:cNvSpPr/>
              <p:nvPr/>
            </p:nvSpPr>
            <p:spPr>
              <a:xfrm>
                <a:off x="5921828" y="3617002"/>
                <a:ext cx="2569464" cy="55105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20" name="Rectangle 219">
                <a:extLst>
                  <a:ext uri="{FF2B5EF4-FFF2-40B4-BE49-F238E27FC236}">
                    <a16:creationId xmlns:a16="http://schemas.microsoft.com/office/drawing/2014/main" id="{A4A94F76-3C2B-4F25-BA97-7D4A8145E137}"/>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1" name="Group 220">
            <a:extLst>
              <a:ext uri="{FF2B5EF4-FFF2-40B4-BE49-F238E27FC236}">
                <a16:creationId xmlns:a16="http://schemas.microsoft.com/office/drawing/2014/main" id="{C19BE752-A756-4CE1-B9B0-FD24CEDFBF40}"/>
              </a:ext>
            </a:extLst>
          </p:cNvPr>
          <p:cNvGrpSpPr/>
          <p:nvPr/>
        </p:nvGrpSpPr>
        <p:grpSpPr>
          <a:xfrm>
            <a:off x="12198967" y="1550369"/>
            <a:ext cx="2021029" cy="551054"/>
            <a:chOff x="5938157" y="2023976"/>
            <a:chExt cx="2569464" cy="551054"/>
          </a:xfrm>
          <a:solidFill>
            <a:schemeClr val="accent2"/>
          </a:solidFill>
        </p:grpSpPr>
        <p:sp>
          <p:nvSpPr>
            <p:cNvPr id="222" name="Rectangle 221">
              <a:extLst>
                <a:ext uri="{FF2B5EF4-FFF2-40B4-BE49-F238E27FC236}">
                  <a16:creationId xmlns:a16="http://schemas.microsoft.com/office/drawing/2014/main" id="{B539016A-5AC9-49BB-87D2-67CA7DDA5F7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3" name="Group 222">
              <a:extLst>
                <a:ext uri="{FF2B5EF4-FFF2-40B4-BE49-F238E27FC236}">
                  <a16:creationId xmlns:a16="http://schemas.microsoft.com/office/drawing/2014/main" id="{CA68F3EB-D13E-4EDF-B359-FE703DCBE24B}"/>
                </a:ext>
              </a:extLst>
            </p:cNvPr>
            <p:cNvGrpSpPr/>
            <p:nvPr/>
          </p:nvGrpSpPr>
          <p:grpSpPr>
            <a:xfrm>
              <a:off x="5938157" y="2023976"/>
              <a:ext cx="2569464" cy="551054"/>
              <a:chOff x="5921828" y="3617002"/>
              <a:chExt cx="2569464" cy="551054"/>
            </a:xfrm>
            <a:grpFill/>
            <a:effectLst/>
          </p:grpSpPr>
          <p:sp>
            <p:nvSpPr>
              <p:cNvPr id="224" name="Rectangle 223">
                <a:extLst>
                  <a:ext uri="{FF2B5EF4-FFF2-40B4-BE49-F238E27FC236}">
                    <a16:creationId xmlns:a16="http://schemas.microsoft.com/office/drawing/2014/main" id="{B9876016-16B6-47E7-9CB2-9141C7508092}"/>
                  </a:ext>
                </a:extLst>
              </p:cNvPr>
              <p:cNvSpPr/>
              <p:nvPr/>
            </p:nvSpPr>
            <p:spPr>
              <a:xfrm>
                <a:off x="5921828" y="3617002"/>
                <a:ext cx="2569464" cy="551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25" name="Rectangle 224">
                <a:extLst>
                  <a:ext uri="{FF2B5EF4-FFF2-40B4-BE49-F238E27FC236}">
                    <a16:creationId xmlns:a16="http://schemas.microsoft.com/office/drawing/2014/main" id="{4F0D6347-71DF-48EE-BA24-4B2DE362A35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6" name="Group 225">
            <a:extLst>
              <a:ext uri="{FF2B5EF4-FFF2-40B4-BE49-F238E27FC236}">
                <a16:creationId xmlns:a16="http://schemas.microsoft.com/office/drawing/2014/main" id="{EF0B4193-8737-4381-9CF4-7F5DFCC24E82}"/>
              </a:ext>
            </a:extLst>
          </p:cNvPr>
          <p:cNvGrpSpPr/>
          <p:nvPr/>
        </p:nvGrpSpPr>
        <p:grpSpPr>
          <a:xfrm>
            <a:off x="12203880" y="3663302"/>
            <a:ext cx="2021029" cy="551054"/>
            <a:chOff x="5938157" y="2023976"/>
            <a:chExt cx="2569464" cy="551054"/>
          </a:xfrm>
          <a:solidFill>
            <a:schemeClr val="accent2"/>
          </a:solidFill>
        </p:grpSpPr>
        <p:sp>
          <p:nvSpPr>
            <p:cNvPr id="227" name="Rectangle 226">
              <a:extLst>
                <a:ext uri="{FF2B5EF4-FFF2-40B4-BE49-F238E27FC236}">
                  <a16:creationId xmlns:a16="http://schemas.microsoft.com/office/drawing/2014/main" id="{03BA8F76-6CD9-45CF-A24B-0CE1ACB2932A}"/>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8" name="Group 227">
              <a:extLst>
                <a:ext uri="{FF2B5EF4-FFF2-40B4-BE49-F238E27FC236}">
                  <a16:creationId xmlns:a16="http://schemas.microsoft.com/office/drawing/2014/main" id="{C1BCBD6F-7A9D-4F72-9F63-D8ACD92E5196}"/>
                </a:ext>
              </a:extLst>
            </p:cNvPr>
            <p:cNvGrpSpPr/>
            <p:nvPr/>
          </p:nvGrpSpPr>
          <p:grpSpPr>
            <a:xfrm>
              <a:off x="5938157" y="2023976"/>
              <a:ext cx="2569464" cy="551054"/>
              <a:chOff x="5921828" y="3617002"/>
              <a:chExt cx="2569464" cy="551054"/>
            </a:xfrm>
            <a:grpFill/>
            <a:effectLst/>
          </p:grpSpPr>
          <p:sp>
            <p:nvSpPr>
              <p:cNvPr id="229" name="Rectangle 228">
                <a:extLst>
                  <a:ext uri="{FF2B5EF4-FFF2-40B4-BE49-F238E27FC236}">
                    <a16:creationId xmlns:a16="http://schemas.microsoft.com/office/drawing/2014/main" id="{54A40C64-4233-4966-9E01-3E9E85C5D6CC}"/>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0" name="Rectangle 229">
                <a:extLst>
                  <a:ext uri="{FF2B5EF4-FFF2-40B4-BE49-F238E27FC236}">
                    <a16:creationId xmlns:a16="http://schemas.microsoft.com/office/drawing/2014/main" id="{739F89EF-A1DD-4498-8089-41B4B947B3A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1" name="Group 230">
            <a:extLst>
              <a:ext uri="{FF2B5EF4-FFF2-40B4-BE49-F238E27FC236}">
                <a16:creationId xmlns:a16="http://schemas.microsoft.com/office/drawing/2014/main" id="{3FC2E1D4-0FD1-43B5-A6B2-76B747325D25}"/>
              </a:ext>
            </a:extLst>
          </p:cNvPr>
          <p:cNvGrpSpPr/>
          <p:nvPr/>
        </p:nvGrpSpPr>
        <p:grpSpPr>
          <a:xfrm>
            <a:off x="12185493" y="5564115"/>
            <a:ext cx="2021029" cy="551054"/>
            <a:chOff x="5938157" y="2023976"/>
            <a:chExt cx="2569464" cy="551054"/>
          </a:xfrm>
          <a:solidFill>
            <a:schemeClr val="accent2"/>
          </a:solidFill>
        </p:grpSpPr>
        <p:sp>
          <p:nvSpPr>
            <p:cNvPr id="232" name="Rectangle 231">
              <a:extLst>
                <a:ext uri="{FF2B5EF4-FFF2-40B4-BE49-F238E27FC236}">
                  <a16:creationId xmlns:a16="http://schemas.microsoft.com/office/drawing/2014/main" id="{75A6302F-840C-4705-B493-C2CA94FAD72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3" name="Group 232">
              <a:extLst>
                <a:ext uri="{FF2B5EF4-FFF2-40B4-BE49-F238E27FC236}">
                  <a16:creationId xmlns:a16="http://schemas.microsoft.com/office/drawing/2014/main" id="{EBD0F034-5054-4C72-89C2-A836C76BF914}"/>
                </a:ext>
              </a:extLst>
            </p:cNvPr>
            <p:cNvGrpSpPr/>
            <p:nvPr/>
          </p:nvGrpSpPr>
          <p:grpSpPr>
            <a:xfrm>
              <a:off x="5938157" y="2023976"/>
              <a:ext cx="2569464" cy="551054"/>
              <a:chOff x="5921828" y="3617002"/>
              <a:chExt cx="2569464" cy="551054"/>
            </a:xfrm>
            <a:grpFill/>
            <a:effectLst/>
          </p:grpSpPr>
          <p:sp>
            <p:nvSpPr>
              <p:cNvPr id="234" name="Rectangle 233">
                <a:extLst>
                  <a:ext uri="{FF2B5EF4-FFF2-40B4-BE49-F238E27FC236}">
                    <a16:creationId xmlns:a16="http://schemas.microsoft.com/office/drawing/2014/main" id="{E159ECD5-48D2-4B0C-9AEF-214EE6065CF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5" name="Rectangle 234">
                <a:extLst>
                  <a:ext uri="{FF2B5EF4-FFF2-40B4-BE49-F238E27FC236}">
                    <a16:creationId xmlns:a16="http://schemas.microsoft.com/office/drawing/2014/main" id="{822934BE-B944-4791-8F1F-7859C4AC3B3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6" name="Group 235">
            <a:extLst>
              <a:ext uri="{FF2B5EF4-FFF2-40B4-BE49-F238E27FC236}">
                <a16:creationId xmlns:a16="http://schemas.microsoft.com/office/drawing/2014/main" id="{7641CCD5-EAAB-4232-AFDF-75061C832EEF}"/>
              </a:ext>
            </a:extLst>
          </p:cNvPr>
          <p:cNvGrpSpPr/>
          <p:nvPr/>
        </p:nvGrpSpPr>
        <p:grpSpPr>
          <a:xfrm>
            <a:off x="4457903" y="1610414"/>
            <a:ext cx="2021029" cy="551054"/>
            <a:chOff x="5938157" y="2023976"/>
            <a:chExt cx="2569464" cy="551054"/>
          </a:xfrm>
          <a:solidFill>
            <a:schemeClr val="accent4"/>
          </a:solidFill>
        </p:grpSpPr>
        <p:sp>
          <p:nvSpPr>
            <p:cNvPr id="237" name="Rectangle 236">
              <a:extLst>
                <a:ext uri="{FF2B5EF4-FFF2-40B4-BE49-F238E27FC236}">
                  <a16:creationId xmlns:a16="http://schemas.microsoft.com/office/drawing/2014/main" id="{FC3BEC38-C9BE-402A-928C-53C9C8E1311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8" name="Group 237">
              <a:extLst>
                <a:ext uri="{FF2B5EF4-FFF2-40B4-BE49-F238E27FC236}">
                  <a16:creationId xmlns:a16="http://schemas.microsoft.com/office/drawing/2014/main" id="{9814718D-EBB7-42DD-82BC-5731EBEE0A7D}"/>
                </a:ext>
              </a:extLst>
            </p:cNvPr>
            <p:cNvGrpSpPr/>
            <p:nvPr/>
          </p:nvGrpSpPr>
          <p:grpSpPr>
            <a:xfrm>
              <a:off x="5938157" y="2023976"/>
              <a:ext cx="2569464" cy="551054"/>
              <a:chOff x="5921828" y="3617002"/>
              <a:chExt cx="2569464" cy="551054"/>
            </a:xfrm>
            <a:grpFill/>
            <a:effectLst/>
          </p:grpSpPr>
          <p:sp>
            <p:nvSpPr>
              <p:cNvPr id="239" name="Rectangle 238">
                <a:extLst>
                  <a:ext uri="{FF2B5EF4-FFF2-40B4-BE49-F238E27FC236}">
                    <a16:creationId xmlns:a16="http://schemas.microsoft.com/office/drawing/2014/main" id="{28646221-B6CD-482D-9227-0F8C79255BD1}"/>
                  </a:ext>
                </a:extLst>
              </p:cNvPr>
              <p:cNvSpPr/>
              <p:nvPr/>
            </p:nvSpPr>
            <p:spPr>
              <a:xfrm>
                <a:off x="5921828" y="3617002"/>
                <a:ext cx="2569464" cy="55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40" name="Rectangle 239">
                <a:extLst>
                  <a:ext uri="{FF2B5EF4-FFF2-40B4-BE49-F238E27FC236}">
                    <a16:creationId xmlns:a16="http://schemas.microsoft.com/office/drawing/2014/main" id="{0AAF3B0A-DC58-41BA-BC2F-9330594F512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41" name="Group 240">
            <a:extLst>
              <a:ext uri="{FF2B5EF4-FFF2-40B4-BE49-F238E27FC236}">
                <a16:creationId xmlns:a16="http://schemas.microsoft.com/office/drawing/2014/main" id="{F3D70206-26DB-4337-99F0-0750D728FFEB}"/>
              </a:ext>
            </a:extLst>
          </p:cNvPr>
          <p:cNvGrpSpPr/>
          <p:nvPr/>
        </p:nvGrpSpPr>
        <p:grpSpPr>
          <a:xfrm>
            <a:off x="7482929" y="4201742"/>
            <a:ext cx="2021029" cy="551054"/>
            <a:chOff x="5938157" y="2023976"/>
            <a:chExt cx="2569464" cy="551054"/>
          </a:xfrm>
          <a:solidFill>
            <a:schemeClr val="accent2"/>
          </a:solidFill>
        </p:grpSpPr>
        <p:sp>
          <p:nvSpPr>
            <p:cNvPr id="242" name="Rectangle 241">
              <a:extLst>
                <a:ext uri="{FF2B5EF4-FFF2-40B4-BE49-F238E27FC236}">
                  <a16:creationId xmlns:a16="http://schemas.microsoft.com/office/drawing/2014/main" id="{03B4D5E9-4618-48E2-A5E3-308BEC81E06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43" name="Group 242">
              <a:extLst>
                <a:ext uri="{FF2B5EF4-FFF2-40B4-BE49-F238E27FC236}">
                  <a16:creationId xmlns:a16="http://schemas.microsoft.com/office/drawing/2014/main" id="{8163E694-233C-4D84-B61B-DED9E19A4311}"/>
                </a:ext>
              </a:extLst>
            </p:cNvPr>
            <p:cNvGrpSpPr/>
            <p:nvPr/>
          </p:nvGrpSpPr>
          <p:grpSpPr>
            <a:xfrm>
              <a:off x="5938157" y="2023976"/>
              <a:ext cx="2569464" cy="551054"/>
              <a:chOff x="5921828" y="3617002"/>
              <a:chExt cx="2569464" cy="551054"/>
            </a:xfrm>
            <a:grpFill/>
            <a:effectLst/>
          </p:grpSpPr>
          <p:sp>
            <p:nvSpPr>
              <p:cNvPr id="244" name="Rectangle 243">
                <a:extLst>
                  <a:ext uri="{FF2B5EF4-FFF2-40B4-BE49-F238E27FC236}">
                    <a16:creationId xmlns:a16="http://schemas.microsoft.com/office/drawing/2014/main" id="{B9F3D09A-67B5-44C7-94F5-44BE2F7B340A}"/>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45" name="Rectangle 244">
                <a:extLst>
                  <a:ext uri="{FF2B5EF4-FFF2-40B4-BE49-F238E27FC236}">
                    <a16:creationId xmlns:a16="http://schemas.microsoft.com/office/drawing/2014/main" id="{CC83E4BE-3786-489B-B550-F9796174D0F8}"/>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46" name="Group 245">
            <a:extLst>
              <a:ext uri="{FF2B5EF4-FFF2-40B4-BE49-F238E27FC236}">
                <a16:creationId xmlns:a16="http://schemas.microsoft.com/office/drawing/2014/main" id="{A51F20F1-0CDE-4C6F-9226-F12292DB30DE}"/>
              </a:ext>
            </a:extLst>
          </p:cNvPr>
          <p:cNvGrpSpPr/>
          <p:nvPr/>
        </p:nvGrpSpPr>
        <p:grpSpPr>
          <a:xfrm>
            <a:off x="6043402" y="2258246"/>
            <a:ext cx="2021029" cy="551054"/>
            <a:chOff x="5938157" y="2023976"/>
            <a:chExt cx="2569464" cy="551054"/>
          </a:xfrm>
          <a:solidFill>
            <a:schemeClr val="accent4"/>
          </a:solidFill>
        </p:grpSpPr>
        <p:sp>
          <p:nvSpPr>
            <p:cNvPr id="247" name="Rectangle 246">
              <a:extLst>
                <a:ext uri="{FF2B5EF4-FFF2-40B4-BE49-F238E27FC236}">
                  <a16:creationId xmlns:a16="http://schemas.microsoft.com/office/drawing/2014/main" id="{71466DF5-29E7-4450-BF6E-0CFD685E2476}"/>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48" name="Group 247">
              <a:extLst>
                <a:ext uri="{FF2B5EF4-FFF2-40B4-BE49-F238E27FC236}">
                  <a16:creationId xmlns:a16="http://schemas.microsoft.com/office/drawing/2014/main" id="{119B07F9-87CE-4A1B-B36F-5351B2045F4F}"/>
                </a:ext>
              </a:extLst>
            </p:cNvPr>
            <p:cNvGrpSpPr/>
            <p:nvPr/>
          </p:nvGrpSpPr>
          <p:grpSpPr>
            <a:xfrm>
              <a:off x="5938157" y="2023976"/>
              <a:ext cx="2569464" cy="551054"/>
              <a:chOff x="5921828" y="3617002"/>
              <a:chExt cx="2569464" cy="551054"/>
            </a:xfrm>
            <a:grpFill/>
            <a:effectLst/>
          </p:grpSpPr>
          <p:sp>
            <p:nvSpPr>
              <p:cNvPr id="249" name="Rectangle 248">
                <a:extLst>
                  <a:ext uri="{FF2B5EF4-FFF2-40B4-BE49-F238E27FC236}">
                    <a16:creationId xmlns:a16="http://schemas.microsoft.com/office/drawing/2014/main" id="{833319B4-3A65-4EF4-9373-313887DBC23C}"/>
                  </a:ext>
                </a:extLst>
              </p:cNvPr>
              <p:cNvSpPr/>
              <p:nvPr/>
            </p:nvSpPr>
            <p:spPr>
              <a:xfrm>
                <a:off x="5921828" y="3617002"/>
                <a:ext cx="2569464" cy="55105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50" name="Rectangle 249">
                <a:extLst>
                  <a:ext uri="{FF2B5EF4-FFF2-40B4-BE49-F238E27FC236}">
                    <a16:creationId xmlns:a16="http://schemas.microsoft.com/office/drawing/2014/main" id="{C8FB84DA-C388-4E58-A6F4-96D6BD22963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51" name="Group 250">
            <a:extLst>
              <a:ext uri="{FF2B5EF4-FFF2-40B4-BE49-F238E27FC236}">
                <a16:creationId xmlns:a16="http://schemas.microsoft.com/office/drawing/2014/main" id="{A2774AEF-B9EB-472B-95DF-9B0078605672}"/>
              </a:ext>
            </a:extLst>
          </p:cNvPr>
          <p:cNvGrpSpPr/>
          <p:nvPr/>
        </p:nvGrpSpPr>
        <p:grpSpPr>
          <a:xfrm>
            <a:off x="1968909" y="2770402"/>
            <a:ext cx="2021029" cy="948610"/>
            <a:chOff x="5938157" y="1624953"/>
            <a:chExt cx="2569464" cy="948610"/>
          </a:xfrm>
        </p:grpSpPr>
        <p:sp>
          <p:nvSpPr>
            <p:cNvPr id="252" name="Rectangle 251">
              <a:extLst>
                <a:ext uri="{FF2B5EF4-FFF2-40B4-BE49-F238E27FC236}">
                  <a16:creationId xmlns:a16="http://schemas.microsoft.com/office/drawing/2014/main" id="{DD968C6E-E336-464E-8B46-B103A520A870}"/>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253" name="Group 252">
              <a:extLst>
                <a:ext uri="{FF2B5EF4-FFF2-40B4-BE49-F238E27FC236}">
                  <a16:creationId xmlns:a16="http://schemas.microsoft.com/office/drawing/2014/main" id="{6C2FBAF8-19E1-4015-B8B4-1778DF24E7D7}"/>
                </a:ext>
              </a:extLst>
            </p:cNvPr>
            <p:cNvGrpSpPr/>
            <p:nvPr/>
          </p:nvGrpSpPr>
          <p:grpSpPr>
            <a:xfrm>
              <a:off x="5938157" y="1624953"/>
              <a:ext cx="2569464" cy="948610"/>
              <a:chOff x="5921828" y="3217979"/>
              <a:chExt cx="2569464" cy="948610"/>
            </a:xfrm>
            <a:effectLst/>
          </p:grpSpPr>
          <p:sp>
            <p:nvSpPr>
              <p:cNvPr id="254" name="Rectangle 253">
                <a:extLst>
                  <a:ext uri="{FF2B5EF4-FFF2-40B4-BE49-F238E27FC236}">
                    <a16:creationId xmlns:a16="http://schemas.microsoft.com/office/drawing/2014/main" id="{9F6DABB4-60A2-46DC-9F66-382B29C24783}"/>
                  </a:ext>
                </a:extLst>
              </p:cNvPr>
              <p:cNvSpPr/>
              <p:nvPr/>
            </p:nvSpPr>
            <p:spPr>
              <a:xfrm>
                <a:off x="5921828" y="3217979"/>
                <a:ext cx="2569464" cy="9486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noProof="1">
                    <a:solidFill>
                      <a:schemeClr val="tx1"/>
                    </a:solidFill>
                  </a:rPr>
                  <a:t>Lorem Ipsum</a:t>
                </a:r>
              </a:p>
              <a:p>
                <a:pPr algn="ctr"/>
                <a:r>
                  <a:rPr lang="en-US" b="1" cap="all" noProof="1">
                    <a:solidFill>
                      <a:schemeClr val="tx1"/>
                    </a:solidFill>
                  </a:rPr>
                  <a:t>Dolor Sit Amet</a:t>
                </a:r>
              </a:p>
            </p:txBody>
          </p:sp>
          <p:sp>
            <p:nvSpPr>
              <p:cNvPr id="255" name="Rectangle 254">
                <a:extLst>
                  <a:ext uri="{FF2B5EF4-FFF2-40B4-BE49-F238E27FC236}">
                    <a16:creationId xmlns:a16="http://schemas.microsoft.com/office/drawing/2014/main" id="{8BE43649-A2F9-4268-8E52-7E8BEDA0B0FA}"/>
                  </a:ext>
                </a:extLst>
              </p:cNvPr>
              <p:cNvSpPr/>
              <p:nvPr/>
            </p:nvSpPr>
            <p:spPr>
              <a:xfrm>
                <a:off x="5921828" y="3217979"/>
                <a:ext cx="740664" cy="94861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cxnSp>
        <p:nvCxnSpPr>
          <p:cNvPr id="257" name="Connector: Curved 256">
            <a:extLst>
              <a:ext uri="{FF2B5EF4-FFF2-40B4-BE49-F238E27FC236}">
                <a16:creationId xmlns:a16="http://schemas.microsoft.com/office/drawing/2014/main" id="{E974C77B-B0F8-4D67-811E-E4F45826E108}"/>
              </a:ext>
            </a:extLst>
          </p:cNvPr>
          <p:cNvCxnSpPr>
            <a:cxnSpLocks/>
            <a:stCxn id="254" idx="2"/>
            <a:endCxn id="180" idx="1"/>
          </p:cNvCxnSpPr>
          <p:nvPr/>
        </p:nvCxnSpPr>
        <p:spPr>
          <a:xfrm rot="16200000" flipH="1">
            <a:off x="3315207" y="3383229"/>
            <a:ext cx="758257" cy="142982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9" name="Connector: Curved 258">
            <a:extLst>
              <a:ext uri="{FF2B5EF4-FFF2-40B4-BE49-F238E27FC236}">
                <a16:creationId xmlns:a16="http://schemas.microsoft.com/office/drawing/2014/main" id="{5BC28790-E711-4905-AEF5-A8A316DC6AE2}"/>
              </a:ext>
            </a:extLst>
          </p:cNvPr>
          <p:cNvCxnSpPr>
            <a:cxnSpLocks/>
            <a:stCxn id="254" idx="0"/>
            <a:endCxn id="240" idx="1"/>
          </p:cNvCxnSpPr>
          <p:nvPr/>
        </p:nvCxnSpPr>
        <p:spPr>
          <a:xfrm rot="5400000" flipH="1" flipV="1">
            <a:off x="3276433" y="1588933"/>
            <a:ext cx="884461" cy="147847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5" name="Connector: Curved 264">
            <a:extLst>
              <a:ext uri="{FF2B5EF4-FFF2-40B4-BE49-F238E27FC236}">
                <a16:creationId xmlns:a16="http://schemas.microsoft.com/office/drawing/2014/main" id="{5B6760E6-78DB-442D-82F9-453279FCFE4A}"/>
              </a:ext>
            </a:extLst>
          </p:cNvPr>
          <p:cNvCxnSpPr>
            <a:cxnSpLocks/>
            <a:stCxn id="239" idx="0"/>
            <a:endCxn id="220" idx="1"/>
          </p:cNvCxnSpPr>
          <p:nvPr/>
        </p:nvCxnSpPr>
        <p:spPr>
          <a:xfrm rot="5400000" flipH="1" flipV="1">
            <a:off x="5587419" y="1119109"/>
            <a:ext cx="372305" cy="61030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Connector: Curved 265">
            <a:extLst>
              <a:ext uri="{FF2B5EF4-FFF2-40B4-BE49-F238E27FC236}">
                <a16:creationId xmlns:a16="http://schemas.microsoft.com/office/drawing/2014/main" id="{1EE27B9D-318E-42D0-AF25-432CFAE5968A}"/>
              </a:ext>
            </a:extLst>
          </p:cNvPr>
          <p:cNvCxnSpPr>
            <a:cxnSpLocks/>
            <a:stCxn id="239" idx="2"/>
            <a:endCxn id="250" idx="1"/>
          </p:cNvCxnSpPr>
          <p:nvPr/>
        </p:nvCxnSpPr>
        <p:spPr>
          <a:xfrm rot="16200000" flipH="1">
            <a:off x="5569758" y="2060128"/>
            <a:ext cx="372305" cy="57498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7" name="Connector: Curved 266">
            <a:extLst>
              <a:ext uri="{FF2B5EF4-FFF2-40B4-BE49-F238E27FC236}">
                <a16:creationId xmlns:a16="http://schemas.microsoft.com/office/drawing/2014/main" id="{2E729525-0CE3-41F3-9D14-9BE1EC0C6242}"/>
              </a:ext>
            </a:extLst>
          </p:cNvPr>
          <p:cNvCxnSpPr>
            <a:cxnSpLocks/>
            <a:stCxn id="179" idx="0"/>
            <a:endCxn id="185" idx="1"/>
          </p:cNvCxnSpPr>
          <p:nvPr/>
        </p:nvCxnSpPr>
        <p:spPr>
          <a:xfrm rot="5400000" flipH="1" flipV="1">
            <a:off x="5496772" y="3752427"/>
            <a:ext cx="372305" cy="52632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8" name="Connector: Curved 267">
            <a:extLst>
              <a:ext uri="{FF2B5EF4-FFF2-40B4-BE49-F238E27FC236}">
                <a16:creationId xmlns:a16="http://schemas.microsoft.com/office/drawing/2014/main" id="{B75C134A-A122-4365-B015-B0C22289CC70}"/>
              </a:ext>
            </a:extLst>
          </p:cNvPr>
          <p:cNvCxnSpPr>
            <a:cxnSpLocks/>
            <a:stCxn id="179" idx="2"/>
            <a:endCxn id="190" idx="1"/>
          </p:cNvCxnSpPr>
          <p:nvPr/>
        </p:nvCxnSpPr>
        <p:spPr>
          <a:xfrm rot="16200000" flipH="1">
            <a:off x="5496772" y="4675785"/>
            <a:ext cx="372305" cy="52632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ED702249-397C-423A-A615-CA28ECFD4D89}"/>
              </a:ext>
            </a:extLst>
          </p:cNvPr>
          <p:cNvGrpSpPr/>
          <p:nvPr/>
        </p:nvGrpSpPr>
        <p:grpSpPr>
          <a:xfrm>
            <a:off x="12198967" y="6326266"/>
            <a:ext cx="2021029" cy="551054"/>
            <a:chOff x="5938157" y="2023976"/>
            <a:chExt cx="2569464" cy="551054"/>
          </a:xfrm>
          <a:solidFill>
            <a:schemeClr val="accent4"/>
          </a:solidFill>
        </p:grpSpPr>
        <p:sp>
          <p:nvSpPr>
            <p:cNvPr id="270" name="Rectangle 269">
              <a:extLst>
                <a:ext uri="{FF2B5EF4-FFF2-40B4-BE49-F238E27FC236}">
                  <a16:creationId xmlns:a16="http://schemas.microsoft.com/office/drawing/2014/main" id="{B078D019-CAF5-4014-B077-8C606BE3D42F}"/>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71" name="Group 270">
              <a:extLst>
                <a:ext uri="{FF2B5EF4-FFF2-40B4-BE49-F238E27FC236}">
                  <a16:creationId xmlns:a16="http://schemas.microsoft.com/office/drawing/2014/main" id="{38A5493A-B391-4F0A-A5A8-B70B201F75DF}"/>
                </a:ext>
              </a:extLst>
            </p:cNvPr>
            <p:cNvGrpSpPr/>
            <p:nvPr/>
          </p:nvGrpSpPr>
          <p:grpSpPr>
            <a:xfrm>
              <a:off x="5938157" y="2023976"/>
              <a:ext cx="2569464" cy="551054"/>
              <a:chOff x="5921828" y="3617002"/>
              <a:chExt cx="2569464" cy="551054"/>
            </a:xfrm>
            <a:grpFill/>
            <a:effectLst/>
          </p:grpSpPr>
          <p:sp>
            <p:nvSpPr>
              <p:cNvPr id="272" name="Rectangle 271">
                <a:extLst>
                  <a:ext uri="{FF2B5EF4-FFF2-40B4-BE49-F238E27FC236}">
                    <a16:creationId xmlns:a16="http://schemas.microsoft.com/office/drawing/2014/main" id="{B90B9585-FFD5-4B66-8DE3-4F52938272A1}"/>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73" name="Rectangle 272">
                <a:extLst>
                  <a:ext uri="{FF2B5EF4-FFF2-40B4-BE49-F238E27FC236}">
                    <a16:creationId xmlns:a16="http://schemas.microsoft.com/office/drawing/2014/main" id="{E29C8DD1-41CB-4C50-B552-2B2AEBFFBDE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274" name="Connector: Curved 273">
            <a:extLst>
              <a:ext uri="{FF2B5EF4-FFF2-40B4-BE49-F238E27FC236}">
                <a16:creationId xmlns:a16="http://schemas.microsoft.com/office/drawing/2014/main" id="{61E04347-88FB-415D-9A1A-0FDF9EBED5FF}"/>
              </a:ext>
            </a:extLst>
          </p:cNvPr>
          <p:cNvCxnSpPr>
            <a:cxnSpLocks/>
            <a:stCxn id="189" idx="2"/>
            <a:endCxn id="195" idx="1"/>
          </p:cNvCxnSpPr>
          <p:nvPr/>
        </p:nvCxnSpPr>
        <p:spPr>
          <a:xfrm rot="16200000" flipH="1">
            <a:off x="7033615" y="5323615"/>
            <a:ext cx="372302" cy="52632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5" name="Connector: Curved 274">
            <a:extLst>
              <a:ext uri="{FF2B5EF4-FFF2-40B4-BE49-F238E27FC236}">
                <a16:creationId xmlns:a16="http://schemas.microsoft.com/office/drawing/2014/main" id="{CE40F276-D8AE-4A0B-9C4A-50084C10C15D}"/>
              </a:ext>
            </a:extLst>
          </p:cNvPr>
          <p:cNvCxnSpPr>
            <a:cxnSpLocks/>
            <a:stCxn id="184" idx="2"/>
            <a:endCxn id="245" idx="1"/>
          </p:cNvCxnSpPr>
          <p:nvPr/>
        </p:nvCxnSpPr>
        <p:spPr>
          <a:xfrm rot="16200000" flipH="1">
            <a:off x="7033613" y="4027952"/>
            <a:ext cx="372305" cy="52632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77" name="Group 276">
            <a:extLst>
              <a:ext uri="{FF2B5EF4-FFF2-40B4-BE49-F238E27FC236}">
                <a16:creationId xmlns:a16="http://schemas.microsoft.com/office/drawing/2014/main" id="{C4C991F0-479C-4CAB-B7EF-582148CD9829}"/>
              </a:ext>
            </a:extLst>
          </p:cNvPr>
          <p:cNvGrpSpPr/>
          <p:nvPr/>
        </p:nvGrpSpPr>
        <p:grpSpPr>
          <a:xfrm>
            <a:off x="7482929" y="2906078"/>
            <a:ext cx="2021029" cy="551054"/>
            <a:chOff x="5938157" y="2023976"/>
            <a:chExt cx="2569464" cy="551054"/>
          </a:xfrm>
          <a:solidFill>
            <a:schemeClr val="accent2"/>
          </a:solidFill>
        </p:grpSpPr>
        <p:sp>
          <p:nvSpPr>
            <p:cNvPr id="278" name="Rectangle 277">
              <a:extLst>
                <a:ext uri="{FF2B5EF4-FFF2-40B4-BE49-F238E27FC236}">
                  <a16:creationId xmlns:a16="http://schemas.microsoft.com/office/drawing/2014/main" id="{3CAA5940-614F-4E41-8F88-0A5C268947BD}"/>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79" name="Group 278">
              <a:extLst>
                <a:ext uri="{FF2B5EF4-FFF2-40B4-BE49-F238E27FC236}">
                  <a16:creationId xmlns:a16="http://schemas.microsoft.com/office/drawing/2014/main" id="{6DB701C0-DB42-423E-A39A-22E5C3DB24CC}"/>
                </a:ext>
              </a:extLst>
            </p:cNvPr>
            <p:cNvGrpSpPr/>
            <p:nvPr/>
          </p:nvGrpSpPr>
          <p:grpSpPr>
            <a:xfrm>
              <a:off x="5938157" y="2023976"/>
              <a:ext cx="2569464" cy="551054"/>
              <a:chOff x="5921828" y="3617002"/>
              <a:chExt cx="2569464" cy="551054"/>
            </a:xfrm>
            <a:grpFill/>
            <a:effectLst/>
          </p:grpSpPr>
          <p:sp>
            <p:nvSpPr>
              <p:cNvPr id="280" name="Rectangle 279">
                <a:extLst>
                  <a:ext uri="{FF2B5EF4-FFF2-40B4-BE49-F238E27FC236}">
                    <a16:creationId xmlns:a16="http://schemas.microsoft.com/office/drawing/2014/main" id="{9EF53991-583C-4D6F-B00C-9945572E0960}"/>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81" name="Rectangle 280">
                <a:extLst>
                  <a:ext uri="{FF2B5EF4-FFF2-40B4-BE49-F238E27FC236}">
                    <a16:creationId xmlns:a16="http://schemas.microsoft.com/office/drawing/2014/main" id="{5FD05FCE-0656-4541-B185-BAAB366417C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282" name="Connector: Curved 281">
            <a:extLst>
              <a:ext uri="{FF2B5EF4-FFF2-40B4-BE49-F238E27FC236}">
                <a16:creationId xmlns:a16="http://schemas.microsoft.com/office/drawing/2014/main" id="{2FC5E32F-E9CF-4E7D-BB82-1007898CFE85}"/>
              </a:ext>
            </a:extLst>
          </p:cNvPr>
          <p:cNvCxnSpPr>
            <a:cxnSpLocks/>
            <a:stCxn id="184" idx="0"/>
          </p:cNvCxnSpPr>
          <p:nvPr/>
        </p:nvCxnSpPr>
        <p:spPr>
          <a:xfrm rot="5400000" flipH="1" flipV="1">
            <a:off x="6992154" y="3081550"/>
            <a:ext cx="436808" cy="50791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83" name="Group 282">
            <a:extLst>
              <a:ext uri="{FF2B5EF4-FFF2-40B4-BE49-F238E27FC236}">
                <a16:creationId xmlns:a16="http://schemas.microsoft.com/office/drawing/2014/main" id="{1D5CBC29-20F6-4823-98B8-676910CD9D56}"/>
              </a:ext>
            </a:extLst>
          </p:cNvPr>
          <p:cNvGrpSpPr/>
          <p:nvPr/>
        </p:nvGrpSpPr>
        <p:grpSpPr>
          <a:xfrm>
            <a:off x="7464515" y="1601644"/>
            <a:ext cx="2021029" cy="551054"/>
            <a:chOff x="5938157" y="2023976"/>
            <a:chExt cx="2569464" cy="551054"/>
          </a:xfrm>
          <a:solidFill>
            <a:schemeClr val="accent4"/>
          </a:solidFill>
        </p:grpSpPr>
        <p:sp>
          <p:nvSpPr>
            <p:cNvPr id="284" name="Rectangle 283">
              <a:extLst>
                <a:ext uri="{FF2B5EF4-FFF2-40B4-BE49-F238E27FC236}">
                  <a16:creationId xmlns:a16="http://schemas.microsoft.com/office/drawing/2014/main" id="{07A9C6A9-B51C-4EB4-AB1F-6FF2C8B44816}"/>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5" name="Group 284">
              <a:extLst>
                <a:ext uri="{FF2B5EF4-FFF2-40B4-BE49-F238E27FC236}">
                  <a16:creationId xmlns:a16="http://schemas.microsoft.com/office/drawing/2014/main" id="{616FE707-F70C-4ADB-A5F5-1DC67D56CDCA}"/>
                </a:ext>
              </a:extLst>
            </p:cNvPr>
            <p:cNvGrpSpPr/>
            <p:nvPr/>
          </p:nvGrpSpPr>
          <p:grpSpPr>
            <a:xfrm>
              <a:off x="5938157" y="2023976"/>
              <a:ext cx="2569464" cy="551054"/>
              <a:chOff x="5921828" y="3617002"/>
              <a:chExt cx="2569464" cy="551054"/>
            </a:xfrm>
            <a:grpFill/>
            <a:effectLst/>
          </p:grpSpPr>
          <p:sp>
            <p:nvSpPr>
              <p:cNvPr id="286" name="Rectangle 285">
                <a:extLst>
                  <a:ext uri="{FF2B5EF4-FFF2-40B4-BE49-F238E27FC236}">
                    <a16:creationId xmlns:a16="http://schemas.microsoft.com/office/drawing/2014/main" id="{EAA2385B-8282-4099-AF02-A03100463FC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87" name="Rectangle 286">
                <a:extLst>
                  <a:ext uri="{FF2B5EF4-FFF2-40B4-BE49-F238E27FC236}">
                    <a16:creationId xmlns:a16="http://schemas.microsoft.com/office/drawing/2014/main" id="{AE2B3C22-BCDF-47DD-9071-6545E9277E1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288" name="Connector: Curved 287">
            <a:extLst>
              <a:ext uri="{FF2B5EF4-FFF2-40B4-BE49-F238E27FC236}">
                <a16:creationId xmlns:a16="http://schemas.microsoft.com/office/drawing/2014/main" id="{17259063-B56C-400E-A265-75C4A6B99741}"/>
              </a:ext>
            </a:extLst>
          </p:cNvPr>
          <p:cNvCxnSpPr>
            <a:cxnSpLocks/>
            <a:stCxn id="219" idx="2"/>
            <a:endCxn id="287" idx="1"/>
          </p:cNvCxnSpPr>
          <p:nvPr/>
        </p:nvCxnSpPr>
        <p:spPr>
          <a:xfrm rot="16200000" flipH="1">
            <a:off x="7095110" y="1507765"/>
            <a:ext cx="363535" cy="37527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46B028C7-7755-E0AD-10B9-E62BCF77BD8D}"/>
              </a:ext>
            </a:extLst>
          </p:cNvPr>
          <p:cNvGrpSpPr/>
          <p:nvPr/>
        </p:nvGrpSpPr>
        <p:grpSpPr>
          <a:xfrm>
            <a:off x="125973" y="4912694"/>
            <a:ext cx="4553753" cy="614261"/>
            <a:chOff x="5938157" y="1835973"/>
            <a:chExt cx="2569464" cy="739057"/>
          </a:xfrm>
        </p:grpSpPr>
        <p:sp>
          <p:nvSpPr>
            <p:cNvPr id="6" name="Rectangle 5">
              <a:extLst>
                <a:ext uri="{FF2B5EF4-FFF2-40B4-BE49-F238E27FC236}">
                  <a16:creationId xmlns:a16="http://schemas.microsoft.com/office/drawing/2014/main" id="{6F4EA38C-DE12-F375-4312-AD16216A79CA}"/>
                </a:ext>
              </a:extLst>
            </p:cNvPr>
            <p:cNvSpPr/>
            <p:nvPr/>
          </p:nvSpPr>
          <p:spPr>
            <a:xfrm rot="360000">
              <a:off x="6707485" y="2208671"/>
              <a:ext cx="1597589" cy="144894"/>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 name="Group 6">
              <a:extLst>
                <a:ext uri="{FF2B5EF4-FFF2-40B4-BE49-F238E27FC236}">
                  <a16:creationId xmlns:a16="http://schemas.microsoft.com/office/drawing/2014/main" id="{615BD5EE-85F7-3242-9523-1CFA522CDF40}"/>
                </a:ext>
              </a:extLst>
            </p:cNvPr>
            <p:cNvGrpSpPr/>
            <p:nvPr/>
          </p:nvGrpSpPr>
          <p:grpSpPr>
            <a:xfrm>
              <a:off x="5938157" y="1835973"/>
              <a:ext cx="2569464" cy="739057"/>
              <a:chOff x="5921828" y="3428999"/>
              <a:chExt cx="2569464" cy="739057"/>
            </a:xfrm>
            <a:effectLst/>
          </p:grpSpPr>
          <p:sp>
            <p:nvSpPr>
              <p:cNvPr id="8" name="Rectangle 7">
                <a:extLst>
                  <a:ext uri="{FF2B5EF4-FFF2-40B4-BE49-F238E27FC236}">
                    <a16:creationId xmlns:a16="http://schemas.microsoft.com/office/drawing/2014/main" id="{CA431267-CDEC-6EE0-9D22-33A1E8B22F43}"/>
                  </a:ext>
                </a:extLst>
              </p:cNvPr>
              <p:cNvSpPr/>
              <p:nvPr/>
            </p:nvSpPr>
            <p:spPr>
              <a:xfrm>
                <a:off x="5921828" y="3428999"/>
                <a:ext cx="2569464" cy="7390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run Java-based ImageJ in Jupyterlab? </a:t>
                </a:r>
                <a:endParaRPr lang="en-US"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EF5E023E-EEEE-1591-FFE4-BB57BE8E9A67}"/>
                  </a:ext>
                </a:extLst>
              </p:cNvPr>
              <p:cNvSpPr/>
              <p:nvPr/>
            </p:nvSpPr>
            <p:spPr>
              <a:xfrm>
                <a:off x="5921828" y="3429000"/>
                <a:ext cx="318595"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2" name="TextBox 1">
            <a:extLst>
              <a:ext uri="{FF2B5EF4-FFF2-40B4-BE49-F238E27FC236}">
                <a16:creationId xmlns:a16="http://schemas.microsoft.com/office/drawing/2014/main" id="{E955D7A2-8A2E-925F-D515-B35C71EBCD96}"/>
              </a:ext>
            </a:extLst>
          </p:cNvPr>
          <p:cNvSpPr txBox="1"/>
          <p:nvPr/>
        </p:nvSpPr>
        <p:spPr>
          <a:xfrm>
            <a:off x="604837" y="136525"/>
            <a:ext cx="6303599"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Java Execution</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Tree>
    <p:extLst>
      <p:ext uri="{BB962C8B-B14F-4D97-AF65-F5344CB8AC3E}">
        <p14:creationId xmlns:p14="http://schemas.microsoft.com/office/powerpoint/2010/main" val="2199134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dirty="0"/>
              <a:t>Concept Map – Slide Template</a:t>
            </a:r>
          </a:p>
        </p:txBody>
      </p:sp>
      <p:grpSp>
        <p:nvGrpSpPr>
          <p:cNvPr id="176" name="Group 175">
            <a:extLst>
              <a:ext uri="{FF2B5EF4-FFF2-40B4-BE49-F238E27FC236}">
                <a16:creationId xmlns:a16="http://schemas.microsoft.com/office/drawing/2014/main" id="{530F75B0-EFA6-47AC-A86C-636711842691}"/>
              </a:ext>
            </a:extLst>
          </p:cNvPr>
          <p:cNvGrpSpPr/>
          <p:nvPr/>
        </p:nvGrpSpPr>
        <p:grpSpPr>
          <a:xfrm>
            <a:off x="6622327" y="4141697"/>
            <a:ext cx="2021029" cy="551054"/>
            <a:chOff x="5938157" y="2023976"/>
            <a:chExt cx="2569464" cy="551054"/>
          </a:xfrm>
          <a:solidFill>
            <a:schemeClr val="accent4"/>
          </a:solidFill>
        </p:grpSpPr>
        <p:sp>
          <p:nvSpPr>
            <p:cNvPr id="177" name="Rectangle 176">
              <a:extLst>
                <a:ext uri="{FF2B5EF4-FFF2-40B4-BE49-F238E27FC236}">
                  <a16:creationId xmlns:a16="http://schemas.microsoft.com/office/drawing/2014/main" id="{E8787FE8-6251-459A-8F8A-DEF2499F76B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8" name="Group 177">
              <a:extLst>
                <a:ext uri="{FF2B5EF4-FFF2-40B4-BE49-F238E27FC236}">
                  <a16:creationId xmlns:a16="http://schemas.microsoft.com/office/drawing/2014/main" id="{B2054200-A436-4C5E-9C5C-FDB345D545BE}"/>
                </a:ext>
              </a:extLst>
            </p:cNvPr>
            <p:cNvGrpSpPr/>
            <p:nvPr/>
          </p:nvGrpSpPr>
          <p:grpSpPr>
            <a:xfrm>
              <a:off x="5938157" y="2023976"/>
              <a:ext cx="2569464" cy="551054"/>
              <a:chOff x="5921828" y="3617002"/>
              <a:chExt cx="2569464" cy="551054"/>
            </a:xfrm>
            <a:grpFill/>
            <a:effectLst/>
          </p:grpSpPr>
          <p:sp>
            <p:nvSpPr>
              <p:cNvPr id="179" name="Rectangle 178">
                <a:extLst>
                  <a:ext uri="{FF2B5EF4-FFF2-40B4-BE49-F238E27FC236}">
                    <a16:creationId xmlns:a16="http://schemas.microsoft.com/office/drawing/2014/main" id="{7A3E35A4-864E-4038-885F-779426E123E9}"/>
                  </a:ext>
                </a:extLst>
              </p:cNvPr>
              <p:cNvSpPr/>
              <p:nvPr/>
            </p:nvSpPr>
            <p:spPr>
              <a:xfrm>
                <a:off x="5921828"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bg1"/>
                    </a:solidFill>
                  </a:rPr>
                  <a:t>Lorem Ipsum</a:t>
                </a:r>
              </a:p>
              <a:p>
                <a:pPr algn="ctr">
                  <a:lnSpc>
                    <a:spcPts val="1600"/>
                  </a:lnSpc>
                </a:pPr>
                <a:r>
                  <a:rPr lang="en-US" noProof="1">
                    <a:solidFill>
                      <a:schemeClr val="bg1"/>
                    </a:solidFill>
                  </a:rPr>
                  <a:t>Dolor Sit Amet</a:t>
                </a:r>
              </a:p>
            </p:txBody>
          </p:sp>
          <p:sp>
            <p:nvSpPr>
              <p:cNvPr id="180" name="Rectangle 179">
                <a:extLst>
                  <a:ext uri="{FF2B5EF4-FFF2-40B4-BE49-F238E27FC236}">
                    <a16:creationId xmlns:a16="http://schemas.microsoft.com/office/drawing/2014/main" id="{3E7D7B48-3074-4586-828A-0EFE293829D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81" name="Group 180">
            <a:extLst>
              <a:ext uri="{FF2B5EF4-FFF2-40B4-BE49-F238E27FC236}">
                <a16:creationId xmlns:a16="http://schemas.microsoft.com/office/drawing/2014/main" id="{7BB5D1E7-8AC4-49F1-A7E8-17CB39BBC797}"/>
              </a:ext>
            </a:extLst>
          </p:cNvPr>
          <p:cNvGrpSpPr/>
          <p:nvPr/>
        </p:nvGrpSpPr>
        <p:grpSpPr>
          <a:xfrm>
            <a:off x="8159168" y="3493865"/>
            <a:ext cx="2021029" cy="551054"/>
            <a:chOff x="5938157" y="2023976"/>
            <a:chExt cx="2569464" cy="551054"/>
          </a:xfrm>
          <a:solidFill>
            <a:schemeClr val="accent4"/>
          </a:solidFill>
        </p:grpSpPr>
        <p:sp>
          <p:nvSpPr>
            <p:cNvPr id="182" name="Rectangle 181">
              <a:extLst>
                <a:ext uri="{FF2B5EF4-FFF2-40B4-BE49-F238E27FC236}">
                  <a16:creationId xmlns:a16="http://schemas.microsoft.com/office/drawing/2014/main" id="{78425E43-D8FD-499A-81A4-75DC10E4D1B2}"/>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3" name="Group 182">
              <a:extLst>
                <a:ext uri="{FF2B5EF4-FFF2-40B4-BE49-F238E27FC236}">
                  <a16:creationId xmlns:a16="http://schemas.microsoft.com/office/drawing/2014/main" id="{D68BBF6D-166B-4824-8B71-EAF07ADFC6A9}"/>
                </a:ext>
              </a:extLst>
            </p:cNvPr>
            <p:cNvGrpSpPr/>
            <p:nvPr/>
          </p:nvGrpSpPr>
          <p:grpSpPr>
            <a:xfrm>
              <a:off x="5938157" y="2023976"/>
              <a:ext cx="2569464" cy="551054"/>
              <a:chOff x="5921828" y="3617002"/>
              <a:chExt cx="2569464" cy="551054"/>
            </a:xfrm>
            <a:grpFill/>
            <a:effectLst/>
          </p:grpSpPr>
          <p:sp>
            <p:nvSpPr>
              <p:cNvPr id="184" name="Rectangle 183">
                <a:extLst>
                  <a:ext uri="{FF2B5EF4-FFF2-40B4-BE49-F238E27FC236}">
                    <a16:creationId xmlns:a16="http://schemas.microsoft.com/office/drawing/2014/main" id="{B0E04D16-7C05-4503-9570-79ED1487AEE8}"/>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185" name="Rectangle 184">
                <a:extLst>
                  <a:ext uri="{FF2B5EF4-FFF2-40B4-BE49-F238E27FC236}">
                    <a16:creationId xmlns:a16="http://schemas.microsoft.com/office/drawing/2014/main" id="{F54DE75D-B9FE-4AC3-A3FB-B6C1C79F790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86" name="Group 185">
            <a:extLst>
              <a:ext uri="{FF2B5EF4-FFF2-40B4-BE49-F238E27FC236}">
                <a16:creationId xmlns:a16="http://schemas.microsoft.com/office/drawing/2014/main" id="{D13C74B5-0CA8-4B82-85B2-E8F44861E0AF}"/>
              </a:ext>
            </a:extLst>
          </p:cNvPr>
          <p:cNvGrpSpPr/>
          <p:nvPr/>
        </p:nvGrpSpPr>
        <p:grpSpPr>
          <a:xfrm>
            <a:off x="8159168" y="4789529"/>
            <a:ext cx="2021029" cy="551054"/>
            <a:chOff x="5938157" y="2023976"/>
            <a:chExt cx="2569464" cy="551054"/>
          </a:xfrm>
          <a:solidFill>
            <a:schemeClr val="accent4"/>
          </a:solidFill>
        </p:grpSpPr>
        <p:sp>
          <p:nvSpPr>
            <p:cNvPr id="187" name="Rectangle 186">
              <a:extLst>
                <a:ext uri="{FF2B5EF4-FFF2-40B4-BE49-F238E27FC236}">
                  <a16:creationId xmlns:a16="http://schemas.microsoft.com/office/drawing/2014/main" id="{983432D5-895E-4819-98F0-59015DF8191F}"/>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8" name="Group 187">
              <a:extLst>
                <a:ext uri="{FF2B5EF4-FFF2-40B4-BE49-F238E27FC236}">
                  <a16:creationId xmlns:a16="http://schemas.microsoft.com/office/drawing/2014/main" id="{CB03E8DC-850F-4F5D-9F41-B999F1F44974}"/>
                </a:ext>
              </a:extLst>
            </p:cNvPr>
            <p:cNvGrpSpPr/>
            <p:nvPr/>
          </p:nvGrpSpPr>
          <p:grpSpPr>
            <a:xfrm>
              <a:off x="5938157" y="2023976"/>
              <a:ext cx="2569464" cy="551054"/>
              <a:chOff x="5921828" y="3617002"/>
              <a:chExt cx="2569464" cy="551054"/>
            </a:xfrm>
            <a:grpFill/>
            <a:effectLst/>
          </p:grpSpPr>
          <p:sp>
            <p:nvSpPr>
              <p:cNvPr id="189" name="Rectangle 188">
                <a:extLst>
                  <a:ext uri="{FF2B5EF4-FFF2-40B4-BE49-F238E27FC236}">
                    <a16:creationId xmlns:a16="http://schemas.microsoft.com/office/drawing/2014/main" id="{29325666-EB9A-419E-A79A-EC3564DBB579}"/>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190" name="Rectangle 189">
                <a:extLst>
                  <a:ext uri="{FF2B5EF4-FFF2-40B4-BE49-F238E27FC236}">
                    <a16:creationId xmlns:a16="http://schemas.microsoft.com/office/drawing/2014/main" id="{34EBA6FC-F669-453A-A2DB-3C6F2F1AF17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1" name="Group 190">
            <a:extLst>
              <a:ext uri="{FF2B5EF4-FFF2-40B4-BE49-F238E27FC236}">
                <a16:creationId xmlns:a16="http://schemas.microsoft.com/office/drawing/2014/main" id="{CA4A66D7-EFDD-45F9-99C2-8CF2E855D249}"/>
              </a:ext>
            </a:extLst>
          </p:cNvPr>
          <p:cNvGrpSpPr/>
          <p:nvPr/>
        </p:nvGrpSpPr>
        <p:grpSpPr>
          <a:xfrm>
            <a:off x="9696011" y="5437358"/>
            <a:ext cx="2021029" cy="551054"/>
            <a:chOff x="5938157" y="2023976"/>
            <a:chExt cx="2569464" cy="551054"/>
          </a:xfrm>
          <a:solidFill>
            <a:schemeClr val="accent4"/>
          </a:solidFill>
        </p:grpSpPr>
        <p:sp>
          <p:nvSpPr>
            <p:cNvPr id="192" name="Rectangle 191">
              <a:extLst>
                <a:ext uri="{FF2B5EF4-FFF2-40B4-BE49-F238E27FC236}">
                  <a16:creationId xmlns:a16="http://schemas.microsoft.com/office/drawing/2014/main" id="{90F9B3C1-E746-4245-A905-3D1C2D1ED3B0}"/>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3" name="Group 192">
              <a:extLst>
                <a:ext uri="{FF2B5EF4-FFF2-40B4-BE49-F238E27FC236}">
                  <a16:creationId xmlns:a16="http://schemas.microsoft.com/office/drawing/2014/main" id="{ADFF6AAB-B696-4112-9DF3-760050D43AE5}"/>
                </a:ext>
              </a:extLst>
            </p:cNvPr>
            <p:cNvGrpSpPr/>
            <p:nvPr/>
          </p:nvGrpSpPr>
          <p:grpSpPr>
            <a:xfrm>
              <a:off x="5938157" y="2023976"/>
              <a:ext cx="2569464" cy="551054"/>
              <a:chOff x="5921828" y="3617002"/>
              <a:chExt cx="2569464" cy="551054"/>
            </a:xfrm>
            <a:grpFill/>
            <a:effectLst/>
          </p:grpSpPr>
          <p:sp>
            <p:nvSpPr>
              <p:cNvPr id="194" name="Rectangle 193">
                <a:extLst>
                  <a:ext uri="{FF2B5EF4-FFF2-40B4-BE49-F238E27FC236}">
                    <a16:creationId xmlns:a16="http://schemas.microsoft.com/office/drawing/2014/main" id="{3D685B78-C4D9-4682-AE3B-62FEACE286DE}"/>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195" name="Rectangle 194">
                <a:extLst>
                  <a:ext uri="{FF2B5EF4-FFF2-40B4-BE49-F238E27FC236}">
                    <a16:creationId xmlns:a16="http://schemas.microsoft.com/office/drawing/2014/main" id="{CCE60364-FA8C-43C0-984C-F104827DC3A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6" name="Group 195">
            <a:extLst>
              <a:ext uri="{FF2B5EF4-FFF2-40B4-BE49-F238E27FC236}">
                <a16:creationId xmlns:a16="http://schemas.microsoft.com/office/drawing/2014/main" id="{926CE4C3-9F86-4992-B957-0D6EC7365049}"/>
              </a:ext>
            </a:extLst>
          </p:cNvPr>
          <p:cNvGrpSpPr/>
          <p:nvPr/>
        </p:nvGrpSpPr>
        <p:grpSpPr>
          <a:xfrm>
            <a:off x="1914487" y="905724"/>
            <a:ext cx="2021029" cy="551054"/>
            <a:chOff x="5938157" y="2023976"/>
            <a:chExt cx="2569464" cy="551054"/>
          </a:xfrm>
        </p:grpSpPr>
        <p:sp>
          <p:nvSpPr>
            <p:cNvPr id="197" name="Rectangle 196">
              <a:extLst>
                <a:ext uri="{FF2B5EF4-FFF2-40B4-BE49-F238E27FC236}">
                  <a16:creationId xmlns:a16="http://schemas.microsoft.com/office/drawing/2014/main" id="{08018F2B-4F89-4CC8-9AFA-190CF000B36A}"/>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8" name="Group 197">
              <a:extLst>
                <a:ext uri="{FF2B5EF4-FFF2-40B4-BE49-F238E27FC236}">
                  <a16:creationId xmlns:a16="http://schemas.microsoft.com/office/drawing/2014/main" id="{0E928485-996B-40E4-A3E1-6A0E833B498E}"/>
                </a:ext>
              </a:extLst>
            </p:cNvPr>
            <p:cNvGrpSpPr/>
            <p:nvPr/>
          </p:nvGrpSpPr>
          <p:grpSpPr>
            <a:xfrm>
              <a:off x="5938157" y="2023976"/>
              <a:ext cx="2569464" cy="551054"/>
              <a:chOff x="5921828" y="3617002"/>
              <a:chExt cx="2569464" cy="551054"/>
            </a:xfrm>
            <a:effectLst/>
          </p:grpSpPr>
          <p:sp>
            <p:nvSpPr>
              <p:cNvPr id="199" name="Rectangle 198">
                <a:extLst>
                  <a:ext uri="{FF2B5EF4-FFF2-40B4-BE49-F238E27FC236}">
                    <a16:creationId xmlns:a16="http://schemas.microsoft.com/office/drawing/2014/main" id="{C7C7E6D8-BD4E-465A-8298-ACC0EC643964}"/>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0" name="Rectangle 199">
                <a:extLst>
                  <a:ext uri="{FF2B5EF4-FFF2-40B4-BE49-F238E27FC236}">
                    <a16:creationId xmlns:a16="http://schemas.microsoft.com/office/drawing/2014/main" id="{C8E089DE-36F1-4071-847C-506E13F51B7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1" name="Group 200">
            <a:extLst>
              <a:ext uri="{FF2B5EF4-FFF2-40B4-BE49-F238E27FC236}">
                <a16:creationId xmlns:a16="http://schemas.microsoft.com/office/drawing/2014/main" id="{A1EE2728-9CB4-469A-B6AF-45C88C8E566B}"/>
              </a:ext>
            </a:extLst>
          </p:cNvPr>
          <p:cNvGrpSpPr/>
          <p:nvPr/>
        </p:nvGrpSpPr>
        <p:grpSpPr>
          <a:xfrm>
            <a:off x="1914487" y="4789651"/>
            <a:ext cx="2021029" cy="551054"/>
            <a:chOff x="5938157" y="2023976"/>
            <a:chExt cx="2569464" cy="551054"/>
          </a:xfrm>
        </p:grpSpPr>
        <p:sp>
          <p:nvSpPr>
            <p:cNvPr id="202" name="Rectangle 201">
              <a:extLst>
                <a:ext uri="{FF2B5EF4-FFF2-40B4-BE49-F238E27FC236}">
                  <a16:creationId xmlns:a16="http://schemas.microsoft.com/office/drawing/2014/main" id="{9F8ABA5A-0FA1-49CA-A58B-A1051E661E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3" name="Group 202">
              <a:extLst>
                <a:ext uri="{FF2B5EF4-FFF2-40B4-BE49-F238E27FC236}">
                  <a16:creationId xmlns:a16="http://schemas.microsoft.com/office/drawing/2014/main" id="{01CFCBF2-7F68-4E9F-9C53-78D5792DADC5}"/>
                </a:ext>
              </a:extLst>
            </p:cNvPr>
            <p:cNvGrpSpPr/>
            <p:nvPr/>
          </p:nvGrpSpPr>
          <p:grpSpPr>
            <a:xfrm>
              <a:off x="5938157" y="2023976"/>
              <a:ext cx="2569464" cy="551054"/>
              <a:chOff x="5921828" y="3617002"/>
              <a:chExt cx="2569464" cy="551054"/>
            </a:xfrm>
            <a:effectLst/>
          </p:grpSpPr>
          <p:sp>
            <p:nvSpPr>
              <p:cNvPr id="204" name="Rectangle 203">
                <a:extLst>
                  <a:ext uri="{FF2B5EF4-FFF2-40B4-BE49-F238E27FC236}">
                    <a16:creationId xmlns:a16="http://schemas.microsoft.com/office/drawing/2014/main" id="{C7D7EC61-7E40-4072-A4B1-1BF9FB0AE2A9}"/>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5" name="Rectangle 204">
                <a:extLst>
                  <a:ext uri="{FF2B5EF4-FFF2-40B4-BE49-F238E27FC236}">
                    <a16:creationId xmlns:a16="http://schemas.microsoft.com/office/drawing/2014/main" id="{FBB88835-81A5-47CC-9D64-60C1B07EC5A1}"/>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6" name="Group 205">
            <a:extLst>
              <a:ext uri="{FF2B5EF4-FFF2-40B4-BE49-F238E27FC236}">
                <a16:creationId xmlns:a16="http://schemas.microsoft.com/office/drawing/2014/main" id="{AF23F4D0-0F5D-42D0-94EE-6209E466D173}"/>
              </a:ext>
            </a:extLst>
          </p:cNvPr>
          <p:cNvGrpSpPr/>
          <p:nvPr/>
        </p:nvGrpSpPr>
        <p:grpSpPr>
          <a:xfrm>
            <a:off x="1914487" y="3493865"/>
            <a:ext cx="2021029" cy="551054"/>
            <a:chOff x="5938157" y="2023976"/>
            <a:chExt cx="2569464" cy="551054"/>
          </a:xfrm>
        </p:grpSpPr>
        <p:sp>
          <p:nvSpPr>
            <p:cNvPr id="207" name="Rectangle 206">
              <a:extLst>
                <a:ext uri="{FF2B5EF4-FFF2-40B4-BE49-F238E27FC236}">
                  <a16:creationId xmlns:a16="http://schemas.microsoft.com/office/drawing/2014/main" id="{E71A7FBF-97DA-491F-8768-97794265691D}"/>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8" name="Group 207">
              <a:extLst>
                <a:ext uri="{FF2B5EF4-FFF2-40B4-BE49-F238E27FC236}">
                  <a16:creationId xmlns:a16="http://schemas.microsoft.com/office/drawing/2014/main" id="{2330E0A5-EA3B-4A10-AB59-2C9C14417231}"/>
                </a:ext>
              </a:extLst>
            </p:cNvPr>
            <p:cNvGrpSpPr/>
            <p:nvPr/>
          </p:nvGrpSpPr>
          <p:grpSpPr>
            <a:xfrm>
              <a:off x="5938157" y="2023976"/>
              <a:ext cx="2569464" cy="551054"/>
              <a:chOff x="5921828" y="3617002"/>
              <a:chExt cx="2569464" cy="551054"/>
            </a:xfrm>
            <a:effectLst/>
          </p:grpSpPr>
          <p:sp>
            <p:nvSpPr>
              <p:cNvPr id="209" name="Rectangle 208">
                <a:extLst>
                  <a:ext uri="{FF2B5EF4-FFF2-40B4-BE49-F238E27FC236}">
                    <a16:creationId xmlns:a16="http://schemas.microsoft.com/office/drawing/2014/main" id="{BFEE821B-5551-4862-8522-6EB9C207AB14}"/>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10" name="Rectangle 209">
                <a:extLst>
                  <a:ext uri="{FF2B5EF4-FFF2-40B4-BE49-F238E27FC236}">
                    <a16:creationId xmlns:a16="http://schemas.microsoft.com/office/drawing/2014/main" id="{99C4E802-F4AD-45C7-97B6-F18DA80A2E6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1" name="Group 210">
            <a:extLst>
              <a:ext uri="{FF2B5EF4-FFF2-40B4-BE49-F238E27FC236}">
                <a16:creationId xmlns:a16="http://schemas.microsoft.com/office/drawing/2014/main" id="{953F79F3-7D85-4ECE-A500-F39B0DDE8801}"/>
              </a:ext>
            </a:extLst>
          </p:cNvPr>
          <p:cNvGrpSpPr/>
          <p:nvPr/>
        </p:nvGrpSpPr>
        <p:grpSpPr>
          <a:xfrm>
            <a:off x="3499986" y="4141063"/>
            <a:ext cx="2021029" cy="551054"/>
            <a:chOff x="5938157" y="2023976"/>
            <a:chExt cx="2569464" cy="551054"/>
          </a:xfrm>
        </p:grpSpPr>
        <p:sp>
          <p:nvSpPr>
            <p:cNvPr id="212" name="Rectangle 211">
              <a:extLst>
                <a:ext uri="{FF2B5EF4-FFF2-40B4-BE49-F238E27FC236}">
                  <a16:creationId xmlns:a16="http://schemas.microsoft.com/office/drawing/2014/main" id="{B43BAC60-07C4-4DFB-AEB2-BD1CAF78C53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3" name="Group 212">
              <a:extLst>
                <a:ext uri="{FF2B5EF4-FFF2-40B4-BE49-F238E27FC236}">
                  <a16:creationId xmlns:a16="http://schemas.microsoft.com/office/drawing/2014/main" id="{E2EEF8AF-A647-451B-93C1-E356B4E8FA75}"/>
                </a:ext>
              </a:extLst>
            </p:cNvPr>
            <p:cNvGrpSpPr/>
            <p:nvPr/>
          </p:nvGrpSpPr>
          <p:grpSpPr>
            <a:xfrm>
              <a:off x="5938157" y="2023976"/>
              <a:ext cx="2569464" cy="551054"/>
              <a:chOff x="5921828" y="3617002"/>
              <a:chExt cx="2569464" cy="551054"/>
            </a:xfrm>
            <a:effectLst/>
          </p:grpSpPr>
          <p:sp>
            <p:nvSpPr>
              <p:cNvPr id="214" name="Rectangle 213">
                <a:extLst>
                  <a:ext uri="{FF2B5EF4-FFF2-40B4-BE49-F238E27FC236}">
                    <a16:creationId xmlns:a16="http://schemas.microsoft.com/office/drawing/2014/main" id="{001D4989-8354-41E3-B660-E01821EFE4F4}"/>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15" name="Rectangle 214">
                <a:extLst>
                  <a:ext uri="{FF2B5EF4-FFF2-40B4-BE49-F238E27FC236}">
                    <a16:creationId xmlns:a16="http://schemas.microsoft.com/office/drawing/2014/main" id="{A24F0E45-538B-4AC9-9801-722EE0101A2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6" name="Group 215">
            <a:extLst>
              <a:ext uri="{FF2B5EF4-FFF2-40B4-BE49-F238E27FC236}">
                <a16:creationId xmlns:a16="http://schemas.microsoft.com/office/drawing/2014/main" id="{C20432F7-127E-4176-8C9D-8C90AD7EF3DD}"/>
              </a:ext>
            </a:extLst>
          </p:cNvPr>
          <p:cNvGrpSpPr/>
          <p:nvPr/>
        </p:nvGrpSpPr>
        <p:grpSpPr>
          <a:xfrm>
            <a:off x="8291806" y="902537"/>
            <a:ext cx="2021029" cy="551054"/>
            <a:chOff x="5938157" y="2023976"/>
            <a:chExt cx="2569464" cy="551054"/>
          </a:xfrm>
          <a:solidFill>
            <a:schemeClr val="accent4"/>
          </a:solidFill>
        </p:grpSpPr>
        <p:sp>
          <p:nvSpPr>
            <p:cNvPr id="217" name="Rectangle 216">
              <a:extLst>
                <a:ext uri="{FF2B5EF4-FFF2-40B4-BE49-F238E27FC236}">
                  <a16:creationId xmlns:a16="http://schemas.microsoft.com/office/drawing/2014/main" id="{37F29C1D-A638-43D8-82F7-AF70C4185831}"/>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8" name="Group 217">
              <a:extLst>
                <a:ext uri="{FF2B5EF4-FFF2-40B4-BE49-F238E27FC236}">
                  <a16:creationId xmlns:a16="http://schemas.microsoft.com/office/drawing/2014/main" id="{90011996-9969-4AAC-A68F-248CDAC59A50}"/>
                </a:ext>
              </a:extLst>
            </p:cNvPr>
            <p:cNvGrpSpPr/>
            <p:nvPr/>
          </p:nvGrpSpPr>
          <p:grpSpPr>
            <a:xfrm>
              <a:off x="5938157" y="2023976"/>
              <a:ext cx="2569464" cy="551054"/>
              <a:chOff x="5921828" y="3617002"/>
              <a:chExt cx="2569464" cy="551054"/>
            </a:xfrm>
            <a:grpFill/>
            <a:effectLst/>
          </p:grpSpPr>
          <p:sp>
            <p:nvSpPr>
              <p:cNvPr id="219" name="Rectangle 218">
                <a:extLst>
                  <a:ext uri="{FF2B5EF4-FFF2-40B4-BE49-F238E27FC236}">
                    <a16:creationId xmlns:a16="http://schemas.microsoft.com/office/drawing/2014/main" id="{EE2B698F-6C9C-4536-9648-059A076CAE26}"/>
                  </a:ext>
                </a:extLst>
              </p:cNvPr>
              <p:cNvSpPr/>
              <p:nvPr/>
            </p:nvSpPr>
            <p:spPr>
              <a:xfrm>
                <a:off x="5921828" y="3617002"/>
                <a:ext cx="2569464" cy="55105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20" name="Rectangle 219">
                <a:extLst>
                  <a:ext uri="{FF2B5EF4-FFF2-40B4-BE49-F238E27FC236}">
                    <a16:creationId xmlns:a16="http://schemas.microsoft.com/office/drawing/2014/main" id="{A4A94F76-3C2B-4F25-BA97-7D4A8145E137}"/>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1" name="Group 220">
            <a:extLst>
              <a:ext uri="{FF2B5EF4-FFF2-40B4-BE49-F238E27FC236}">
                <a16:creationId xmlns:a16="http://schemas.microsoft.com/office/drawing/2014/main" id="{C19BE752-A756-4CE1-B9B0-FD24CEDFBF40}"/>
              </a:ext>
            </a:extLst>
          </p:cNvPr>
          <p:cNvGrpSpPr/>
          <p:nvPr/>
        </p:nvGrpSpPr>
        <p:grpSpPr>
          <a:xfrm>
            <a:off x="3499986" y="1546759"/>
            <a:ext cx="2021029" cy="551054"/>
            <a:chOff x="5938157" y="2023976"/>
            <a:chExt cx="2569464" cy="551054"/>
          </a:xfrm>
          <a:solidFill>
            <a:schemeClr val="accent2"/>
          </a:solidFill>
        </p:grpSpPr>
        <p:sp>
          <p:nvSpPr>
            <p:cNvPr id="222" name="Rectangle 221">
              <a:extLst>
                <a:ext uri="{FF2B5EF4-FFF2-40B4-BE49-F238E27FC236}">
                  <a16:creationId xmlns:a16="http://schemas.microsoft.com/office/drawing/2014/main" id="{B539016A-5AC9-49BB-87D2-67CA7DDA5F7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3" name="Group 222">
              <a:extLst>
                <a:ext uri="{FF2B5EF4-FFF2-40B4-BE49-F238E27FC236}">
                  <a16:creationId xmlns:a16="http://schemas.microsoft.com/office/drawing/2014/main" id="{CA68F3EB-D13E-4EDF-B359-FE703DCBE24B}"/>
                </a:ext>
              </a:extLst>
            </p:cNvPr>
            <p:cNvGrpSpPr/>
            <p:nvPr/>
          </p:nvGrpSpPr>
          <p:grpSpPr>
            <a:xfrm>
              <a:off x="5938157" y="2023976"/>
              <a:ext cx="2569464" cy="551054"/>
              <a:chOff x="5921828" y="3617002"/>
              <a:chExt cx="2569464" cy="551054"/>
            </a:xfrm>
            <a:grpFill/>
            <a:effectLst/>
          </p:grpSpPr>
          <p:sp>
            <p:nvSpPr>
              <p:cNvPr id="224" name="Rectangle 223">
                <a:extLst>
                  <a:ext uri="{FF2B5EF4-FFF2-40B4-BE49-F238E27FC236}">
                    <a16:creationId xmlns:a16="http://schemas.microsoft.com/office/drawing/2014/main" id="{B9876016-16B6-47E7-9CB2-9141C7508092}"/>
                  </a:ext>
                </a:extLst>
              </p:cNvPr>
              <p:cNvSpPr/>
              <p:nvPr/>
            </p:nvSpPr>
            <p:spPr>
              <a:xfrm>
                <a:off x="5921828" y="3617002"/>
                <a:ext cx="2569464" cy="551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25" name="Rectangle 224">
                <a:extLst>
                  <a:ext uri="{FF2B5EF4-FFF2-40B4-BE49-F238E27FC236}">
                    <a16:creationId xmlns:a16="http://schemas.microsoft.com/office/drawing/2014/main" id="{4F0D6347-71DF-48EE-BA24-4B2DE362A35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6" name="Group 225">
            <a:extLst>
              <a:ext uri="{FF2B5EF4-FFF2-40B4-BE49-F238E27FC236}">
                <a16:creationId xmlns:a16="http://schemas.microsoft.com/office/drawing/2014/main" id="{EF0B4193-8737-4381-9CF4-7F5DFCC24E82}"/>
              </a:ext>
            </a:extLst>
          </p:cNvPr>
          <p:cNvGrpSpPr/>
          <p:nvPr/>
        </p:nvGrpSpPr>
        <p:grpSpPr>
          <a:xfrm>
            <a:off x="1914487" y="2198201"/>
            <a:ext cx="2021029" cy="551054"/>
            <a:chOff x="5938157" y="2023976"/>
            <a:chExt cx="2569464" cy="551054"/>
          </a:xfrm>
          <a:solidFill>
            <a:schemeClr val="accent2"/>
          </a:solidFill>
        </p:grpSpPr>
        <p:sp>
          <p:nvSpPr>
            <p:cNvPr id="227" name="Rectangle 226">
              <a:extLst>
                <a:ext uri="{FF2B5EF4-FFF2-40B4-BE49-F238E27FC236}">
                  <a16:creationId xmlns:a16="http://schemas.microsoft.com/office/drawing/2014/main" id="{03BA8F76-6CD9-45CF-A24B-0CE1ACB2932A}"/>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8" name="Group 227">
              <a:extLst>
                <a:ext uri="{FF2B5EF4-FFF2-40B4-BE49-F238E27FC236}">
                  <a16:creationId xmlns:a16="http://schemas.microsoft.com/office/drawing/2014/main" id="{C1BCBD6F-7A9D-4F72-9F63-D8ACD92E5196}"/>
                </a:ext>
              </a:extLst>
            </p:cNvPr>
            <p:cNvGrpSpPr/>
            <p:nvPr/>
          </p:nvGrpSpPr>
          <p:grpSpPr>
            <a:xfrm>
              <a:off x="5938157" y="2023976"/>
              <a:ext cx="2569464" cy="551054"/>
              <a:chOff x="5921828" y="3617002"/>
              <a:chExt cx="2569464" cy="551054"/>
            </a:xfrm>
            <a:grpFill/>
            <a:effectLst/>
          </p:grpSpPr>
          <p:sp>
            <p:nvSpPr>
              <p:cNvPr id="229" name="Rectangle 228">
                <a:extLst>
                  <a:ext uri="{FF2B5EF4-FFF2-40B4-BE49-F238E27FC236}">
                    <a16:creationId xmlns:a16="http://schemas.microsoft.com/office/drawing/2014/main" id="{54A40C64-4233-4966-9E01-3E9E85C5D6CC}"/>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0" name="Rectangle 229">
                <a:extLst>
                  <a:ext uri="{FF2B5EF4-FFF2-40B4-BE49-F238E27FC236}">
                    <a16:creationId xmlns:a16="http://schemas.microsoft.com/office/drawing/2014/main" id="{739F89EF-A1DD-4498-8089-41B4B947B3A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1" name="Group 230">
            <a:extLst>
              <a:ext uri="{FF2B5EF4-FFF2-40B4-BE49-F238E27FC236}">
                <a16:creationId xmlns:a16="http://schemas.microsoft.com/office/drawing/2014/main" id="{3FC2E1D4-0FD1-43B5-A6B2-76B747325D25}"/>
              </a:ext>
            </a:extLst>
          </p:cNvPr>
          <p:cNvGrpSpPr/>
          <p:nvPr/>
        </p:nvGrpSpPr>
        <p:grpSpPr>
          <a:xfrm>
            <a:off x="328988" y="2846033"/>
            <a:ext cx="2021029" cy="551054"/>
            <a:chOff x="5938157" y="2023976"/>
            <a:chExt cx="2569464" cy="551054"/>
          </a:xfrm>
          <a:solidFill>
            <a:schemeClr val="accent2"/>
          </a:solidFill>
        </p:grpSpPr>
        <p:sp>
          <p:nvSpPr>
            <p:cNvPr id="232" name="Rectangle 231">
              <a:extLst>
                <a:ext uri="{FF2B5EF4-FFF2-40B4-BE49-F238E27FC236}">
                  <a16:creationId xmlns:a16="http://schemas.microsoft.com/office/drawing/2014/main" id="{75A6302F-840C-4705-B493-C2CA94FAD72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3" name="Group 232">
              <a:extLst>
                <a:ext uri="{FF2B5EF4-FFF2-40B4-BE49-F238E27FC236}">
                  <a16:creationId xmlns:a16="http://schemas.microsoft.com/office/drawing/2014/main" id="{EBD0F034-5054-4C72-89C2-A836C76BF914}"/>
                </a:ext>
              </a:extLst>
            </p:cNvPr>
            <p:cNvGrpSpPr/>
            <p:nvPr/>
          </p:nvGrpSpPr>
          <p:grpSpPr>
            <a:xfrm>
              <a:off x="5938157" y="2023976"/>
              <a:ext cx="2569464" cy="551054"/>
              <a:chOff x="5921828" y="3617002"/>
              <a:chExt cx="2569464" cy="551054"/>
            </a:xfrm>
            <a:grpFill/>
            <a:effectLst/>
          </p:grpSpPr>
          <p:sp>
            <p:nvSpPr>
              <p:cNvPr id="234" name="Rectangle 233">
                <a:extLst>
                  <a:ext uri="{FF2B5EF4-FFF2-40B4-BE49-F238E27FC236}">
                    <a16:creationId xmlns:a16="http://schemas.microsoft.com/office/drawing/2014/main" id="{E159ECD5-48D2-4B0C-9AEF-214EE6065CF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5" name="Rectangle 234">
                <a:extLst>
                  <a:ext uri="{FF2B5EF4-FFF2-40B4-BE49-F238E27FC236}">
                    <a16:creationId xmlns:a16="http://schemas.microsoft.com/office/drawing/2014/main" id="{822934BE-B944-4791-8F1F-7859C4AC3B3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6" name="Group 235">
            <a:extLst>
              <a:ext uri="{FF2B5EF4-FFF2-40B4-BE49-F238E27FC236}">
                <a16:creationId xmlns:a16="http://schemas.microsoft.com/office/drawing/2014/main" id="{7641CCD5-EAAB-4232-AFDF-75061C832EEF}"/>
              </a:ext>
            </a:extLst>
          </p:cNvPr>
          <p:cNvGrpSpPr/>
          <p:nvPr/>
        </p:nvGrpSpPr>
        <p:grpSpPr>
          <a:xfrm>
            <a:off x="6670984" y="1550369"/>
            <a:ext cx="2021029" cy="551054"/>
            <a:chOff x="5938157" y="2023976"/>
            <a:chExt cx="2569464" cy="551054"/>
          </a:xfrm>
          <a:solidFill>
            <a:schemeClr val="accent4"/>
          </a:solidFill>
        </p:grpSpPr>
        <p:sp>
          <p:nvSpPr>
            <p:cNvPr id="237" name="Rectangle 236">
              <a:extLst>
                <a:ext uri="{FF2B5EF4-FFF2-40B4-BE49-F238E27FC236}">
                  <a16:creationId xmlns:a16="http://schemas.microsoft.com/office/drawing/2014/main" id="{FC3BEC38-C9BE-402A-928C-53C9C8E1311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8" name="Group 237">
              <a:extLst>
                <a:ext uri="{FF2B5EF4-FFF2-40B4-BE49-F238E27FC236}">
                  <a16:creationId xmlns:a16="http://schemas.microsoft.com/office/drawing/2014/main" id="{9814718D-EBB7-42DD-82BC-5731EBEE0A7D}"/>
                </a:ext>
              </a:extLst>
            </p:cNvPr>
            <p:cNvGrpSpPr/>
            <p:nvPr/>
          </p:nvGrpSpPr>
          <p:grpSpPr>
            <a:xfrm>
              <a:off x="5938157" y="2023976"/>
              <a:ext cx="2569464" cy="551054"/>
              <a:chOff x="5921828" y="3617002"/>
              <a:chExt cx="2569464" cy="551054"/>
            </a:xfrm>
            <a:grpFill/>
            <a:effectLst/>
          </p:grpSpPr>
          <p:sp>
            <p:nvSpPr>
              <p:cNvPr id="239" name="Rectangle 238">
                <a:extLst>
                  <a:ext uri="{FF2B5EF4-FFF2-40B4-BE49-F238E27FC236}">
                    <a16:creationId xmlns:a16="http://schemas.microsoft.com/office/drawing/2014/main" id="{28646221-B6CD-482D-9227-0F8C79255BD1}"/>
                  </a:ext>
                </a:extLst>
              </p:cNvPr>
              <p:cNvSpPr/>
              <p:nvPr/>
            </p:nvSpPr>
            <p:spPr>
              <a:xfrm>
                <a:off x="5921828" y="3617002"/>
                <a:ext cx="2569464" cy="55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40" name="Rectangle 239">
                <a:extLst>
                  <a:ext uri="{FF2B5EF4-FFF2-40B4-BE49-F238E27FC236}">
                    <a16:creationId xmlns:a16="http://schemas.microsoft.com/office/drawing/2014/main" id="{0AAF3B0A-DC58-41BA-BC2F-9330594F512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41" name="Group 240">
            <a:extLst>
              <a:ext uri="{FF2B5EF4-FFF2-40B4-BE49-F238E27FC236}">
                <a16:creationId xmlns:a16="http://schemas.microsoft.com/office/drawing/2014/main" id="{F3D70206-26DB-4337-99F0-0750D728FFEB}"/>
              </a:ext>
            </a:extLst>
          </p:cNvPr>
          <p:cNvGrpSpPr/>
          <p:nvPr/>
        </p:nvGrpSpPr>
        <p:grpSpPr>
          <a:xfrm>
            <a:off x="9696010" y="4141697"/>
            <a:ext cx="2021029" cy="551054"/>
            <a:chOff x="5938157" y="2023976"/>
            <a:chExt cx="2569464" cy="551054"/>
          </a:xfrm>
          <a:solidFill>
            <a:schemeClr val="accent2"/>
          </a:solidFill>
        </p:grpSpPr>
        <p:sp>
          <p:nvSpPr>
            <p:cNvPr id="242" name="Rectangle 241">
              <a:extLst>
                <a:ext uri="{FF2B5EF4-FFF2-40B4-BE49-F238E27FC236}">
                  <a16:creationId xmlns:a16="http://schemas.microsoft.com/office/drawing/2014/main" id="{03B4D5E9-4618-48E2-A5E3-308BEC81E06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43" name="Group 242">
              <a:extLst>
                <a:ext uri="{FF2B5EF4-FFF2-40B4-BE49-F238E27FC236}">
                  <a16:creationId xmlns:a16="http://schemas.microsoft.com/office/drawing/2014/main" id="{8163E694-233C-4D84-B61B-DED9E19A4311}"/>
                </a:ext>
              </a:extLst>
            </p:cNvPr>
            <p:cNvGrpSpPr/>
            <p:nvPr/>
          </p:nvGrpSpPr>
          <p:grpSpPr>
            <a:xfrm>
              <a:off x="5938157" y="2023976"/>
              <a:ext cx="2569464" cy="551054"/>
              <a:chOff x="5921828" y="3617002"/>
              <a:chExt cx="2569464" cy="551054"/>
            </a:xfrm>
            <a:grpFill/>
            <a:effectLst/>
          </p:grpSpPr>
          <p:sp>
            <p:nvSpPr>
              <p:cNvPr id="244" name="Rectangle 243">
                <a:extLst>
                  <a:ext uri="{FF2B5EF4-FFF2-40B4-BE49-F238E27FC236}">
                    <a16:creationId xmlns:a16="http://schemas.microsoft.com/office/drawing/2014/main" id="{B9F3D09A-67B5-44C7-94F5-44BE2F7B340A}"/>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45" name="Rectangle 244">
                <a:extLst>
                  <a:ext uri="{FF2B5EF4-FFF2-40B4-BE49-F238E27FC236}">
                    <a16:creationId xmlns:a16="http://schemas.microsoft.com/office/drawing/2014/main" id="{CC83E4BE-3786-489B-B550-F9796174D0F8}"/>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46" name="Group 245">
            <a:extLst>
              <a:ext uri="{FF2B5EF4-FFF2-40B4-BE49-F238E27FC236}">
                <a16:creationId xmlns:a16="http://schemas.microsoft.com/office/drawing/2014/main" id="{A51F20F1-0CDE-4C6F-9226-F12292DB30DE}"/>
              </a:ext>
            </a:extLst>
          </p:cNvPr>
          <p:cNvGrpSpPr/>
          <p:nvPr/>
        </p:nvGrpSpPr>
        <p:grpSpPr>
          <a:xfrm>
            <a:off x="8256483" y="2198201"/>
            <a:ext cx="2021029" cy="551054"/>
            <a:chOff x="5938157" y="2023976"/>
            <a:chExt cx="2569464" cy="551054"/>
          </a:xfrm>
          <a:solidFill>
            <a:schemeClr val="accent4"/>
          </a:solidFill>
        </p:grpSpPr>
        <p:sp>
          <p:nvSpPr>
            <p:cNvPr id="247" name="Rectangle 246">
              <a:extLst>
                <a:ext uri="{FF2B5EF4-FFF2-40B4-BE49-F238E27FC236}">
                  <a16:creationId xmlns:a16="http://schemas.microsoft.com/office/drawing/2014/main" id="{71466DF5-29E7-4450-BF6E-0CFD685E2476}"/>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48" name="Group 247">
              <a:extLst>
                <a:ext uri="{FF2B5EF4-FFF2-40B4-BE49-F238E27FC236}">
                  <a16:creationId xmlns:a16="http://schemas.microsoft.com/office/drawing/2014/main" id="{119B07F9-87CE-4A1B-B36F-5351B2045F4F}"/>
                </a:ext>
              </a:extLst>
            </p:cNvPr>
            <p:cNvGrpSpPr/>
            <p:nvPr/>
          </p:nvGrpSpPr>
          <p:grpSpPr>
            <a:xfrm>
              <a:off x="5938157" y="2023976"/>
              <a:ext cx="2569464" cy="551054"/>
              <a:chOff x="5921828" y="3617002"/>
              <a:chExt cx="2569464" cy="551054"/>
            </a:xfrm>
            <a:grpFill/>
            <a:effectLst/>
          </p:grpSpPr>
          <p:sp>
            <p:nvSpPr>
              <p:cNvPr id="249" name="Rectangle 248">
                <a:extLst>
                  <a:ext uri="{FF2B5EF4-FFF2-40B4-BE49-F238E27FC236}">
                    <a16:creationId xmlns:a16="http://schemas.microsoft.com/office/drawing/2014/main" id="{833319B4-3A65-4EF4-9373-313887DBC23C}"/>
                  </a:ext>
                </a:extLst>
              </p:cNvPr>
              <p:cNvSpPr/>
              <p:nvPr/>
            </p:nvSpPr>
            <p:spPr>
              <a:xfrm>
                <a:off x="5921828" y="3617002"/>
                <a:ext cx="2569464" cy="55105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50" name="Rectangle 249">
                <a:extLst>
                  <a:ext uri="{FF2B5EF4-FFF2-40B4-BE49-F238E27FC236}">
                    <a16:creationId xmlns:a16="http://schemas.microsoft.com/office/drawing/2014/main" id="{C8FB84DA-C388-4E58-A6F4-96D6BD22963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51" name="Group 250">
            <a:extLst>
              <a:ext uri="{FF2B5EF4-FFF2-40B4-BE49-F238E27FC236}">
                <a16:creationId xmlns:a16="http://schemas.microsoft.com/office/drawing/2014/main" id="{A2774AEF-B9EB-472B-95DF-9B0078605672}"/>
              </a:ext>
            </a:extLst>
          </p:cNvPr>
          <p:cNvGrpSpPr/>
          <p:nvPr/>
        </p:nvGrpSpPr>
        <p:grpSpPr>
          <a:xfrm>
            <a:off x="5085486" y="2643645"/>
            <a:ext cx="2021029" cy="948610"/>
            <a:chOff x="5938157" y="1624953"/>
            <a:chExt cx="2569464" cy="948610"/>
          </a:xfrm>
        </p:grpSpPr>
        <p:sp>
          <p:nvSpPr>
            <p:cNvPr id="252" name="Rectangle 251">
              <a:extLst>
                <a:ext uri="{FF2B5EF4-FFF2-40B4-BE49-F238E27FC236}">
                  <a16:creationId xmlns:a16="http://schemas.microsoft.com/office/drawing/2014/main" id="{DD968C6E-E336-464E-8B46-B103A520A870}"/>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253" name="Group 252">
              <a:extLst>
                <a:ext uri="{FF2B5EF4-FFF2-40B4-BE49-F238E27FC236}">
                  <a16:creationId xmlns:a16="http://schemas.microsoft.com/office/drawing/2014/main" id="{6C2FBAF8-19E1-4015-B8B4-1778DF24E7D7}"/>
                </a:ext>
              </a:extLst>
            </p:cNvPr>
            <p:cNvGrpSpPr/>
            <p:nvPr/>
          </p:nvGrpSpPr>
          <p:grpSpPr>
            <a:xfrm>
              <a:off x="5938157" y="1624953"/>
              <a:ext cx="2569464" cy="948610"/>
              <a:chOff x="5921828" y="3217979"/>
              <a:chExt cx="2569464" cy="948610"/>
            </a:xfrm>
            <a:effectLst/>
          </p:grpSpPr>
          <p:sp>
            <p:nvSpPr>
              <p:cNvPr id="254" name="Rectangle 253">
                <a:extLst>
                  <a:ext uri="{FF2B5EF4-FFF2-40B4-BE49-F238E27FC236}">
                    <a16:creationId xmlns:a16="http://schemas.microsoft.com/office/drawing/2014/main" id="{9F6DABB4-60A2-46DC-9F66-382B29C24783}"/>
                  </a:ext>
                </a:extLst>
              </p:cNvPr>
              <p:cNvSpPr/>
              <p:nvPr/>
            </p:nvSpPr>
            <p:spPr>
              <a:xfrm>
                <a:off x="5921828" y="3217979"/>
                <a:ext cx="2569464" cy="9486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noProof="1">
                    <a:solidFill>
                      <a:schemeClr val="tx1"/>
                    </a:solidFill>
                  </a:rPr>
                  <a:t>Lorem Ipsum</a:t>
                </a:r>
              </a:p>
              <a:p>
                <a:pPr algn="ctr"/>
                <a:r>
                  <a:rPr lang="en-US" b="1" cap="all" noProof="1">
                    <a:solidFill>
                      <a:schemeClr val="tx1"/>
                    </a:solidFill>
                  </a:rPr>
                  <a:t>Dolor Sit Amet</a:t>
                </a:r>
              </a:p>
            </p:txBody>
          </p:sp>
          <p:sp>
            <p:nvSpPr>
              <p:cNvPr id="255" name="Rectangle 254">
                <a:extLst>
                  <a:ext uri="{FF2B5EF4-FFF2-40B4-BE49-F238E27FC236}">
                    <a16:creationId xmlns:a16="http://schemas.microsoft.com/office/drawing/2014/main" id="{8BE43649-A2F9-4268-8E52-7E8BEDA0B0FA}"/>
                  </a:ext>
                </a:extLst>
              </p:cNvPr>
              <p:cNvSpPr/>
              <p:nvPr/>
            </p:nvSpPr>
            <p:spPr>
              <a:xfrm>
                <a:off x="5921828" y="3217979"/>
                <a:ext cx="740664" cy="94861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cxnSp>
        <p:nvCxnSpPr>
          <p:cNvPr id="256" name="Connector: Curved 255">
            <a:extLst>
              <a:ext uri="{FF2B5EF4-FFF2-40B4-BE49-F238E27FC236}">
                <a16:creationId xmlns:a16="http://schemas.microsoft.com/office/drawing/2014/main" id="{A1BD7A2A-58E3-4DAA-BE99-80E722CA087C}"/>
              </a:ext>
            </a:extLst>
          </p:cNvPr>
          <p:cNvCxnSpPr>
            <a:cxnSpLocks/>
            <a:stCxn id="254" idx="2"/>
            <a:endCxn id="214" idx="3"/>
          </p:cNvCxnSpPr>
          <p:nvPr/>
        </p:nvCxnSpPr>
        <p:spPr>
          <a:xfrm rot="5400000">
            <a:off x="5396341" y="3716929"/>
            <a:ext cx="824335" cy="57498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7" name="Connector: Curved 256">
            <a:extLst>
              <a:ext uri="{FF2B5EF4-FFF2-40B4-BE49-F238E27FC236}">
                <a16:creationId xmlns:a16="http://schemas.microsoft.com/office/drawing/2014/main" id="{E974C77B-B0F8-4D67-811E-E4F45826E108}"/>
              </a:ext>
            </a:extLst>
          </p:cNvPr>
          <p:cNvCxnSpPr>
            <a:cxnSpLocks/>
            <a:stCxn id="254" idx="2"/>
            <a:endCxn id="180" idx="1"/>
          </p:cNvCxnSpPr>
          <p:nvPr/>
        </p:nvCxnSpPr>
        <p:spPr>
          <a:xfrm rot="16200000" flipH="1">
            <a:off x="5946680" y="3741576"/>
            <a:ext cx="824969" cy="52632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8" name="Connector: Curved 257">
            <a:extLst>
              <a:ext uri="{FF2B5EF4-FFF2-40B4-BE49-F238E27FC236}">
                <a16:creationId xmlns:a16="http://schemas.microsoft.com/office/drawing/2014/main" id="{1AAD8B87-D12B-478B-AF62-26B3E4CE473D}"/>
              </a:ext>
            </a:extLst>
          </p:cNvPr>
          <p:cNvCxnSpPr>
            <a:cxnSpLocks/>
            <a:stCxn id="254" idx="0"/>
            <a:endCxn id="224" idx="3"/>
          </p:cNvCxnSpPr>
          <p:nvPr/>
        </p:nvCxnSpPr>
        <p:spPr>
          <a:xfrm rot="16200000" flipV="1">
            <a:off x="5397829" y="1945473"/>
            <a:ext cx="821359" cy="57498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9" name="Connector: Curved 258">
            <a:extLst>
              <a:ext uri="{FF2B5EF4-FFF2-40B4-BE49-F238E27FC236}">
                <a16:creationId xmlns:a16="http://schemas.microsoft.com/office/drawing/2014/main" id="{5BC28790-E711-4905-AEF5-A8A316DC6AE2}"/>
              </a:ext>
            </a:extLst>
          </p:cNvPr>
          <p:cNvCxnSpPr>
            <a:cxnSpLocks/>
            <a:stCxn id="254" idx="0"/>
            <a:endCxn id="240" idx="1"/>
          </p:cNvCxnSpPr>
          <p:nvPr/>
        </p:nvCxnSpPr>
        <p:spPr>
          <a:xfrm rot="5400000" flipH="1" flipV="1">
            <a:off x="5974618" y="1947280"/>
            <a:ext cx="817749" cy="57498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0" name="Connector: Curved 259">
            <a:extLst>
              <a:ext uri="{FF2B5EF4-FFF2-40B4-BE49-F238E27FC236}">
                <a16:creationId xmlns:a16="http://schemas.microsoft.com/office/drawing/2014/main" id="{36B86F44-7C9C-4B06-92D3-9BDA3F420D83}"/>
              </a:ext>
            </a:extLst>
          </p:cNvPr>
          <p:cNvCxnSpPr>
            <a:stCxn id="224" idx="0"/>
            <a:endCxn id="199" idx="3"/>
          </p:cNvCxnSpPr>
          <p:nvPr/>
        </p:nvCxnSpPr>
        <p:spPr>
          <a:xfrm rot="16200000" flipV="1">
            <a:off x="4040255" y="1076512"/>
            <a:ext cx="365508" cy="5749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1" name="Connector: Curved 260">
            <a:extLst>
              <a:ext uri="{FF2B5EF4-FFF2-40B4-BE49-F238E27FC236}">
                <a16:creationId xmlns:a16="http://schemas.microsoft.com/office/drawing/2014/main" id="{C1E5EAB7-3946-48D9-A816-F0200A10E23C}"/>
              </a:ext>
            </a:extLst>
          </p:cNvPr>
          <p:cNvCxnSpPr>
            <a:stCxn id="224" idx="2"/>
            <a:endCxn id="229" idx="3"/>
          </p:cNvCxnSpPr>
          <p:nvPr/>
        </p:nvCxnSpPr>
        <p:spPr>
          <a:xfrm rot="5400000">
            <a:off x="4035052" y="1998278"/>
            <a:ext cx="375915" cy="5749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2" name="Connector: Curved 261">
            <a:extLst>
              <a:ext uri="{FF2B5EF4-FFF2-40B4-BE49-F238E27FC236}">
                <a16:creationId xmlns:a16="http://schemas.microsoft.com/office/drawing/2014/main" id="{011C555E-6C2F-41D8-AA9F-45376ACF6424}"/>
              </a:ext>
            </a:extLst>
          </p:cNvPr>
          <p:cNvCxnSpPr>
            <a:stCxn id="229" idx="2"/>
            <a:endCxn id="234" idx="3"/>
          </p:cNvCxnSpPr>
          <p:nvPr/>
        </p:nvCxnSpPr>
        <p:spPr>
          <a:xfrm rot="5400000">
            <a:off x="2451358" y="2647915"/>
            <a:ext cx="372305" cy="5749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3" name="Connector: Curved 262">
            <a:extLst>
              <a:ext uri="{FF2B5EF4-FFF2-40B4-BE49-F238E27FC236}">
                <a16:creationId xmlns:a16="http://schemas.microsoft.com/office/drawing/2014/main" id="{B157F198-72EE-437F-A9AE-53061648FFAB}"/>
              </a:ext>
            </a:extLst>
          </p:cNvPr>
          <p:cNvCxnSpPr>
            <a:cxnSpLocks/>
            <a:stCxn id="214" idx="0"/>
            <a:endCxn id="209" idx="3"/>
          </p:cNvCxnSpPr>
          <p:nvPr/>
        </p:nvCxnSpPr>
        <p:spPr>
          <a:xfrm rot="16200000" flipV="1">
            <a:off x="4037174" y="3667735"/>
            <a:ext cx="371671" cy="5749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4" name="Connector: Curved 263">
            <a:extLst>
              <a:ext uri="{FF2B5EF4-FFF2-40B4-BE49-F238E27FC236}">
                <a16:creationId xmlns:a16="http://schemas.microsoft.com/office/drawing/2014/main" id="{0588B239-2D0A-4B94-B6BA-6672D970BEB7}"/>
              </a:ext>
            </a:extLst>
          </p:cNvPr>
          <p:cNvCxnSpPr>
            <a:cxnSpLocks/>
            <a:stCxn id="214" idx="2"/>
            <a:endCxn id="204" idx="3"/>
          </p:cNvCxnSpPr>
          <p:nvPr/>
        </p:nvCxnSpPr>
        <p:spPr>
          <a:xfrm rot="5400000">
            <a:off x="4036479" y="4591155"/>
            <a:ext cx="373061" cy="5749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5" name="Connector: Curved 264">
            <a:extLst>
              <a:ext uri="{FF2B5EF4-FFF2-40B4-BE49-F238E27FC236}">
                <a16:creationId xmlns:a16="http://schemas.microsoft.com/office/drawing/2014/main" id="{5B6760E6-78DB-442D-82F9-453279FCFE4A}"/>
              </a:ext>
            </a:extLst>
          </p:cNvPr>
          <p:cNvCxnSpPr>
            <a:cxnSpLocks/>
            <a:stCxn id="239" idx="0"/>
            <a:endCxn id="220" idx="1"/>
          </p:cNvCxnSpPr>
          <p:nvPr/>
        </p:nvCxnSpPr>
        <p:spPr>
          <a:xfrm rot="5400000" flipH="1" flipV="1">
            <a:off x="7800500" y="1059064"/>
            <a:ext cx="372305" cy="61030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Connector: Curved 265">
            <a:extLst>
              <a:ext uri="{FF2B5EF4-FFF2-40B4-BE49-F238E27FC236}">
                <a16:creationId xmlns:a16="http://schemas.microsoft.com/office/drawing/2014/main" id="{1EE27B9D-318E-42D0-AF25-432CFAE5968A}"/>
              </a:ext>
            </a:extLst>
          </p:cNvPr>
          <p:cNvCxnSpPr>
            <a:cxnSpLocks/>
            <a:stCxn id="239" idx="2"/>
            <a:endCxn id="250" idx="1"/>
          </p:cNvCxnSpPr>
          <p:nvPr/>
        </p:nvCxnSpPr>
        <p:spPr>
          <a:xfrm rot="16200000" flipH="1">
            <a:off x="7782839" y="2000083"/>
            <a:ext cx="372305" cy="57498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7" name="Connector: Curved 266">
            <a:extLst>
              <a:ext uri="{FF2B5EF4-FFF2-40B4-BE49-F238E27FC236}">
                <a16:creationId xmlns:a16="http://schemas.microsoft.com/office/drawing/2014/main" id="{2E729525-0CE3-41F3-9D14-9BE1EC0C6242}"/>
              </a:ext>
            </a:extLst>
          </p:cNvPr>
          <p:cNvCxnSpPr>
            <a:cxnSpLocks/>
            <a:stCxn id="179" idx="0"/>
            <a:endCxn id="185" idx="1"/>
          </p:cNvCxnSpPr>
          <p:nvPr/>
        </p:nvCxnSpPr>
        <p:spPr>
          <a:xfrm rot="5400000" flipH="1" flipV="1">
            <a:off x="7709853" y="3692382"/>
            <a:ext cx="372305" cy="52632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8" name="Connector: Curved 267">
            <a:extLst>
              <a:ext uri="{FF2B5EF4-FFF2-40B4-BE49-F238E27FC236}">
                <a16:creationId xmlns:a16="http://schemas.microsoft.com/office/drawing/2014/main" id="{B75C134A-A122-4365-B015-B0C22289CC70}"/>
              </a:ext>
            </a:extLst>
          </p:cNvPr>
          <p:cNvCxnSpPr>
            <a:cxnSpLocks/>
            <a:stCxn id="179" idx="2"/>
            <a:endCxn id="190" idx="1"/>
          </p:cNvCxnSpPr>
          <p:nvPr/>
        </p:nvCxnSpPr>
        <p:spPr>
          <a:xfrm rot="16200000" flipH="1">
            <a:off x="7709853" y="4615740"/>
            <a:ext cx="372305" cy="52632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ED702249-397C-423A-A615-CA28ECFD4D89}"/>
              </a:ext>
            </a:extLst>
          </p:cNvPr>
          <p:cNvGrpSpPr/>
          <p:nvPr/>
        </p:nvGrpSpPr>
        <p:grpSpPr>
          <a:xfrm>
            <a:off x="328988" y="5437358"/>
            <a:ext cx="2021029" cy="551054"/>
            <a:chOff x="5938157" y="2023976"/>
            <a:chExt cx="2569464" cy="551054"/>
          </a:xfrm>
          <a:solidFill>
            <a:schemeClr val="accent4"/>
          </a:solidFill>
        </p:grpSpPr>
        <p:sp>
          <p:nvSpPr>
            <p:cNvPr id="270" name="Rectangle 269">
              <a:extLst>
                <a:ext uri="{FF2B5EF4-FFF2-40B4-BE49-F238E27FC236}">
                  <a16:creationId xmlns:a16="http://schemas.microsoft.com/office/drawing/2014/main" id="{B078D019-CAF5-4014-B077-8C606BE3D42F}"/>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71" name="Group 270">
              <a:extLst>
                <a:ext uri="{FF2B5EF4-FFF2-40B4-BE49-F238E27FC236}">
                  <a16:creationId xmlns:a16="http://schemas.microsoft.com/office/drawing/2014/main" id="{38A5493A-B391-4F0A-A5A8-B70B201F75DF}"/>
                </a:ext>
              </a:extLst>
            </p:cNvPr>
            <p:cNvGrpSpPr/>
            <p:nvPr/>
          </p:nvGrpSpPr>
          <p:grpSpPr>
            <a:xfrm>
              <a:off x="5938157" y="2023976"/>
              <a:ext cx="2569464" cy="551054"/>
              <a:chOff x="5921828" y="3617002"/>
              <a:chExt cx="2569464" cy="551054"/>
            </a:xfrm>
            <a:grpFill/>
            <a:effectLst/>
          </p:grpSpPr>
          <p:sp>
            <p:nvSpPr>
              <p:cNvPr id="272" name="Rectangle 271">
                <a:extLst>
                  <a:ext uri="{FF2B5EF4-FFF2-40B4-BE49-F238E27FC236}">
                    <a16:creationId xmlns:a16="http://schemas.microsoft.com/office/drawing/2014/main" id="{B90B9585-FFD5-4B66-8DE3-4F52938272A1}"/>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73" name="Rectangle 272">
                <a:extLst>
                  <a:ext uri="{FF2B5EF4-FFF2-40B4-BE49-F238E27FC236}">
                    <a16:creationId xmlns:a16="http://schemas.microsoft.com/office/drawing/2014/main" id="{E29C8DD1-41CB-4C50-B552-2B2AEBFFBDE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274" name="Connector: Curved 273">
            <a:extLst>
              <a:ext uri="{FF2B5EF4-FFF2-40B4-BE49-F238E27FC236}">
                <a16:creationId xmlns:a16="http://schemas.microsoft.com/office/drawing/2014/main" id="{61E04347-88FB-415D-9A1A-0FDF9EBED5FF}"/>
              </a:ext>
            </a:extLst>
          </p:cNvPr>
          <p:cNvCxnSpPr>
            <a:cxnSpLocks/>
            <a:stCxn id="189" idx="2"/>
            <a:endCxn id="195" idx="1"/>
          </p:cNvCxnSpPr>
          <p:nvPr/>
        </p:nvCxnSpPr>
        <p:spPr>
          <a:xfrm rot="16200000" flipH="1">
            <a:off x="9246696" y="5263570"/>
            <a:ext cx="372302" cy="52632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5" name="Connector: Curved 274">
            <a:extLst>
              <a:ext uri="{FF2B5EF4-FFF2-40B4-BE49-F238E27FC236}">
                <a16:creationId xmlns:a16="http://schemas.microsoft.com/office/drawing/2014/main" id="{CE40F276-D8AE-4A0B-9C4A-50084C10C15D}"/>
              </a:ext>
            </a:extLst>
          </p:cNvPr>
          <p:cNvCxnSpPr>
            <a:cxnSpLocks/>
            <a:stCxn id="184" idx="2"/>
            <a:endCxn id="245" idx="1"/>
          </p:cNvCxnSpPr>
          <p:nvPr/>
        </p:nvCxnSpPr>
        <p:spPr>
          <a:xfrm rot="16200000" flipH="1">
            <a:off x="9246694" y="3967907"/>
            <a:ext cx="372305" cy="52632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6" name="Connector: Curved 275">
            <a:extLst>
              <a:ext uri="{FF2B5EF4-FFF2-40B4-BE49-F238E27FC236}">
                <a16:creationId xmlns:a16="http://schemas.microsoft.com/office/drawing/2014/main" id="{EA3A4DE1-C8EE-4C6C-B912-BA0CD6BCDAAE}"/>
              </a:ext>
            </a:extLst>
          </p:cNvPr>
          <p:cNvCxnSpPr>
            <a:cxnSpLocks/>
            <a:stCxn id="204" idx="2"/>
            <a:endCxn id="272" idx="3"/>
          </p:cNvCxnSpPr>
          <p:nvPr/>
        </p:nvCxnSpPr>
        <p:spPr>
          <a:xfrm rot="5400000">
            <a:off x="2451420" y="5239303"/>
            <a:ext cx="372180" cy="5749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77" name="Group 276">
            <a:extLst>
              <a:ext uri="{FF2B5EF4-FFF2-40B4-BE49-F238E27FC236}">
                <a16:creationId xmlns:a16="http://schemas.microsoft.com/office/drawing/2014/main" id="{C4C991F0-479C-4CAB-B7EF-582148CD9829}"/>
              </a:ext>
            </a:extLst>
          </p:cNvPr>
          <p:cNvGrpSpPr/>
          <p:nvPr/>
        </p:nvGrpSpPr>
        <p:grpSpPr>
          <a:xfrm>
            <a:off x="9696010" y="2846033"/>
            <a:ext cx="2021029" cy="551054"/>
            <a:chOff x="5938157" y="2023976"/>
            <a:chExt cx="2569464" cy="551054"/>
          </a:xfrm>
          <a:solidFill>
            <a:schemeClr val="accent2"/>
          </a:solidFill>
        </p:grpSpPr>
        <p:sp>
          <p:nvSpPr>
            <p:cNvPr id="278" name="Rectangle 277">
              <a:extLst>
                <a:ext uri="{FF2B5EF4-FFF2-40B4-BE49-F238E27FC236}">
                  <a16:creationId xmlns:a16="http://schemas.microsoft.com/office/drawing/2014/main" id="{3CAA5940-614F-4E41-8F88-0A5C268947BD}"/>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79" name="Group 278">
              <a:extLst>
                <a:ext uri="{FF2B5EF4-FFF2-40B4-BE49-F238E27FC236}">
                  <a16:creationId xmlns:a16="http://schemas.microsoft.com/office/drawing/2014/main" id="{6DB701C0-DB42-423E-A39A-22E5C3DB24CC}"/>
                </a:ext>
              </a:extLst>
            </p:cNvPr>
            <p:cNvGrpSpPr/>
            <p:nvPr/>
          </p:nvGrpSpPr>
          <p:grpSpPr>
            <a:xfrm>
              <a:off x="5938157" y="2023976"/>
              <a:ext cx="2569464" cy="551054"/>
              <a:chOff x="5921828" y="3617002"/>
              <a:chExt cx="2569464" cy="551054"/>
            </a:xfrm>
            <a:grpFill/>
            <a:effectLst/>
          </p:grpSpPr>
          <p:sp>
            <p:nvSpPr>
              <p:cNvPr id="280" name="Rectangle 279">
                <a:extLst>
                  <a:ext uri="{FF2B5EF4-FFF2-40B4-BE49-F238E27FC236}">
                    <a16:creationId xmlns:a16="http://schemas.microsoft.com/office/drawing/2014/main" id="{9EF53991-583C-4D6F-B00C-9945572E0960}"/>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81" name="Rectangle 280">
                <a:extLst>
                  <a:ext uri="{FF2B5EF4-FFF2-40B4-BE49-F238E27FC236}">
                    <a16:creationId xmlns:a16="http://schemas.microsoft.com/office/drawing/2014/main" id="{5FD05FCE-0656-4541-B185-BAAB366417C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282" name="Connector: Curved 281">
            <a:extLst>
              <a:ext uri="{FF2B5EF4-FFF2-40B4-BE49-F238E27FC236}">
                <a16:creationId xmlns:a16="http://schemas.microsoft.com/office/drawing/2014/main" id="{2FC5E32F-E9CF-4E7D-BB82-1007898CFE85}"/>
              </a:ext>
            </a:extLst>
          </p:cNvPr>
          <p:cNvCxnSpPr>
            <a:cxnSpLocks/>
            <a:stCxn id="184" idx="0"/>
          </p:cNvCxnSpPr>
          <p:nvPr/>
        </p:nvCxnSpPr>
        <p:spPr>
          <a:xfrm rot="5400000" flipH="1" flipV="1">
            <a:off x="9205235" y="3021505"/>
            <a:ext cx="436808" cy="50791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83" name="Group 282">
            <a:extLst>
              <a:ext uri="{FF2B5EF4-FFF2-40B4-BE49-F238E27FC236}">
                <a16:creationId xmlns:a16="http://schemas.microsoft.com/office/drawing/2014/main" id="{1D5CBC29-20F6-4823-98B8-676910CD9D56}"/>
              </a:ext>
            </a:extLst>
          </p:cNvPr>
          <p:cNvGrpSpPr/>
          <p:nvPr/>
        </p:nvGrpSpPr>
        <p:grpSpPr>
          <a:xfrm>
            <a:off x="9677596" y="1541599"/>
            <a:ext cx="2021029" cy="551054"/>
            <a:chOff x="5938157" y="2023976"/>
            <a:chExt cx="2569464" cy="551054"/>
          </a:xfrm>
          <a:solidFill>
            <a:schemeClr val="accent4"/>
          </a:solidFill>
        </p:grpSpPr>
        <p:sp>
          <p:nvSpPr>
            <p:cNvPr id="284" name="Rectangle 283">
              <a:extLst>
                <a:ext uri="{FF2B5EF4-FFF2-40B4-BE49-F238E27FC236}">
                  <a16:creationId xmlns:a16="http://schemas.microsoft.com/office/drawing/2014/main" id="{07A9C6A9-B51C-4EB4-AB1F-6FF2C8B44816}"/>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5" name="Group 284">
              <a:extLst>
                <a:ext uri="{FF2B5EF4-FFF2-40B4-BE49-F238E27FC236}">
                  <a16:creationId xmlns:a16="http://schemas.microsoft.com/office/drawing/2014/main" id="{616FE707-F70C-4ADB-A5F5-1DC67D56CDCA}"/>
                </a:ext>
              </a:extLst>
            </p:cNvPr>
            <p:cNvGrpSpPr/>
            <p:nvPr/>
          </p:nvGrpSpPr>
          <p:grpSpPr>
            <a:xfrm>
              <a:off x="5938157" y="2023976"/>
              <a:ext cx="2569464" cy="551054"/>
              <a:chOff x="5921828" y="3617002"/>
              <a:chExt cx="2569464" cy="551054"/>
            </a:xfrm>
            <a:grpFill/>
            <a:effectLst/>
          </p:grpSpPr>
          <p:sp>
            <p:nvSpPr>
              <p:cNvPr id="286" name="Rectangle 285">
                <a:extLst>
                  <a:ext uri="{FF2B5EF4-FFF2-40B4-BE49-F238E27FC236}">
                    <a16:creationId xmlns:a16="http://schemas.microsoft.com/office/drawing/2014/main" id="{EAA2385B-8282-4099-AF02-A03100463FC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87" name="Rectangle 286">
                <a:extLst>
                  <a:ext uri="{FF2B5EF4-FFF2-40B4-BE49-F238E27FC236}">
                    <a16:creationId xmlns:a16="http://schemas.microsoft.com/office/drawing/2014/main" id="{AE2B3C22-BCDF-47DD-9071-6545E9277E1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288" name="Connector: Curved 287">
            <a:extLst>
              <a:ext uri="{FF2B5EF4-FFF2-40B4-BE49-F238E27FC236}">
                <a16:creationId xmlns:a16="http://schemas.microsoft.com/office/drawing/2014/main" id="{17259063-B56C-400E-A265-75C4A6B99741}"/>
              </a:ext>
            </a:extLst>
          </p:cNvPr>
          <p:cNvCxnSpPr>
            <a:cxnSpLocks/>
            <a:stCxn id="219" idx="2"/>
            <a:endCxn id="287" idx="1"/>
          </p:cNvCxnSpPr>
          <p:nvPr/>
        </p:nvCxnSpPr>
        <p:spPr>
          <a:xfrm rot="16200000" flipH="1">
            <a:off x="9308191" y="1447720"/>
            <a:ext cx="363535" cy="37527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657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grpSp>
        <p:nvGrpSpPr>
          <p:cNvPr id="53" name="Google Shape;53;p7"/>
          <p:cNvGrpSpPr/>
          <p:nvPr/>
        </p:nvGrpSpPr>
        <p:grpSpPr>
          <a:xfrm>
            <a:off x="7349591" y="2602995"/>
            <a:ext cx="2430217" cy="1905706"/>
            <a:chOff x="8921977" y="1405170"/>
            <a:chExt cx="2926080" cy="1905706"/>
          </a:xfrm>
        </p:grpSpPr>
        <p:sp>
          <p:nvSpPr>
            <p:cNvPr id="54" name="Google Shape;54;p7"/>
            <p:cNvSpPr txBox="1"/>
            <p:nvPr/>
          </p:nvSpPr>
          <p:spPr>
            <a:xfrm>
              <a:off x="8921977" y="1405170"/>
              <a:ext cx="2926080" cy="52322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Lorem Ipsum</a:t>
              </a:r>
              <a:endParaRPr/>
            </a:p>
          </p:txBody>
        </p:sp>
        <p:sp>
          <p:nvSpPr>
            <p:cNvPr id="55" name="Google Shape;55;p7"/>
            <p:cNvSpPr txBox="1"/>
            <p:nvPr/>
          </p:nvSpPr>
          <p:spPr>
            <a:xfrm>
              <a:off x="8921977" y="1925881"/>
              <a:ext cx="2926080" cy="1384995"/>
            </a:xfrm>
            <a:prstGeom prst="rect">
              <a:avLst/>
            </a:prstGeom>
            <a:noFill/>
            <a:ln>
              <a:noFill/>
            </a:ln>
          </p:spPr>
          <p:txBody>
            <a:bodyPr spcFirstLastPara="1" wrap="square" lIns="0" tIns="45700" rIns="0" bIns="45700" anchor="t" anchorCtr="0">
              <a:noAutofit/>
            </a:bodyPr>
            <a:lstStyle/>
            <a:p>
              <a:pPr marL="0" marR="0" lvl="0" indent="0" algn="just" rtl="0">
                <a:spcBef>
                  <a:spcPts val="0"/>
                </a:spcBef>
                <a:spcAft>
                  <a:spcPts val="0"/>
                </a:spcAft>
                <a:buNone/>
              </a:pPr>
              <a:r>
                <a:rPr lang="en-US" sz="1400" dirty="0">
                  <a:solidFill>
                    <a:srgbClr val="595959"/>
                  </a:solidFill>
                  <a:latin typeface="Calibri"/>
                  <a:ea typeface="Calibri"/>
                  <a:cs typeface="Calibri"/>
                  <a:sym typeface="Calibri"/>
                </a:rPr>
                <a:t>Lorem ipsum dolor sit </a:t>
              </a:r>
              <a:r>
                <a:rPr lang="en-US" sz="1400" dirty="0" err="1">
                  <a:solidFill>
                    <a:srgbClr val="595959"/>
                  </a:solidFill>
                  <a:latin typeface="Calibri"/>
                  <a:ea typeface="Calibri"/>
                  <a:cs typeface="Calibri"/>
                  <a:sym typeface="Calibri"/>
                </a:rPr>
                <a:t>amet</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nibh</a:t>
              </a:r>
              <a:r>
                <a:rPr lang="en-US" sz="1400" dirty="0">
                  <a:solidFill>
                    <a:srgbClr val="595959"/>
                  </a:solidFill>
                  <a:latin typeface="Calibri"/>
                  <a:ea typeface="Calibri"/>
                  <a:cs typeface="Calibri"/>
                  <a:sym typeface="Calibri"/>
                </a:rPr>
                <a:t> est. A magna </a:t>
              </a:r>
              <a:r>
                <a:rPr lang="en-US" sz="1400" dirty="0" err="1">
                  <a:solidFill>
                    <a:srgbClr val="595959"/>
                  </a:solidFill>
                  <a:latin typeface="Calibri"/>
                  <a:ea typeface="Calibri"/>
                  <a:cs typeface="Calibri"/>
                  <a:sym typeface="Calibri"/>
                </a:rPr>
                <a:t>maecenas</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quam</a:t>
              </a:r>
              <a:r>
                <a:rPr lang="en-US" sz="1400" dirty="0">
                  <a:solidFill>
                    <a:srgbClr val="595959"/>
                  </a:solidFill>
                  <a:latin typeface="Calibri"/>
                  <a:ea typeface="Calibri"/>
                  <a:cs typeface="Calibri"/>
                  <a:sym typeface="Calibri"/>
                </a:rPr>
                <a:t> magna </a:t>
              </a:r>
              <a:r>
                <a:rPr lang="en-US" sz="1400" dirty="0" err="1">
                  <a:solidFill>
                    <a:srgbClr val="595959"/>
                  </a:solidFill>
                  <a:latin typeface="Calibri"/>
                  <a:ea typeface="Calibri"/>
                  <a:cs typeface="Calibri"/>
                  <a:sym typeface="Calibri"/>
                </a:rPr>
                <a:t>nec</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quis</a:t>
              </a:r>
              <a:r>
                <a:rPr lang="en-US" sz="1400" dirty="0">
                  <a:solidFill>
                    <a:srgbClr val="595959"/>
                  </a:solidFill>
                  <a:latin typeface="Calibri"/>
                  <a:ea typeface="Calibri"/>
                  <a:cs typeface="Calibri"/>
                  <a:sym typeface="Calibri"/>
                </a:rPr>
                <a:t>, lorem </a:t>
              </a:r>
              <a:r>
                <a:rPr lang="en-US" sz="1400" dirty="0" err="1">
                  <a:solidFill>
                    <a:srgbClr val="595959"/>
                  </a:solidFill>
                  <a:latin typeface="Calibri"/>
                  <a:ea typeface="Calibri"/>
                  <a:cs typeface="Calibri"/>
                  <a:sym typeface="Calibri"/>
                </a:rPr>
                <a:t>nunc</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Suspendisse</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viverra</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sodales</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mauris</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cras</a:t>
              </a:r>
              <a:r>
                <a:rPr lang="en-US" sz="1400" dirty="0">
                  <a:solidFill>
                    <a:srgbClr val="595959"/>
                  </a:solidFill>
                  <a:latin typeface="Calibri"/>
                  <a:ea typeface="Calibri"/>
                  <a:cs typeface="Calibri"/>
                  <a:sym typeface="Calibri"/>
                </a:rPr>
                <a:t> pharetra </a:t>
              </a:r>
              <a:r>
                <a:rPr lang="en-US" sz="1400" dirty="0" err="1">
                  <a:solidFill>
                    <a:srgbClr val="595959"/>
                  </a:solidFill>
                  <a:latin typeface="Calibri"/>
                  <a:ea typeface="Calibri"/>
                  <a:cs typeface="Calibri"/>
                  <a:sym typeface="Calibri"/>
                </a:rPr>
                <a:t>proin</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egestas</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arcu</a:t>
              </a:r>
              <a:r>
                <a:rPr lang="en-US" sz="1400" dirty="0">
                  <a:solidFill>
                    <a:srgbClr val="595959"/>
                  </a:solidFill>
                  <a:latin typeface="Calibri"/>
                  <a:ea typeface="Calibri"/>
                  <a:cs typeface="Calibri"/>
                  <a:sym typeface="Calibri"/>
                </a:rPr>
                <a:t> </a:t>
              </a:r>
              <a:r>
                <a:rPr lang="en-US" sz="1400" dirty="0" err="1">
                  <a:solidFill>
                    <a:srgbClr val="595959"/>
                  </a:solidFill>
                  <a:latin typeface="Calibri"/>
                  <a:ea typeface="Calibri"/>
                  <a:cs typeface="Calibri"/>
                  <a:sym typeface="Calibri"/>
                </a:rPr>
                <a:t>erat</a:t>
              </a:r>
              <a:r>
                <a:rPr lang="en-US" sz="1400" dirty="0">
                  <a:solidFill>
                    <a:srgbClr val="595959"/>
                  </a:solidFill>
                  <a:latin typeface="Calibri"/>
                  <a:ea typeface="Calibri"/>
                  <a:cs typeface="Calibri"/>
                  <a:sym typeface="Calibri"/>
                </a:rPr>
                <a:t> dolor, at </a:t>
              </a:r>
              <a:r>
                <a:rPr lang="en-US" sz="1400" dirty="0" err="1">
                  <a:solidFill>
                    <a:srgbClr val="595959"/>
                  </a:solidFill>
                  <a:latin typeface="Calibri"/>
                  <a:ea typeface="Calibri"/>
                  <a:cs typeface="Calibri"/>
                  <a:sym typeface="Calibri"/>
                </a:rPr>
                <a:t>amet</a:t>
              </a:r>
              <a:r>
                <a:rPr lang="en-US" sz="1400" dirty="0">
                  <a:solidFill>
                    <a:srgbClr val="595959"/>
                  </a:solidFill>
                  <a:latin typeface="Calibri"/>
                  <a:ea typeface="Calibri"/>
                  <a:cs typeface="Calibri"/>
                  <a:sym typeface="Calibri"/>
                </a:rPr>
                <a:t>. </a:t>
              </a:r>
              <a:endParaRPr dirty="0"/>
            </a:p>
          </p:txBody>
        </p:sp>
      </p:grpSp>
      <p:grpSp>
        <p:nvGrpSpPr>
          <p:cNvPr id="56" name="Google Shape;56;p7"/>
          <p:cNvGrpSpPr/>
          <p:nvPr/>
        </p:nvGrpSpPr>
        <p:grpSpPr>
          <a:xfrm>
            <a:off x="2412193" y="2602995"/>
            <a:ext cx="2430217" cy="1905706"/>
            <a:chOff x="332936" y="2566211"/>
            <a:chExt cx="2926080" cy="1905706"/>
          </a:xfrm>
        </p:grpSpPr>
        <p:sp>
          <p:nvSpPr>
            <p:cNvPr id="57" name="Google Shape;57;p7"/>
            <p:cNvSpPr txBox="1"/>
            <p:nvPr/>
          </p:nvSpPr>
          <p:spPr>
            <a:xfrm>
              <a:off x="332936" y="2566211"/>
              <a:ext cx="2926080" cy="523220"/>
            </a:xfrm>
            <a:prstGeom prst="rect">
              <a:avLst/>
            </a:prstGeom>
            <a:noFill/>
            <a:ln>
              <a:noFill/>
            </a:ln>
          </p:spPr>
          <p:txBody>
            <a:bodyPr spcFirstLastPara="1" wrap="square" lIns="0" tIns="45700" rIns="0" bIns="45700" anchor="b" anchorCtr="0">
              <a:noAutofit/>
            </a:bodyPr>
            <a:lstStyle/>
            <a:p>
              <a:pPr marL="0" marR="0" lvl="0" indent="0" algn="r" rtl="0">
                <a:spcBef>
                  <a:spcPts val="0"/>
                </a:spcBef>
                <a:spcAft>
                  <a:spcPts val="0"/>
                </a:spcAft>
                <a:buNone/>
              </a:pPr>
              <a:r>
                <a:rPr lang="en-US" sz="2800" b="1" dirty="0">
                  <a:solidFill>
                    <a:schemeClr val="dk1"/>
                  </a:solidFill>
                  <a:latin typeface="Calibri"/>
                  <a:ea typeface="Calibri"/>
                  <a:cs typeface="Calibri"/>
                  <a:sym typeface="Calibri"/>
                </a:rPr>
                <a:t>Lorem Ipsum</a:t>
              </a:r>
              <a:endParaRPr dirty="0"/>
            </a:p>
          </p:txBody>
        </p:sp>
        <p:sp>
          <p:nvSpPr>
            <p:cNvPr id="58" name="Google Shape;58;p7"/>
            <p:cNvSpPr txBox="1"/>
            <p:nvPr/>
          </p:nvSpPr>
          <p:spPr>
            <a:xfrm>
              <a:off x="332936" y="3086922"/>
              <a:ext cx="2926080" cy="1384995"/>
            </a:xfrm>
            <a:prstGeom prst="rect">
              <a:avLst/>
            </a:prstGeom>
            <a:noFill/>
            <a:ln>
              <a:noFill/>
            </a:ln>
          </p:spPr>
          <p:txBody>
            <a:bodyPr spcFirstLastPara="1" wrap="square" lIns="0" tIns="45700" rIns="0" bIns="45700" anchor="t" anchorCtr="0">
              <a:noAutofit/>
            </a:bodyPr>
            <a:lstStyle/>
            <a:p>
              <a:pPr marL="0" marR="0" lvl="0" indent="0" algn="just" rtl="0">
                <a:spcBef>
                  <a:spcPts val="0"/>
                </a:spcBef>
                <a:spcAft>
                  <a:spcPts val="0"/>
                </a:spcAft>
                <a:buNone/>
              </a:pPr>
              <a:r>
                <a:rPr lang="en-US" sz="1400">
                  <a:solidFill>
                    <a:srgbClr val="595959"/>
                  </a:solidFill>
                  <a:latin typeface="Calibri"/>
                  <a:ea typeface="Calibri"/>
                  <a:cs typeface="Calibri"/>
                  <a:sym typeface="Calibri"/>
                </a:rPr>
                <a:t>Lorem ipsum dolor sit amet, nibh est. A magna maecenas, quam magna nec quis, lorem nunc. Suspendisse viverra sodales mauris, cras pharetra proin egestas arcu erat dolor, at amet. </a:t>
              </a:r>
              <a:endParaRPr/>
            </a:p>
          </p:txBody>
        </p:sp>
      </p:grpSp>
      <p:sp>
        <p:nvSpPr>
          <p:cNvPr id="60" name="Google Shape;60;p7"/>
          <p:cNvSpPr/>
          <p:nvPr/>
        </p:nvSpPr>
        <p:spPr>
          <a:xfrm>
            <a:off x="4934892" y="2075850"/>
            <a:ext cx="1997830" cy="3715100"/>
          </a:xfrm>
          <a:custGeom>
            <a:avLst/>
            <a:gdLst/>
            <a:ahLst/>
            <a:cxnLst/>
            <a:rect l="l" t="t" r="r" b="b"/>
            <a:pathLst>
              <a:path w="21581" h="21525" extrusionOk="0">
                <a:moveTo>
                  <a:pt x="21317" y="8691"/>
                </a:moveTo>
                <a:cubicBezTo>
                  <a:pt x="20882" y="8671"/>
                  <a:pt x="20485" y="8722"/>
                  <a:pt x="20107" y="8823"/>
                </a:cubicBezTo>
                <a:cubicBezTo>
                  <a:pt x="15798" y="9948"/>
                  <a:pt x="11490" y="11083"/>
                  <a:pt x="7294" y="12350"/>
                </a:cubicBezTo>
                <a:cubicBezTo>
                  <a:pt x="6463" y="12604"/>
                  <a:pt x="5594" y="12837"/>
                  <a:pt x="4762" y="13080"/>
                </a:cubicBezTo>
                <a:cubicBezTo>
                  <a:pt x="4743" y="13101"/>
                  <a:pt x="4706" y="13111"/>
                  <a:pt x="4668" y="13090"/>
                </a:cubicBezTo>
                <a:cubicBezTo>
                  <a:pt x="4687" y="13080"/>
                  <a:pt x="4706" y="13070"/>
                  <a:pt x="4743" y="13060"/>
                </a:cubicBezTo>
                <a:cubicBezTo>
                  <a:pt x="4819" y="13030"/>
                  <a:pt x="4894" y="12989"/>
                  <a:pt x="4970" y="12959"/>
                </a:cubicBezTo>
                <a:cubicBezTo>
                  <a:pt x="6482" y="12361"/>
                  <a:pt x="8032" y="11803"/>
                  <a:pt x="9581" y="11246"/>
                </a:cubicBezTo>
                <a:cubicBezTo>
                  <a:pt x="12775" y="10100"/>
                  <a:pt x="16006" y="8975"/>
                  <a:pt x="19162" y="7789"/>
                </a:cubicBezTo>
                <a:cubicBezTo>
                  <a:pt x="19597" y="7627"/>
                  <a:pt x="20050" y="7465"/>
                  <a:pt x="20428" y="7262"/>
                </a:cubicBezTo>
                <a:cubicBezTo>
                  <a:pt x="20523" y="7211"/>
                  <a:pt x="20598" y="7171"/>
                  <a:pt x="20598" y="7090"/>
                </a:cubicBezTo>
                <a:cubicBezTo>
                  <a:pt x="20598" y="6907"/>
                  <a:pt x="20598" y="6715"/>
                  <a:pt x="20598" y="6532"/>
                </a:cubicBezTo>
                <a:cubicBezTo>
                  <a:pt x="20598" y="6472"/>
                  <a:pt x="20580" y="6441"/>
                  <a:pt x="20447" y="6441"/>
                </a:cubicBezTo>
                <a:cubicBezTo>
                  <a:pt x="20145" y="6441"/>
                  <a:pt x="19824" y="6441"/>
                  <a:pt x="19521" y="6492"/>
                </a:cubicBezTo>
                <a:cubicBezTo>
                  <a:pt x="18331" y="6705"/>
                  <a:pt x="17197" y="6988"/>
                  <a:pt x="16101" y="7293"/>
                </a:cubicBezTo>
                <a:cubicBezTo>
                  <a:pt x="13852" y="7911"/>
                  <a:pt x="11679" y="8610"/>
                  <a:pt x="9449" y="9259"/>
                </a:cubicBezTo>
                <a:cubicBezTo>
                  <a:pt x="9373" y="9279"/>
                  <a:pt x="9279" y="9330"/>
                  <a:pt x="9165" y="9299"/>
                </a:cubicBezTo>
                <a:cubicBezTo>
                  <a:pt x="9260" y="9259"/>
                  <a:pt x="9354" y="9229"/>
                  <a:pt x="9449" y="9188"/>
                </a:cubicBezTo>
                <a:cubicBezTo>
                  <a:pt x="13077" y="7799"/>
                  <a:pt x="16819" y="6502"/>
                  <a:pt x="20580" y="5225"/>
                </a:cubicBezTo>
                <a:cubicBezTo>
                  <a:pt x="20882" y="5123"/>
                  <a:pt x="21298" y="5052"/>
                  <a:pt x="21449" y="4911"/>
                </a:cubicBezTo>
                <a:cubicBezTo>
                  <a:pt x="21600" y="4759"/>
                  <a:pt x="21487" y="4525"/>
                  <a:pt x="21506" y="4333"/>
                </a:cubicBezTo>
                <a:cubicBezTo>
                  <a:pt x="21506" y="4323"/>
                  <a:pt x="21506" y="4302"/>
                  <a:pt x="21506" y="4292"/>
                </a:cubicBezTo>
                <a:cubicBezTo>
                  <a:pt x="21524" y="4231"/>
                  <a:pt x="21449" y="4211"/>
                  <a:pt x="21354" y="4211"/>
                </a:cubicBezTo>
                <a:cubicBezTo>
                  <a:pt x="20995" y="4201"/>
                  <a:pt x="20674" y="4221"/>
                  <a:pt x="20353" y="4313"/>
                </a:cubicBezTo>
                <a:cubicBezTo>
                  <a:pt x="17008" y="5225"/>
                  <a:pt x="13682" y="6178"/>
                  <a:pt x="10394" y="7151"/>
                </a:cubicBezTo>
                <a:cubicBezTo>
                  <a:pt x="9468" y="7424"/>
                  <a:pt x="8542" y="7698"/>
                  <a:pt x="7616" y="7982"/>
                </a:cubicBezTo>
                <a:cubicBezTo>
                  <a:pt x="7578" y="7992"/>
                  <a:pt x="7540" y="8002"/>
                  <a:pt x="7521" y="8012"/>
                </a:cubicBezTo>
                <a:cubicBezTo>
                  <a:pt x="7502" y="8012"/>
                  <a:pt x="7483" y="8022"/>
                  <a:pt x="7465" y="8022"/>
                </a:cubicBezTo>
                <a:cubicBezTo>
                  <a:pt x="7483" y="8012"/>
                  <a:pt x="7483" y="8002"/>
                  <a:pt x="7502" y="7992"/>
                </a:cubicBezTo>
                <a:cubicBezTo>
                  <a:pt x="7540" y="7982"/>
                  <a:pt x="7559" y="7972"/>
                  <a:pt x="7597" y="7951"/>
                </a:cubicBezTo>
                <a:cubicBezTo>
                  <a:pt x="7635" y="7931"/>
                  <a:pt x="7654" y="7921"/>
                  <a:pt x="7691" y="7901"/>
                </a:cubicBezTo>
                <a:cubicBezTo>
                  <a:pt x="10866" y="6694"/>
                  <a:pt x="14117" y="5549"/>
                  <a:pt x="17405" y="4444"/>
                </a:cubicBezTo>
                <a:cubicBezTo>
                  <a:pt x="17707" y="4343"/>
                  <a:pt x="18009" y="4221"/>
                  <a:pt x="18293" y="4100"/>
                </a:cubicBezTo>
                <a:cubicBezTo>
                  <a:pt x="18369" y="4069"/>
                  <a:pt x="18444" y="4029"/>
                  <a:pt x="18444" y="3968"/>
                </a:cubicBezTo>
                <a:cubicBezTo>
                  <a:pt x="18444" y="3765"/>
                  <a:pt x="18444" y="3562"/>
                  <a:pt x="18444" y="3370"/>
                </a:cubicBezTo>
                <a:cubicBezTo>
                  <a:pt x="18444" y="3319"/>
                  <a:pt x="18425" y="3289"/>
                  <a:pt x="18312" y="3289"/>
                </a:cubicBezTo>
                <a:cubicBezTo>
                  <a:pt x="17972" y="3289"/>
                  <a:pt x="17650" y="3289"/>
                  <a:pt x="17329" y="3380"/>
                </a:cubicBezTo>
                <a:cubicBezTo>
                  <a:pt x="16876" y="3522"/>
                  <a:pt x="16422" y="3633"/>
                  <a:pt x="15950" y="3765"/>
                </a:cubicBezTo>
                <a:cubicBezTo>
                  <a:pt x="15931" y="3775"/>
                  <a:pt x="15912" y="3775"/>
                  <a:pt x="15874" y="3785"/>
                </a:cubicBezTo>
                <a:cubicBezTo>
                  <a:pt x="15836" y="3796"/>
                  <a:pt x="15798" y="3806"/>
                  <a:pt x="15761" y="3816"/>
                </a:cubicBezTo>
                <a:cubicBezTo>
                  <a:pt x="15723" y="3826"/>
                  <a:pt x="15685" y="3836"/>
                  <a:pt x="15647" y="3846"/>
                </a:cubicBezTo>
                <a:cubicBezTo>
                  <a:pt x="15628" y="3867"/>
                  <a:pt x="15591" y="3877"/>
                  <a:pt x="15534" y="3877"/>
                </a:cubicBezTo>
                <a:cubicBezTo>
                  <a:pt x="15534" y="3887"/>
                  <a:pt x="15515" y="3897"/>
                  <a:pt x="15477" y="3887"/>
                </a:cubicBezTo>
                <a:cubicBezTo>
                  <a:pt x="15496" y="3877"/>
                  <a:pt x="15496" y="3877"/>
                  <a:pt x="15515" y="3867"/>
                </a:cubicBezTo>
                <a:cubicBezTo>
                  <a:pt x="15534" y="3846"/>
                  <a:pt x="15572" y="3836"/>
                  <a:pt x="15609" y="3836"/>
                </a:cubicBezTo>
                <a:cubicBezTo>
                  <a:pt x="15647" y="3826"/>
                  <a:pt x="15666" y="3816"/>
                  <a:pt x="15704" y="3806"/>
                </a:cubicBezTo>
                <a:cubicBezTo>
                  <a:pt x="15742" y="3796"/>
                  <a:pt x="15780" y="3785"/>
                  <a:pt x="15798" y="3775"/>
                </a:cubicBezTo>
                <a:cubicBezTo>
                  <a:pt x="15817" y="3765"/>
                  <a:pt x="15836" y="3765"/>
                  <a:pt x="15855" y="3755"/>
                </a:cubicBezTo>
                <a:cubicBezTo>
                  <a:pt x="16139" y="3664"/>
                  <a:pt x="16422" y="3573"/>
                  <a:pt x="16687" y="3471"/>
                </a:cubicBezTo>
                <a:cubicBezTo>
                  <a:pt x="17556" y="3177"/>
                  <a:pt x="18482" y="2924"/>
                  <a:pt x="19370" y="2650"/>
                </a:cubicBezTo>
                <a:cubicBezTo>
                  <a:pt x="19483" y="2620"/>
                  <a:pt x="19597" y="2589"/>
                  <a:pt x="19597" y="2498"/>
                </a:cubicBezTo>
                <a:cubicBezTo>
                  <a:pt x="19597" y="2316"/>
                  <a:pt x="19597" y="2133"/>
                  <a:pt x="19597" y="1951"/>
                </a:cubicBezTo>
                <a:cubicBezTo>
                  <a:pt x="19597" y="1910"/>
                  <a:pt x="19597" y="1860"/>
                  <a:pt x="19502" y="1870"/>
                </a:cubicBezTo>
                <a:cubicBezTo>
                  <a:pt x="19276" y="1880"/>
                  <a:pt x="19030" y="1829"/>
                  <a:pt x="18803" y="1900"/>
                </a:cubicBezTo>
                <a:cubicBezTo>
                  <a:pt x="17953" y="2164"/>
                  <a:pt x="17083" y="2427"/>
                  <a:pt x="16214" y="2681"/>
                </a:cubicBezTo>
                <a:cubicBezTo>
                  <a:pt x="15420" y="2924"/>
                  <a:pt x="14627" y="3177"/>
                  <a:pt x="13814" y="3390"/>
                </a:cubicBezTo>
                <a:cubicBezTo>
                  <a:pt x="13795" y="3400"/>
                  <a:pt x="13757" y="3400"/>
                  <a:pt x="13739" y="3410"/>
                </a:cubicBezTo>
                <a:cubicBezTo>
                  <a:pt x="13720" y="3431"/>
                  <a:pt x="13682" y="3441"/>
                  <a:pt x="13663" y="3431"/>
                </a:cubicBezTo>
                <a:cubicBezTo>
                  <a:pt x="13644" y="3410"/>
                  <a:pt x="13701" y="3410"/>
                  <a:pt x="13720" y="3410"/>
                </a:cubicBezTo>
                <a:cubicBezTo>
                  <a:pt x="13739" y="3400"/>
                  <a:pt x="13757" y="3390"/>
                  <a:pt x="13776" y="3380"/>
                </a:cubicBezTo>
                <a:cubicBezTo>
                  <a:pt x="13852" y="3350"/>
                  <a:pt x="13946" y="3309"/>
                  <a:pt x="14022" y="3279"/>
                </a:cubicBezTo>
                <a:cubicBezTo>
                  <a:pt x="16214" y="2468"/>
                  <a:pt x="18501" y="1728"/>
                  <a:pt x="20712" y="937"/>
                </a:cubicBezTo>
                <a:cubicBezTo>
                  <a:pt x="21184" y="765"/>
                  <a:pt x="21468" y="593"/>
                  <a:pt x="21392" y="268"/>
                </a:cubicBezTo>
                <a:cubicBezTo>
                  <a:pt x="21335" y="5"/>
                  <a:pt x="21241" y="-46"/>
                  <a:pt x="20750" y="35"/>
                </a:cubicBezTo>
                <a:cubicBezTo>
                  <a:pt x="20655" y="55"/>
                  <a:pt x="20561" y="76"/>
                  <a:pt x="20447" y="106"/>
                </a:cubicBezTo>
                <a:cubicBezTo>
                  <a:pt x="19937" y="228"/>
                  <a:pt x="19483" y="390"/>
                  <a:pt x="18992" y="532"/>
                </a:cubicBezTo>
                <a:cubicBezTo>
                  <a:pt x="17159" y="1069"/>
                  <a:pt x="15307" y="1576"/>
                  <a:pt x="13493" y="2133"/>
                </a:cubicBezTo>
                <a:cubicBezTo>
                  <a:pt x="12038" y="2579"/>
                  <a:pt x="10564" y="3035"/>
                  <a:pt x="9109" y="3471"/>
                </a:cubicBezTo>
                <a:cubicBezTo>
                  <a:pt x="8655" y="3603"/>
                  <a:pt x="8428" y="3765"/>
                  <a:pt x="8504" y="4049"/>
                </a:cubicBezTo>
                <a:cubicBezTo>
                  <a:pt x="8542" y="4231"/>
                  <a:pt x="8731" y="4292"/>
                  <a:pt x="9033" y="4201"/>
                </a:cubicBezTo>
                <a:cubicBezTo>
                  <a:pt x="9109" y="4181"/>
                  <a:pt x="9184" y="4150"/>
                  <a:pt x="9260" y="4120"/>
                </a:cubicBezTo>
                <a:cubicBezTo>
                  <a:pt x="9789" y="3937"/>
                  <a:pt x="10337" y="3775"/>
                  <a:pt x="10904" y="3633"/>
                </a:cubicBezTo>
                <a:cubicBezTo>
                  <a:pt x="10923" y="3623"/>
                  <a:pt x="10942" y="3623"/>
                  <a:pt x="10980" y="3613"/>
                </a:cubicBezTo>
                <a:cubicBezTo>
                  <a:pt x="10998" y="3593"/>
                  <a:pt x="11036" y="3583"/>
                  <a:pt x="11074" y="3603"/>
                </a:cubicBezTo>
                <a:cubicBezTo>
                  <a:pt x="11055" y="3613"/>
                  <a:pt x="11036" y="3623"/>
                  <a:pt x="11017" y="3633"/>
                </a:cubicBezTo>
                <a:cubicBezTo>
                  <a:pt x="10998" y="3644"/>
                  <a:pt x="10980" y="3654"/>
                  <a:pt x="10961" y="3654"/>
                </a:cubicBezTo>
                <a:cubicBezTo>
                  <a:pt x="10885" y="3694"/>
                  <a:pt x="10791" y="3725"/>
                  <a:pt x="10715" y="3765"/>
                </a:cubicBezTo>
                <a:cubicBezTo>
                  <a:pt x="9827" y="4150"/>
                  <a:pt x="8863" y="4495"/>
                  <a:pt x="8031" y="4921"/>
                </a:cubicBezTo>
                <a:cubicBezTo>
                  <a:pt x="7672" y="5103"/>
                  <a:pt x="7446" y="5296"/>
                  <a:pt x="7521" y="5569"/>
                </a:cubicBezTo>
                <a:cubicBezTo>
                  <a:pt x="7559" y="5661"/>
                  <a:pt x="7465" y="5721"/>
                  <a:pt x="7332" y="5772"/>
                </a:cubicBezTo>
                <a:cubicBezTo>
                  <a:pt x="6746" y="5995"/>
                  <a:pt x="6180" y="6228"/>
                  <a:pt x="5613" y="6451"/>
                </a:cubicBezTo>
                <a:cubicBezTo>
                  <a:pt x="5065" y="6664"/>
                  <a:pt x="4498" y="6867"/>
                  <a:pt x="4044" y="7140"/>
                </a:cubicBezTo>
                <a:cubicBezTo>
                  <a:pt x="3950" y="7191"/>
                  <a:pt x="3836" y="7242"/>
                  <a:pt x="3836" y="7333"/>
                </a:cubicBezTo>
                <a:cubicBezTo>
                  <a:pt x="3836" y="7516"/>
                  <a:pt x="3836" y="7708"/>
                  <a:pt x="3836" y="7891"/>
                </a:cubicBezTo>
                <a:cubicBezTo>
                  <a:pt x="3836" y="7941"/>
                  <a:pt x="3855" y="7982"/>
                  <a:pt x="3969" y="7982"/>
                </a:cubicBezTo>
                <a:cubicBezTo>
                  <a:pt x="4271" y="7982"/>
                  <a:pt x="4592" y="8022"/>
                  <a:pt x="4894" y="7931"/>
                </a:cubicBezTo>
                <a:cubicBezTo>
                  <a:pt x="5310" y="7820"/>
                  <a:pt x="5726" y="7708"/>
                  <a:pt x="6142" y="7597"/>
                </a:cubicBezTo>
                <a:cubicBezTo>
                  <a:pt x="6161" y="7597"/>
                  <a:pt x="6180" y="7586"/>
                  <a:pt x="6198" y="7586"/>
                </a:cubicBezTo>
                <a:cubicBezTo>
                  <a:pt x="6180" y="7597"/>
                  <a:pt x="6180" y="7607"/>
                  <a:pt x="6161" y="7617"/>
                </a:cubicBezTo>
                <a:cubicBezTo>
                  <a:pt x="6085" y="7657"/>
                  <a:pt x="6009" y="7688"/>
                  <a:pt x="5915" y="7728"/>
                </a:cubicBezTo>
                <a:cubicBezTo>
                  <a:pt x="5008" y="8134"/>
                  <a:pt x="4044" y="8509"/>
                  <a:pt x="3250" y="8975"/>
                </a:cubicBezTo>
                <a:cubicBezTo>
                  <a:pt x="3137" y="9036"/>
                  <a:pt x="3005" y="9097"/>
                  <a:pt x="3005" y="9188"/>
                </a:cubicBezTo>
                <a:cubicBezTo>
                  <a:pt x="2986" y="9391"/>
                  <a:pt x="3005" y="9593"/>
                  <a:pt x="3005" y="9786"/>
                </a:cubicBezTo>
                <a:cubicBezTo>
                  <a:pt x="3005" y="9837"/>
                  <a:pt x="3024" y="9867"/>
                  <a:pt x="3137" y="9867"/>
                </a:cubicBezTo>
                <a:cubicBezTo>
                  <a:pt x="3553" y="9867"/>
                  <a:pt x="3950" y="9887"/>
                  <a:pt x="4328" y="9776"/>
                </a:cubicBezTo>
                <a:cubicBezTo>
                  <a:pt x="4894" y="9614"/>
                  <a:pt x="5461" y="9462"/>
                  <a:pt x="6028" y="9299"/>
                </a:cubicBezTo>
                <a:cubicBezTo>
                  <a:pt x="6935" y="9036"/>
                  <a:pt x="7843" y="8772"/>
                  <a:pt x="8750" y="8509"/>
                </a:cubicBezTo>
                <a:cubicBezTo>
                  <a:pt x="8768" y="8499"/>
                  <a:pt x="8787" y="8499"/>
                  <a:pt x="8806" y="8489"/>
                </a:cubicBezTo>
                <a:cubicBezTo>
                  <a:pt x="8825" y="8468"/>
                  <a:pt x="8863" y="8458"/>
                  <a:pt x="8901" y="8478"/>
                </a:cubicBezTo>
                <a:cubicBezTo>
                  <a:pt x="8939" y="8499"/>
                  <a:pt x="8882" y="8509"/>
                  <a:pt x="8863" y="8509"/>
                </a:cubicBezTo>
                <a:cubicBezTo>
                  <a:pt x="8844" y="8519"/>
                  <a:pt x="8825" y="8529"/>
                  <a:pt x="8806" y="8529"/>
                </a:cubicBezTo>
                <a:cubicBezTo>
                  <a:pt x="7672" y="8985"/>
                  <a:pt x="6539" y="9441"/>
                  <a:pt x="5405" y="9897"/>
                </a:cubicBezTo>
                <a:cubicBezTo>
                  <a:pt x="4384" y="10303"/>
                  <a:pt x="3402" y="10739"/>
                  <a:pt x="2513" y="11235"/>
                </a:cubicBezTo>
                <a:cubicBezTo>
                  <a:pt x="2438" y="11276"/>
                  <a:pt x="2362" y="11317"/>
                  <a:pt x="2362" y="11377"/>
                </a:cubicBezTo>
                <a:cubicBezTo>
                  <a:pt x="2362" y="11560"/>
                  <a:pt x="2362" y="11752"/>
                  <a:pt x="2362" y="11935"/>
                </a:cubicBezTo>
                <a:cubicBezTo>
                  <a:pt x="2362" y="11986"/>
                  <a:pt x="2381" y="12016"/>
                  <a:pt x="2494" y="12016"/>
                </a:cubicBezTo>
                <a:cubicBezTo>
                  <a:pt x="2778" y="12016"/>
                  <a:pt x="3061" y="12026"/>
                  <a:pt x="3345" y="11975"/>
                </a:cubicBezTo>
                <a:cubicBezTo>
                  <a:pt x="3704" y="11904"/>
                  <a:pt x="4025" y="11803"/>
                  <a:pt x="4346" y="11712"/>
                </a:cubicBezTo>
                <a:cubicBezTo>
                  <a:pt x="6728" y="11002"/>
                  <a:pt x="9090" y="10293"/>
                  <a:pt x="11471" y="9583"/>
                </a:cubicBezTo>
                <a:cubicBezTo>
                  <a:pt x="11565" y="9553"/>
                  <a:pt x="11641" y="9512"/>
                  <a:pt x="11830" y="9533"/>
                </a:cubicBezTo>
                <a:cubicBezTo>
                  <a:pt x="11717" y="9573"/>
                  <a:pt x="11622" y="9614"/>
                  <a:pt x="11528" y="9644"/>
                </a:cubicBezTo>
                <a:cubicBezTo>
                  <a:pt x="8863" y="10597"/>
                  <a:pt x="6217" y="11550"/>
                  <a:pt x="3666" y="12563"/>
                </a:cubicBezTo>
                <a:cubicBezTo>
                  <a:pt x="2476" y="13040"/>
                  <a:pt x="1361" y="13557"/>
                  <a:pt x="265" y="14094"/>
                </a:cubicBezTo>
                <a:cubicBezTo>
                  <a:pt x="132" y="14155"/>
                  <a:pt x="0" y="14215"/>
                  <a:pt x="0" y="14317"/>
                </a:cubicBezTo>
                <a:cubicBezTo>
                  <a:pt x="0" y="14509"/>
                  <a:pt x="0" y="14712"/>
                  <a:pt x="0" y="14905"/>
                </a:cubicBezTo>
                <a:cubicBezTo>
                  <a:pt x="0" y="14955"/>
                  <a:pt x="19" y="15006"/>
                  <a:pt x="151" y="15006"/>
                </a:cubicBezTo>
                <a:cubicBezTo>
                  <a:pt x="435" y="15006"/>
                  <a:pt x="718" y="15036"/>
                  <a:pt x="1002" y="14976"/>
                </a:cubicBezTo>
                <a:cubicBezTo>
                  <a:pt x="1852" y="14803"/>
                  <a:pt x="2646" y="14580"/>
                  <a:pt x="3439" y="14347"/>
                </a:cubicBezTo>
                <a:cubicBezTo>
                  <a:pt x="5329" y="13810"/>
                  <a:pt x="7219" y="13253"/>
                  <a:pt x="9109" y="12715"/>
                </a:cubicBezTo>
                <a:cubicBezTo>
                  <a:pt x="9184" y="12695"/>
                  <a:pt x="9260" y="12644"/>
                  <a:pt x="9392" y="12665"/>
                </a:cubicBezTo>
                <a:cubicBezTo>
                  <a:pt x="9335" y="12715"/>
                  <a:pt x="9241" y="12736"/>
                  <a:pt x="9184" y="12756"/>
                </a:cubicBezTo>
                <a:cubicBezTo>
                  <a:pt x="7956" y="13192"/>
                  <a:pt x="6709" y="13617"/>
                  <a:pt x="5537" y="14084"/>
                </a:cubicBezTo>
                <a:cubicBezTo>
                  <a:pt x="4724" y="14408"/>
                  <a:pt x="3912" y="14732"/>
                  <a:pt x="3288" y="15158"/>
                </a:cubicBezTo>
                <a:cubicBezTo>
                  <a:pt x="3194" y="15229"/>
                  <a:pt x="3080" y="15290"/>
                  <a:pt x="3080" y="15381"/>
                </a:cubicBezTo>
                <a:cubicBezTo>
                  <a:pt x="3080" y="15584"/>
                  <a:pt x="3080" y="15797"/>
                  <a:pt x="3080" y="15999"/>
                </a:cubicBezTo>
                <a:cubicBezTo>
                  <a:pt x="3080" y="16050"/>
                  <a:pt x="3080" y="16091"/>
                  <a:pt x="3194" y="16081"/>
                </a:cubicBezTo>
                <a:cubicBezTo>
                  <a:pt x="3534" y="16081"/>
                  <a:pt x="3855" y="16091"/>
                  <a:pt x="4195" y="16020"/>
                </a:cubicBezTo>
                <a:cubicBezTo>
                  <a:pt x="5783" y="15655"/>
                  <a:pt x="7294" y="15189"/>
                  <a:pt x="8844" y="14783"/>
                </a:cubicBezTo>
                <a:cubicBezTo>
                  <a:pt x="10602" y="14317"/>
                  <a:pt x="12359" y="13830"/>
                  <a:pt x="14135" y="13374"/>
                </a:cubicBezTo>
                <a:cubicBezTo>
                  <a:pt x="14211" y="13354"/>
                  <a:pt x="14268" y="13313"/>
                  <a:pt x="14381" y="13344"/>
                </a:cubicBezTo>
                <a:cubicBezTo>
                  <a:pt x="14343" y="13394"/>
                  <a:pt x="14249" y="13425"/>
                  <a:pt x="14173" y="13455"/>
                </a:cubicBezTo>
                <a:cubicBezTo>
                  <a:pt x="11452" y="14611"/>
                  <a:pt x="8825" y="15807"/>
                  <a:pt x="6293" y="17064"/>
                </a:cubicBezTo>
                <a:cubicBezTo>
                  <a:pt x="5783" y="17317"/>
                  <a:pt x="5254" y="17540"/>
                  <a:pt x="4838" y="17844"/>
                </a:cubicBezTo>
                <a:cubicBezTo>
                  <a:pt x="4724" y="17935"/>
                  <a:pt x="4573" y="18017"/>
                  <a:pt x="4554" y="18128"/>
                </a:cubicBezTo>
                <a:cubicBezTo>
                  <a:pt x="4535" y="18341"/>
                  <a:pt x="4554" y="18554"/>
                  <a:pt x="4554" y="18777"/>
                </a:cubicBezTo>
                <a:cubicBezTo>
                  <a:pt x="4554" y="18858"/>
                  <a:pt x="4630" y="18888"/>
                  <a:pt x="4781" y="18898"/>
                </a:cubicBezTo>
                <a:cubicBezTo>
                  <a:pt x="5537" y="18929"/>
                  <a:pt x="6274" y="18848"/>
                  <a:pt x="6992" y="18716"/>
                </a:cubicBezTo>
                <a:cubicBezTo>
                  <a:pt x="8031" y="18523"/>
                  <a:pt x="9052" y="18310"/>
                  <a:pt x="10072" y="18108"/>
                </a:cubicBezTo>
                <a:cubicBezTo>
                  <a:pt x="10885" y="17956"/>
                  <a:pt x="11717" y="17804"/>
                  <a:pt x="12567" y="17682"/>
                </a:cubicBezTo>
                <a:cubicBezTo>
                  <a:pt x="12586" y="17672"/>
                  <a:pt x="12605" y="17662"/>
                  <a:pt x="12624" y="17682"/>
                </a:cubicBezTo>
                <a:cubicBezTo>
                  <a:pt x="12605" y="17692"/>
                  <a:pt x="12605" y="17692"/>
                  <a:pt x="12586" y="17702"/>
                </a:cubicBezTo>
                <a:cubicBezTo>
                  <a:pt x="12548" y="17723"/>
                  <a:pt x="12510" y="17753"/>
                  <a:pt x="12454" y="17773"/>
                </a:cubicBezTo>
                <a:cubicBezTo>
                  <a:pt x="11206" y="18321"/>
                  <a:pt x="9978" y="18888"/>
                  <a:pt x="8768" y="19456"/>
                </a:cubicBezTo>
                <a:cubicBezTo>
                  <a:pt x="7843" y="19882"/>
                  <a:pt x="6935" y="20307"/>
                  <a:pt x="6161" y="20814"/>
                </a:cubicBezTo>
                <a:cubicBezTo>
                  <a:pt x="6085" y="20865"/>
                  <a:pt x="5991" y="20905"/>
                  <a:pt x="5991" y="20976"/>
                </a:cubicBezTo>
                <a:cubicBezTo>
                  <a:pt x="5991" y="21128"/>
                  <a:pt x="5991" y="21280"/>
                  <a:pt x="5991" y="21432"/>
                </a:cubicBezTo>
                <a:cubicBezTo>
                  <a:pt x="5991" y="21463"/>
                  <a:pt x="5972" y="21513"/>
                  <a:pt x="6066" y="21513"/>
                </a:cubicBezTo>
                <a:cubicBezTo>
                  <a:pt x="6274" y="21513"/>
                  <a:pt x="6482" y="21554"/>
                  <a:pt x="6652" y="21483"/>
                </a:cubicBezTo>
                <a:cubicBezTo>
                  <a:pt x="6954" y="21361"/>
                  <a:pt x="7238" y="21240"/>
                  <a:pt x="7521" y="21098"/>
                </a:cubicBezTo>
                <a:cubicBezTo>
                  <a:pt x="9071" y="20328"/>
                  <a:pt x="10696" y="19598"/>
                  <a:pt x="12302" y="18868"/>
                </a:cubicBezTo>
                <a:cubicBezTo>
                  <a:pt x="13096" y="18513"/>
                  <a:pt x="13890" y="18179"/>
                  <a:pt x="14627" y="17783"/>
                </a:cubicBezTo>
                <a:cubicBezTo>
                  <a:pt x="14891" y="17641"/>
                  <a:pt x="15080" y="17489"/>
                  <a:pt x="15024" y="17266"/>
                </a:cubicBezTo>
                <a:cubicBezTo>
                  <a:pt x="14986" y="17135"/>
                  <a:pt x="15024" y="17003"/>
                  <a:pt x="15024" y="16861"/>
                </a:cubicBezTo>
                <a:cubicBezTo>
                  <a:pt x="15024" y="16679"/>
                  <a:pt x="14948" y="16638"/>
                  <a:pt x="14608" y="16628"/>
                </a:cubicBezTo>
                <a:cubicBezTo>
                  <a:pt x="13965" y="16618"/>
                  <a:pt x="13342" y="16699"/>
                  <a:pt x="12718" y="16790"/>
                </a:cubicBezTo>
                <a:cubicBezTo>
                  <a:pt x="10923" y="17054"/>
                  <a:pt x="9184" y="17388"/>
                  <a:pt x="7465" y="17753"/>
                </a:cubicBezTo>
                <a:cubicBezTo>
                  <a:pt x="7219" y="17804"/>
                  <a:pt x="6973" y="17875"/>
                  <a:pt x="6690" y="17885"/>
                </a:cubicBezTo>
                <a:cubicBezTo>
                  <a:pt x="6690" y="17895"/>
                  <a:pt x="6671" y="17895"/>
                  <a:pt x="6671" y="17905"/>
                </a:cubicBezTo>
                <a:cubicBezTo>
                  <a:pt x="6633" y="17885"/>
                  <a:pt x="6671" y="17885"/>
                  <a:pt x="6690" y="17885"/>
                </a:cubicBezTo>
                <a:cubicBezTo>
                  <a:pt x="6709" y="17864"/>
                  <a:pt x="6728" y="17854"/>
                  <a:pt x="6746" y="17844"/>
                </a:cubicBezTo>
                <a:cubicBezTo>
                  <a:pt x="8050" y="17195"/>
                  <a:pt x="9392" y="16567"/>
                  <a:pt x="10753" y="15949"/>
                </a:cubicBezTo>
                <a:cubicBezTo>
                  <a:pt x="13134" y="14864"/>
                  <a:pt x="15591" y="13830"/>
                  <a:pt x="18028" y="12776"/>
                </a:cubicBezTo>
                <a:cubicBezTo>
                  <a:pt x="18236" y="12685"/>
                  <a:pt x="18425" y="12594"/>
                  <a:pt x="18576" y="12482"/>
                </a:cubicBezTo>
                <a:cubicBezTo>
                  <a:pt x="18633" y="12442"/>
                  <a:pt x="18671" y="12391"/>
                  <a:pt x="18671" y="12340"/>
                </a:cubicBezTo>
                <a:cubicBezTo>
                  <a:pt x="18671" y="12138"/>
                  <a:pt x="18671" y="11925"/>
                  <a:pt x="18671" y="11722"/>
                </a:cubicBezTo>
                <a:cubicBezTo>
                  <a:pt x="18671" y="11641"/>
                  <a:pt x="18614" y="11611"/>
                  <a:pt x="18463" y="11600"/>
                </a:cubicBezTo>
                <a:cubicBezTo>
                  <a:pt x="18047" y="11590"/>
                  <a:pt x="17650" y="11631"/>
                  <a:pt x="17272" y="11712"/>
                </a:cubicBezTo>
                <a:cubicBezTo>
                  <a:pt x="15402" y="12097"/>
                  <a:pt x="13606" y="12573"/>
                  <a:pt x="11811" y="13050"/>
                </a:cubicBezTo>
                <a:cubicBezTo>
                  <a:pt x="10753" y="13334"/>
                  <a:pt x="9694" y="13628"/>
                  <a:pt x="8655" y="13911"/>
                </a:cubicBezTo>
                <a:cubicBezTo>
                  <a:pt x="8636" y="13922"/>
                  <a:pt x="8617" y="13922"/>
                  <a:pt x="8580" y="13932"/>
                </a:cubicBezTo>
                <a:cubicBezTo>
                  <a:pt x="8561" y="13952"/>
                  <a:pt x="8523" y="13962"/>
                  <a:pt x="8485" y="13942"/>
                </a:cubicBezTo>
                <a:cubicBezTo>
                  <a:pt x="8504" y="13932"/>
                  <a:pt x="8523" y="13922"/>
                  <a:pt x="8561" y="13911"/>
                </a:cubicBezTo>
                <a:cubicBezTo>
                  <a:pt x="8580" y="13901"/>
                  <a:pt x="8598" y="13891"/>
                  <a:pt x="8617" y="13891"/>
                </a:cubicBezTo>
                <a:cubicBezTo>
                  <a:pt x="8712" y="13861"/>
                  <a:pt x="8787" y="13820"/>
                  <a:pt x="8882" y="13790"/>
                </a:cubicBezTo>
                <a:cubicBezTo>
                  <a:pt x="12283" y="12604"/>
                  <a:pt x="15704" y="11418"/>
                  <a:pt x="19181" y="10293"/>
                </a:cubicBezTo>
                <a:cubicBezTo>
                  <a:pt x="19880" y="10070"/>
                  <a:pt x="20561" y="9837"/>
                  <a:pt x="21241" y="9604"/>
                </a:cubicBezTo>
                <a:cubicBezTo>
                  <a:pt x="21392" y="9553"/>
                  <a:pt x="21581" y="9512"/>
                  <a:pt x="21581" y="9391"/>
                </a:cubicBezTo>
                <a:cubicBezTo>
                  <a:pt x="21581" y="9188"/>
                  <a:pt x="21581" y="8975"/>
                  <a:pt x="21581" y="8772"/>
                </a:cubicBezTo>
                <a:cubicBezTo>
                  <a:pt x="21506" y="8722"/>
                  <a:pt x="21449" y="8701"/>
                  <a:pt x="21317" y="8691"/>
                </a:cubicBezTo>
                <a:close/>
                <a:moveTo>
                  <a:pt x="15383" y="3917"/>
                </a:moveTo>
                <a:cubicBezTo>
                  <a:pt x="15383" y="3917"/>
                  <a:pt x="15383" y="3917"/>
                  <a:pt x="15383" y="3917"/>
                </a:cubicBezTo>
                <a:cubicBezTo>
                  <a:pt x="15402" y="3927"/>
                  <a:pt x="15383" y="3927"/>
                  <a:pt x="15383" y="3927"/>
                </a:cubicBezTo>
                <a:cubicBezTo>
                  <a:pt x="15364" y="3927"/>
                  <a:pt x="15364" y="3927"/>
                  <a:pt x="15383" y="3917"/>
                </a:cubicBezTo>
                <a:cubicBezTo>
                  <a:pt x="15364" y="3917"/>
                  <a:pt x="15364" y="3917"/>
                  <a:pt x="15383" y="3917"/>
                </a:cubicBezTo>
                <a:close/>
                <a:moveTo>
                  <a:pt x="6255" y="7566"/>
                </a:moveTo>
                <a:lnTo>
                  <a:pt x="6255" y="7566"/>
                </a:lnTo>
                <a:lnTo>
                  <a:pt x="6274" y="7566"/>
                </a:lnTo>
                <a:lnTo>
                  <a:pt x="6255" y="7566"/>
                </a:lnTo>
                <a:close/>
                <a:moveTo>
                  <a:pt x="7351" y="8063"/>
                </a:moveTo>
                <a:cubicBezTo>
                  <a:pt x="7351" y="8053"/>
                  <a:pt x="7332" y="8053"/>
                  <a:pt x="7351" y="8063"/>
                </a:cubicBezTo>
                <a:cubicBezTo>
                  <a:pt x="7351" y="8053"/>
                  <a:pt x="7351" y="8053"/>
                  <a:pt x="7351" y="8053"/>
                </a:cubicBezTo>
                <a:cubicBezTo>
                  <a:pt x="7351" y="8043"/>
                  <a:pt x="7370" y="8053"/>
                  <a:pt x="7351" y="8063"/>
                </a:cubicBezTo>
                <a:cubicBezTo>
                  <a:pt x="7370" y="8053"/>
                  <a:pt x="7351" y="8053"/>
                  <a:pt x="7351" y="8063"/>
                </a:cubicBezTo>
                <a:close/>
                <a:moveTo>
                  <a:pt x="12019" y="9431"/>
                </a:moveTo>
                <a:cubicBezTo>
                  <a:pt x="12038" y="9421"/>
                  <a:pt x="12057" y="9421"/>
                  <a:pt x="12094" y="9411"/>
                </a:cubicBezTo>
                <a:cubicBezTo>
                  <a:pt x="12113" y="9401"/>
                  <a:pt x="12132" y="9391"/>
                  <a:pt x="12151" y="9391"/>
                </a:cubicBezTo>
                <a:cubicBezTo>
                  <a:pt x="12151" y="9401"/>
                  <a:pt x="12170" y="9401"/>
                  <a:pt x="12170" y="9411"/>
                </a:cubicBezTo>
                <a:cubicBezTo>
                  <a:pt x="12151" y="9411"/>
                  <a:pt x="12113" y="9411"/>
                  <a:pt x="12094" y="9421"/>
                </a:cubicBezTo>
                <a:cubicBezTo>
                  <a:pt x="12094" y="9441"/>
                  <a:pt x="12076" y="9452"/>
                  <a:pt x="12038" y="9452"/>
                </a:cubicBezTo>
                <a:cubicBezTo>
                  <a:pt x="12000" y="9462"/>
                  <a:pt x="11981" y="9482"/>
                  <a:pt x="11943" y="9492"/>
                </a:cubicBezTo>
                <a:cubicBezTo>
                  <a:pt x="11924" y="9502"/>
                  <a:pt x="11887" y="9502"/>
                  <a:pt x="11849" y="9512"/>
                </a:cubicBezTo>
                <a:cubicBezTo>
                  <a:pt x="11849" y="9441"/>
                  <a:pt x="11943" y="9441"/>
                  <a:pt x="12019" y="9431"/>
                </a:cubicBezTo>
                <a:close/>
                <a:moveTo>
                  <a:pt x="14400" y="13323"/>
                </a:moveTo>
                <a:cubicBezTo>
                  <a:pt x="14419" y="13323"/>
                  <a:pt x="14419" y="13334"/>
                  <a:pt x="14400" y="13323"/>
                </a:cubicBezTo>
                <a:cubicBezTo>
                  <a:pt x="14419" y="13334"/>
                  <a:pt x="14400" y="13334"/>
                  <a:pt x="14400" y="13334"/>
                </a:cubicBezTo>
                <a:cubicBezTo>
                  <a:pt x="14400" y="13334"/>
                  <a:pt x="14400" y="13334"/>
                  <a:pt x="14400" y="13323"/>
                </a:cubicBezTo>
                <a:cubicBezTo>
                  <a:pt x="14400" y="13323"/>
                  <a:pt x="14400" y="13323"/>
                  <a:pt x="14400" y="13323"/>
                </a:cubicBezTo>
                <a:close/>
                <a:moveTo>
                  <a:pt x="9487" y="12634"/>
                </a:moveTo>
                <a:cubicBezTo>
                  <a:pt x="9468" y="12634"/>
                  <a:pt x="9430" y="12644"/>
                  <a:pt x="9430" y="12644"/>
                </a:cubicBezTo>
                <a:cubicBezTo>
                  <a:pt x="9411" y="12624"/>
                  <a:pt x="9449" y="12624"/>
                  <a:pt x="9468" y="12624"/>
                </a:cubicBezTo>
                <a:cubicBezTo>
                  <a:pt x="9487" y="12604"/>
                  <a:pt x="9524" y="12594"/>
                  <a:pt x="9562" y="12614"/>
                </a:cubicBezTo>
                <a:cubicBezTo>
                  <a:pt x="9524" y="12624"/>
                  <a:pt x="9506" y="12624"/>
                  <a:pt x="9487" y="12634"/>
                </a:cubicBezTo>
                <a:close/>
              </a:path>
            </a:pathLst>
          </a:custGeom>
          <a:solidFill>
            <a:schemeClr val="accent6">
              <a:lumMod val="60000"/>
              <a:lumOff val="40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7"/>
          <p:cNvSpPr/>
          <p:nvPr/>
        </p:nvSpPr>
        <p:spPr>
          <a:xfrm>
            <a:off x="5301009" y="1504664"/>
            <a:ext cx="5316986" cy="4338940"/>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1621754" y="1576142"/>
            <a:ext cx="5185675" cy="4188362"/>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rgbClr val="09427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9"/>
          <p:cNvSpPr/>
          <p:nvPr/>
        </p:nvSpPr>
        <p:spPr>
          <a:xfrm>
            <a:off x="3441592" y="2219016"/>
            <a:ext cx="1866621" cy="3471107"/>
          </a:xfrm>
          <a:custGeom>
            <a:avLst/>
            <a:gdLst/>
            <a:ahLst/>
            <a:cxnLst/>
            <a:rect l="l" t="t" r="r" b="b"/>
            <a:pathLst>
              <a:path w="21581" h="21525" extrusionOk="0">
                <a:moveTo>
                  <a:pt x="21317" y="8691"/>
                </a:moveTo>
                <a:cubicBezTo>
                  <a:pt x="20882" y="8671"/>
                  <a:pt x="20485" y="8722"/>
                  <a:pt x="20107" y="8823"/>
                </a:cubicBezTo>
                <a:cubicBezTo>
                  <a:pt x="15798" y="9948"/>
                  <a:pt x="11490" y="11083"/>
                  <a:pt x="7294" y="12350"/>
                </a:cubicBezTo>
                <a:cubicBezTo>
                  <a:pt x="6463" y="12604"/>
                  <a:pt x="5594" y="12837"/>
                  <a:pt x="4762" y="13080"/>
                </a:cubicBezTo>
                <a:cubicBezTo>
                  <a:pt x="4743" y="13101"/>
                  <a:pt x="4706" y="13111"/>
                  <a:pt x="4668" y="13090"/>
                </a:cubicBezTo>
                <a:cubicBezTo>
                  <a:pt x="4687" y="13080"/>
                  <a:pt x="4706" y="13070"/>
                  <a:pt x="4743" y="13060"/>
                </a:cubicBezTo>
                <a:cubicBezTo>
                  <a:pt x="4819" y="13030"/>
                  <a:pt x="4894" y="12989"/>
                  <a:pt x="4970" y="12959"/>
                </a:cubicBezTo>
                <a:cubicBezTo>
                  <a:pt x="6482" y="12361"/>
                  <a:pt x="8032" y="11803"/>
                  <a:pt x="9581" y="11246"/>
                </a:cubicBezTo>
                <a:cubicBezTo>
                  <a:pt x="12775" y="10100"/>
                  <a:pt x="16006" y="8975"/>
                  <a:pt x="19162" y="7789"/>
                </a:cubicBezTo>
                <a:cubicBezTo>
                  <a:pt x="19597" y="7627"/>
                  <a:pt x="20050" y="7465"/>
                  <a:pt x="20428" y="7262"/>
                </a:cubicBezTo>
                <a:cubicBezTo>
                  <a:pt x="20523" y="7211"/>
                  <a:pt x="20598" y="7171"/>
                  <a:pt x="20598" y="7090"/>
                </a:cubicBezTo>
                <a:cubicBezTo>
                  <a:pt x="20598" y="6907"/>
                  <a:pt x="20598" y="6715"/>
                  <a:pt x="20598" y="6532"/>
                </a:cubicBezTo>
                <a:cubicBezTo>
                  <a:pt x="20598" y="6472"/>
                  <a:pt x="20580" y="6441"/>
                  <a:pt x="20447" y="6441"/>
                </a:cubicBezTo>
                <a:cubicBezTo>
                  <a:pt x="20145" y="6441"/>
                  <a:pt x="19824" y="6441"/>
                  <a:pt x="19521" y="6492"/>
                </a:cubicBezTo>
                <a:cubicBezTo>
                  <a:pt x="18331" y="6705"/>
                  <a:pt x="17197" y="6988"/>
                  <a:pt x="16101" y="7293"/>
                </a:cubicBezTo>
                <a:cubicBezTo>
                  <a:pt x="13852" y="7911"/>
                  <a:pt x="11679" y="8610"/>
                  <a:pt x="9449" y="9259"/>
                </a:cubicBezTo>
                <a:cubicBezTo>
                  <a:pt x="9373" y="9279"/>
                  <a:pt x="9279" y="9330"/>
                  <a:pt x="9165" y="9299"/>
                </a:cubicBezTo>
                <a:cubicBezTo>
                  <a:pt x="9260" y="9259"/>
                  <a:pt x="9354" y="9229"/>
                  <a:pt x="9449" y="9188"/>
                </a:cubicBezTo>
                <a:cubicBezTo>
                  <a:pt x="13077" y="7799"/>
                  <a:pt x="16819" y="6502"/>
                  <a:pt x="20580" y="5225"/>
                </a:cubicBezTo>
                <a:cubicBezTo>
                  <a:pt x="20882" y="5123"/>
                  <a:pt x="21298" y="5052"/>
                  <a:pt x="21449" y="4911"/>
                </a:cubicBezTo>
                <a:cubicBezTo>
                  <a:pt x="21600" y="4759"/>
                  <a:pt x="21487" y="4525"/>
                  <a:pt x="21506" y="4333"/>
                </a:cubicBezTo>
                <a:cubicBezTo>
                  <a:pt x="21506" y="4323"/>
                  <a:pt x="21506" y="4302"/>
                  <a:pt x="21506" y="4292"/>
                </a:cubicBezTo>
                <a:cubicBezTo>
                  <a:pt x="21524" y="4231"/>
                  <a:pt x="21449" y="4211"/>
                  <a:pt x="21354" y="4211"/>
                </a:cubicBezTo>
                <a:cubicBezTo>
                  <a:pt x="20995" y="4201"/>
                  <a:pt x="20674" y="4221"/>
                  <a:pt x="20353" y="4313"/>
                </a:cubicBezTo>
                <a:cubicBezTo>
                  <a:pt x="17008" y="5225"/>
                  <a:pt x="13682" y="6178"/>
                  <a:pt x="10394" y="7151"/>
                </a:cubicBezTo>
                <a:cubicBezTo>
                  <a:pt x="9468" y="7424"/>
                  <a:pt x="8542" y="7698"/>
                  <a:pt x="7616" y="7982"/>
                </a:cubicBezTo>
                <a:cubicBezTo>
                  <a:pt x="7578" y="7992"/>
                  <a:pt x="7540" y="8002"/>
                  <a:pt x="7521" y="8012"/>
                </a:cubicBezTo>
                <a:cubicBezTo>
                  <a:pt x="7502" y="8012"/>
                  <a:pt x="7483" y="8022"/>
                  <a:pt x="7465" y="8022"/>
                </a:cubicBezTo>
                <a:cubicBezTo>
                  <a:pt x="7483" y="8012"/>
                  <a:pt x="7483" y="8002"/>
                  <a:pt x="7502" y="7992"/>
                </a:cubicBezTo>
                <a:cubicBezTo>
                  <a:pt x="7540" y="7982"/>
                  <a:pt x="7559" y="7972"/>
                  <a:pt x="7597" y="7951"/>
                </a:cubicBezTo>
                <a:cubicBezTo>
                  <a:pt x="7635" y="7931"/>
                  <a:pt x="7654" y="7921"/>
                  <a:pt x="7691" y="7901"/>
                </a:cubicBezTo>
                <a:cubicBezTo>
                  <a:pt x="10866" y="6694"/>
                  <a:pt x="14117" y="5549"/>
                  <a:pt x="17405" y="4444"/>
                </a:cubicBezTo>
                <a:cubicBezTo>
                  <a:pt x="17707" y="4343"/>
                  <a:pt x="18009" y="4221"/>
                  <a:pt x="18293" y="4100"/>
                </a:cubicBezTo>
                <a:cubicBezTo>
                  <a:pt x="18369" y="4069"/>
                  <a:pt x="18444" y="4029"/>
                  <a:pt x="18444" y="3968"/>
                </a:cubicBezTo>
                <a:cubicBezTo>
                  <a:pt x="18444" y="3765"/>
                  <a:pt x="18444" y="3562"/>
                  <a:pt x="18444" y="3370"/>
                </a:cubicBezTo>
                <a:cubicBezTo>
                  <a:pt x="18444" y="3319"/>
                  <a:pt x="18425" y="3289"/>
                  <a:pt x="18312" y="3289"/>
                </a:cubicBezTo>
                <a:cubicBezTo>
                  <a:pt x="17972" y="3289"/>
                  <a:pt x="17650" y="3289"/>
                  <a:pt x="17329" y="3380"/>
                </a:cubicBezTo>
                <a:cubicBezTo>
                  <a:pt x="16876" y="3522"/>
                  <a:pt x="16422" y="3633"/>
                  <a:pt x="15950" y="3765"/>
                </a:cubicBezTo>
                <a:cubicBezTo>
                  <a:pt x="15931" y="3775"/>
                  <a:pt x="15912" y="3775"/>
                  <a:pt x="15874" y="3785"/>
                </a:cubicBezTo>
                <a:cubicBezTo>
                  <a:pt x="15836" y="3796"/>
                  <a:pt x="15798" y="3806"/>
                  <a:pt x="15761" y="3816"/>
                </a:cubicBezTo>
                <a:cubicBezTo>
                  <a:pt x="15723" y="3826"/>
                  <a:pt x="15685" y="3836"/>
                  <a:pt x="15647" y="3846"/>
                </a:cubicBezTo>
                <a:cubicBezTo>
                  <a:pt x="15628" y="3867"/>
                  <a:pt x="15591" y="3877"/>
                  <a:pt x="15534" y="3877"/>
                </a:cubicBezTo>
                <a:cubicBezTo>
                  <a:pt x="15534" y="3887"/>
                  <a:pt x="15515" y="3897"/>
                  <a:pt x="15477" y="3887"/>
                </a:cubicBezTo>
                <a:cubicBezTo>
                  <a:pt x="15496" y="3877"/>
                  <a:pt x="15496" y="3877"/>
                  <a:pt x="15515" y="3867"/>
                </a:cubicBezTo>
                <a:cubicBezTo>
                  <a:pt x="15534" y="3846"/>
                  <a:pt x="15572" y="3836"/>
                  <a:pt x="15609" y="3836"/>
                </a:cubicBezTo>
                <a:cubicBezTo>
                  <a:pt x="15647" y="3826"/>
                  <a:pt x="15666" y="3816"/>
                  <a:pt x="15704" y="3806"/>
                </a:cubicBezTo>
                <a:cubicBezTo>
                  <a:pt x="15742" y="3796"/>
                  <a:pt x="15780" y="3785"/>
                  <a:pt x="15798" y="3775"/>
                </a:cubicBezTo>
                <a:cubicBezTo>
                  <a:pt x="15817" y="3765"/>
                  <a:pt x="15836" y="3765"/>
                  <a:pt x="15855" y="3755"/>
                </a:cubicBezTo>
                <a:cubicBezTo>
                  <a:pt x="16139" y="3664"/>
                  <a:pt x="16422" y="3573"/>
                  <a:pt x="16687" y="3471"/>
                </a:cubicBezTo>
                <a:cubicBezTo>
                  <a:pt x="17556" y="3177"/>
                  <a:pt x="18482" y="2924"/>
                  <a:pt x="19370" y="2650"/>
                </a:cubicBezTo>
                <a:cubicBezTo>
                  <a:pt x="19483" y="2620"/>
                  <a:pt x="19597" y="2589"/>
                  <a:pt x="19597" y="2498"/>
                </a:cubicBezTo>
                <a:cubicBezTo>
                  <a:pt x="19597" y="2316"/>
                  <a:pt x="19597" y="2133"/>
                  <a:pt x="19597" y="1951"/>
                </a:cubicBezTo>
                <a:cubicBezTo>
                  <a:pt x="19597" y="1910"/>
                  <a:pt x="19597" y="1860"/>
                  <a:pt x="19502" y="1870"/>
                </a:cubicBezTo>
                <a:cubicBezTo>
                  <a:pt x="19276" y="1880"/>
                  <a:pt x="19030" y="1829"/>
                  <a:pt x="18803" y="1900"/>
                </a:cubicBezTo>
                <a:cubicBezTo>
                  <a:pt x="17953" y="2164"/>
                  <a:pt x="17083" y="2427"/>
                  <a:pt x="16214" y="2681"/>
                </a:cubicBezTo>
                <a:cubicBezTo>
                  <a:pt x="15420" y="2924"/>
                  <a:pt x="14627" y="3177"/>
                  <a:pt x="13814" y="3390"/>
                </a:cubicBezTo>
                <a:cubicBezTo>
                  <a:pt x="13795" y="3400"/>
                  <a:pt x="13757" y="3400"/>
                  <a:pt x="13739" y="3410"/>
                </a:cubicBezTo>
                <a:cubicBezTo>
                  <a:pt x="13720" y="3431"/>
                  <a:pt x="13682" y="3441"/>
                  <a:pt x="13663" y="3431"/>
                </a:cubicBezTo>
                <a:cubicBezTo>
                  <a:pt x="13644" y="3410"/>
                  <a:pt x="13701" y="3410"/>
                  <a:pt x="13720" y="3410"/>
                </a:cubicBezTo>
                <a:cubicBezTo>
                  <a:pt x="13739" y="3400"/>
                  <a:pt x="13757" y="3390"/>
                  <a:pt x="13776" y="3380"/>
                </a:cubicBezTo>
                <a:cubicBezTo>
                  <a:pt x="13852" y="3350"/>
                  <a:pt x="13946" y="3309"/>
                  <a:pt x="14022" y="3279"/>
                </a:cubicBezTo>
                <a:cubicBezTo>
                  <a:pt x="16214" y="2468"/>
                  <a:pt x="18501" y="1728"/>
                  <a:pt x="20712" y="937"/>
                </a:cubicBezTo>
                <a:cubicBezTo>
                  <a:pt x="21184" y="765"/>
                  <a:pt x="21468" y="593"/>
                  <a:pt x="21392" y="268"/>
                </a:cubicBezTo>
                <a:cubicBezTo>
                  <a:pt x="21335" y="5"/>
                  <a:pt x="21241" y="-46"/>
                  <a:pt x="20750" y="35"/>
                </a:cubicBezTo>
                <a:cubicBezTo>
                  <a:pt x="20655" y="55"/>
                  <a:pt x="20561" y="76"/>
                  <a:pt x="20447" y="106"/>
                </a:cubicBezTo>
                <a:cubicBezTo>
                  <a:pt x="19937" y="228"/>
                  <a:pt x="19483" y="390"/>
                  <a:pt x="18992" y="532"/>
                </a:cubicBezTo>
                <a:cubicBezTo>
                  <a:pt x="17159" y="1069"/>
                  <a:pt x="15307" y="1576"/>
                  <a:pt x="13493" y="2133"/>
                </a:cubicBezTo>
                <a:cubicBezTo>
                  <a:pt x="12038" y="2579"/>
                  <a:pt x="10564" y="3035"/>
                  <a:pt x="9109" y="3471"/>
                </a:cubicBezTo>
                <a:cubicBezTo>
                  <a:pt x="8655" y="3603"/>
                  <a:pt x="8428" y="3765"/>
                  <a:pt x="8504" y="4049"/>
                </a:cubicBezTo>
                <a:cubicBezTo>
                  <a:pt x="8542" y="4231"/>
                  <a:pt x="8731" y="4292"/>
                  <a:pt x="9033" y="4201"/>
                </a:cubicBezTo>
                <a:cubicBezTo>
                  <a:pt x="9109" y="4181"/>
                  <a:pt x="9184" y="4150"/>
                  <a:pt x="9260" y="4120"/>
                </a:cubicBezTo>
                <a:cubicBezTo>
                  <a:pt x="9789" y="3937"/>
                  <a:pt x="10337" y="3775"/>
                  <a:pt x="10904" y="3633"/>
                </a:cubicBezTo>
                <a:cubicBezTo>
                  <a:pt x="10923" y="3623"/>
                  <a:pt x="10942" y="3623"/>
                  <a:pt x="10980" y="3613"/>
                </a:cubicBezTo>
                <a:cubicBezTo>
                  <a:pt x="10998" y="3593"/>
                  <a:pt x="11036" y="3583"/>
                  <a:pt x="11074" y="3603"/>
                </a:cubicBezTo>
                <a:cubicBezTo>
                  <a:pt x="11055" y="3613"/>
                  <a:pt x="11036" y="3623"/>
                  <a:pt x="11017" y="3633"/>
                </a:cubicBezTo>
                <a:cubicBezTo>
                  <a:pt x="10998" y="3644"/>
                  <a:pt x="10980" y="3654"/>
                  <a:pt x="10961" y="3654"/>
                </a:cubicBezTo>
                <a:cubicBezTo>
                  <a:pt x="10885" y="3694"/>
                  <a:pt x="10791" y="3725"/>
                  <a:pt x="10715" y="3765"/>
                </a:cubicBezTo>
                <a:cubicBezTo>
                  <a:pt x="9827" y="4150"/>
                  <a:pt x="8863" y="4495"/>
                  <a:pt x="8031" y="4921"/>
                </a:cubicBezTo>
                <a:cubicBezTo>
                  <a:pt x="7672" y="5103"/>
                  <a:pt x="7446" y="5296"/>
                  <a:pt x="7521" y="5569"/>
                </a:cubicBezTo>
                <a:cubicBezTo>
                  <a:pt x="7559" y="5661"/>
                  <a:pt x="7465" y="5721"/>
                  <a:pt x="7332" y="5772"/>
                </a:cubicBezTo>
                <a:cubicBezTo>
                  <a:pt x="6746" y="5995"/>
                  <a:pt x="6180" y="6228"/>
                  <a:pt x="5613" y="6451"/>
                </a:cubicBezTo>
                <a:cubicBezTo>
                  <a:pt x="5065" y="6664"/>
                  <a:pt x="4498" y="6867"/>
                  <a:pt x="4044" y="7140"/>
                </a:cubicBezTo>
                <a:cubicBezTo>
                  <a:pt x="3950" y="7191"/>
                  <a:pt x="3836" y="7242"/>
                  <a:pt x="3836" y="7333"/>
                </a:cubicBezTo>
                <a:cubicBezTo>
                  <a:pt x="3836" y="7516"/>
                  <a:pt x="3836" y="7708"/>
                  <a:pt x="3836" y="7891"/>
                </a:cubicBezTo>
                <a:cubicBezTo>
                  <a:pt x="3836" y="7941"/>
                  <a:pt x="3855" y="7982"/>
                  <a:pt x="3969" y="7982"/>
                </a:cubicBezTo>
                <a:cubicBezTo>
                  <a:pt x="4271" y="7982"/>
                  <a:pt x="4592" y="8022"/>
                  <a:pt x="4894" y="7931"/>
                </a:cubicBezTo>
                <a:cubicBezTo>
                  <a:pt x="5310" y="7820"/>
                  <a:pt x="5726" y="7708"/>
                  <a:pt x="6142" y="7597"/>
                </a:cubicBezTo>
                <a:cubicBezTo>
                  <a:pt x="6161" y="7597"/>
                  <a:pt x="6180" y="7586"/>
                  <a:pt x="6198" y="7586"/>
                </a:cubicBezTo>
                <a:cubicBezTo>
                  <a:pt x="6180" y="7597"/>
                  <a:pt x="6180" y="7607"/>
                  <a:pt x="6161" y="7617"/>
                </a:cubicBezTo>
                <a:cubicBezTo>
                  <a:pt x="6085" y="7657"/>
                  <a:pt x="6009" y="7688"/>
                  <a:pt x="5915" y="7728"/>
                </a:cubicBezTo>
                <a:cubicBezTo>
                  <a:pt x="5008" y="8134"/>
                  <a:pt x="4044" y="8509"/>
                  <a:pt x="3250" y="8975"/>
                </a:cubicBezTo>
                <a:cubicBezTo>
                  <a:pt x="3137" y="9036"/>
                  <a:pt x="3005" y="9097"/>
                  <a:pt x="3005" y="9188"/>
                </a:cubicBezTo>
                <a:cubicBezTo>
                  <a:pt x="2986" y="9391"/>
                  <a:pt x="3005" y="9593"/>
                  <a:pt x="3005" y="9786"/>
                </a:cubicBezTo>
                <a:cubicBezTo>
                  <a:pt x="3005" y="9837"/>
                  <a:pt x="3024" y="9867"/>
                  <a:pt x="3137" y="9867"/>
                </a:cubicBezTo>
                <a:cubicBezTo>
                  <a:pt x="3553" y="9867"/>
                  <a:pt x="3950" y="9887"/>
                  <a:pt x="4328" y="9776"/>
                </a:cubicBezTo>
                <a:cubicBezTo>
                  <a:pt x="4894" y="9614"/>
                  <a:pt x="5461" y="9462"/>
                  <a:pt x="6028" y="9299"/>
                </a:cubicBezTo>
                <a:cubicBezTo>
                  <a:pt x="6935" y="9036"/>
                  <a:pt x="7843" y="8772"/>
                  <a:pt x="8750" y="8509"/>
                </a:cubicBezTo>
                <a:cubicBezTo>
                  <a:pt x="8768" y="8499"/>
                  <a:pt x="8787" y="8499"/>
                  <a:pt x="8806" y="8489"/>
                </a:cubicBezTo>
                <a:cubicBezTo>
                  <a:pt x="8825" y="8468"/>
                  <a:pt x="8863" y="8458"/>
                  <a:pt x="8901" y="8478"/>
                </a:cubicBezTo>
                <a:cubicBezTo>
                  <a:pt x="8939" y="8499"/>
                  <a:pt x="8882" y="8509"/>
                  <a:pt x="8863" y="8509"/>
                </a:cubicBezTo>
                <a:cubicBezTo>
                  <a:pt x="8844" y="8519"/>
                  <a:pt x="8825" y="8529"/>
                  <a:pt x="8806" y="8529"/>
                </a:cubicBezTo>
                <a:cubicBezTo>
                  <a:pt x="7672" y="8985"/>
                  <a:pt x="6539" y="9441"/>
                  <a:pt x="5405" y="9897"/>
                </a:cubicBezTo>
                <a:cubicBezTo>
                  <a:pt x="4384" y="10303"/>
                  <a:pt x="3402" y="10739"/>
                  <a:pt x="2513" y="11235"/>
                </a:cubicBezTo>
                <a:cubicBezTo>
                  <a:pt x="2438" y="11276"/>
                  <a:pt x="2362" y="11317"/>
                  <a:pt x="2362" y="11377"/>
                </a:cubicBezTo>
                <a:cubicBezTo>
                  <a:pt x="2362" y="11560"/>
                  <a:pt x="2362" y="11752"/>
                  <a:pt x="2362" y="11935"/>
                </a:cubicBezTo>
                <a:cubicBezTo>
                  <a:pt x="2362" y="11986"/>
                  <a:pt x="2381" y="12016"/>
                  <a:pt x="2494" y="12016"/>
                </a:cubicBezTo>
                <a:cubicBezTo>
                  <a:pt x="2778" y="12016"/>
                  <a:pt x="3061" y="12026"/>
                  <a:pt x="3345" y="11975"/>
                </a:cubicBezTo>
                <a:cubicBezTo>
                  <a:pt x="3704" y="11904"/>
                  <a:pt x="4025" y="11803"/>
                  <a:pt x="4346" y="11712"/>
                </a:cubicBezTo>
                <a:cubicBezTo>
                  <a:pt x="6728" y="11002"/>
                  <a:pt x="9090" y="10293"/>
                  <a:pt x="11471" y="9583"/>
                </a:cubicBezTo>
                <a:cubicBezTo>
                  <a:pt x="11565" y="9553"/>
                  <a:pt x="11641" y="9512"/>
                  <a:pt x="11830" y="9533"/>
                </a:cubicBezTo>
                <a:cubicBezTo>
                  <a:pt x="11717" y="9573"/>
                  <a:pt x="11622" y="9614"/>
                  <a:pt x="11528" y="9644"/>
                </a:cubicBezTo>
                <a:cubicBezTo>
                  <a:pt x="8863" y="10597"/>
                  <a:pt x="6217" y="11550"/>
                  <a:pt x="3666" y="12563"/>
                </a:cubicBezTo>
                <a:cubicBezTo>
                  <a:pt x="2476" y="13040"/>
                  <a:pt x="1361" y="13557"/>
                  <a:pt x="265" y="14094"/>
                </a:cubicBezTo>
                <a:cubicBezTo>
                  <a:pt x="132" y="14155"/>
                  <a:pt x="0" y="14215"/>
                  <a:pt x="0" y="14317"/>
                </a:cubicBezTo>
                <a:cubicBezTo>
                  <a:pt x="0" y="14509"/>
                  <a:pt x="0" y="14712"/>
                  <a:pt x="0" y="14905"/>
                </a:cubicBezTo>
                <a:cubicBezTo>
                  <a:pt x="0" y="14955"/>
                  <a:pt x="19" y="15006"/>
                  <a:pt x="151" y="15006"/>
                </a:cubicBezTo>
                <a:cubicBezTo>
                  <a:pt x="435" y="15006"/>
                  <a:pt x="718" y="15036"/>
                  <a:pt x="1002" y="14976"/>
                </a:cubicBezTo>
                <a:cubicBezTo>
                  <a:pt x="1852" y="14803"/>
                  <a:pt x="2646" y="14580"/>
                  <a:pt x="3439" y="14347"/>
                </a:cubicBezTo>
                <a:cubicBezTo>
                  <a:pt x="5329" y="13810"/>
                  <a:pt x="7219" y="13253"/>
                  <a:pt x="9109" y="12715"/>
                </a:cubicBezTo>
                <a:cubicBezTo>
                  <a:pt x="9184" y="12695"/>
                  <a:pt x="9260" y="12644"/>
                  <a:pt x="9392" y="12665"/>
                </a:cubicBezTo>
                <a:cubicBezTo>
                  <a:pt x="9335" y="12715"/>
                  <a:pt x="9241" y="12736"/>
                  <a:pt x="9184" y="12756"/>
                </a:cubicBezTo>
                <a:cubicBezTo>
                  <a:pt x="7956" y="13192"/>
                  <a:pt x="6709" y="13617"/>
                  <a:pt x="5537" y="14084"/>
                </a:cubicBezTo>
                <a:cubicBezTo>
                  <a:pt x="4724" y="14408"/>
                  <a:pt x="3912" y="14732"/>
                  <a:pt x="3288" y="15158"/>
                </a:cubicBezTo>
                <a:cubicBezTo>
                  <a:pt x="3194" y="15229"/>
                  <a:pt x="3080" y="15290"/>
                  <a:pt x="3080" y="15381"/>
                </a:cubicBezTo>
                <a:cubicBezTo>
                  <a:pt x="3080" y="15584"/>
                  <a:pt x="3080" y="15797"/>
                  <a:pt x="3080" y="15999"/>
                </a:cubicBezTo>
                <a:cubicBezTo>
                  <a:pt x="3080" y="16050"/>
                  <a:pt x="3080" y="16091"/>
                  <a:pt x="3194" y="16081"/>
                </a:cubicBezTo>
                <a:cubicBezTo>
                  <a:pt x="3534" y="16081"/>
                  <a:pt x="3855" y="16091"/>
                  <a:pt x="4195" y="16020"/>
                </a:cubicBezTo>
                <a:cubicBezTo>
                  <a:pt x="5783" y="15655"/>
                  <a:pt x="7294" y="15189"/>
                  <a:pt x="8844" y="14783"/>
                </a:cubicBezTo>
                <a:cubicBezTo>
                  <a:pt x="10602" y="14317"/>
                  <a:pt x="12359" y="13830"/>
                  <a:pt x="14135" y="13374"/>
                </a:cubicBezTo>
                <a:cubicBezTo>
                  <a:pt x="14211" y="13354"/>
                  <a:pt x="14268" y="13313"/>
                  <a:pt x="14381" y="13344"/>
                </a:cubicBezTo>
                <a:cubicBezTo>
                  <a:pt x="14343" y="13394"/>
                  <a:pt x="14249" y="13425"/>
                  <a:pt x="14173" y="13455"/>
                </a:cubicBezTo>
                <a:cubicBezTo>
                  <a:pt x="11452" y="14611"/>
                  <a:pt x="8825" y="15807"/>
                  <a:pt x="6293" y="17064"/>
                </a:cubicBezTo>
                <a:cubicBezTo>
                  <a:pt x="5783" y="17317"/>
                  <a:pt x="5254" y="17540"/>
                  <a:pt x="4838" y="17844"/>
                </a:cubicBezTo>
                <a:cubicBezTo>
                  <a:pt x="4724" y="17935"/>
                  <a:pt x="4573" y="18017"/>
                  <a:pt x="4554" y="18128"/>
                </a:cubicBezTo>
                <a:cubicBezTo>
                  <a:pt x="4535" y="18341"/>
                  <a:pt x="4554" y="18554"/>
                  <a:pt x="4554" y="18777"/>
                </a:cubicBezTo>
                <a:cubicBezTo>
                  <a:pt x="4554" y="18858"/>
                  <a:pt x="4630" y="18888"/>
                  <a:pt x="4781" y="18898"/>
                </a:cubicBezTo>
                <a:cubicBezTo>
                  <a:pt x="5537" y="18929"/>
                  <a:pt x="6274" y="18848"/>
                  <a:pt x="6992" y="18716"/>
                </a:cubicBezTo>
                <a:cubicBezTo>
                  <a:pt x="8031" y="18523"/>
                  <a:pt x="9052" y="18310"/>
                  <a:pt x="10072" y="18108"/>
                </a:cubicBezTo>
                <a:cubicBezTo>
                  <a:pt x="10885" y="17956"/>
                  <a:pt x="11717" y="17804"/>
                  <a:pt x="12567" y="17682"/>
                </a:cubicBezTo>
                <a:cubicBezTo>
                  <a:pt x="12586" y="17672"/>
                  <a:pt x="12605" y="17662"/>
                  <a:pt x="12624" y="17682"/>
                </a:cubicBezTo>
                <a:cubicBezTo>
                  <a:pt x="12605" y="17692"/>
                  <a:pt x="12605" y="17692"/>
                  <a:pt x="12586" y="17702"/>
                </a:cubicBezTo>
                <a:cubicBezTo>
                  <a:pt x="12548" y="17723"/>
                  <a:pt x="12510" y="17753"/>
                  <a:pt x="12454" y="17773"/>
                </a:cubicBezTo>
                <a:cubicBezTo>
                  <a:pt x="11206" y="18321"/>
                  <a:pt x="9978" y="18888"/>
                  <a:pt x="8768" y="19456"/>
                </a:cubicBezTo>
                <a:cubicBezTo>
                  <a:pt x="7843" y="19882"/>
                  <a:pt x="6935" y="20307"/>
                  <a:pt x="6161" y="20814"/>
                </a:cubicBezTo>
                <a:cubicBezTo>
                  <a:pt x="6085" y="20865"/>
                  <a:pt x="5991" y="20905"/>
                  <a:pt x="5991" y="20976"/>
                </a:cubicBezTo>
                <a:cubicBezTo>
                  <a:pt x="5991" y="21128"/>
                  <a:pt x="5991" y="21280"/>
                  <a:pt x="5991" y="21432"/>
                </a:cubicBezTo>
                <a:cubicBezTo>
                  <a:pt x="5991" y="21463"/>
                  <a:pt x="5972" y="21513"/>
                  <a:pt x="6066" y="21513"/>
                </a:cubicBezTo>
                <a:cubicBezTo>
                  <a:pt x="6274" y="21513"/>
                  <a:pt x="6482" y="21554"/>
                  <a:pt x="6652" y="21483"/>
                </a:cubicBezTo>
                <a:cubicBezTo>
                  <a:pt x="6954" y="21361"/>
                  <a:pt x="7238" y="21240"/>
                  <a:pt x="7521" y="21098"/>
                </a:cubicBezTo>
                <a:cubicBezTo>
                  <a:pt x="9071" y="20328"/>
                  <a:pt x="10696" y="19598"/>
                  <a:pt x="12302" y="18868"/>
                </a:cubicBezTo>
                <a:cubicBezTo>
                  <a:pt x="13096" y="18513"/>
                  <a:pt x="13890" y="18179"/>
                  <a:pt x="14627" y="17783"/>
                </a:cubicBezTo>
                <a:cubicBezTo>
                  <a:pt x="14891" y="17641"/>
                  <a:pt x="15080" y="17489"/>
                  <a:pt x="15024" y="17266"/>
                </a:cubicBezTo>
                <a:cubicBezTo>
                  <a:pt x="14986" y="17135"/>
                  <a:pt x="15024" y="17003"/>
                  <a:pt x="15024" y="16861"/>
                </a:cubicBezTo>
                <a:cubicBezTo>
                  <a:pt x="15024" y="16679"/>
                  <a:pt x="14948" y="16638"/>
                  <a:pt x="14608" y="16628"/>
                </a:cubicBezTo>
                <a:cubicBezTo>
                  <a:pt x="13965" y="16618"/>
                  <a:pt x="13342" y="16699"/>
                  <a:pt x="12718" y="16790"/>
                </a:cubicBezTo>
                <a:cubicBezTo>
                  <a:pt x="10923" y="17054"/>
                  <a:pt x="9184" y="17388"/>
                  <a:pt x="7465" y="17753"/>
                </a:cubicBezTo>
                <a:cubicBezTo>
                  <a:pt x="7219" y="17804"/>
                  <a:pt x="6973" y="17875"/>
                  <a:pt x="6690" y="17885"/>
                </a:cubicBezTo>
                <a:cubicBezTo>
                  <a:pt x="6690" y="17895"/>
                  <a:pt x="6671" y="17895"/>
                  <a:pt x="6671" y="17905"/>
                </a:cubicBezTo>
                <a:cubicBezTo>
                  <a:pt x="6633" y="17885"/>
                  <a:pt x="6671" y="17885"/>
                  <a:pt x="6690" y="17885"/>
                </a:cubicBezTo>
                <a:cubicBezTo>
                  <a:pt x="6709" y="17864"/>
                  <a:pt x="6728" y="17854"/>
                  <a:pt x="6746" y="17844"/>
                </a:cubicBezTo>
                <a:cubicBezTo>
                  <a:pt x="8050" y="17195"/>
                  <a:pt x="9392" y="16567"/>
                  <a:pt x="10753" y="15949"/>
                </a:cubicBezTo>
                <a:cubicBezTo>
                  <a:pt x="13134" y="14864"/>
                  <a:pt x="15591" y="13830"/>
                  <a:pt x="18028" y="12776"/>
                </a:cubicBezTo>
                <a:cubicBezTo>
                  <a:pt x="18236" y="12685"/>
                  <a:pt x="18425" y="12594"/>
                  <a:pt x="18576" y="12482"/>
                </a:cubicBezTo>
                <a:cubicBezTo>
                  <a:pt x="18633" y="12442"/>
                  <a:pt x="18671" y="12391"/>
                  <a:pt x="18671" y="12340"/>
                </a:cubicBezTo>
                <a:cubicBezTo>
                  <a:pt x="18671" y="12138"/>
                  <a:pt x="18671" y="11925"/>
                  <a:pt x="18671" y="11722"/>
                </a:cubicBezTo>
                <a:cubicBezTo>
                  <a:pt x="18671" y="11641"/>
                  <a:pt x="18614" y="11611"/>
                  <a:pt x="18463" y="11600"/>
                </a:cubicBezTo>
                <a:cubicBezTo>
                  <a:pt x="18047" y="11590"/>
                  <a:pt x="17650" y="11631"/>
                  <a:pt x="17272" y="11712"/>
                </a:cubicBezTo>
                <a:cubicBezTo>
                  <a:pt x="15402" y="12097"/>
                  <a:pt x="13606" y="12573"/>
                  <a:pt x="11811" y="13050"/>
                </a:cubicBezTo>
                <a:cubicBezTo>
                  <a:pt x="10753" y="13334"/>
                  <a:pt x="9694" y="13628"/>
                  <a:pt x="8655" y="13911"/>
                </a:cubicBezTo>
                <a:cubicBezTo>
                  <a:pt x="8636" y="13922"/>
                  <a:pt x="8617" y="13922"/>
                  <a:pt x="8580" y="13932"/>
                </a:cubicBezTo>
                <a:cubicBezTo>
                  <a:pt x="8561" y="13952"/>
                  <a:pt x="8523" y="13962"/>
                  <a:pt x="8485" y="13942"/>
                </a:cubicBezTo>
                <a:cubicBezTo>
                  <a:pt x="8504" y="13932"/>
                  <a:pt x="8523" y="13922"/>
                  <a:pt x="8561" y="13911"/>
                </a:cubicBezTo>
                <a:cubicBezTo>
                  <a:pt x="8580" y="13901"/>
                  <a:pt x="8598" y="13891"/>
                  <a:pt x="8617" y="13891"/>
                </a:cubicBezTo>
                <a:cubicBezTo>
                  <a:pt x="8712" y="13861"/>
                  <a:pt x="8787" y="13820"/>
                  <a:pt x="8882" y="13790"/>
                </a:cubicBezTo>
                <a:cubicBezTo>
                  <a:pt x="12283" y="12604"/>
                  <a:pt x="15704" y="11418"/>
                  <a:pt x="19181" y="10293"/>
                </a:cubicBezTo>
                <a:cubicBezTo>
                  <a:pt x="19880" y="10070"/>
                  <a:pt x="20561" y="9837"/>
                  <a:pt x="21241" y="9604"/>
                </a:cubicBezTo>
                <a:cubicBezTo>
                  <a:pt x="21392" y="9553"/>
                  <a:pt x="21581" y="9512"/>
                  <a:pt x="21581" y="9391"/>
                </a:cubicBezTo>
                <a:cubicBezTo>
                  <a:pt x="21581" y="9188"/>
                  <a:pt x="21581" y="8975"/>
                  <a:pt x="21581" y="8772"/>
                </a:cubicBezTo>
                <a:cubicBezTo>
                  <a:pt x="21506" y="8722"/>
                  <a:pt x="21449" y="8701"/>
                  <a:pt x="21317" y="8691"/>
                </a:cubicBezTo>
                <a:close/>
                <a:moveTo>
                  <a:pt x="15383" y="3917"/>
                </a:moveTo>
                <a:cubicBezTo>
                  <a:pt x="15383" y="3917"/>
                  <a:pt x="15383" y="3917"/>
                  <a:pt x="15383" y="3917"/>
                </a:cubicBezTo>
                <a:cubicBezTo>
                  <a:pt x="15402" y="3927"/>
                  <a:pt x="15383" y="3927"/>
                  <a:pt x="15383" y="3927"/>
                </a:cubicBezTo>
                <a:cubicBezTo>
                  <a:pt x="15364" y="3927"/>
                  <a:pt x="15364" y="3927"/>
                  <a:pt x="15383" y="3917"/>
                </a:cubicBezTo>
                <a:cubicBezTo>
                  <a:pt x="15364" y="3917"/>
                  <a:pt x="15364" y="3917"/>
                  <a:pt x="15383" y="3917"/>
                </a:cubicBezTo>
                <a:close/>
                <a:moveTo>
                  <a:pt x="6255" y="7566"/>
                </a:moveTo>
                <a:lnTo>
                  <a:pt x="6255" y="7566"/>
                </a:lnTo>
                <a:lnTo>
                  <a:pt x="6274" y="7566"/>
                </a:lnTo>
                <a:lnTo>
                  <a:pt x="6255" y="7566"/>
                </a:lnTo>
                <a:close/>
                <a:moveTo>
                  <a:pt x="7351" y="8063"/>
                </a:moveTo>
                <a:cubicBezTo>
                  <a:pt x="7351" y="8053"/>
                  <a:pt x="7332" y="8053"/>
                  <a:pt x="7351" y="8063"/>
                </a:cubicBezTo>
                <a:cubicBezTo>
                  <a:pt x="7351" y="8053"/>
                  <a:pt x="7351" y="8053"/>
                  <a:pt x="7351" y="8053"/>
                </a:cubicBezTo>
                <a:cubicBezTo>
                  <a:pt x="7351" y="8043"/>
                  <a:pt x="7370" y="8053"/>
                  <a:pt x="7351" y="8063"/>
                </a:cubicBezTo>
                <a:cubicBezTo>
                  <a:pt x="7370" y="8053"/>
                  <a:pt x="7351" y="8053"/>
                  <a:pt x="7351" y="8063"/>
                </a:cubicBezTo>
                <a:close/>
                <a:moveTo>
                  <a:pt x="12019" y="9431"/>
                </a:moveTo>
                <a:cubicBezTo>
                  <a:pt x="12038" y="9421"/>
                  <a:pt x="12057" y="9421"/>
                  <a:pt x="12094" y="9411"/>
                </a:cubicBezTo>
                <a:cubicBezTo>
                  <a:pt x="12113" y="9401"/>
                  <a:pt x="12132" y="9391"/>
                  <a:pt x="12151" y="9391"/>
                </a:cubicBezTo>
                <a:cubicBezTo>
                  <a:pt x="12151" y="9401"/>
                  <a:pt x="12170" y="9401"/>
                  <a:pt x="12170" y="9411"/>
                </a:cubicBezTo>
                <a:cubicBezTo>
                  <a:pt x="12151" y="9411"/>
                  <a:pt x="12113" y="9411"/>
                  <a:pt x="12094" y="9421"/>
                </a:cubicBezTo>
                <a:cubicBezTo>
                  <a:pt x="12094" y="9441"/>
                  <a:pt x="12076" y="9452"/>
                  <a:pt x="12038" y="9452"/>
                </a:cubicBezTo>
                <a:cubicBezTo>
                  <a:pt x="12000" y="9462"/>
                  <a:pt x="11981" y="9482"/>
                  <a:pt x="11943" y="9492"/>
                </a:cubicBezTo>
                <a:cubicBezTo>
                  <a:pt x="11924" y="9502"/>
                  <a:pt x="11887" y="9502"/>
                  <a:pt x="11849" y="9512"/>
                </a:cubicBezTo>
                <a:cubicBezTo>
                  <a:pt x="11849" y="9441"/>
                  <a:pt x="11943" y="9441"/>
                  <a:pt x="12019" y="9431"/>
                </a:cubicBezTo>
                <a:close/>
                <a:moveTo>
                  <a:pt x="14400" y="13323"/>
                </a:moveTo>
                <a:cubicBezTo>
                  <a:pt x="14419" y="13323"/>
                  <a:pt x="14419" y="13334"/>
                  <a:pt x="14400" y="13323"/>
                </a:cubicBezTo>
                <a:cubicBezTo>
                  <a:pt x="14419" y="13334"/>
                  <a:pt x="14400" y="13334"/>
                  <a:pt x="14400" y="13334"/>
                </a:cubicBezTo>
                <a:cubicBezTo>
                  <a:pt x="14400" y="13334"/>
                  <a:pt x="14400" y="13334"/>
                  <a:pt x="14400" y="13323"/>
                </a:cubicBezTo>
                <a:cubicBezTo>
                  <a:pt x="14400" y="13323"/>
                  <a:pt x="14400" y="13323"/>
                  <a:pt x="14400" y="13323"/>
                </a:cubicBezTo>
                <a:close/>
                <a:moveTo>
                  <a:pt x="9487" y="12634"/>
                </a:moveTo>
                <a:cubicBezTo>
                  <a:pt x="9468" y="12634"/>
                  <a:pt x="9430" y="12644"/>
                  <a:pt x="9430" y="12644"/>
                </a:cubicBezTo>
                <a:cubicBezTo>
                  <a:pt x="9411" y="12624"/>
                  <a:pt x="9449" y="12624"/>
                  <a:pt x="9468" y="12624"/>
                </a:cubicBezTo>
                <a:cubicBezTo>
                  <a:pt x="9487" y="12604"/>
                  <a:pt x="9524" y="12594"/>
                  <a:pt x="9562" y="12614"/>
                </a:cubicBezTo>
                <a:cubicBezTo>
                  <a:pt x="9524" y="12624"/>
                  <a:pt x="9506" y="12624"/>
                  <a:pt x="9487" y="12634"/>
                </a:cubicBezTo>
                <a:close/>
              </a:path>
            </a:pathLst>
          </a:custGeom>
          <a:solidFill>
            <a:srgbClr val="D8D8D8"/>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9"/>
          <p:cNvSpPr/>
          <p:nvPr/>
        </p:nvSpPr>
        <p:spPr>
          <a:xfrm>
            <a:off x="3783664" y="1685343"/>
            <a:ext cx="4967788" cy="4053976"/>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9"/>
          <p:cNvSpPr/>
          <p:nvPr/>
        </p:nvSpPr>
        <p:spPr>
          <a:xfrm>
            <a:off x="346048" y="1752127"/>
            <a:ext cx="4845101" cy="3913287"/>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9"/>
          <p:cNvSpPr txBox="1">
            <a:spLocks noGrp="1"/>
          </p:cNvSpPr>
          <p:nvPr>
            <p:ph type="title"/>
          </p:nvPr>
        </p:nvSpPr>
        <p:spPr>
          <a:xfrm>
            <a:off x="838200" y="163481"/>
            <a:ext cx="10515600" cy="739056"/>
          </a:xfrm>
          <a:prstGeom prst="rect">
            <a:avLst/>
          </a:prstGeom>
          <a:noFill/>
          <a:ln>
            <a:noFill/>
          </a:ln>
        </p:spPr>
        <p:txBody>
          <a:bodyPr spcFirstLastPara="1" wrap="square" lIns="91425" tIns="45700" rIns="0" bIns="45700" anchor="t" anchorCtr="0">
            <a:noAutofit/>
          </a:bodyPr>
          <a:lstStyle/>
          <a:p>
            <a:pPr lvl="0">
              <a:spcBef>
                <a:spcPts val="0"/>
              </a:spcBef>
              <a:buClr>
                <a:schemeClr val="dk1"/>
              </a:buClr>
              <a:buSzPts val="3600"/>
            </a:pPr>
            <a:r>
              <a:rPr lang="en-US" dirty="0"/>
              <a:t>Sketchy Venn Diagram – Slide Template</a:t>
            </a:r>
            <a:endParaRPr dirty="0"/>
          </a:p>
        </p:txBody>
      </p:sp>
      <p:grpSp>
        <p:nvGrpSpPr>
          <p:cNvPr id="90" name="Google Shape;90;p9"/>
          <p:cNvGrpSpPr/>
          <p:nvPr/>
        </p:nvGrpSpPr>
        <p:grpSpPr>
          <a:xfrm>
            <a:off x="5656856" y="2679208"/>
            <a:ext cx="2261279" cy="2084953"/>
            <a:chOff x="8921977" y="1405170"/>
            <a:chExt cx="2926080" cy="2240717"/>
          </a:xfrm>
        </p:grpSpPr>
        <p:sp>
          <p:nvSpPr>
            <p:cNvPr id="91" name="Google Shape;91;p9"/>
            <p:cNvSpPr txBox="1"/>
            <p:nvPr/>
          </p:nvSpPr>
          <p:spPr>
            <a:xfrm>
              <a:off x="8921977" y="1405170"/>
              <a:ext cx="2926080" cy="52322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Lorem Ipsum</a:t>
              </a:r>
              <a:endParaRPr lang="en-US"/>
            </a:p>
          </p:txBody>
        </p:sp>
        <p:sp>
          <p:nvSpPr>
            <p:cNvPr id="92" name="Google Shape;92;p9"/>
            <p:cNvSpPr txBox="1"/>
            <p:nvPr/>
          </p:nvSpPr>
          <p:spPr>
            <a:xfrm>
              <a:off x="8921977" y="1925882"/>
              <a:ext cx="2926080" cy="1720005"/>
            </a:xfrm>
            <a:prstGeom prst="rect">
              <a:avLst/>
            </a:prstGeom>
            <a:noFill/>
            <a:ln>
              <a:noFill/>
            </a:ln>
          </p:spPr>
          <p:txBody>
            <a:bodyPr spcFirstLastPara="1" wrap="square" lIns="0" tIns="45700" rIns="0" bIns="45700" anchor="t" anchorCtr="0">
              <a:noAutofit/>
            </a:bodyPr>
            <a:lstStyle/>
            <a:p>
              <a:pPr marL="0" marR="0" lvl="0" indent="0" algn="just" rtl="0">
                <a:spcBef>
                  <a:spcPts val="0"/>
                </a:spcBef>
                <a:spcAft>
                  <a:spcPts val="0"/>
                </a:spcAft>
                <a:buNone/>
              </a:pPr>
              <a:r>
                <a:rPr lang="en-US" sz="1400">
                  <a:solidFill>
                    <a:srgbClr val="595959"/>
                  </a:solidFill>
                  <a:latin typeface="Calibri"/>
                  <a:ea typeface="Calibri"/>
                  <a:cs typeface="Calibri"/>
                  <a:sym typeface="Calibri"/>
                </a:rPr>
                <a:t>Lorem ipsum dolor sit amet, nibh est. A magna maecenas, quam magna nec quis, lorem nunc. Suspendisse viverra sodales mauris, cras pharetra proin egestas arcu erat dolor, at amet. </a:t>
              </a:r>
              <a:endParaRPr lang="en-US"/>
            </a:p>
          </p:txBody>
        </p:sp>
      </p:grpSp>
      <p:grpSp>
        <p:nvGrpSpPr>
          <p:cNvPr id="93" name="Google Shape;93;p9"/>
          <p:cNvGrpSpPr/>
          <p:nvPr/>
        </p:nvGrpSpPr>
        <p:grpSpPr>
          <a:xfrm>
            <a:off x="1062684" y="2679208"/>
            <a:ext cx="2261279" cy="2084953"/>
            <a:chOff x="332936" y="2566211"/>
            <a:chExt cx="2926080" cy="2240717"/>
          </a:xfrm>
        </p:grpSpPr>
        <p:sp>
          <p:nvSpPr>
            <p:cNvPr id="94" name="Google Shape;94;p9"/>
            <p:cNvSpPr txBox="1"/>
            <p:nvPr/>
          </p:nvSpPr>
          <p:spPr>
            <a:xfrm>
              <a:off x="332936" y="2566211"/>
              <a:ext cx="2926080" cy="523220"/>
            </a:xfrm>
            <a:prstGeom prst="rect">
              <a:avLst/>
            </a:prstGeom>
            <a:noFill/>
            <a:ln>
              <a:noFill/>
            </a:ln>
          </p:spPr>
          <p:txBody>
            <a:bodyPr spcFirstLastPara="1" wrap="square" lIns="0" tIns="45700" rIns="0" bIns="45700" anchor="b" anchorCtr="0">
              <a:noAutofit/>
            </a:bodyPr>
            <a:lstStyle/>
            <a:p>
              <a:pPr marL="0" marR="0" lvl="0" indent="0" algn="r" rtl="0">
                <a:spcBef>
                  <a:spcPts val="0"/>
                </a:spcBef>
                <a:spcAft>
                  <a:spcPts val="0"/>
                </a:spcAft>
                <a:buNone/>
              </a:pPr>
              <a:r>
                <a:rPr lang="en-US" sz="2800" b="1">
                  <a:solidFill>
                    <a:schemeClr val="dk1"/>
                  </a:solidFill>
                  <a:latin typeface="Calibri"/>
                  <a:ea typeface="Calibri"/>
                  <a:cs typeface="Calibri"/>
                  <a:sym typeface="Calibri"/>
                </a:rPr>
                <a:t>Lorem Ipsum</a:t>
              </a:r>
              <a:endParaRPr lang="en-US"/>
            </a:p>
          </p:txBody>
        </p:sp>
        <p:sp>
          <p:nvSpPr>
            <p:cNvPr id="95" name="Google Shape;95;p9"/>
            <p:cNvSpPr txBox="1"/>
            <p:nvPr/>
          </p:nvSpPr>
          <p:spPr>
            <a:xfrm>
              <a:off x="332936" y="3086923"/>
              <a:ext cx="2926080" cy="1720005"/>
            </a:xfrm>
            <a:prstGeom prst="rect">
              <a:avLst/>
            </a:prstGeom>
            <a:noFill/>
            <a:ln>
              <a:noFill/>
            </a:ln>
          </p:spPr>
          <p:txBody>
            <a:bodyPr spcFirstLastPara="1" wrap="square" lIns="0" tIns="45700" rIns="0" bIns="45700" anchor="t" anchorCtr="0">
              <a:noAutofit/>
            </a:bodyPr>
            <a:lstStyle/>
            <a:p>
              <a:pPr marL="0" marR="0" lvl="0" indent="0" algn="just" rtl="0">
                <a:spcBef>
                  <a:spcPts val="0"/>
                </a:spcBef>
                <a:spcAft>
                  <a:spcPts val="0"/>
                </a:spcAft>
                <a:buNone/>
              </a:pPr>
              <a:r>
                <a:rPr lang="en-US" sz="1400">
                  <a:solidFill>
                    <a:srgbClr val="595959"/>
                  </a:solidFill>
                  <a:latin typeface="Calibri"/>
                  <a:ea typeface="Calibri"/>
                  <a:cs typeface="Calibri"/>
                  <a:sym typeface="Calibri"/>
                </a:rPr>
                <a:t>Lorem ipsum dolor sit amet, nibh est. A magna maecenas, quam magna nec quis, lorem nunc. Suspendisse viverra sodales mauris, cras pharetra proin egestas arcu erat dolor, at amet. </a:t>
              </a:r>
              <a:endParaRPr lang="en-US"/>
            </a:p>
          </p:txBody>
        </p:sp>
      </p:grpSp>
      <p:cxnSp>
        <p:nvCxnSpPr>
          <p:cNvPr id="96" name="Google Shape;96;p9"/>
          <p:cNvCxnSpPr/>
          <p:nvPr/>
        </p:nvCxnSpPr>
        <p:spPr>
          <a:xfrm flipH="1">
            <a:off x="4427187" y="1444253"/>
            <a:ext cx="4664100" cy="2484600"/>
          </a:xfrm>
          <a:prstGeom prst="bentConnector3">
            <a:avLst>
              <a:gd name="adj1" fmla="val 99992"/>
            </a:avLst>
          </a:prstGeom>
          <a:noFill/>
          <a:ln w="22225" cap="flat" cmpd="sng">
            <a:solidFill>
              <a:srgbClr val="3F3F3F"/>
            </a:solidFill>
            <a:prstDash val="solid"/>
            <a:miter lim="800000"/>
            <a:headEnd type="none" w="sm" len="sm"/>
            <a:tailEnd type="triangle" w="med" len="med"/>
          </a:ln>
        </p:spPr>
      </p:cxnSp>
      <p:sp>
        <p:nvSpPr>
          <p:cNvPr id="97" name="Google Shape;97;p9"/>
          <p:cNvSpPr txBox="1"/>
          <p:nvPr/>
        </p:nvSpPr>
        <p:spPr>
          <a:xfrm>
            <a:off x="9252413" y="1200828"/>
            <a:ext cx="2261279" cy="486848"/>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Lorem Ipsum</a:t>
            </a:r>
            <a:endParaRPr/>
          </a:p>
        </p:txBody>
      </p:sp>
      <p:sp>
        <p:nvSpPr>
          <p:cNvPr id="98" name="Google Shape;98;p9"/>
          <p:cNvSpPr txBox="1"/>
          <p:nvPr/>
        </p:nvSpPr>
        <p:spPr>
          <a:xfrm>
            <a:off x="9252413" y="1685343"/>
            <a:ext cx="2261279" cy="1600438"/>
          </a:xfrm>
          <a:prstGeom prst="rect">
            <a:avLst/>
          </a:prstGeom>
          <a:noFill/>
          <a:ln>
            <a:noFill/>
          </a:ln>
        </p:spPr>
        <p:txBody>
          <a:bodyPr spcFirstLastPara="1" wrap="square" lIns="0" tIns="45700" rIns="0" bIns="45700" anchor="t" anchorCtr="0">
            <a:noAutofit/>
          </a:bodyPr>
          <a:lstStyle/>
          <a:p>
            <a:pPr marL="0" marR="0" lvl="0" indent="0" algn="just" rtl="0">
              <a:spcBef>
                <a:spcPts val="0"/>
              </a:spcBef>
              <a:spcAft>
                <a:spcPts val="0"/>
              </a:spcAft>
              <a:buNone/>
            </a:pPr>
            <a:r>
              <a:rPr lang="en-US" sz="1400">
                <a:solidFill>
                  <a:srgbClr val="595959"/>
                </a:solidFill>
                <a:latin typeface="Calibri"/>
                <a:ea typeface="Calibri"/>
                <a:cs typeface="Calibri"/>
                <a:sym typeface="Calibri"/>
              </a:rPr>
              <a:t>Lorem ipsum dolor sit amet, nibh est. A magna maecenas, quam magna nec quis, lorem nunc. Suspendisse viverra sodales mauris, cras pharetra proin egestas arcu erat dolor, at amet.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381000" y="-191495"/>
            <a:ext cx="10515600" cy="1325563"/>
          </a:xfrm>
        </p:spPr>
        <p:txBody>
          <a:bodyPr>
            <a:normAutofit/>
          </a:bodyPr>
          <a:lstStyle/>
          <a:p>
            <a:r>
              <a:rPr lang="en-US" dirty="0"/>
              <a:t>Leaflet Text Boxes – Slide Template</a:t>
            </a:r>
          </a:p>
        </p:txBody>
      </p:sp>
      <p:grpSp>
        <p:nvGrpSpPr>
          <p:cNvPr id="46" name="Group 45">
            <a:extLst>
              <a:ext uri="{FF2B5EF4-FFF2-40B4-BE49-F238E27FC236}">
                <a16:creationId xmlns:a16="http://schemas.microsoft.com/office/drawing/2014/main" id="{59E2903F-99D7-41F4-B7C6-03EE4A213687}"/>
              </a:ext>
            </a:extLst>
          </p:cNvPr>
          <p:cNvGrpSpPr/>
          <p:nvPr/>
        </p:nvGrpSpPr>
        <p:grpSpPr>
          <a:xfrm>
            <a:off x="3506177" y="2674936"/>
            <a:ext cx="461831" cy="2896950"/>
            <a:chOff x="3506177" y="2674936"/>
            <a:chExt cx="461831" cy="2896950"/>
          </a:xfrm>
        </p:grpSpPr>
        <p:sp>
          <p:nvSpPr>
            <p:cNvPr id="4" name="Shape">
              <a:extLst>
                <a:ext uri="{FF2B5EF4-FFF2-40B4-BE49-F238E27FC236}">
                  <a16:creationId xmlns:a16="http://schemas.microsoft.com/office/drawing/2014/main" id="{AD1FB4F3-DEAF-40AC-92EC-F4FDC41664F9}"/>
                </a:ext>
              </a:extLst>
            </p:cNvPr>
            <p:cNvSpPr/>
            <p:nvPr/>
          </p:nvSpPr>
          <p:spPr>
            <a:xfrm>
              <a:off x="3506177" y="2674936"/>
              <a:ext cx="461831" cy="2896950"/>
            </a:xfrm>
            <a:custGeom>
              <a:avLst/>
              <a:gdLst/>
              <a:ahLst/>
              <a:cxnLst>
                <a:cxn ang="0">
                  <a:pos x="wd2" y="hd2"/>
                </a:cxn>
                <a:cxn ang="5400000">
                  <a:pos x="wd2" y="hd2"/>
                </a:cxn>
                <a:cxn ang="10800000">
                  <a:pos x="wd2" y="hd2"/>
                </a:cxn>
                <a:cxn ang="16200000">
                  <a:pos x="wd2" y="hd2"/>
                </a:cxn>
              </a:cxnLst>
              <a:rect l="0" t="0" r="r" b="b"/>
              <a:pathLst>
                <a:path w="21600" h="21600" extrusionOk="0">
                  <a:moveTo>
                    <a:pt x="21600" y="17769"/>
                  </a:moveTo>
                  <a:lnTo>
                    <a:pt x="0" y="21600"/>
                  </a:lnTo>
                  <a:lnTo>
                    <a:pt x="0" y="3831"/>
                  </a:lnTo>
                  <a:lnTo>
                    <a:pt x="2160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Shape">
              <a:extLst>
                <a:ext uri="{FF2B5EF4-FFF2-40B4-BE49-F238E27FC236}">
                  <a16:creationId xmlns:a16="http://schemas.microsoft.com/office/drawing/2014/main" id="{716E3D86-2E6D-40F9-B8F2-FA599D171250}"/>
                </a:ext>
              </a:extLst>
            </p:cNvPr>
            <p:cNvSpPr/>
            <p:nvPr/>
          </p:nvSpPr>
          <p:spPr>
            <a:xfrm>
              <a:off x="3506177" y="2674938"/>
              <a:ext cx="461831" cy="1027626"/>
            </a:xfrm>
            <a:custGeom>
              <a:avLst/>
              <a:gdLst/>
              <a:ahLst/>
              <a:cxnLst>
                <a:cxn ang="0">
                  <a:pos x="wd2" y="hd2"/>
                </a:cxn>
                <a:cxn ang="5400000">
                  <a:pos x="wd2" y="hd2"/>
                </a:cxn>
                <a:cxn ang="10800000">
                  <a:pos x="wd2" y="hd2"/>
                </a:cxn>
                <a:cxn ang="16200000">
                  <a:pos x="wd2" y="hd2"/>
                </a:cxn>
              </a:cxnLst>
              <a:rect l="0" t="0" r="r" b="b"/>
              <a:pathLst>
                <a:path w="21600" h="21600" extrusionOk="0">
                  <a:moveTo>
                    <a:pt x="21600" y="10842"/>
                  </a:moveTo>
                  <a:lnTo>
                    <a:pt x="0" y="21600"/>
                  </a:lnTo>
                  <a:lnTo>
                    <a:pt x="0" y="10800"/>
                  </a:lnTo>
                  <a:lnTo>
                    <a:pt x="21600" y="0"/>
                  </a:lnTo>
                  <a:close/>
                </a:path>
              </a:pathLst>
            </a:custGeom>
            <a:solidFill>
              <a:schemeClr val="accent4">
                <a:lumMod val="7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50" name="Group 49">
            <a:extLst>
              <a:ext uri="{FF2B5EF4-FFF2-40B4-BE49-F238E27FC236}">
                <a16:creationId xmlns:a16="http://schemas.microsoft.com/office/drawing/2014/main" id="{2B990A52-7688-4DCB-9399-CC72827F8A34}"/>
              </a:ext>
            </a:extLst>
          </p:cNvPr>
          <p:cNvGrpSpPr/>
          <p:nvPr/>
        </p:nvGrpSpPr>
        <p:grpSpPr>
          <a:xfrm>
            <a:off x="8224517" y="1655216"/>
            <a:ext cx="461831" cy="2894953"/>
            <a:chOff x="8224517" y="1655216"/>
            <a:chExt cx="461831" cy="2894953"/>
          </a:xfrm>
        </p:grpSpPr>
        <p:sp>
          <p:nvSpPr>
            <p:cNvPr id="6" name="Shape">
              <a:extLst>
                <a:ext uri="{FF2B5EF4-FFF2-40B4-BE49-F238E27FC236}">
                  <a16:creationId xmlns:a16="http://schemas.microsoft.com/office/drawing/2014/main" id="{5621F239-12B7-4657-A633-547C117A0177}"/>
                </a:ext>
              </a:extLst>
            </p:cNvPr>
            <p:cNvSpPr/>
            <p:nvPr/>
          </p:nvSpPr>
          <p:spPr>
            <a:xfrm>
              <a:off x="8224517" y="1655216"/>
              <a:ext cx="461831" cy="2894953"/>
            </a:xfrm>
            <a:custGeom>
              <a:avLst/>
              <a:gdLst/>
              <a:ahLst/>
              <a:cxnLst>
                <a:cxn ang="0">
                  <a:pos x="wd2" y="hd2"/>
                </a:cxn>
                <a:cxn ang="5400000">
                  <a:pos x="wd2" y="hd2"/>
                </a:cxn>
                <a:cxn ang="10800000">
                  <a:pos x="wd2" y="hd2"/>
                </a:cxn>
                <a:cxn ang="16200000">
                  <a:pos x="wd2" y="hd2"/>
                </a:cxn>
              </a:cxnLst>
              <a:rect l="0" t="0" r="r" b="b"/>
              <a:pathLst>
                <a:path w="21600" h="21600" extrusionOk="0">
                  <a:moveTo>
                    <a:pt x="21600" y="17766"/>
                  </a:moveTo>
                  <a:lnTo>
                    <a:pt x="0" y="21600"/>
                  </a:lnTo>
                  <a:lnTo>
                    <a:pt x="0" y="3819"/>
                  </a:lnTo>
                  <a:lnTo>
                    <a:pt x="2160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624AA59A-EBB4-48BA-8E7B-67AF5F609F2D}"/>
                </a:ext>
              </a:extLst>
            </p:cNvPr>
            <p:cNvSpPr/>
            <p:nvPr/>
          </p:nvSpPr>
          <p:spPr>
            <a:xfrm>
              <a:off x="8224517" y="1655216"/>
              <a:ext cx="461831" cy="102762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21600"/>
                  </a:lnTo>
                  <a:lnTo>
                    <a:pt x="0" y="10758"/>
                  </a:lnTo>
                  <a:lnTo>
                    <a:pt x="21600"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45" name="Group 44">
            <a:extLst>
              <a:ext uri="{FF2B5EF4-FFF2-40B4-BE49-F238E27FC236}">
                <a16:creationId xmlns:a16="http://schemas.microsoft.com/office/drawing/2014/main" id="{FD8A9F79-AD97-41B4-AD2D-9E1A000327B8}"/>
              </a:ext>
            </a:extLst>
          </p:cNvPr>
          <p:cNvGrpSpPr/>
          <p:nvPr/>
        </p:nvGrpSpPr>
        <p:grpSpPr>
          <a:xfrm>
            <a:off x="1604860" y="2642947"/>
            <a:ext cx="1901319" cy="2928939"/>
            <a:chOff x="1604860" y="2642947"/>
            <a:chExt cx="1901319" cy="2928939"/>
          </a:xfrm>
        </p:grpSpPr>
        <p:sp>
          <p:nvSpPr>
            <p:cNvPr id="7" name="Shape">
              <a:extLst>
                <a:ext uri="{FF2B5EF4-FFF2-40B4-BE49-F238E27FC236}">
                  <a16:creationId xmlns:a16="http://schemas.microsoft.com/office/drawing/2014/main" id="{F3338E80-4C20-48F6-8673-1CABB25A2122}"/>
                </a:ext>
              </a:extLst>
            </p:cNvPr>
            <p:cNvSpPr/>
            <p:nvPr/>
          </p:nvSpPr>
          <p:spPr>
            <a:xfrm>
              <a:off x="1604863" y="2642947"/>
              <a:ext cx="1901315" cy="1063621"/>
            </a:xfrm>
            <a:custGeom>
              <a:avLst/>
              <a:gdLst/>
              <a:ahLst/>
              <a:cxnLst>
                <a:cxn ang="0">
                  <a:pos x="wd2" y="hd2"/>
                </a:cxn>
                <a:cxn ang="5400000">
                  <a:pos x="wd2" y="hd2"/>
                </a:cxn>
                <a:cxn ang="10800000">
                  <a:pos x="wd2" y="hd2"/>
                </a:cxn>
                <a:cxn ang="16200000">
                  <a:pos x="wd2" y="hd2"/>
                </a:cxn>
              </a:cxnLst>
              <a:rect l="0" t="0" r="r" b="b"/>
              <a:pathLst>
                <a:path w="21600" h="21600" extrusionOk="0">
                  <a:moveTo>
                    <a:pt x="8245" y="11125"/>
                  </a:moveTo>
                  <a:cubicBezTo>
                    <a:pt x="7404" y="11125"/>
                    <a:pt x="6746" y="9907"/>
                    <a:pt x="6746" y="8445"/>
                  </a:cubicBezTo>
                  <a:lnTo>
                    <a:pt x="6746" y="2761"/>
                  </a:lnTo>
                  <a:cubicBezTo>
                    <a:pt x="6746" y="1259"/>
                    <a:pt x="6064" y="0"/>
                    <a:pt x="5201" y="0"/>
                  </a:cubicBezTo>
                  <a:lnTo>
                    <a:pt x="1544" y="0"/>
                  </a:lnTo>
                  <a:cubicBezTo>
                    <a:pt x="704" y="0"/>
                    <a:pt x="0" y="1218"/>
                    <a:pt x="0" y="2761"/>
                  </a:cubicBezTo>
                  <a:lnTo>
                    <a:pt x="0" y="11125"/>
                  </a:lnTo>
                  <a:lnTo>
                    <a:pt x="0" y="12059"/>
                  </a:lnTo>
                  <a:lnTo>
                    <a:pt x="0" y="21600"/>
                  </a:lnTo>
                  <a:lnTo>
                    <a:pt x="21600" y="21600"/>
                  </a:lnTo>
                  <a:lnTo>
                    <a:pt x="21600" y="11125"/>
                  </a:lnTo>
                  <a:lnTo>
                    <a:pt x="8245" y="11125"/>
                  </a:lnTo>
                  <a:close/>
                  <a:moveTo>
                    <a:pt x="5769" y="9338"/>
                  </a:moveTo>
                  <a:cubicBezTo>
                    <a:pt x="5769" y="10029"/>
                    <a:pt x="5451" y="10597"/>
                    <a:pt x="5065" y="10597"/>
                  </a:cubicBezTo>
                  <a:lnTo>
                    <a:pt x="1590" y="10597"/>
                  </a:lnTo>
                  <a:cubicBezTo>
                    <a:pt x="1204" y="10597"/>
                    <a:pt x="886" y="10029"/>
                    <a:pt x="886" y="9338"/>
                  </a:cubicBezTo>
                  <a:lnTo>
                    <a:pt x="886" y="3167"/>
                  </a:lnTo>
                  <a:cubicBezTo>
                    <a:pt x="886" y="2477"/>
                    <a:pt x="1204" y="1908"/>
                    <a:pt x="1590" y="1908"/>
                  </a:cubicBezTo>
                  <a:lnTo>
                    <a:pt x="5042" y="1908"/>
                  </a:lnTo>
                  <a:cubicBezTo>
                    <a:pt x="5428" y="1908"/>
                    <a:pt x="5746" y="2477"/>
                    <a:pt x="5746" y="3167"/>
                  </a:cubicBezTo>
                  <a:lnTo>
                    <a:pt x="5746" y="9338"/>
                  </a:lnTo>
                  <a:close/>
                </a:path>
              </a:pathLst>
            </a:custGeom>
            <a:solidFill>
              <a:schemeClr val="accent4"/>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 name="Rectangle">
              <a:extLst>
                <a:ext uri="{FF2B5EF4-FFF2-40B4-BE49-F238E27FC236}">
                  <a16:creationId xmlns:a16="http://schemas.microsoft.com/office/drawing/2014/main" id="{AF2B69EE-FDFB-476D-8B6B-C70916CF05F3}"/>
                </a:ext>
              </a:extLst>
            </p:cNvPr>
            <p:cNvSpPr/>
            <p:nvPr/>
          </p:nvSpPr>
          <p:spPr>
            <a:xfrm>
              <a:off x="1604865" y="3702564"/>
              <a:ext cx="1901314" cy="1869322"/>
            </a:xfrm>
            <a:prstGeom prst="rect">
              <a:avLst/>
            </a:prstGeom>
            <a:solidFill>
              <a:schemeClr val="bg1"/>
            </a:solidFill>
            <a:ln w="12700">
              <a:miter lim="400000"/>
            </a:ln>
          </p:spPr>
          <p:txBody>
            <a:bodyPr lIns="182880" tIns="182880" rIns="182880" bIns="182880" anchor="ctr"/>
            <a:lstStyle/>
            <a:p>
              <a:pPr algn="just"/>
              <a:r>
                <a:rPr lang="en-US" sz="1100" noProof="1">
                  <a:solidFill>
                    <a:schemeClr val="tx1">
                      <a:lumMod val="65000"/>
                      <a:lumOff val="35000"/>
                    </a:schemeClr>
                  </a:solidFill>
                </a:rPr>
                <a:t>Lorem ipsum dolor sit amet, nibh est. A magna maecenas, quam magna nec quis, lorem nunc. Suspendisse viverra sodales mauris, cras pharetra proin egestas arcu erat dolor, at amet.</a:t>
              </a:r>
            </a:p>
          </p:txBody>
        </p:sp>
        <p:pic>
          <p:nvPicPr>
            <p:cNvPr id="20" name="Graphic 19" descr="Lightbulb with solid fill">
              <a:extLst>
                <a:ext uri="{FF2B5EF4-FFF2-40B4-BE49-F238E27FC236}">
                  <a16:creationId xmlns:a16="http://schemas.microsoft.com/office/drawing/2014/main" id="{A04B0932-1F0E-4A57-A11B-723BD9A1E1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2965" y="3201743"/>
              <a:ext cx="457200" cy="457200"/>
            </a:xfrm>
            <a:prstGeom prst="rect">
              <a:avLst/>
            </a:prstGeom>
          </p:spPr>
        </p:pic>
        <p:sp>
          <p:nvSpPr>
            <p:cNvPr id="22" name="TextBox 21">
              <a:extLst>
                <a:ext uri="{FF2B5EF4-FFF2-40B4-BE49-F238E27FC236}">
                  <a16:creationId xmlns:a16="http://schemas.microsoft.com/office/drawing/2014/main" id="{22AEB75E-C355-44B9-BC96-65F23953E8A8}"/>
                </a:ext>
              </a:extLst>
            </p:cNvPr>
            <p:cNvSpPr txBox="1"/>
            <p:nvPr/>
          </p:nvSpPr>
          <p:spPr>
            <a:xfrm>
              <a:off x="1604860" y="2735916"/>
              <a:ext cx="595618" cy="400110"/>
            </a:xfrm>
            <a:prstGeom prst="rect">
              <a:avLst/>
            </a:prstGeom>
            <a:noFill/>
          </p:spPr>
          <p:txBody>
            <a:bodyPr wrap="square" rtlCol="0" anchor="ctr">
              <a:spAutoFit/>
            </a:bodyPr>
            <a:lstStyle/>
            <a:p>
              <a:pPr algn="ctr"/>
              <a:r>
                <a:rPr lang="en-US" sz="2000" b="1" dirty="0">
                  <a:solidFill>
                    <a:schemeClr val="accent4">
                      <a:lumMod val="50000"/>
                    </a:schemeClr>
                  </a:solidFill>
                </a:rPr>
                <a:t>01</a:t>
              </a:r>
            </a:p>
          </p:txBody>
        </p:sp>
        <p:sp>
          <p:nvSpPr>
            <p:cNvPr id="26" name="TextBox 25">
              <a:extLst>
                <a:ext uri="{FF2B5EF4-FFF2-40B4-BE49-F238E27FC236}">
                  <a16:creationId xmlns:a16="http://schemas.microsoft.com/office/drawing/2014/main" id="{D82C5FF7-1B40-4FFE-AE90-4F38F3765654}"/>
                </a:ext>
              </a:extLst>
            </p:cNvPr>
            <p:cNvSpPr txBox="1"/>
            <p:nvPr/>
          </p:nvSpPr>
          <p:spPr>
            <a:xfrm>
              <a:off x="2149909" y="3265407"/>
              <a:ext cx="1336278" cy="369332"/>
            </a:xfrm>
            <a:prstGeom prst="rect">
              <a:avLst/>
            </a:prstGeom>
            <a:noFill/>
          </p:spPr>
          <p:txBody>
            <a:bodyPr wrap="square" lIns="0" rIns="0" rtlCol="0" anchor="b">
              <a:spAutoFit/>
            </a:bodyPr>
            <a:lstStyle/>
            <a:p>
              <a:r>
                <a:rPr lang="en-US" b="1" noProof="1"/>
                <a:t>Lorem Ipsum</a:t>
              </a:r>
            </a:p>
          </p:txBody>
        </p:sp>
      </p:grpSp>
      <p:grpSp>
        <p:nvGrpSpPr>
          <p:cNvPr id="51" name="Group 50">
            <a:extLst>
              <a:ext uri="{FF2B5EF4-FFF2-40B4-BE49-F238E27FC236}">
                <a16:creationId xmlns:a16="http://schemas.microsoft.com/office/drawing/2014/main" id="{1F587D74-5875-4073-9A32-8020645B7664}"/>
              </a:ext>
            </a:extLst>
          </p:cNvPr>
          <p:cNvGrpSpPr/>
          <p:nvPr/>
        </p:nvGrpSpPr>
        <p:grpSpPr>
          <a:xfrm>
            <a:off x="8676224" y="1102562"/>
            <a:ext cx="1910917" cy="2932943"/>
            <a:chOff x="8676224" y="1102562"/>
            <a:chExt cx="1910917" cy="2932943"/>
          </a:xfrm>
        </p:grpSpPr>
        <p:sp>
          <p:nvSpPr>
            <p:cNvPr id="15" name="Shape">
              <a:extLst>
                <a:ext uri="{FF2B5EF4-FFF2-40B4-BE49-F238E27FC236}">
                  <a16:creationId xmlns:a16="http://schemas.microsoft.com/office/drawing/2014/main" id="{A0E4B06A-230B-4298-A53E-22A10EC60951}"/>
                </a:ext>
              </a:extLst>
            </p:cNvPr>
            <p:cNvSpPr/>
            <p:nvPr/>
          </p:nvSpPr>
          <p:spPr>
            <a:xfrm>
              <a:off x="8685826" y="1102562"/>
              <a:ext cx="1901315" cy="1063621"/>
            </a:xfrm>
            <a:custGeom>
              <a:avLst/>
              <a:gdLst/>
              <a:ahLst/>
              <a:cxnLst>
                <a:cxn ang="0">
                  <a:pos x="wd2" y="hd2"/>
                </a:cxn>
                <a:cxn ang="5400000">
                  <a:pos x="wd2" y="hd2"/>
                </a:cxn>
                <a:cxn ang="10800000">
                  <a:pos x="wd2" y="hd2"/>
                </a:cxn>
                <a:cxn ang="16200000">
                  <a:pos x="wd2" y="hd2"/>
                </a:cxn>
              </a:cxnLst>
              <a:rect l="0" t="0" r="r" b="b"/>
              <a:pathLst>
                <a:path w="21600" h="21600" extrusionOk="0">
                  <a:moveTo>
                    <a:pt x="8245" y="11125"/>
                  </a:moveTo>
                  <a:cubicBezTo>
                    <a:pt x="7404" y="11125"/>
                    <a:pt x="6746" y="9907"/>
                    <a:pt x="6746" y="8445"/>
                  </a:cubicBezTo>
                  <a:lnTo>
                    <a:pt x="6746" y="2761"/>
                  </a:lnTo>
                  <a:cubicBezTo>
                    <a:pt x="6746" y="1259"/>
                    <a:pt x="6064" y="0"/>
                    <a:pt x="5201" y="0"/>
                  </a:cubicBezTo>
                  <a:lnTo>
                    <a:pt x="1544" y="0"/>
                  </a:lnTo>
                  <a:cubicBezTo>
                    <a:pt x="704" y="0"/>
                    <a:pt x="0" y="1218"/>
                    <a:pt x="0" y="2761"/>
                  </a:cubicBezTo>
                  <a:lnTo>
                    <a:pt x="0" y="11125"/>
                  </a:lnTo>
                  <a:lnTo>
                    <a:pt x="0" y="12059"/>
                  </a:lnTo>
                  <a:lnTo>
                    <a:pt x="0" y="21600"/>
                  </a:lnTo>
                  <a:lnTo>
                    <a:pt x="21600" y="21600"/>
                  </a:lnTo>
                  <a:lnTo>
                    <a:pt x="21600" y="11165"/>
                  </a:lnTo>
                  <a:lnTo>
                    <a:pt x="8245" y="11165"/>
                  </a:lnTo>
                  <a:close/>
                  <a:moveTo>
                    <a:pt x="5769" y="9338"/>
                  </a:moveTo>
                  <a:cubicBezTo>
                    <a:pt x="5769" y="10029"/>
                    <a:pt x="5451" y="10597"/>
                    <a:pt x="5065" y="10597"/>
                  </a:cubicBezTo>
                  <a:lnTo>
                    <a:pt x="1613" y="10597"/>
                  </a:lnTo>
                  <a:cubicBezTo>
                    <a:pt x="1227" y="10597"/>
                    <a:pt x="909" y="10029"/>
                    <a:pt x="909" y="9338"/>
                  </a:cubicBezTo>
                  <a:lnTo>
                    <a:pt x="909" y="3167"/>
                  </a:lnTo>
                  <a:cubicBezTo>
                    <a:pt x="909" y="2477"/>
                    <a:pt x="1227" y="1908"/>
                    <a:pt x="1613" y="1908"/>
                  </a:cubicBezTo>
                  <a:lnTo>
                    <a:pt x="5065" y="1908"/>
                  </a:lnTo>
                  <a:cubicBezTo>
                    <a:pt x="5451" y="1908"/>
                    <a:pt x="5769" y="2477"/>
                    <a:pt x="5769" y="3167"/>
                  </a:cubicBezTo>
                  <a:lnTo>
                    <a:pt x="5769" y="9338"/>
                  </a:lnTo>
                  <a:close/>
                </a:path>
              </a:pathLst>
            </a:custGeom>
            <a:solidFill>
              <a:schemeClr val="accent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Rectangle">
              <a:extLst>
                <a:ext uri="{FF2B5EF4-FFF2-40B4-BE49-F238E27FC236}">
                  <a16:creationId xmlns:a16="http://schemas.microsoft.com/office/drawing/2014/main" id="{683E43A3-82F9-49CD-818A-4121AAF4BC69}"/>
                </a:ext>
              </a:extLst>
            </p:cNvPr>
            <p:cNvSpPr/>
            <p:nvPr/>
          </p:nvSpPr>
          <p:spPr>
            <a:xfrm>
              <a:off x="8685826" y="2166183"/>
              <a:ext cx="1901314" cy="1869322"/>
            </a:xfrm>
            <a:prstGeom prst="rect">
              <a:avLst/>
            </a:prstGeom>
            <a:solidFill>
              <a:schemeClr val="bg1"/>
            </a:solidFill>
            <a:ln w="12700">
              <a:miter lim="400000"/>
            </a:ln>
          </p:spPr>
          <p:txBody>
            <a:bodyPr lIns="182880" tIns="182880" rIns="182880" bIns="182880" anchor="ctr"/>
            <a:lstStyle/>
            <a:p>
              <a:pPr algn="just"/>
              <a:r>
                <a:rPr lang="en-US" sz="1100" noProof="1">
                  <a:solidFill>
                    <a:schemeClr val="tx1">
                      <a:lumMod val="65000"/>
                      <a:lumOff val="35000"/>
                    </a:schemeClr>
                  </a:solidFill>
                </a:rPr>
                <a:t>Lorem ipsum dolor sit amet, nibh est. A magna maecenas, quam magna nec quis, lorem nunc. Suspendisse viverra sodales mauris, cras pharetra proin egestas arcu erat dolor, at amet.</a:t>
              </a:r>
            </a:p>
          </p:txBody>
        </p:sp>
        <p:pic>
          <p:nvPicPr>
            <p:cNvPr id="21" name="Graphic 20" descr="Research with solid fill">
              <a:extLst>
                <a:ext uri="{FF2B5EF4-FFF2-40B4-BE49-F238E27FC236}">
                  <a16:creationId xmlns:a16="http://schemas.microsoft.com/office/drawing/2014/main" id="{59E4EDA7-14DA-4309-861D-16FECDDCC0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23926" y="1661358"/>
              <a:ext cx="457200" cy="457200"/>
            </a:xfrm>
            <a:prstGeom prst="rect">
              <a:avLst/>
            </a:prstGeom>
          </p:spPr>
        </p:pic>
        <p:sp>
          <p:nvSpPr>
            <p:cNvPr id="25" name="TextBox 24">
              <a:extLst>
                <a:ext uri="{FF2B5EF4-FFF2-40B4-BE49-F238E27FC236}">
                  <a16:creationId xmlns:a16="http://schemas.microsoft.com/office/drawing/2014/main" id="{64FD6337-CBC6-4B80-99E0-202AC06B8E92}"/>
                </a:ext>
              </a:extLst>
            </p:cNvPr>
            <p:cNvSpPr txBox="1"/>
            <p:nvPr/>
          </p:nvSpPr>
          <p:spPr>
            <a:xfrm>
              <a:off x="8676224" y="1192699"/>
              <a:ext cx="595618" cy="400110"/>
            </a:xfrm>
            <a:prstGeom prst="rect">
              <a:avLst/>
            </a:prstGeom>
            <a:noFill/>
          </p:spPr>
          <p:txBody>
            <a:bodyPr wrap="square" rtlCol="0" anchor="ctr">
              <a:spAutoFit/>
            </a:bodyPr>
            <a:lstStyle/>
            <a:p>
              <a:pPr algn="ctr"/>
              <a:r>
                <a:rPr lang="en-US" sz="2000" b="1" dirty="0">
                  <a:solidFill>
                    <a:schemeClr val="accent1">
                      <a:lumMod val="50000"/>
                    </a:schemeClr>
                  </a:solidFill>
                </a:rPr>
                <a:t>04</a:t>
              </a:r>
            </a:p>
          </p:txBody>
        </p:sp>
        <p:sp>
          <p:nvSpPr>
            <p:cNvPr id="29" name="TextBox 28">
              <a:extLst>
                <a:ext uri="{FF2B5EF4-FFF2-40B4-BE49-F238E27FC236}">
                  <a16:creationId xmlns:a16="http://schemas.microsoft.com/office/drawing/2014/main" id="{6CE1FED5-0DE7-49DD-AAAC-E13048755C27}"/>
                </a:ext>
              </a:extLst>
            </p:cNvPr>
            <p:cNvSpPr txBox="1"/>
            <p:nvPr/>
          </p:nvSpPr>
          <p:spPr>
            <a:xfrm>
              <a:off x="9244539" y="1708749"/>
              <a:ext cx="1336278" cy="369332"/>
            </a:xfrm>
            <a:prstGeom prst="rect">
              <a:avLst/>
            </a:prstGeom>
            <a:noFill/>
          </p:spPr>
          <p:txBody>
            <a:bodyPr wrap="square" lIns="0" rIns="0" rtlCol="0" anchor="b">
              <a:spAutoFit/>
            </a:bodyPr>
            <a:lstStyle/>
            <a:p>
              <a:r>
                <a:rPr lang="en-US" b="1" noProof="1">
                  <a:solidFill>
                    <a:schemeClr val="bg1"/>
                  </a:solidFill>
                </a:rPr>
                <a:t>Lorem Ipsum</a:t>
              </a:r>
            </a:p>
          </p:txBody>
        </p:sp>
      </p:grpSp>
      <p:grpSp>
        <p:nvGrpSpPr>
          <p:cNvPr id="49" name="Group 48">
            <a:extLst>
              <a:ext uri="{FF2B5EF4-FFF2-40B4-BE49-F238E27FC236}">
                <a16:creationId xmlns:a16="http://schemas.microsoft.com/office/drawing/2014/main" id="{734BFD2F-24A1-4BDC-9BA9-307E1516ED12}"/>
              </a:ext>
            </a:extLst>
          </p:cNvPr>
          <p:cNvGrpSpPr/>
          <p:nvPr/>
        </p:nvGrpSpPr>
        <p:grpSpPr>
          <a:xfrm>
            <a:off x="6323724" y="1621230"/>
            <a:ext cx="1901315" cy="2928939"/>
            <a:chOff x="6323724" y="1621230"/>
            <a:chExt cx="1901315" cy="2928939"/>
          </a:xfrm>
        </p:grpSpPr>
        <p:sp>
          <p:nvSpPr>
            <p:cNvPr id="11" name="Shape">
              <a:extLst>
                <a:ext uri="{FF2B5EF4-FFF2-40B4-BE49-F238E27FC236}">
                  <a16:creationId xmlns:a16="http://schemas.microsoft.com/office/drawing/2014/main" id="{DF78C254-BCD1-4A41-9F3C-2F6F739377FB}"/>
                </a:ext>
              </a:extLst>
            </p:cNvPr>
            <p:cNvSpPr/>
            <p:nvPr/>
          </p:nvSpPr>
          <p:spPr>
            <a:xfrm>
              <a:off x="6323724" y="1621230"/>
              <a:ext cx="1901315" cy="1063621"/>
            </a:xfrm>
            <a:custGeom>
              <a:avLst/>
              <a:gdLst/>
              <a:ahLst/>
              <a:cxnLst>
                <a:cxn ang="0">
                  <a:pos x="wd2" y="hd2"/>
                </a:cxn>
                <a:cxn ang="5400000">
                  <a:pos x="wd2" y="hd2"/>
                </a:cxn>
                <a:cxn ang="10800000">
                  <a:pos x="wd2" y="hd2"/>
                </a:cxn>
                <a:cxn ang="16200000">
                  <a:pos x="wd2" y="hd2"/>
                </a:cxn>
              </a:cxnLst>
              <a:rect l="0" t="0" r="r" b="b"/>
              <a:pathLst>
                <a:path w="21600" h="21600" extrusionOk="0">
                  <a:moveTo>
                    <a:pt x="8245" y="11125"/>
                  </a:moveTo>
                  <a:cubicBezTo>
                    <a:pt x="7404" y="11125"/>
                    <a:pt x="6746" y="9907"/>
                    <a:pt x="6746" y="8445"/>
                  </a:cubicBezTo>
                  <a:lnTo>
                    <a:pt x="6746" y="2761"/>
                  </a:lnTo>
                  <a:cubicBezTo>
                    <a:pt x="6746" y="1259"/>
                    <a:pt x="6064" y="0"/>
                    <a:pt x="5201" y="0"/>
                  </a:cubicBezTo>
                  <a:lnTo>
                    <a:pt x="1544" y="0"/>
                  </a:lnTo>
                  <a:cubicBezTo>
                    <a:pt x="704" y="0"/>
                    <a:pt x="0" y="1218"/>
                    <a:pt x="0" y="2761"/>
                  </a:cubicBezTo>
                  <a:lnTo>
                    <a:pt x="0" y="11125"/>
                  </a:lnTo>
                  <a:lnTo>
                    <a:pt x="0" y="12059"/>
                  </a:lnTo>
                  <a:lnTo>
                    <a:pt x="0" y="21600"/>
                  </a:lnTo>
                  <a:lnTo>
                    <a:pt x="21600" y="21600"/>
                  </a:lnTo>
                  <a:lnTo>
                    <a:pt x="21600" y="11165"/>
                  </a:lnTo>
                  <a:lnTo>
                    <a:pt x="8245" y="11165"/>
                  </a:lnTo>
                  <a:close/>
                  <a:moveTo>
                    <a:pt x="5792" y="9338"/>
                  </a:moveTo>
                  <a:cubicBezTo>
                    <a:pt x="5792" y="10029"/>
                    <a:pt x="5474" y="10597"/>
                    <a:pt x="5088" y="10597"/>
                  </a:cubicBezTo>
                  <a:lnTo>
                    <a:pt x="1635" y="10597"/>
                  </a:lnTo>
                  <a:cubicBezTo>
                    <a:pt x="1249" y="10597"/>
                    <a:pt x="931" y="10029"/>
                    <a:pt x="931" y="9338"/>
                  </a:cubicBezTo>
                  <a:lnTo>
                    <a:pt x="931" y="3167"/>
                  </a:lnTo>
                  <a:cubicBezTo>
                    <a:pt x="931" y="2477"/>
                    <a:pt x="1249" y="1908"/>
                    <a:pt x="1635" y="1908"/>
                  </a:cubicBezTo>
                  <a:lnTo>
                    <a:pt x="5088" y="1908"/>
                  </a:lnTo>
                  <a:cubicBezTo>
                    <a:pt x="5474" y="1908"/>
                    <a:pt x="5792" y="2477"/>
                    <a:pt x="5792" y="3167"/>
                  </a:cubicBezTo>
                  <a:lnTo>
                    <a:pt x="5792" y="9338"/>
                  </a:lnTo>
                  <a:close/>
                </a:path>
              </a:pathLst>
            </a:custGeom>
            <a:solidFill>
              <a:schemeClr val="accent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Rectangle">
              <a:extLst>
                <a:ext uri="{FF2B5EF4-FFF2-40B4-BE49-F238E27FC236}">
                  <a16:creationId xmlns:a16="http://schemas.microsoft.com/office/drawing/2014/main" id="{CE3C686E-5264-421D-AAA3-1FA76E91ECE7}"/>
                </a:ext>
              </a:extLst>
            </p:cNvPr>
            <p:cNvSpPr/>
            <p:nvPr/>
          </p:nvSpPr>
          <p:spPr>
            <a:xfrm>
              <a:off x="6323724" y="2680847"/>
              <a:ext cx="1901314" cy="1869322"/>
            </a:xfrm>
            <a:prstGeom prst="rect">
              <a:avLst/>
            </a:prstGeom>
            <a:solidFill>
              <a:schemeClr val="bg1"/>
            </a:solidFill>
            <a:ln w="12700">
              <a:miter lim="400000"/>
            </a:ln>
          </p:spPr>
          <p:txBody>
            <a:bodyPr lIns="182880" tIns="182880" rIns="182880" bIns="182880" anchor="ctr"/>
            <a:lstStyle/>
            <a:p>
              <a:pPr algn="just"/>
              <a:r>
                <a:rPr lang="en-US" sz="1100" noProof="1">
                  <a:solidFill>
                    <a:schemeClr val="tx1">
                      <a:lumMod val="65000"/>
                      <a:lumOff val="35000"/>
                    </a:schemeClr>
                  </a:solidFill>
                </a:rPr>
                <a:t>Lorem ipsum dolor sit amet, nibh est. A magna maecenas, quam magna nec quis, lorem nunc. Suspendisse viverra sodales mauris, cras pharetra proin egestas arcu erat dolor, at amet.</a:t>
              </a:r>
            </a:p>
          </p:txBody>
        </p:sp>
        <p:pic>
          <p:nvPicPr>
            <p:cNvPr id="18" name="Graphic 17" descr="Bullseye with solid fill">
              <a:extLst>
                <a:ext uri="{FF2B5EF4-FFF2-40B4-BE49-F238E27FC236}">
                  <a16:creationId xmlns:a16="http://schemas.microsoft.com/office/drawing/2014/main" id="{90F558B6-C3CE-4193-856C-845F5BB7DF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61824" y="2180026"/>
              <a:ext cx="457200" cy="457200"/>
            </a:xfrm>
            <a:prstGeom prst="rect">
              <a:avLst/>
            </a:prstGeom>
          </p:spPr>
        </p:pic>
        <p:sp>
          <p:nvSpPr>
            <p:cNvPr id="24" name="TextBox 23">
              <a:extLst>
                <a:ext uri="{FF2B5EF4-FFF2-40B4-BE49-F238E27FC236}">
                  <a16:creationId xmlns:a16="http://schemas.microsoft.com/office/drawing/2014/main" id="{32502795-AE27-4CFE-BC99-034D11ACCD46}"/>
                </a:ext>
              </a:extLst>
            </p:cNvPr>
            <p:cNvSpPr txBox="1"/>
            <p:nvPr/>
          </p:nvSpPr>
          <p:spPr>
            <a:xfrm>
              <a:off x="6342496" y="1722769"/>
              <a:ext cx="595618" cy="400110"/>
            </a:xfrm>
            <a:prstGeom prst="rect">
              <a:avLst/>
            </a:prstGeom>
            <a:noFill/>
          </p:spPr>
          <p:txBody>
            <a:bodyPr wrap="square" rtlCol="0" anchor="ctr">
              <a:spAutoFit/>
            </a:bodyPr>
            <a:lstStyle/>
            <a:p>
              <a:pPr algn="ctr"/>
              <a:r>
                <a:rPr lang="en-US" sz="2000" b="1" dirty="0">
                  <a:solidFill>
                    <a:schemeClr val="accent5">
                      <a:lumMod val="75000"/>
                    </a:schemeClr>
                  </a:solidFill>
                </a:rPr>
                <a:t>03</a:t>
              </a:r>
            </a:p>
          </p:txBody>
        </p:sp>
        <p:sp>
          <p:nvSpPr>
            <p:cNvPr id="28" name="TextBox 27">
              <a:extLst>
                <a:ext uri="{FF2B5EF4-FFF2-40B4-BE49-F238E27FC236}">
                  <a16:creationId xmlns:a16="http://schemas.microsoft.com/office/drawing/2014/main" id="{91079D7B-194A-4F21-B81D-2F3B00D13047}"/>
                </a:ext>
              </a:extLst>
            </p:cNvPr>
            <p:cNvSpPr txBox="1"/>
            <p:nvPr/>
          </p:nvSpPr>
          <p:spPr>
            <a:xfrm>
              <a:off x="6877602" y="2230120"/>
              <a:ext cx="1336278" cy="369332"/>
            </a:xfrm>
            <a:prstGeom prst="rect">
              <a:avLst/>
            </a:prstGeom>
            <a:noFill/>
          </p:spPr>
          <p:txBody>
            <a:bodyPr wrap="square" lIns="0" rIns="0" rtlCol="0" anchor="b">
              <a:spAutoFit/>
            </a:bodyPr>
            <a:lstStyle/>
            <a:p>
              <a:r>
                <a:rPr lang="en-US" b="1" noProof="1">
                  <a:solidFill>
                    <a:schemeClr val="bg1"/>
                  </a:solidFill>
                </a:rPr>
                <a:t>Lorem Ipsum</a:t>
              </a:r>
            </a:p>
          </p:txBody>
        </p:sp>
      </p:grpSp>
      <p:grpSp>
        <p:nvGrpSpPr>
          <p:cNvPr id="47" name="Group 46">
            <a:extLst>
              <a:ext uri="{FF2B5EF4-FFF2-40B4-BE49-F238E27FC236}">
                <a16:creationId xmlns:a16="http://schemas.microsoft.com/office/drawing/2014/main" id="{3C16E5BC-2765-4913-84A6-5103FE9EB648}"/>
              </a:ext>
            </a:extLst>
          </p:cNvPr>
          <p:cNvGrpSpPr/>
          <p:nvPr/>
        </p:nvGrpSpPr>
        <p:grpSpPr>
          <a:xfrm>
            <a:off x="3961890" y="2133874"/>
            <a:ext cx="1902528" cy="2928939"/>
            <a:chOff x="3961890" y="2133874"/>
            <a:chExt cx="1902528" cy="2928939"/>
          </a:xfrm>
        </p:grpSpPr>
        <p:sp>
          <p:nvSpPr>
            <p:cNvPr id="9" name="Shape">
              <a:extLst>
                <a:ext uri="{FF2B5EF4-FFF2-40B4-BE49-F238E27FC236}">
                  <a16:creationId xmlns:a16="http://schemas.microsoft.com/office/drawing/2014/main" id="{D18138B5-F0FF-4029-B16C-6577302A07C9}"/>
                </a:ext>
              </a:extLst>
            </p:cNvPr>
            <p:cNvSpPr/>
            <p:nvPr/>
          </p:nvSpPr>
          <p:spPr>
            <a:xfrm>
              <a:off x="3963103" y="2133874"/>
              <a:ext cx="1901315" cy="1063621"/>
            </a:xfrm>
            <a:custGeom>
              <a:avLst/>
              <a:gdLst/>
              <a:ahLst/>
              <a:cxnLst>
                <a:cxn ang="0">
                  <a:pos x="wd2" y="hd2"/>
                </a:cxn>
                <a:cxn ang="5400000">
                  <a:pos x="wd2" y="hd2"/>
                </a:cxn>
                <a:cxn ang="10800000">
                  <a:pos x="wd2" y="hd2"/>
                </a:cxn>
                <a:cxn ang="16200000">
                  <a:pos x="wd2" y="hd2"/>
                </a:cxn>
              </a:cxnLst>
              <a:rect l="0" t="0" r="r" b="b"/>
              <a:pathLst>
                <a:path w="21600" h="21600" extrusionOk="0">
                  <a:moveTo>
                    <a:pt x="8245" y="11125"/>
                  </a:moveTo>
                  <a:cubicBezTo>
                    <a:pt x="7404" y="11125"/>
                    <a:pt x="6746" y="9907"/>
                    <a:pt x="6746" y="8445"/>
                  </a:cubicBezTo>
                  <a:lnTo>
                    <a:pt x="6746" y="2761"/>
                  </a:lnTo>
                  <a:cubicBezTo>
                    <a:pt x="6746" y="1259"/>
                    <a:pt x="6064" y="0"/>
                    <a:pt x="5201" y="0"/>
                  </a:cubicBezTo>
                  <a:lnTo>
                    <a:pt x="1544" y="0"/>
                  </a:lnTo>
                  <a:cubicBezTo>
                    <a:pt x="704" y="0"/>
                    <a:pt x="0" y="1218"/>
                    <a:pt x="0" y="2761"/>
                  </a:cubicBezTo>
                  <a:lnTo>
                    <a:pt x="0" y="11125"/>
                  </a:lnTo>
                  <a:lnTo>
                    <a:pt x="0" y="12059"/>
                  </a:lnTo>
                  <a:lnTo>
                    <a:pt x="0" y="21600"/>
                  </a:lnTo>
                  <a:lnTo>
                    <a:pt x="21600" y="21600"/>
                  </a:lnTo>
                  <a:lnTo>
                    <a:pt x="21600" y="11165"/>
                  </a:lnTo>
                  <a:lnTo>
                    <a:pt x="8245" y="11165"/>
                  </a:lnTo>
                  <a:close/>
                  <a:moveTo>
                    <a:pt x="5769" y="9338"/>
                  </a:moveTo>
                  <a:cubicBezTo>
                    <a:pt x="5769" y="10029"/>
                    <a:pt x="5451" y="10597"/>
                    <a:pt x="5065" y="10597"/>
                  </a:cubicBezTo>
                  <a:lnTo>
                    <a:pt x="1613" y="10597"/>
                  </a:lnTo>
                  <a:cubicBezTo>
                    <a:pt x="1227" y="10597"/>
                    <a:pt x="909" y="10029"/>
                    <a:pt x="909" y="9338"/>
                  </a:cubicBezTo>
                  <a:lnTo>
                    <a:pt x="909" y="3167"/>
                  </a:lnTo>
                  <a:cubicBezTo>
                    <a:pt x="909" y="2477"/>
                    <a:pt x="1226" y="1908"/>
                    <a:pt x="1613" y="1908"/>
                  </a:cubicBezTo>
                  <a:lnTo>
                    <a:pt x="5065" y="1908"/>
                  </a:lnTo>
                  <a:cubicBezTo>
                    <a:pt x="5451" y="1908"/>
                    <a:pt x="5769" y="2477"/>
                    <a:pt x="5769" y="3167"/>
                  </a:cubicBezTo>
                  <a:lnTo>
                    <a:pt x="5769" y="9338"/>
                  </a:ln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Rectangle">
              <a:extLst>
                <a:ext uri="{FF2B5EF4-FFF2-40B4-BE49-F238E27FC236}">
                  <a16:creationId xmlns:a16="http://schemas.microsoft.com/office/drawing/2014/main" id="{3D715D49-F301-4780-9386-BCE33EF41342}"/>
                </a:ext>
              </a:extLst>
            </p:cNvPr>
            <p:cNvSpPr/>
            <p:nvPr/>
          </p:nvSpPr>
          <p:spPr>
            <a:xfrm>
              <a:off x="3963104" y="3193491"/>
              <a:ext cx="1901314" cy="1869322"/>
            </a:xfrm>
            <a:prstGeom prst="rect">
              <a:avLst/>
            </a:prstGeom>
            <a:solidFill>
              <a:schemeClr val="bg1"/>
            </a:solidFill>
            <a:ln w="12700">
              <a:miter lim="400000"/>
            </a:ln>
          </p:spPr>
          <p:txBody>
            <a:bodyPr lIns="182880" tIns="182880" rIns="182880" bIns="182880" anchor="ctr"/>
            <a:lstStyle/>
            <a:p>
              <a:pPr algn="just"/>
              <a:r>
                <a:rPr lang="en-US" sz="1100" noProof="1">
                  <a:solidFill>
                    <a:schemeClr val="tx1">
                      <a:lumMod val="65000"/>
                      <a:lumOff val="35000"/>
                    </a:schemeClr>
                  </a:solidFill>
                </a:rPr>
                <a:t>Lorem ipsum dolor sit amet, nibh est. A magna maecenas, quam magna nec quis, lorem nunc. Suspendisse viverra sodales mauris, cras pharetra proin egestas arcu erat dolor, at amet.</a:t>
              </a:r>
            </a:p>
          </p:txBody>
        </p:sp>
        <p:pic>
          <p:nvPicPr>
            <p:cNvPr id="19" name="Graphic 18" descr="Gears with solid fill">
              <a:extLst>
                <a:ext uri="{FF2B5EF4-FFF2-40B4-BE49-F238E27FC236}">
                  <a16:creationId xmlns:a16="http://schemas.microsoft.com/office/drawing/2014/main" id="{AC345FD5-FEB3-49C0-A7E5-4FDE54F402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01203" y="2692670"/>
              <a:ext cx="457200" cy="457200"/>
            </a:xfrm>
            <a:prstGeom prst="rect">
              <a:avLst/>
            </a:prstGeom>
          </p:spPr>
        </p:pic>
        <p:sp>
          <p:nvSpPr>
            <p:cNvPr id="23" name="TextBox 22">
              <a:extLst>
                <a:ext uri="{FF2B5EF4-FFF2-40B4-BE49-F238E27FC236}">
                  <a16:creationId xmlns:a16="http://schemas.microsoft.com/office/drawing/2014/main" id="{96FA206E-403C-43CA-86EC-23E9059944F2}"/>
                </a:ext>
              </a:extLst>
            </p:cNvPr>
            <p:cNvSpPr txBox="1"/>
            <p:nvPr/>
          </p:nvSpPr>
          <p:spPr>
            <a:xfrm>
              <a:off x="3961890" y="2233929"/>
              <a:ext cx="595618" cy="400110"/>
            </a:xfrm>
            <a:prstGeom prst="rect">
              <a:avLst/>
            </a:prstGeom>
            <a:noFill/>
          </p:spPr>
          <p:txBody>
            <a:bodyPr wrap="square" rtlCol="0" anchor="ctr">
              <a:spAutoFit/>
            </a:bodyPr>
            <a:lstStyle/>
            <a:p>
              <a:pPr algn="ctr"/>
              <a:r>
                <a:rPr lang="en-US" sz="2000" b="1" dirty="0">
                  <a:solidFill>
                    <a:schemeClr val="accent2">
                      <a:lumMod val="50000"/>
                    </a:schemeClr>
                  </a:solidFill>
                </a:rPr>
                <a:t>02</a:t>
              </a:r>
            </a:p>
          </p:txBody>
        </p:sp>
        <p:sp>
          <p:nvSpPr>
            <p:cNvPr id="27" name="TextBox 26">
              <a:extLst>
                <a:ext uri="{FF2B5EF4-FFF2-40B4-BE49-F238E27FC236}">
                  <a16:creationId xmlns:a16="http://schemas.microsoft.com/office/drawing/2014/main" id="{8AA77772-C4B0-4860-B0D2-6E531702ECA5}"/>
                </a:ext>
              </a:extLst>
            </p:cNvPr>
            <p:cNvSpPr txBox="1"/>
            <p:nvPr/>
          </p:nvSpPr>
          <p:spPr>
            <a:xfrm>
              <a:off x="4500319" y="2745467"/>
              <a:ext cx="1336278" cy="369332"/>
            </a:xfrm>
            <a:prstGeom prst="rect">
              <a:avLst/>
            </a:prstGeom>
            <a:noFill/>
          </p:spPr>
          <p:txBody>
            <a:bodyPr wrap="square" lIns="0" rIns="0" rtlCol="0" anchor="b">
              <a:spAutoFit/>
            </a:bodyPr>
            <a:lstStyle/>
            <a:p>
              <a:r>
                <a:rPr lang="en-US" b="1" noProof="1"/>
                <a:t>Lorem Ipsum</a:t>
              </a:r>
            </a:p>
          </p:txBody>
        </p:sp>
      </p:grpSp>
      <p:grpSp>
        <p:nvGrpSpPr>
          <p:cNvPr id="48" name="Group 47">
            <a:extLst>
              <a:ext uri="{FF2B5EF4-FFF2-40B4-BE49-F238E27FC236}">
                <a16:creationId xmlns:a16="http://schemas.microsoft.com/office/drawing/2014/main" id="{AC2DFBA5-318B-4B21-A806-39E837CB78E9}"/>
              </a:ext>
            </a:extLst>
          </p:cNvPr>
          <p:cNvGrpSpPr/>
          <p:nvPr/>
        </p:nvGrpSpPr>
        <p:grpSpPr>
          <a:xfrm>
            <a:off x="5862210" y="2165863"/>
            <a:ext cx="461831" cy="2896950"/>
            <a:chOff x="5862210" y="2165863"/>
            <a:chExt cx="461831" cy="2896950"/>
          </a:xfrm>
        </p:grpSpPr>
        <p:sp>
          <p:nvSpPr>
            <p:cNvPr id="41" name="Shape">
              <a:extLst>
                <a:ext uri="{FF2B5EF4-FFF2-40B4-BE49-F238E27FC236}">
                  <a16:creationId xmlns:a16="http://schemas.microsoft.com/office/drawing/2014/main" id="{6A80F5DF-9A52-44E3-97E1-F3D91D750465}"/>
                </a:ext>
              </a:extLst>
            </p:cNvPr>
            <p:cNvSpPr/>
            <p:nvPr/>
          </p:nvSpPr>
          <p:spPr>
            <a:xfrm>
              <a:off x="5862210" y="2165863"/>
              <a:ext cx="461831" cy="2896950"/>
            </a:xfrm>
            <a:custGeom>
              <a:avLst/>
              <a:gdLst/>
              <a:ahLst/>
              <a:cxnLst>
                <a:cxn ang="0">
                  <a:pos x="wd2" y="hd2"/>
                </a:cxn>
                <a:cxn ang="5400000">
                  <a:pos x="wd2" y="hd2"/>
                </a:cxn>
                <a:cxn ang="10800000">
                  <a:pos x="wd2" y="hd2"/>
                </a:cxn>
                <a:cxn ang="16200000">
                  <a:pos x="wd2" y="hd2"/>
                </a:cxn>
              </a:cxnLst>
              <a:rect l="0" t="0" r="r" b="b"/>
              <a:pathLst>
                <a:path w="21600" h="21600" extrusionOk="0">
                  <a:moveTo>
                    <a:pt x="21600" y="17769"/>
                  </a:moveTo>
                  <a:lnTo>
                    <a:pt x="0" y="21600"/>
                  </a:lnTo>
                  <a:lnTo>
                    <a:pt x="0" y="3831"/>
                  </a:lnTo>
                  <a:lnTo>
                    <a:pt x="2160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2" name="Shape">
              <a:extLst>
                <a:ext uri="{FF2B5EF4-FFF2-40B4-BE49-F238E27FC236}">
                  <a16:creationId xmlns:a16="http://schemas.microsoft.com/office/drawing/2014/main" id="{EB914C7C-3CCB-4DE3-B448-4D6619FE6746}"/>
                </a:ext>
              </a:extLst>
            </p:cNvPr>
            <p:cNvSpPr/>
            <p:nvPr/>
          </p:nvSpPr>
          <p:spPr>
            <a:xfrm>
              <a:off x="5862210" y="2165865"/>
              <a:ext cx="461831" cy="1027626"/>
            </a:xfrm>
            <a:custGeom>
              <a:avLst/>
              <a:gdLst/>
              <a:ahLst/>
              <a:cxnLst>
                <a:cxn ang="0">
                  <a:pos x="wd2" y="hd2"/>
                </a:cxn>
                <a:cxn ang="5400000">
                  <a:pos x="wd2" y="hd2"/>
                </a:cxn>
                <a:cxn ang="10800000">
                  <a:pos x="wd2" y="hd2"/>
                </a:cxn>
                <a:cxn ang="16200000">
                  <a:pos x="wd2" y="hd2"/>
                </a:cxn>
              </a:cxnLst>
              <a:rect l="0" t="0" r="r" b="b"/>
              <a:pathLst>
                <a:path w="21600" h="21600" extrusionOk="0">
                  <a:moveTo>
                    <a:pt x="21600" y="10842"/>
                  </a:moveTo>
                  <a:lnTo>
                    <a:pt x="0" y="21600"/>
                  </a:lnTo>
                  <a:lnTo>
                    <a:pt x="0" y="10800"/>
                  </a:lnTo>
                  <a:lnTo>
                    <a:pt x="21600" y="0"/>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3649868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dirty="0"/>
              <a:t>SWOT Analysis – Slide Template</a:t>
            </a:r>
          </a:p>
        </p:txBody>
      </p:sp>
      <p:sp>
        <p:nvSpPr>
          <p:cNvPr id="3" name="Rectangle 2">
            <a:extLst>
              <a:ext uri="{FF2B5EF4-FFF2-40B4-BE49-F238E27FC236}">
                <a16:creationId xmlns:a16="http://schemas.microsoft.com/office/drawing/2014/main" id="{4622D43C-FB8D-4EA2-B259-A72786D461B8}"/>
              </a:ext>
            </a:extLst>
          </p:cNvPr>
          <p:cNvSpPr/>
          <p:nvPr/>
        </p:nvSpPr>
        <p:spPr>
          <a:xfrm>
            <a:off x="979712" y="1271872"/>
            <a:ext cx="5048469" cy="22413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lumMod val="85000"/>
                    <a:lumOff val="15000"/>
                  </a:schemeClr>
                </a:solidFill>
              </a:rPr>
              <a:t>Strengths</a:t>
            </a:r>
          </a:p>
        </p:txBody>
      </p:sp>
      <p:sp>
        <p:nvSpPr>
          <p:cNvPr id="4" name="Rectangle 3">
            <a:extLst>
              <a:ext uri="{FF2B5EF4-FFF2-40B4-BE49-F238E27FC236}">
                <a16:creationId xmlns:a16="http://schemas.microsoft.com/office/drawing/2014/main" id="{D0F264F1-5526-4A62-9643-D20417380748}"/>
              </a:ext>
            </a:extLst>
          </p:cNvPr>
          <p:cNvSpPr/>
          <p:nvPr/>
        </p:nvSpPr>
        <p:spPr>
          <a:xfrm>
            <a:off x="6163819" y="1271872"/>
            <a:ext cx="5056670" cy="22413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lumMod val="85000"/>
                    <a:lumOff val="15000"/>
                  </a:schemeClr>
                </a:solidFill>
              </a:rPr>
              <a:t>Weaknesses</a:t>
            </a:r>
          </a:p>
        </p:txBody>
      </p:sp>
      <p:sp>
        <p:nvSpPr>
          <p:cNvPr id="5" name="Rectangle 4">
            <a:extLst>
              <a:ext uri="{FF2B5EF4-FFF2-40B4-BE49-F238E27FC236}">
                <a16:creationId xmlns:a16="http://schemas.microsoft.com/office/drawing/2014/main" id="{BACBBF7D-733F-4556-AEB6-FDEFFE7CD129}"/>
              </a:ext>
            </a:extLst>
          </p:cNvPr>
          <p:cNvSpPr/>
          <p:nvPr/>
        </p:nvSpPr>
        <p:spPr>
          <a:xfrm>
            <a:off x="6163819" y="3648817"/>
            <a:ext cx="5056670" cy="22456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Threats</a:t>
            </a:r>
          </a:p>
        </p:txBody>
      </p:sp>
      <p:sp>
        <p:nvSpPr>
          <p:cNvPr id="6" name="Rectangle 5">
            <a:extLst>
              <a:ext uri="{FF2B5EF4-FFF2-40B4-BE49-F238E27FC236}">
                <a16:creationId xmlns:a16="http://schemas.microsoft.com/office/drawing/2014/main" id="{33E93473-BE02-45AC-8023-286B4B8BB638}"/>
              </a:ext>
            </a:extLst>
          </p:cNvPr>
          <p:cNvSpPr/>
          <p:nvPr/>
        </p:nvSpPr>
        <p:spPr>
          <a:xfrm>
            <a:off x="979712" y="3648817"/>
            <a:ext cx="5048469" cy="22456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lumMod val="85000"/>
                    <a:lumOff val="15000"/>
                  </a:schemeClr>
                </a:solidFill>
              </a:rPr>
              <a:t>Opportunities</a:t>
            </a:r>
          </a:p>
        </p:txBody>
      </p:sp>
      <p:grpSp>
        <p:nvGrpSpPr>
          <p:cNvPr id="63" name="Group 62">
            <a:extLst>
              <a:ext uri="{FF2B5EF4-FFF2-40B4-BE49-F238E27FC236}">
                <a16:creationId xmlns:a16="http://schemas.microsoft.com/office/drawing/2014/main" id="{8EA26DF7-0DC2-427B-B821-297DF59AF68E}"/>
              </a:ext>
            </a:extLst>
          </p:cNvPr>
          <p:cNvGrpSpPr/>
          <p:nvPr/>
        </p:nvGrpSpPr>
        <p:grpSpPr>
          <a:xfrm>
            <a:off x="3394211" y="1824844"/>
            <a:ext cx="2021029" cy="739056"/>
            <a:chOff x="5938157" y="1835974"/>
            <a:chExt cx="2569464" cy="739056"/>
          </a:xfrm>
        </p:grpSpPr>
        <p:sp>
          <p:nvSpPr>
            <p:cNvPr id="64" name="Rectangle 63">
              <a:extLst>
                <a:ext uri="{FF2B5EF4-FFF2-40B4-BE49-F238E27FC236}">
                  <a16:creationId xmlns:a16="http://schemas.microsoft.com/office/drawing/2014/main" id="{66F60037-61D5-4D82-B488-9D467ACC70C9}"/>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65" name="Group 64">
              <a:extLst>
                <a:ext uri="{FF2B5EF4-FFF2-40B4-BE49-F238E27FC236}">
                  <a16:creationId xmlns:a16="http://schemas.microsoft.com/office/drawing/2014/main" id="{309A6389-E442-4828-8C18-10B13D85EC2D}"/>
                </a:ext>
              </a:extLst>
            </p:cNvPr>
            <p:cNvGrpSpPr/>
            <p:nvPr/>
          </p:nvGrpSpPr>
          <p:grpSpPr>
            <a:xfrm>
              <a:off x="5938157" y="1835974"/>
              <a:ext cx="2569464" cy="739056"/>
              <a:chOff x="5921828" y="3429000"/>
              <a:chExt cx="2569464" cy="739056"/>
            </a:xfrm>
            <a:effectLst/>
          </p:grpSpPr>
          <p:sp>
            <p:nvSpPr>
              <p:cNvPr id="66" name="Rectangle 65">
                <a:extLst>
                  <a:ext uri="{FF2B5EF4-FFF2-40B4-BE49-F238E27FC236}">
                    <a16:creationId xmlns:a16="http://schemas.microsoft.com/office/drawing/2014/main" id="{5B6B3EEA-0DFF-435A-A1F4-B76C10B74B67}"/>
                  </a:ext>
                </a:extLst>
              </p:cNvPr>
              <p:cNvSpPr/>
              <p:nvPr/>
            </p:nvSpPr>
            <p:spPr>
              <a:xfrm>
                <a:off x="5921828" y="3429000"/>
                <a:ext cx="2569464" cy="739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noProof="1">
                    <a:solidFill>
                      <a:schemeClr val="tx1"/>
                    </a:solidFill>
                  </a:rPr>
                  <a:t>Lorem Ipsum</a:t>
                </a:r>
              </a:p>
              <a:p>
                <a:pPr algn="ctr"/>
                <a:r>
                  <a:rPr lang="en-US" b="1" cap="all" noProof="1">
                    <a:solidFill>
                      <a:schemeClr val="tx1"/>
                    </a:solidFill>
                  </a:rPr>
                  <a:t>Dolor Sit Amet</a:t>
                </a:r>
              </a:p>
            </p:txBody>
          </p:sp>
          <p:sp>
            <p:nvSpPr>
              <p:cNvPr id="67" name="Rectangle 66">
                <a:extLst>
                  <a:ext uri="{FF2B5EF4-FFF2-40B4-BE49-F238E27FC236}">
                    <a16:creationId xmlns:a16="http://schemas.microsoft.com/office/drawing/2014/main" id="{DB5C36AC-DFE8-4AEE-A851-105DD4E8C18F}"/>
                  </a:ext>
                </a:extLst>
              </p:cNvPr>
              <p:cNvSpPr/>
              <p:nvPr/>
            </p:nvSpPr>
            <p:spPr>
              <a:xfrm>
                <a:off x="5921828" y="3429000"/>
                <a:ext cx="740664"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grpSp>
        <p:nvGrpSpPr>
          <p:cNvPr id="33" name="Group 32">
            <a:extLst>
              <a:ext uri="{FF2B5EF4-FFF2-40B4-BE49-F238E27FC236}">
                <a16:creationId xmlns:a16="http://schemas.microsoft.com/office/drawing/2014/main" id="{068B89A0-ACBE-481C-9A7E-5A2F027D619E}"/>
              </a:ext>
            </a:extLst>
          </p:cNvPr>
          <p:cNvGrpSpPr/>
          <p:nvPr/>
        </p:nvGrpSpPr>
        <p:grpSpPr>
          <a:xfrm>
            <a:off x="1176448" y="1643318"/>
            <a:ext cx="2021029" cy="551054"/>
            <a:chOff x="5938157" y="2023976"/>
            <a:chExt cx="2569464" cy="551054"/>
          </a:xfrm>
        </p:grpSpPr>
        <p:sp>
          <p:nvSpPr>
            <p:cNvPr id="34" name="Rectangle 33">
              <a:extLst>
                <a:ext uri="{FF2B5EF4-FFF2-40B4-BE49-F238E27FC236}">
                  <a16:creationId xmlns:a16="http://schemas.microsoft.com/office/drawing/2014/main" id="{FB7DE424-9D05-4360-BD8D-38C717A8876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35" name="Group 34">
              <a:extLst>
                <a:ext uri="{FF2B5EF4-FFF2-40B4-BE49-F238E27FC236}">
                  <a16:creationId xmlns:a16="http://schemas.microsoft.com/office/drawing/2014/main" id="{C52D1E44-CB31-4BF1-A1E2-ECF1DF770AAE}"/>
                </a:ext>
              </a:extLst>
            </p:cNvPr>
            <p:cNvGrpSpPr/>
            <p:nvPr/>
          </p:nvGrpSpPr>
          <p:grpSpPr>
            <a:xfrm>
              <a:off x="5938157" y="2023976"/>
              <a:ext cx="2569464" cy="551054"/>
              <a:chOff x="5921828" y="3617002"/>
              <a:chExt cx="2569464" cy="551054"/>
            </a:xfrm>
            <a:effectLst/>
          </p:grpSpPr>
          <p:sp>
            <p:nvSpPr>
              <p:cNvPr id="36" name="Rectangle 35">
                <a:extLst>
                  <a:ext uri="{FF2B5EF4-FFF2-40B4-BE49-F238E27FC236}">
                    <a16:creationId xmlns:a16="http://schemas.microsoft.com/office/drawing/2014/main" id="{CA8A203B-9A80-4E1D-B7EE-A4C0B66CA483}"/>
                  </a:ext>
                </a:extLst>
              </p:cNvPr>
              <p:cNvSpPr/>
              <p:nvPr/>
            </p:nvSpPr>
            <p:spPr>
              <a:xfrm>
                <a:off x="5921828" y="3617002"/>
                <a:ext cx="2569464" cy="5510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noProof="1">
                    <a:solidFill>
                      <a:schemeClr val="tx1"/>
                    </a:solidFill>
                  </a:rPr>
                  <a:t>Lorem Ipsum</a:t>
                </a:r>
              </a:p>
            </p:txBody>
          </p:sp>
          <p:sp>
            <p:nvSpPr>
              <p:cNvPr id="37" name="Rectangle 36">
                <a:extLst>
                  <a:ext uri="{FF2B5EF4-FFF2-40B4-BE49-F238E27FC236}">
                    <a16:creationId xmlns:a16="http://schemas.microsoft.com/office/drawing/2014/main" id="{9D0F5A19-AF3F-4D50-B633-969885E588A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grpSp>
        <p:nvGrpSpPr>
          <p:cNvPr id="70" name="Group 69">
            <a:extLst>
              <a:ext uri="{FF2B5EF4-FFF2-40B4-BE49-F238E27FC236}">
                <a16:creationId xmlns:a16="http://schemas.microsoft.com/office/drawing/2014/main" id="{846A4F8A-9C8E-4849-84CB-20B51AA15AEC}"/>
              </a:ext>
            </a:extLst>
          </p:cNvPr>
          <p:cNvGrpSpPr/>
          <p:nvPr/>
        </p:nvGrpSpPr>
        <p:grpSpPr>
          <a:xfrm>
            <a:off x="3394211" y="2653257"/>
            <a:ext cx="2021029" cy="551054"/>
            <a:chOff x="5938157" y="2023976"/>
            <a:chExt cx="2569464" cy="551054"/>
          </a:xfrm>
        </p:grpSpPr>
        <p:sp>
          <p:nvSpPr>
            <p:cNvPr id="71" name="Rectangle 70">
              <a:extLst>
                <a:ext uri="{FF2B5EF4-FFF2-40B4-BE49-F238E27FC236}">
                  <a16:creationId xmlns:a16="http://schemas.microsoft.com/office/drawing/2014/main" id="{28AA7A36-EC4D-4240-8A75-46569460177F}"/>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2" name="Group 71">
              <a:extLst>
                <a:ext uri="{FF2B5EF4-FFF2-40B4-BE49-F238E27FC236}">
                  <a16:creationId xmlns:a16="http://schemas.microsoft.com/office/drawing/2014/main" id="{A36F6D8B-D29C-47CB-875D-046FE89C552C}"/>
                </a:ext>
              </a:extLst>
            </p:cNvPr>
            <p:cNvGrpSpPr/>
            <p:nvPr/>
          </p:nvGrpSpPr>
          <p:grpSpPr>
            <a:xfrm>
              <a:off x="5938157" y="2023976"/>
              <a:ext cx="2569464" cy="551054"/>
              <a:chOff x="5921828" y="3617002"/>
              <a:chExt cx="2569464" cy="551054"/>
            </a:xfrm>
            <a:effectLst/>
          </p:grpSpPr>
          <p:sp>
            <p:nvSpPr>
              <p:cNvPr id="73" name="Rectangle 72">
                <a:extLst>
                  <a:ext uri="{FF2B5EF4-FFF2-40B4-BE49-F238E27FC236}">
                    <a16:creationId xmlns:a16="http://schemas.microsoft.com/office/drawing/2014/main" id="{CA2AA912-339F-42CE-AB70-F1ACB3178FD9}"/>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p:txBody>
          </p:sp>
          <p:sp>
            <p:nvSpPr>
              <p:cNvPr id="74" name="Rectangle 73">
                <a:extLst>
                  <a:ext uri="{FF2B5EF4-FFF2-40B4-BE49-F238E27FC236}">
                    <a16:creationId xmlns:a16="http://schemas.microsoft.com/office/drawing/2014/main" id="{29A8B840-0FAA-4DFD-8B8D-02D1A51F340D}"/>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75" name="Group 74">
            <a:extLst>
              <a:ext uri="{FF2B5EF4-FFF2-40B4-BE49-F238E27FC236}">
                <a16:creationId xmlns:a16="http://schemas.microsoft.com/office/drawing/2014/main" id="{67086315-9046-49F1-B03D-DD07887BAF7E}"/>
              </a:ext>
            </a:extLst>
          </p:cNvPr>
          <p:cNvGrpSpPr/>
          <p:nvPr/>
        </p:nvGrpSpPr>
        <p:grpSpPr>
          <a:xfrm>
            <a:off x="1176447" y="4052426"/>
            <a:ext cx="2021029" cy="739056"/>
            <a:chOff x="5938157" y="1835974"/>
            <a:chExt cx="2569464" cy="739056"/>
          </a:xfrm>
        </p:grpSpPr>
        <p:sp>
          <p:nvSpPr>
            <p:cNvPr id="76" name="Rectangle 75">
              <a:extLst>
                <a:ext uri="{FF2B5EF4-FFF2-40B4-BE49-F238E27FC236}">
                  <a16:creationId xmlns:a16="http://schemas.microsoft.com/office/drawing/2014/main" id="{68085349-4B5C-4AE5-9F82-8E4BE10FFFC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7" name="Group 76">
              <a:extLst>
                <a:ext uri="{FF2B5EF4-FFF2-40B4-BE49-F238E27FC236}">
                  <a16:creationId xmlns:a16="http://schemas.microsoft.com/office/drawing/2014/main" id="{E8EE6822-EC0A-468D-8B3A-F2933E77DE3E}"/>
                </a:ext>
              </a:extLst>
            </p:cNvPr>
            <p:cNvGrpSpPr/>
            <p:nvPr/>
          </p:nvGrpSpPr>
          <p:grpSpPr>
            <a:xfrm>
              <a:off x="5938157" y="1835974"/>
              <a:ext cx="2569464" cy="739056"/>
              <a:chOff x="5921828" y="3429000"/>
              <a:chExt cx="2569464" cy="739056"/>
            </a:xfrm>
            <a:effectLst/>
          </p:grpSpPr>
          <p:sp>
            <p:nvSpPr>
              <p:cNvPr id="78" name="Rectangle 77">
                <a:extLst>
                  <a:ext uri="{FF2B5EF4-FFF2-40B4-BE49-F238E27FC236}">
                    <a16:creationId xmlns:a16="http://schemas.microsoft.com/office/drawing/2014/main" id="{28E28AF3-B657-4D4D-83A9-F2F24D8DB683}"/>
                  </a:ext>
                </a:extLst>
              </p:cNvPr>
              <p:cNvSpPr/>
              <p:nvPr/>
            </p:nvSpPr>
            <p:spPr>
              <a:xfrm>
                <a:off x="5921828" y="3429000"/>
                <a:ext cx="2569464" cy="739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a:p>
                <a:pPr algn="ctr"/>
                <a:r>
                  <a:rPr lang="en-US" noProof="1">
                    <a:solidFill>
                      <a:schemeClr val="tx1"/>
                    </a:solidFill>
                  </a:rPr>
                  <a:t>Dolor Sit Amet</a:t>
                </a:r>
              </a:p>
            </p:txBody>
          </p:sp>
          <p:sp>
            <p:nvSpPr>
              <p:cNvPr id="79" name="Rectangle 78">
                <a:extLst>
                  <a:ext uri="{FF2B5EF4-FFF2-40B4-BE49-F238E27FC236}">
                    <a16:creationId xmlns:a16="http://schemas.microsoft.com/office/drawing/2014/main" id="{08BB0F31-C9B1-43F7-9D3E-F9342BDC0EC5}"/>
                  </a:ext>
                </a:extLst>
              </p:cNvPr>
              <p:cNvSpPr/>
              <p:nvPr/>
            </p:nvSpPr>
            <p:spPr>
              <a:xfrm>
                <a:off x="5921828" y="3429000"/>
                <a:ext cx="740664"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80" name="Group 79">
            <a:extLst>
              <a:ext uri="{FF2B5EF4-FFF2-40B4-BE49-F238E27FC236}">
                <a16:creationId xmlns:a16="http://schemas.microsoft.com/office/drawing/2014/main" id="{00925C54-A466-47E2-841E-4EAEA1878B8D}"/>
              </a:ext>
            </a:extLst>
          </p:cNvPr>
          <p:cNvGrpSpPr/>
          <p:nvPr/>
        </p:nvGrpSpPr>
        <p:grpSpPr>
          <a:xfrm>
            <a:off x="1757767" y="5116061"/>
            <a:ext cx="2021029" cy="551054"/>
            <a:chOff x="5938157" y="2023976"/>
            <a:chExt cx="2569464" cy="551054"/>
          </a:xfrm>
        </p:grpSpPr>
        <p:sp>
          <p:nvSpPr>
            <p:cNvPr id="81" name="Rectangle 80">
              <a:extLst>
                <a:ext uri="{FF2B5EF4-FFF2-40B4-BE49-F238E27FC236}">
                  <a16:creationId xmlns:a16="http://schemas.microsoft.com/office/drawing/2014/main" id="{658DFD66-7E8A-403C-96D2-0000C5F6D3CF}"/>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82" name="Group 81">
              <a:extLst>
                <a:ext uri="{FF2B5EF4-FFF2-40B4-BE49-F238E27FC236}">
                  <a16:creationId xmlns:a16="http://schemas.microsoft.com/office/drawing/2014/main" id="{117789BB-605B-4F1C-8CF6-9C8BBE0AC5E1}"/>
                </a:ext>
              </a:extLst>
            </p:cNvPr>
            <p:cNvGrpSpPr/>
            <p:nvPr/>
          </p:nvGrpSpPr>
          <p:grpSpPr>
            <a:xfrm>
              <a:off x="5938157" y="2023976"/>
              <a:ext cx="2569464" cy="551054"/>
              <a:chOff x="5921828" y="3617002"/>
              <a:chExt cx="2569464" cy="551054"/>
            </a:xfrm>
            <a:effectLst/>
          </p:grpSpPr>
          <p:sp>
            <p:nvSpPr>
              <p:cNvPr id="83" name="Rectangle 82">
                <a:extLst>
                  <a:ext uri="{FF2B5EF4-FFF2-40B4-BE49-F238E27FC236}">
                    <a16:creationId xmlns:a16="http://schemas.microsoft.com/office/drawing/2014/main" id="{CDFFC34A-9CF1-47B3-8729-8A1ABDB76EE2}"/>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p:txBody>
          </p:sp>
          <p:sp>
            <p:nvSpPr>
              <p:cNvPr id="84" name="Rectangle 83">
                <a:extLst>
                  <a:ext uri="{FF2B5EF4-FFF2-40B4-BE49-F238E27FC236}">
                    <a16:creationId xmlns:a16="http://schemas.microsoft.com/office/drawing/2014/main" id="{5C84DBED-188B-4BBD-9A13-21EFD4E1EEED}"/>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86" name="Group 85">
            <a:extLst>
              <a:ext uri="{FF2B5EF4-FFF2-40B4-BE49-F238E27FC236}">
                <a16:creationId xmlns:a16="http://schemas.microsoft.com/office/drawing/2014/main" id="{E2D1A873-5753-41FE-AB0B-910EFCF6F5EF}"/>
              </a:ext>
            </a:extLst>
          </p:cNvPr>
          <p:cNvGrpSpPr/>
          <p:nvPr/>
        </p:nvGrpSpPr>
        <p:grpSpPr>
          <a:xfrm>
            <a:off x="3394211" y="4409911"/>
            <a:ext cx="2021029" cy="551054"/>
            <a:chOff x="5938157" y="2023976"/>
            <a:chExt cx="2569464" cy="551054"/>
          </a:xfrm>
        </p:grpSpPr>
        <p:sp>
          <p:nvSpPr>
            <p:cNvPr id="87" name="Rectangle 86">
              <a:extLst>
                <a:ext uri="{FF2B5EF4-FFF2-40B4-BE49-F238E27FC236}">
                  <a16:creationId xmlns:a16="http://schemas.microsoft.com/office/drawing/2014/main" id="{252F5790-CC12-4434-BBDC-F4BE9CAAC07F}"/>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88" name="Group 87">
              <a:extLst>
                <a:ext uri="{FF2B5EF4-FFF2-40B4-BE49-F238E27FC236}">
                  <a16:creationId xmlns:a16="http://schemas.microsoft.com/office/drawing/2014/main" id="{B6251666-8CEA-434F-B045-037E7DEEAC24}"/>
                </a:ext>
              </a:extLst>
            </p:cNvPr>
            <p:cNvGrpSpPr/>
            <p:nvPr/>
          </p:nvGrpSpPr>
          <p:grpSpPr>
            <a:xfrm>
              <a:off x="5938157" y="2023976"/>
              <a:ext cx="2569464" cy="551054"/>
              <a:chOff x="5921828" y="3617002"/>
              <a:chExt cx="2569464" cy="551054"/>
            </a:xfrm>
            <a:effectLst/>
          </p:grpSpPr>
          <p:sp>
            <p:nvSpPr>
              <p:cNvPr id="89" name="Rectangle 88">
                <a:extLst>
                  <a:ext uri="{FF2B5EF4-FFF2-40B4-BE49-F238E27FC236}">
                    <a16:creationId xmlns:a16="http://schemas.microsoft.com/office/drawing/2014/main" id="{E54FEC7A-33DE-4166-A4B6-29B28518D84E}"/>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p:txBody>
          </p:sp>
          <p:sp>
            <p:nvSpPr>
              <p:cNvPr id="90" name="Rectangle 89">
                <a:extLst>
                  <a:ext uri="{FF2B5EF4-FFF2-40B4-BE49-F238E27FC236}">
                    <a16:creationId xmlns:a16="http://schemas.microsoft.com/office/drawing/2014/main" id="{B8AE0D2B-4D67-4151-8834-AEB988BC415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91" name="Group 90">
            <a:extLst>
              <a:ext uri="{FF2B5EF4-FFF2-40B4-BE49-F238E27FC236}">
                <a16:creationId xmlns:a16="http://schemas.microsoft.com/office/drawing/2014/main" id="{33DA3731-0ED4-4C7F-951B-FFD2FC602C68}"/>
              </a:ext>
            </a:extLst>
          </p:cNvPr>
          <p:cNvGrpSpPr/>
          <p:nvPr/>
        </p:nvGrpSpPr>
        <p:grpSpPr>
          <a:xfrm>
            <a:off x="7681640" y="2622687"/>
            <a:ext cx="2021029" cy="551054"/>
            <a:chOff x="5938157" y="2023976"/>
            <a:chExt cx="2569464" cy="551054"/>
          </a:xfrm>
        </p:grpSpPr>
        <p:sp>
          <p:nvSpPr>
            <p:cNvPr id="92" name="Rectangle 91">
              <a:extLst>
                <a:ext uri="{FF2B5EF4-FFF2-40B4-BE49-F238E27FC236}">
                  <a16:creationId xmlns:a16="http://schemas.microsoft.com/office/drawing/2014/main" id="{1B8ACC48-B09F-4BEC-8473-0A38E5F4D78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3" name="Group 92">
              <a:extLst>
                <a:ext uri="{FF2B5EF4-FFF2-40B4-BE49-F238E27FC236}">
                  <a16:creationId xmlns:a16="http://schemas.microsoft.com/office/drawing/2014/main" id="{64DA9475-FCB6-4616-8E09-DC592F03F995}"/>
                </a:ext>
              </a:extLst>
            </p:cNvPr>
            <p:cNvGrpSpPr/>
            <p:nvPr/>
          </p:nvGrpSpPr>
          <p:grpSpPr>
            <a:xfrm>
              <a:off x="5938157" y="2023976"/>
              <a:ext cx="2569464" cy="551054"/>
              <a:chOff x="5921828" y="3617002"/>
              <a:chExt cx="2569464" cy="551054"/>
            </a:xfrm>
            <a:effectLst/>
          </p:grpSpPr>
          <p:sp>
            <p:nvSpPr>
              <p:cNvPr id="94" name="Rectangle 93">
                <a:extLst>
                  <a:ext uri="{FF2B5EF4-FFF2-40B4-BE49-F238E27FC236}">
                    <a16:creationId xmlns:a16="http://schemas.microsoft.com/office/drawing/2014/main" id="{043C7473-475F-426F-BB2B-52639B5C90CA}"/>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p:txBody>
          </p:sp>
          <p:sp>
            <p:nvSpPr>
              <p:cNvPr id="95" name="Rectangle 94">
                <a:extLst>
                  <a:ext uri="{FF2B5EF4-FFF2-40B4-BE49-F238E27FC236}">
                    <a16:creationId xmlns:a16="http://schemas.microsoft.com/office/drawing/2014/main" id="{DC120A74-B71B-48F9-9757-915133D092B8}"/>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96" name="Group 95">
            <a:extLst>
              <a:ext uri="{FF2B5EF4-FFF2-40B4-BE49-F238E27FC236}">
                <a16:creationId xmlns:a16="http://schemas.microsoft.com/office/drawing/2014/main" id="{35B098FB-AE96-4256-89EF-1F2BC5CBE9B1}"/>
              </a:ext>
            </a:extLst>
          </p:cNvPr>
          <p:cNvGrpSpPr/>
          <p:nvPr/>
        </p:nvGrpSpPr>
        <p:grpSpPr>
          <a:xfrm>
            <a:off x="7681640" y="1843843"/>
            <a:ext cx="2021029" cy="551054"/>
            <a:chOff x="5938157" y="2023976"/>
            <a:chExt cx="2569464" cy="551054"/>
          </a:xfrm>
        </p:grpSpPr>
        <p:sp>
          <p:nvSpPr>
            <p:cNvPr id="97" name="Rectangle 96">
              <a:extLst>
                <a:ext uri="{FF2B5EF4-FFF2-40B4-BE49-F238E27FC236}">
                  <a16:creationId xmlns:a16="http://schemas.microsoft.com/office/drawing/2014/main" id="{3F08B92F-299A-4129-8F2E-B652CB51014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98" name="Group 97">
              <a:extLst>
                <a:ext uri="{FF2B5EF4-FFF2-40B4-BE49-F238E27FC236}">
                  <a16:creationId xmlns:a16="http://schemas.microsoft.com/office/drawing/2014/main" id="{780F7579-8628-4AD8-A2CC-03CE348B2F54}"/>
                </a:ext>
              </a:extLst>
            </p:cNvPr>
            <p:cNvGrpSpPr/>
            <p:nvPr/>
          </p:nvGrpSpPr>
          <p:grpSpPr>
            <a:xfrm>
              <a:off x="5938157" y="2023976"/>
              <a:ext cx="2569464" cy="551054"/>
              <a:chOff x="5921828" y="3617002"/>
              <a:chExt cx="2569464" cy="551054"/>
            </a:xfrm>
            <a:effectLst/>
          </p:grpSpPr>
          <p:sp>
            <p:nvSpPr>
              <p:cNvPr id="99" name="Rectangle 98">
                <a:extLst>
                  <a:ext uri="{FF2B5EF4-FFF2-40B4-BE49-F238E27FC236}">
                    <a16:creationId xmlns:a16="http://schemas.microsoft.com/office/drawing/2014/main" id="{A8E4A6E1-D796-413B-9179-F2C23E75AB0D}"/>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noProof="1">
                    <a:solidFill>
                      <a:schemeClr val="tx1"/>
                    </a:solidFill>
                  </a:rPr>
                  <a:t>Lorem Ipsum</a:t>
                </a:r>
              </a:p>
            </p:txBody>
          </p:sp>
          <p:sp>
            <p:nvSpPr>
              <p:cNvPr id="100" name="Rectangle 99">
                <a:extLst>
                  <a:ext uri="{FF2B5EF4-FFF2-40B4-BE49-F238E27FC236}">
                    <a16:creationId xmlns:a16="http://schemas.microsoft.com/office/drawing/2014/main" id="{9C2DA7DA-575D-4021-BFA9-FAEAB84EC10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grpSp>
        <p:nvGrpSpPr>
          <p:cNvPr id="101" name="Group 100">
            <a:extLst>
              <a:ext uri="{FF2B5EF4-FFF2-40B4-BE49-F238E27FC236}">
                <a16:creationId xmlns:a16="http://schemas.microsoft.com/office/drawing/2014/main" id="{E4F3868B-6EBA-483C-9889-024A6A1B4264}"/>
              </a:ext>
            </a:extLst>
          </p:cNvPr>
          <p:cNvGrpSpPr/>
          <p:nvPr/>
        </p:nvGrpSpPr>
        <p:grpSpPr>
          <a:xfrm>
            <a:off x="6421651" y="4157403"/>
            <a:ext cx="2021029" cy="739056"/>
            <a:chOff x="5938157" y="1835974"/>
            <a:chExt cx="2569464" cy="739056"/>
          </a:xfrm>
        </p:grpSpPr>
        <p:sp>
          <p:nvSpPr>
            <p:cNvPr id="102" name="Rectangle 101">
              <a:extLst>
                <a:ext uri="{FF2B5EF4-FFF2-40B4-BE49-F238E27FC236}">
                  <a16:creationId xmlns:a16="http://schemas.microsoft.com/office/drawing/2014/main" id="{CA67B6AD-99DF-48D3-B742-8B9C2A8FCD63}"/>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03" name="Group 102">
              <a:extLst>
                <a:ext uri="{FF2B5EF4-FFF2-40B4-BE49-F238E27FC236}">
                  <a16:creationId xmlns:a16="http://schemas.microsoft.com/office/drawing/2014/main" id="{87985E5E-F3F0-43CD-9E68-F017E67D3B46}"/>
                </a:ext>
              </a:extLst>
            </p:cNvPr>
            <p:cNvGrpSpPr/>
            <p:nvPr/>
          </p:nvGrpSpPr>
          <p:grpSpPr>
            <a:xfrm>
              <a:off x="5938157" y="1835974"/>
              <a:ext cx="2569464" cy="739056"/>
              <a:chOff x="5921828" y="3429000"/>
              <a:chExt cx="2569464" cy="739056"/>
            </a:xfrm>
            <a:effectLst/>
          </p:grpSpPr>
          <p:sp>
            <p:nvSpPr>
              <p:cNvPr id="104" name="Rectangle 103">
                <a:extLst>
                  <a:ext uri="{FF2B5EF4-FFF2-40B4-BE49-F238E27FC236}">
                    <a16:creationId xmlns:a16="http://schemas.microsoft.com/office/drawing/2014/main" id="{FF742B3C-85E6-4804-B8FA-713235239BF9}"/>
                  </a:ext>
                </a:extLst>
              </p:cNvPr>
              <p:cNvSpPr/>
              <p:nvPr/>
            </p:nvSpPr>
            <p:spPr>
              <a:xfrm>
                <a:off x="5921828" y="3429000"/>
                <a:ext cx="2569464" cy="739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a:p>
                <a:pPr algn="ctr"/>
                <a:r>
                  <a:rPr lang="en-US" noProof="1">
                    <a:solidFill>
                      <a:schemeClr val="tx1"/>
                    </a:solidFill>
                  </a:rPr>
                  <a:t>Dolor Sit Amet</a:t>
                </a:r>
              </a:p>
            </p:txBody>
          </p:sp>
          <p:sp>
            <p:nvSpPr>
              <p:cNvPr id="105" name="Rectangle 104">
                <a:extLst>
                  <a:ext uri="{FF2B5EF4-FFF2-40B4-BE49-F238E27FC236}">
                    <a16:creationId xmlns:a16="http://schemas.microsoft.com/office/drawing/2014/main" id="{A72ADDA6-E2D1-47E0-A7BB-540C7A28A3F6}"/>
                  </a:ext>
                </a:extLst>
              </p:cNvPr>
              <p:cNvSpPr/>
              <p:nvPr/>
            </p:nvSpPr>
            <p:spPr>
              <a:xfrm>
                <a:off x="5921828" y="3429000"/>
                <a:ext cx="740664"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06" name="Group 105">
            <a:extLst>
              <a:ext uri="{FF2B5EF4-FFF2-40B4-BE49-F238E27FC236}">
                <a16:creationId xmlns:a16="http://schemas.microsoft.com/office/drawing/2014/main" id="{1F63464A-FE8B-4740-9718-D843644316BA}"/>
              </a:ext>
            </a:extLst>
          </p:cNvPr>
          <p:cNvGrpSpPr/>
          <p:nvPr/>
        </p:nvGrpSpPr>
        <p:grpSpPr>
          <a:xfrm>
            <a:off x="8732751" y="4157403"/>
            <a:ext cx="2021029" cy="739056"/>
            <a:chOff x="5938157" y="1835974"/>
            <a:chExt cx="2569464" cy="739056"/>
          </a:xfrm>
        </p:grpSpPr>
        <p:sp>
          <p:nvSpPr>
            <p:cNvPr id="107" name="Rectangle 106">
              <a:extLst>
                <a:ext uri="{FF2B5EF4-FFF2-40B4-BE49-F238E27FC236}">
                  <a16:creationId xmlns:a16="http://schemas.microsoft.com/office/drawing/2014/main" id="{EAB0C045-A22C-45D5-99DB-D6A7242653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08" name="Group 107">
              <a:extLst>
                <a:ext uri="{FF2B5EF4-FFF2-40B4-BE49-F238E27FC236}">
                  <a16:creationId xmlns:a16="http://schemas.microsoft.com/office/drawing/2014/main" id="{8B07FC47-92EC-4E56-8E23-511A3D5DCBFD}"/>
                </a:ext>
              </a:extLst>
            </p:cNvPr>
            <p:cNvGrpSpPr/>
            <p:nvPr/>
          </p:nvGrpSpPr>
          <p:grpSpPr>
            <a:xfrm>
              <a:off x="5938157" y="1835974"/>
              <a:ext cx="2569464" cy="739056"/>
              <a:chOff x="5921828" y="3429000"/>
              <a:chExt cx="2569464" cy="739056"/>
            </a:xfrm>
            <a:effectLst/>
          </p:grpSpPr>
          <p:sp>
            <p:nvSpPr>
              <p:cNvPr id="109" name="Rectangle 108">
                <a:extLst>
                  <a:ext uri="{FF2B5EF4-FFF2-40B4-BE49-F238E27FC236}">
                    <a16:creationId xmlns:a16="http://schemas.microsoft.com/office/drawing/2014/main" id="{7288048D-A90B-4C6A-8EE7-3B8BCE8F9B86}"/>
                  </a:ext>
                </a:extLst>
              </p:cNvPr>
              <p:cNvSpPr/>
              <p:nvPr/>
            </p:nvSpPr>
            <p:spPr>
              <a:xfrm>
                <a:off x="5921828" y="3429000"/>
                <a:ext cx="2569464" cy="739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a:p>
                <a:pPr algn="ctr"/>
                <a:r>
                  <a:rPr lang="en-US" noProof="1">
                    <a:solidFill>
                      <a:schemeClr val="tx1"/>
                    </a:solidFill>
                  </a:rPr>
                  <a:t>Dolor Sit Amet</a:t>
                </a:r>
              </a:p>
            </p:txBody>
          </p:sp>
          <p:sp>
            <p:nvSpPr>
              <p:cNvPr id="110" name="Rectangle 109">
                <a:extLst>
                  <a:ext uri="{FF2B5EF4-FFF2-40B4-BE49-F238E27FC236}">
                    <a16:creationId xmlns:a16="http://schemas.microsoft.com/office/drawing/2014/main" id="{69853116-97A0-4CBC-A8F2-3017BE7C9F74}"/>
                  </a:ext>
                </a:extLst>
              </p:cNvPr>
              <p:cNvSpPr/>
              <p:nvPr/>
            </p:nvSpPr>
            <p:spPr>
              <a:xfrm>
                <a:off x="5921828" y="3429000"/>
                <a:ext cx="740664"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11" name="Group 110">
            <a:extLst>
              <a:ext uri="{FF2B5EF4-FFF2-40B4-BE49-F238E27FC236}">
                <a16:creationId xmlns:a16="http://schemas.microsoft.com/office/drawing/2014/main" id="{C4F730CE-F935-44DD-8DF2-ECADE75B2B2E}"/>
              </a:ext>
            </a:extLst>
          </p:cNvPr>
          <p:cNvGrpSpPr/>
          <p:nvPr/>
        </p:nvGrpSpPr>
        <p:grpSpPr>
          <a:xfrm>
            <a:off x="7681640" y="5116061"/>
            <a:ext cx="2021029" cy="551054"/>
            <a:chOff x="5938157" y="2023976"/>
            <a:chExt cx="2569464" cy="551054"/>
          </a:xfrm>
        </p:grpSpPr>
        <p:sp>
          <p:nvSpPr>
            <p:cNvPr id="112" name="Rectangle 111">
              <a:extLst>
                <a:ext uri="{FF2B5EF4-FFF2-40B4-BE49-F238E27FC236}">
                  <a16:creationId xmlns:a16="http://schemas.microsoft.com/office/drawing/2014/main" id="{2F8AE652-6FEE-497F-850D-9E93A2F3130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13" name="Group 112">
              <a:extLst>
                <a:ext uri="{FF2B5EF4-FFF2-40B4-BE49-F238E27FC236}">
                  <a16:creationId xmlns:a16="http://schemas.microsoft.com/office/drawing/2014/main" id="{3003A190-C0D1-40AD-ACA1-50BD3221735F}"/>
                </a:ext>
              </a:extLst>
            </p:cNvPr>
            <p:cNvGrpSpPr/>
            <p:nvPr/>
          </p:nvGrpSpPr>
          <p:grpSpPr>
            <a:xfrm>
              <a:off x="5938157" y="2023976"/>
              <a:ext cx="2569464" cy="551054"/>
              <a:chOff x="5921828" y="3617002"/>
              <a:chExt cx="2569464" cy="551054"/>
            </a:xfrm>
            <a:effectLst/>
          </p:grpSpPr>
          <p:sp>
            <p:nvSpPr>
              <p:cNvPr id="114" name="Rectangle 113">
                <a:extLst>
                  <a:ext uri="{FF2B5EF4-FFF2-40B4-BE49-F238E27FC236}">
                    <a16:creationId xmlns:a16="http://schemas.microsoft.com/office/drawing/2014/main" id="{45528980-15AD-4D47-B1DB-6D06C6A8FBD9}"/>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p:txBody>
          </p:sp>
          <p:sp>
            <p:nvSpPr>
              <p:cNvPr id="115" name="Rectangle 114">
                <a:extLst>
                  <a:ext uri="{FF2B5EF4-FFF2-40B4-BE49-F238E27FC236}">
                    <a16:creationId xmlns:a16="http://schemas.microsoft.com/office/drawing/2014/main" id="{075DC59A-763F-43C0-AE71-CFFE6E33DBF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8" name="Group 27">
            <a:extLst>
              <a:ext uri="{FF2B5EF4-FFF2-40B4-BE49-F238E27FC236}">
                <a16:creationId xmlns:a16="http://schemas.microsoft.com/office/drawing/2014/main" id="{308AE1F8-C4D0-4341-B23F-9E802D2D590C}"/>
              </a:ext>
            </a:extLst>
          </p:cNvPr>
          <p:cNvGrpSpPr/>
          <p:nvPr/>
        </p:nvGrpSpPr>
        <p:grpSpPr>
          <a:xfrm>
            <a:off x="1176447" y="2249743"/>
            <a:ext cx="2021029" cy="551054"/>
            <a:chOff x="5938157" y="2023976"/>
            <a:chExt cx="2569464" cy="551054"/>
          </a:xfrm>
        </p:grpSpPr>
        <p:sp>
          <p:nvSpPr>
            <p:cNvPr id="29" name="Rectangle 28">
              <a:extLst>
                <a:ext uri="{FF2B5EF4-FFF2-40B4-BE49-F238E27FC236}">
                  <a16:creationId xmlns:a16="http://schemas.microsoft.com/office/drawing/2014/main" id="{DA362FE2-F6CF-4D05-B87A-AFCECADD2B04}"/>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30" name="Group 29">
              <a:extLst>
                <a:ext uri="{FF2B5EF4-FFF2-40B4-BE49-F238E27FC236}">
                  <a16:creationId xmlns:a16="http://schemas.microsoft.com/office/drawing/2014/main" id="{36DCD76B-EEAB-4E3A-9B34-A0E247348356}"/>
                </a:ext>
              </a:extLst>
            </p:cNvPr>
            <p:cNvGrpSpPr/>
            <p:nvPr/>
          </p:nvGrpSpPr>
          <p:grpSpPr>
            <a:xfrm>
              <a:off x="5938157" y="2023976"/>
              <a:ext cx="2569464" cy="551054"/>
              <a:chOff x="5921828" y="3617002"/>
              <a:chExt cx="2569464" cy="551054"/>
            </a:xfrm>
            <a:effectLst/>
          </p:grpSpPr>
          <p:sp>
            <p:nvSpPr>
              <p:cNvPr id="31" name="Rectangle 30">
                <a:extLst>
                  <a:ext uri="{FF2B5EF4-FFF2-40B4-BE49-F238E27FC236}">
                    <a16:creationId xmlns:a16="http://schemas.microsoft.com/office/drawing/2014/main" id="{B55E5E4B-EA83-4153-B7B5-FA0DB0A6248D}"/>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p:txBody>
          </p:sp>
          <p:sp>
            <p:nvSpPr>
              <p:cNvPr id="32" name="Rectangle 31">
                <a:extLst>
                  <a:ext uri="{FF2B5EF4-FFF2-40B4-BE49-F238E27FC236}">
                    <a16:creationId xmlns:a16="http://schemas.microsoft.com/office/drawing/2014/main" id="{7D91D335-7B5A-47CF-A990-618DB5A81D17}"/>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58" name="Group 57">
            <a:extLst>
              <a:ext uri="{FF2B5EF4-FFF2-40B4-BE49-F238E27FC236}">
                <a16:creationId xmlns:a16="http://schemas.microsoft.com/office/drawing/2014/main" id="{3F16C089-7E1A-450E-A2A3-FA1E25DB1A4E}"/>
              </a:ext>
            </a:extLst>
          </p:cNvPr>
          <p:cNvGrpSpPr/>
          <p:nvPr/>
        </p:nvGrpSpPr>
        <p:grpSpPr>
          <a:xfrm>
            <a:off x="1176447" y="2856167"/>
            <a:ext cx="2021029" cy="551054"/>
            <a:chOff x="5938157" y="2023976"/>
            <a:chExt cx="2569464" cy="551054"/>
          </a:xfrm>
        </p:grpSpPr>
        <p:sp>
          <p:nvSpPr>
            <p:cNvPr id="59" name="Rectangle 58">
              <a:extLst>
                <a:ext uri="{FF2B5EF4-FFF2-40B4-BE49-F238E27FC236}">
                  <a16:creationId xmlns:a16="http://schemas.microsoft.com/office/drawing/2014/main" id="{B55B28B6-46DD-4A15-AE35-4353CDE6741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60" name="Group 59">
              <a:extLst>
                <a:ext uri="{FF2B5EF4-FFF2-40B4-BE49-F238E27FC236}">
                  <a16:creationId xmlns:a16="http://schemas.microsoft.com/office/drawing/2014/main" id="{0344719F-EF4E-4EA3-989B-EDC16399C815}"/>
                </a:ext>
              </a:extLst>
            </p:cNvPr>
            <p:cNvGrpSpPr/>
            <p:nvPr/>
          </p:nvGrpSpPr>
          <p:grpSpPr>
            <a:xfrm>
              <a:off x="5938157" y="2023976"/>
              <a:ext cx="2569464" cy="551054"/>
              <a:chOff x="5921828" y="3617002"/>
              <a:chExt cx="2569464" cy="551054"/>
            </a:xfrm>
            <a:effectLst/>
          </p:grpSpPr>
          <p:sp>
            <p:nvSpPr>
              <p:cNvPr id="61" name="Rectangle 60">
                <a:extLst>
                  <a:ext uri="{FF2B5EF4-FFF2-40B4-BE49-F238E27FC236}">
                    <a16:creationId xmlns:a16="http://schemas.microsoft.com/office/drawing/2014/main" id="{D55AB37C-AFE7-4504-A9BE-5AA844E94C4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p:txBody>
          </p:sp>
          <p:sp>
            <p:nvSpPr>
              <p:cNvPr id="62" name="Rectangle 61">
                <a:extLst>
                  <a:ext uri="{FF2B5EF4-FFF2-40B4-BE49-F238E27FC236}">
                    <a16:creationId xmlns:a16="http://schemas.microsoft.com/office/drawing/2014/main" id="{BE98A280-858D-4D21-8F85-144078B87E1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Tree>
    <p:extLst>
      <p:ext uri="{BB962C8B-B14F-4D97-AF65-F5344CB8AC3E}">
        <p14:creationId xmlns:p14="http://schemas.microsoft.com/office/powerpoint/2010/main" val="2221806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rmAutofit/>
          </a:bodyPr>
          <a:lstStyle/>
          <a:p>
            <a:r>
              <a:rPr lang="en-US" dirty="0"/>
              <a:t>Mirrored Horizontal Org Chart – Slide Template</a:t>
            </a:r>
          </a:p>
        </p:txBody>
      </p:sp>
      <p:sp>
        <p:nvSpPr>
          <p:cNvPr id="46" name="Shape">
            <a:extLst>
              <a:ext uri="{FF2B5EF4-FFF2-40B4-BE49-F238E27FC236}">
                <a16:creationId xmlns:a16="http://schemas.microsoft.com/office/drawing/2014/main" id="{BBC0FEF1-44A8-E987-2342-3E34E167DB75}"/>
              </a:ext>
            </a:extLst>
          </p:cNvPr>
          <p:cNvSpPr/>
          <p:nvPr/>
        </p:nvSpPr>
        <p:spPr>
          <a:xfrm>
            <a:off x="1314662" y="1980835"/>
            <a:ext cx="4774923" cy="3168330"/>
          </a:xfrm>
          <a:custGeom>
            <a:avLst/>
            <a:gdLst/>
            <a:ahLst/>
            <a:cxnLst>
              <a:cxn ang="0">
                <a:pos x="wd2" y="hd2"/>
              </a:cxn>
              <a:cxn ang="5400000">
                <a:pos x="wd2" y="hd2"/>
              </a:cxn>
              <a:cxn ang="10800000">
                <a:pos x="wd2" y="hd2"/>
              </a:cxn>
              <a:cxn ang="16200000">
                <a:pos x="wd2" y="hd2"/>
              </a:cxn>
            </a:cxnLst>
            <a:rect l="0" t="0" r="r" b="b"/>
            <a:pathLst>
              <a:path w="21600" h="21600" extrusionOk="0">
                <a:moveTo>
                  <a:pt x="17990" y="9686"/>
                </a:moveTo>
                <a:lnTo>
                  <a:pt x="17990" y="8302"/>
                </a:lnTo>
                <a:cubicBezTo>
                  <a:pt x="17990" y="7668"/>
                  <a:pt x="17652" y="7159"/>
                  <a:pt x="17232" y="7159"/>
                </a:cubicBezTo>
                <a:lnTo>
                  <a:pt x="11559" y="7159"/>
                </a:lnTo>
                <a:cubicBezTo>
                  <a:pt x="11133" y="7159"/>
                  <a:pt x="10790" y="6642"/>
                  <a:pt x="10790" y="6001"/>
                </a:cubicBezTo>
                <a:lnTo>
                  <a:pt x="10790" y="4828"/>
                </a:lnTo>
                <a:cubicBezTo>
                  <a:pt x="10790" y="4195"/>
                  <a:pt x="10452" y="3685"/>
                  <a:pt x="10032" y="3685"/>
                </a:cubicBezTo>
                <a:lnTo>
                  <a:pt x="4397" y="3685"/>
                </a:lnTo>
                <a:cubicBezTo>
                  <a:pt x="3953" y="3685"/>
                  <a:pt x="3590" y="3139"/>
                  <a:pt x="3590" y="2469"/>
                </a:cubicBezTo>
                <a:lnTo>
                  <a:pt x="3590" y="1143"/>
                </a:lnTo>
                <a:cubicBezTo>
                  <a:pt x="3590" y="510"/>
                  <a:pt x="3252" y="0"/>
                  <a:pt x="2832" y="0"/>
                </a:cubicBezTo>
                <a:lnTo>
                  <a:pt x="0" y="0"/>
                </a:lnTo>
                <a:lnTo>
                  <a:pt x="0" y="146"/>
                </a:lnTo>
                <a:lnTo>
                  <a:pt x="2832" y="146"/>
                </a:lnTo>
                <a:cubicBezTo>
                  <a:pt x="3199" y="146"/>
                  <a:pt x="3494" y="590"/>
                  <a:pt x="3494" y="1143"/>
                </a:cubicBezTo>
                <a:lnTo>
                  <a:pt x="3494" y="6154"/>
                </a:lnTo>
                <a:cubicBezTo>
                  <a:pt x="3494" y="6707"/>
                  <a:pt x="3199" y="7151"/>
                  <a:pt x="2832" y="7151"/>
                </a:cubicBezTo>
                <a:lnTo>
                  <a:pt x="0" y="7151"/>
                </a:lnTo>
                <a:lnTo>
                  <a:pt x="0" y="7297"/>
                </a:lnTo>
                <a:lnTo>
                  <a:pt x="2832" y="7297"/>
                </a:lnTo>
                <a:cubicBezTo>
                  <a:pt x="3199" y="7297"/>
                  <a:pt x="3494" y="7741"/>
                  <a:pt x="3494" y="8295"/>
                </a:cubicBezTo>
                <a:lnTo>
                  <a:pt x="3494" y="13305"/>
                </a:lnTo>
                <a:cubicBezTo>
                  <a:pt x="3494" y="13859"/>
                  <a:pt x="3199" y="14303"/>
                  <a:pt x="2832" y="14303"/>
                </a:cubicBezTo>
                <a:lnTo>
                  <a:pt x="0" y="14303"/>
                </a:lnTo>
                <a:lnTo>
                  <a:pt x="0" y="14449"/>
                </a:lnTo>
                <a:lnTo>
                  <a:pt x="2832" y="14449"/>
                </a:lnTo>
                <a:cubicBezTo>
                  <a:pt x="3199" y="14449"/>
                  <a:pt x="3494" y="14893"/>
                  <a:pt x="3494" y="15446"/>
                </a:cubicBezTo>
                <a:lnTo>
                  <a:pt x="3494" y="20457"/>
                </a:lnTo>
                <a:cubicBezTo>
                  <a:pt x="3494" y="21010"/>
                  <a:pt x="3199" y="21454"/>
                  <a:pt x="2832" y="21454"/>
                </a:cubicBezTo>
                <a:lnTo>
                  <a:pt x="0" y="21454"/>
                </a:lnTo>
                <a:lnTo>
                  <a:pt x="0" y="21600"/>
                </a:lnTo>
                <a:lnTo>
                  <a:pt x="2832" y="21600"/>
                </a:lnTo>
                <a:cubicBezTo>
                  <a:pt x="3252" y="21600"/>
                  <a:pt x="3590" y="21090"/>
                  <a:pt x="3590" y="20457"/>
                </a:cubicBezTo>
                <a:lnTo>
                  <a:pt x="3590" y="19342"/>
                </a:lnTo>
                <a:cubicBezTo>
                  <a:pt x="3590" y="18672"/>
                  <a:pt x="3953" y="18126"/>
                  <a:pt x="4397" y="18126"/>
                </a:cubicBezTo>
                <a:lnTo>
                  <a:pt x="10032" y="18126"/>
                </a:lnTo>
                <a:cubicBezTo>
                  <a:pt x="10452" y="18126"/>
                  <a:pt x="10790" y="17616"/>
                  <a:pt x="10790" y="16983"/>
                </a:cubicBezTo>
                <a:lnTo>
                  <a:pt x="10790" y="15599"/>
                </a:lnTo>
                <a:cubicBezTo>
                  <a:pt x="10790" y="14958"/>
                  <a:pt x="11133" y="14441"/>
                  <a:pt x="11559" y="14441"/>
                </a:cubicBezTo>
                <a:lnTo>
                  <a:pt x="17232" y="14441"/>
                </a:lnTo>
                <a:cubicBezTo>
                  <a:pt x="17652" y="14441"/>
                  <a:pt x="17990" y="13931"/>
                  <a:pt x="17990" y="13298"/>
                </a:cubicBezTo>
                <a:lnTo>
                  <a:pt x="17990" y="12125"/>
                </a:lnTo>
                <a:cubicBezTo>
                  <a:pt x="17990" y="11485"/>
                  <a:pt x="18333" y="10968"/>
                  <a:pt x="18759" y="10968"/>
                </a:cubicBezTo>
                <a:lnTo>
                  <a:pt x="21600" y="10968"/>
                </a:lnTo>
                <a:lnTo>
                  <a:pt x="21600" y="10822"/>
                </a:lnTo>
                <a:lnTo>
                  <a:pt x="18759" y="10822"/>
                </a:lnTo>
                <a:cubicBezTo>
                  <a:pt x="18338" y="10844"/>
                  <a:pt x="17990" y="10327"/>
                  <a:pt x="17990" y="9686"/>
                </a:cubicBezTo>
                <a:close/>
                <a:moveTo>
                  <a:pt x="3097" y="7239"/>
                </a:moveTo>
                <a:cubicBezTo>
                  <a:pt x="3387" y="7079"/>
                  <a:pt x="3590" y="6656"/>
                  <a:pt x="3590" y="6168"/>
                </a:cubicBezTo>
                <a:lnTo>
                  <a:pt x="3590" y="5054"/>
                </a:lnTo>
                <a:cubicBezTo>
                  <a:pt x="3590" y="4384"/>
                  <a:pt x="3953" y="3838"/>
                  <a:pt x="4397" y="3838"/>
                </a:cubicBezTo>
                <a:lnTo>
                  <a:pt x="10032" y="3838"/>
                </a:lnTo>
                <a:cubicBezTo>
                  <a:pt x="10399" y="3838"/>
                  <a:pt x="10694" y="4282"/>
                  <a:pt x="10694" y="4836"/>
                </a:cubicBezTo>
                <a:lnTo>
                  <a:pt x="10694" y="9846"/>
                </a:lnTo>
                <a:cubicBezTo>
                  <a:pt x="10694" y="10399"/>
                  <a:pt x="10399" y="10844"/>
                  <a:pt x="10032" y="10844"/>
                </a:cubicBezTo>
                <a:lnTo>
                  <a:pt x="7200" y="10844"/>
                </a:lnTo>
                <a:lnTo>
                  <a:pt x="4397" y="10844"/>
                </a:lnTo>
                <a:cubicBezTo>
                  <a:pt x="3953" y="10844"/>
                  <a:pt x="3590" y="10297"/>
                  <a:pt x="3590" y="9628"/>
                </a:cubicBezTo>
                <a:lnTo>
                  <a:pt x="3590" y="8302"/>
                </a:lnTo>
                <a:cubicBezTo>
                  <a:pt x="3590" y="7814"/>
                  <a:pt x="3383" y="7399"/>
                  <a:pt x="3097" y="7239"/>
                </a:cubicBezTo>
                <a:close/>
                <a:moveTo>
                  <a:pt x="10694" y="17005"/>
                </a:moveTo>
                <a:cubicBezTo>
                  <a:pt x="10694" y="17558"/>
                  <a:pt x="10399" y="18002"/>
                  <a:pt x="10032" y="18002"/>
                </a:cubicBezTo>
                <a:lnTo>
                  <a:pt x="4397" y="18002"/>
                </a:lnTo>
                <a:cubicBezTo>
                  <a:pt x="3953" y="18002"/>
                  <a:pt x="3590" y="17456"/>
                  <a:pt x="3590" y="16786"/>
                </a:cubicBezTo>
                <a:lnTo>
                  <a:pt x="3590" y="15461"/>
                </a:lnTo>
                <a:cubicBezTo>
                  <a:pt x="3590" y="14973"/>
                  <a:pt x="3383" y="14550"/>
                  <a:pt x="3097" y="14390"/>
                </a:cubicBezTo>
                <a:cubicBezTo>
                  <a:pt x="3387" y="14230"/>
                  <a:pt x="3590" y="13808"/>
                  <a:pt x="3590" y="13320"/>
                </a:cubicBezTo>
                <a:lnTo>
                  <a:pt x="3590" y="12206"/>
                </a:lnTo>
                <a:cubicBezTo>
                  <a:pt x="3590" y="11536"/>
                  <a:pt x="3953" y="10989"/>
                  <a:pt x="4397" y="10989"/>
                </a:cubicBezTo>
                <a:lnTo>
                  <a:pt x="7200" y="10989"/>
                </a:lnTo>
                <a:lnTo>
                  <a:pt x="10032" y="10989"/>
                </a:lnTo>
                <a:cubicBezTo>
                  <a:pt x="10399" y="10989"/>
                  <a:pt x="10694" y="11434"/>
                  <a:pt x="10694" y="11987"/>
                </a:cubicBezTo>
                <a:lnTo>
                  <a:pt x="10694" y="17005"/>
                </a:lnTo>
                <a:close/>
                <a:moveTo>
                  <a:pt x="17894" y="13320"/>
                </a:moveTo>
                <a:cubicBezTo>
                  <a:pt x="17894" y="13873"/>
                  <a:pt x="17599" y="14317"/>
                  <a:pt x="17232" y="14317"/>
                </a:cubicBezTo>
                <a:lnTo>
                  <a:pt x="11559" y="14317"/>
                </a:lnTo>
                <a:cubicBezTo>
                  <a:pt x="11133" y="14317"/>
                  <a:pt x="10790" y="13800"/>
                  <a:pt x="10790" y="13160"/>
                </a:cubicBezTo>
                <a:lnTo>
                  <a:pt x="10790" y="11987"/>
                </a:lnTo>
                <a:cubicBezTo>
                  <a:pt x="10790" y="11499"/>
                  <a:pt x="10583" y="11077"/>
                  <a:pt x="10297" y="10917"/>
                </a:cubicBezTo>
                <a:cubicBezTo>
                  <a:pt x="10587" y="10756"/>
                  <a:pt x="10790" y="10334"/>
                  <a:pt x="10790" y="9846"/>
                </a:cubicBezTo>
                <a:lnTo>
                  <a:pt x="10790" y="8462"/>
                </a:lnTo>
                <a:cubicBezTo>
                  <a:pt x="10790" y="7821"/>
                  <a:pt x="11133" y="7304"/>
                  <a:pt x="11559" y="7304"/>
                </a:cubicBezTo>
                <a:lnTo>
                  <a:pt x="17232" y="7304"/>
                </a:lnTo>
                <a:cubicBezTo>
                  <a:pt x="17599" y="7304"/>
                  <a:pt x="17894" y="7749"/>
                  <a:pt x="17894" y="8302"/>
                </a:cubicBezTo>
                <a:lnTo>
                  <a:pt x="17894" y="13320"/>
                </a:lnTo>
                <a:close/>
              </a:path>
            </a:pathLst>
          </a:custGeom>
          <a:solidFill>
            <a:schemeClr val="tx2"/>
          </a:solidFill>
          <a:ln w="12700">
            <a:miter lim="400000"/>
          </a:ln>
        </p:spPr>
        <p:txBody>
          <a:bodyPr lIns="38100" tIns="38100" rIns="38100" bIns="38100" anchor="ctr"/>
          <a:lstStyle/>
          <a:p>
            <a:pPr>
              <a:defRPr sz="3000">
                <a:solidFill>
                  <a:srgbClr val="FFFFFF"/>
                </a:solidFill>
              </a:defRPr>
            </a:pPr>
            <a:endParaRPr/>
          </a:p>
        </p:txBody>
      </p:sp>
      <p:sp>
        <p:nvSpPr>
          <p:cNvPr id="47" name="Shape">
            <a:extLst>
              <a:ext uri="{FF2B5EF4-FFF2-40B4-BE49-F238E27FC236}">
                <a16:creationId xmlns:a16="http://schemas.microsoft.com/office/drawing/2014/main" id="{9E72C0D2-4256-2929-BC20-7B34981EBB2B}"/>
              </a:ext>
            </a:extLst>
          </p:cNvPr>
          <p:cNvSpPr/>
          <p:nvPr/>
        </p:nvSpPr>
        <p:spPr>
          <a:xfrm>
            <a:off x="3878381" y="2732859"/>
            <a:ext cx="1251953" cy="617430"/>
          </a:xfrm>
          <a:custGeom>
            <a:avLst/>
            <a:gdLst/>
            <a:ahLst/>
            <a:cxnLst>
              <a:cxn ang="0">
                <a:pos x="wd2" y="hd2"/>
              </a:cxn>
              <a:cxn ang="5400000">
                <a:pos x="wd2" y="hd2"/>
              </a:cxn>
              <a:cxn ang="10800000">
                <a:pos x="wd2" y="hd2"/>
              </a:cxn>
              <a:cxn ang="16200000">
                <a:pos x="wd2" y="hd2"/>
              </a:cxn>
            </a:cxnLst>
            <a:rect l="0" t="0" r="r" b="b"/>
            <a:pathLst>
              <a:path w="21582" h="21600" extrusionOk="0">
                <a:moveTo>
                  <a:pt x="16260" y="21600"/>
                </a:moveTo>
                <a:lnTo>
                  <a:pt x="5322" y="21600"/>
                </a:lnTo>
                <a:cubicBezTo>
                  <a:pt x="2375" y="21600"/>
                  <a:pt x="0" y="16742"/>
                  <a:pt x="0" y="10800"/>
                </a:cubicBezTo>
                <a:lnTo>
                  <a:pt x="0" y="10800"/>
                </a:lnTo>
                <a:cubicBezTo>
                  <a:pt x="0" y="4821"/>
                  <a:pt x="2394" y="0"/>
                  <a:pt x="5322" y="0"/>
                </a:cubicBezTo>
                <a:lnTo>
                  <a:pt x="16260" y="0"/>
                </a:lnTo>
                <a:cubicBezTo>
                  <a:pt x="19206" y="0"/>
                  <a:pt x="21582" y="4858"/>
                  <a:pt x="21582" y="10800"/>
                </a:cubicBezTo>
                <a:lnTo>
                  <a:pt x="21582" y="10800"/>
                </a:lnTo>
                <a:cubicBezTo>
                  <a:pt x="21600" y="16779"/>
                  <a:pt x="19206" y="21600"/>
                  <a:pt x="16260" y="21600"/>
                </a:cubicBezTo>
                <a:close/>
              </a:path>
            </a:pathLst>
          </a:custGeom>
          <a:ln/>
        </p:spPr>
        <p:style>
          <a:lnRef idx="1">
            <a:schemeClr val="accent6"/>
          </a:lnRef>
          <a:fillRef idx="3">
            <a:schemeClr val="accent6"/>
          </a:fillRef>
          <a:effectRef idx="2">
            <a:schemeClr val="accent6"/>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48" name="Shape">
            <a:extLst>
              <a:ext uri="{FF2B5EF4-FFF2-40B4-BE49-F238E27FC236}">
                <a16:creationId xmlns:a16="http://schemas.microsoft.com/office/drawing/2014/main" id="{C390C9A4-3081-FC2E-2F2D-EB9077AC872C}"/>
              </a:ext>
            </a:extLst>
          </p:cNvPr>
          <p:cNvSpPr/>
          <p:nvPr/>
        </p:nvSpPr>
        <p:spPr>
          <a:xfrm>
            <a:off x="3878381" y="3779711"/>
            <a:ext cx="1251953" cy="617430"/>
          </a:xfrm>
          <a:custGeom>
            <a:avLst/>
            <a:gdLst/>
            <a:ahLst/>
            <a:cxnLst>
              <a:cxn ang="0">
                <a:pos x="wd2" y="hd2"/>
              </a:cxn>
              <a:cxn ang="5400000">
                <a:pos x="wd2" y="hd2"/>
              </a:cxn>
              <a:cxn ang="10800000">
                <a:pos x="wd2" y="hd2"/>
              </a:cxn>
              <a:cxn ang="16200000">
                <a:pos x="wd2" y="hd2"/>
              </a:cxn>
            </a:cxnLst>
            <a:rect l="0" t="0" r="r" b="b"/>
            <a:pathLst>
              <a:path w="21582" h="21600" extrusionOk="0">
                <a:moveTo>
                  <a:pt x="16260" y="21600"/>
                </a:moveTo>
                <a:lnTo>
                  <a:pt x="5322" y="21600"/>
                </a:lnTo>
                <a:cubicBezTo>
                  <a:pt x="2375" y="21600"/>
                  <a:pt x="0" y="16742"/>
                  <a:pt x="0" y="10800"/>
                </a:cubicBezTo>
                <a:lnTo>
                  <a:pt x="0" y="10800"/>
                </a:lnTo>
                <a:cubicBezTo>
                  <a:pt x="0" y="4821"/>
                  <a:pt x="2394" y="0"/>
                  <a:pt x="5322" y="0"/>
                </a:cubicBezTo>
                <a:lnTo>
                  <a:pt x="16260" y="0"/>
                </a:lnTo>
                <a:cubicBezTo>
                  <a:pt x="19206" y="0"/>
                  <a:pt x="21582" y="4858"/>
                  <a:pt x="21582" y="10800"/>
                </a:cubicBezTo>
                <a:lnTo>
                  <a:pt x="21582" y="10800"/>
                </a:lnTo>
                <a:cubicBezTo>
                  <a:pt x="21600" y="16779"/>
                  <a:pt x="19206" y="21600"/>
                  <a:pt x="16260" y="21600"/>
                </a:cubicBezTo>
                <a:close/>
              </a:path>
            </a:pathLst>
          </a:custGeom>
          <a:ln/>
        </p:spPr>
        <p:style>
          <a:lnRef idx="1">
            <a:schemeClr val="accent6"/>
          </a:lnRef>
          <a:fillRef idx="3">
            <a:schemeClr val="accent6"/>
          </a:fillRef>
          <a:effectRef idx="2">
            <a:schemeClr val="accent6"/>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49" name="Shape">
            <a:extLst>
              <a:ext uri="{FF2B5EF4-FFF2-40B4-BE49-F238E27FC236}">
                <a16:creationId xmlns:a16="http://schemas.microsoft.com/office/drawing/2014/main" id="{D3B13820-5252-40D2-42D5-155DF87FB7BF}"/>
              </a:ext>
            </a:extLst>
          </p:cNvPr>
          <p:cNvSpPr/>
          <p:nvPr/>
        </p:nvSpPr>
        <p:spPr>
          <a:xfrm>
            <a:off x="695096" y="1686007"/>
            <a:ext cx="1251951" cy="617430"/>
          </a:xfrm>
          <a:custGeom>
            <a:avLst/>
            <a:gdLst/>
            <a:ahLst/>
            <a:cxnLst>
              <a:cxn ang="0">
                <a:pos x="wd2" y="hd2"/>
              </a:cxn>
              <a:cxn ang="5400000">
                <a:pos x="wd2" y="hd2"/>
              </a:cxn>
              <a:cxn ang="10800000">
                <a:pos x="wd2" y="hd2"/>
              </a:cxn>
              <a:cxn ang="16200000">
                <a:pos x="wd2" y="hd2"/>
              </a:cxn>
            </a:cxnLst>
            <a:rect l="0" t="0" r="r" b="b"/>
            <a:pathLst>
              <a:path w="21600" h="21600" extrusionOk="0">
                <a:moveTo>
                  <a:pt x="16274" y="21600"/>
                </a:moveTo>
                <a:lnTo>
                  <a:pt x="5326" y="21600"/>
                </a:lnTo>
                <a:cubicBezTo>
                  <a:pt x="2377" y="21600"/>
                  <a:pt x="0" y="16742"/>
                  <a:pt x="0" y="10800"/>
                </a:cubicBezTo>
                <a:lnTo>
                  <a:pt x="0" y="10800"/>
                </a:lnTo>
                <a:cubicBezTo>
                  <a:pt x="0" y="4821"/>
                  <a:pt x="2396" y="0"/>
                  <a:pt x="5326" y="0"/>
                </a:cubicBezTo>
                <a:lnTo>
                  <a:pt x="16274" y="0"/>
                </a:lnTo>
                <a:cubicBezTo>
                  <a:pt x="19223" y="0"/>
                  <a:pt x="21600" y="4858"/>
                  <a:pt x="21600" y="10800"/>
                </a:cubicBezTo>
                <a:lnTo>
                  <a:pt x="21600" y="10800"/>
                </a:lnTo>
                <a:cubicBezTo>
                  <a:pt x="21600" y="16779"/>
                  <a:pt x="19223" y="21600"/>
                  <a:pt x="16274" y="21600"/>
                </a:cubicBezTo>
                <a:close/>
              </a:path>
            </a:pathLst>
          </a:custGeom>
          <a:ln/>
        </p:spPr>
        <p:style>
          <a:lnRef idx="1">
            <a:schemeClr val="accent3"/>
          </a:lnRef>
          <a:fillRef idx="3">
            <a:schemeClr val="accent3"/>
          </a:fillRef>
          <a:effectRef idx="2">
            <a:schemeClr val="accent3"/>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50" name="Shape">
            <a:extLst>
              <a:ext uri="{FF2B5EF4-FFF2-40B4-BE49-F238E27FC236}">
                <a16:creationId xmlns:a16="http://schemas.microsoft.com/office/drawing/2014/main" id="{91700F01-7075-5A5E-8F1E-C2FDE890A9C4}"/>
              </a:ext>
            </a:extLst>
          </p:cNvPr>
          <p:cNvSpPr/>
          <p:nvPr/>
        </p:nvSpPr>
        <p:spPr>
          <a:xfrm>
            <a:off x="695096" y="2732859"/>
            <a:ext cx="1251951" cy="617430"/>
          </a:xfrm>
          <a:custGeom>
            <a:avLst/>
            <a:gdLst/>
            <a:ahLst/>
            <a:cxnLst>
              <a:cxn ang="0">
                <a:pos x="wd2" y="hd2"/>
              </a:cxn>
              <a:cxn ang="5400000">
                <a:pos x="wd2" y="hd2"/>
              </a:cxn>
              <a:cxn ang="10800000">
                <a:pos x="wd2" y="hd2"/>
              </a:cxn>
              <a:cxn ang="16200000">
                <a:pos x="wd2" y="hd2"/>
              </a:cxn>
            </a:cxnLst>
            <a:rect l="0" t="0" r="r" b="b"/>
            <a:pathLst>
              <a:path w="21600" h="21600" extrusionOk="0">
                <a:moveTo>
                  <a:pt x="16274" y="21600"/>
                </a:moveTo>
                <a:lnTo>
                  <a:pt x="5326" y="21600"/>
                </a:lnTo>
                <a:cubicBezTo>
                  <a:pt x="2377" y="21600"/>
                  <a:pt x="0" y="16742"/>
                  <a:pt x="0" y="10800"/>
                </a:cubicBezTo>
                <a:lnTo>
                  <a:pt x="0" y="10800"/>
                </a:lnTo>
                <a:cubicBezTo>
                  <a:pt x="0" y="4821"/>
                  <a:pt x="2396" y="0"/>
                  <a:pt x="5326" y="0"/>
                </a:cubicBezTo>
                <a:lnTo>
                  <a:pt x="16274" y="0"/>
                </a:lnTo>
                <a:cubicBezTo>
                  <a:pt x="19223" y="0"/>
                  <a:pt x="21600" y="4858"/>
                  <a:pt x="21600" y="10800"/>
                </a:cubicBezTo>
                <a:lnTo>
                  <a:pt x="21600" y="10800"/>
                </a:lnTo>
                <a:cubicBezTo>
                  <a:pt x="21600" y="16779"/>
                  <a:pt x="19223" y="21600"/>
                  <a:pt x="16274" y="21600"/>
                </a:cubicBezTo>
                <a:close/>
              </a:path>
            </a:pathLst>
          </a:custGeom>
          <a:ln/>
        </p:spPr>
        <p:style>
          <a:lnRef idx="1">
            <a:schemeClr val="accent3"/>
          </a:lnRef>
          <a:fillRef idx="3">
            <a:schemeClr val="accent3"/>
          </a:fillRef>
          <a:effectRef idx="2">
            <a:schemeClr val="accent3"/>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51" name="Shape">
            <a:extLst>
              <a:ext uri="{FF2B5EF4-FFF2-40B4-BE49-F238E27FC236}">
                <a16:creationId xmlns:a16="http://schemas.microsoft.com/office/drawing/2014/main" id="{A806D95D-CDC0-D166-00F0-DD5553994820}"/>
              </a:ext>
            </a:extLst>
          </p:cNvPr>
          <p:cNvSpPr/>
          <p:nvPr/>
        </p:nvSpPr>
        <p:spPr>
          <a:xfrm>
            <a:off x="695096" y="3779711"/>
            <a:ext cx="1251951" cy="617430"/>
          </a:xfrm>
          <a:custGeom>
            <a:avLst/>
            <a:gdLst/>
            <a:ahLst/>
            <a:cxnLst>
              <a:cxn ang="0">
                <a:pos x="wd2" y="hd2"/>
              </a:cxn>
              <a:cxn ang="5400000">
                <a:pos x="wd2" y="hd2"/>
              </a:cxn>
              <a:cxn ang="10800000">
                <a:pos x="wd2" y="hd2"/>
              </a:cxn>
              <a:cxn ang="16200000">
                <a:pos x="wd2" y="hd2"/>
              </a:cxn>
            </a:cxnLst>
            <a:rect l="0" t="0" r="r" b="b"/>
            <a:pathLst>
              <a:path w="21600" h="21600" extrusionOk="0">
                <a:moveTo>
                  <a:pt x="16274" y="21600"/>
                </a:moveTo>
                <a:lnTo>
                  <a:pt x="5326" y="21600"/>
                </a:lnTo>
                <a:cubicBezTo>
                  <a:pt x="2377" y="21600"/>
                  <a:pt x="0" y="16742"/>
                  <a:pt x="0" y="10800"/>
                </a:cubicBezTo>
                <a:lnTo>
                  <a:pt x="0" y="10800"/>
                </a:lnTo>
                <a:cubicBezTo>
                  <a:pt x="0" y="4821"/>
                  <a:pt x="2396" y="0"/>
                  <a:pt x="5326" y="0"/>
                </a:cubicBezTo>
                <a:lnTo>
                  <a:pt x="16274" y="0"/>
                </a:lnTo>
                <a:cubicBezTo>
                  <a:pt x="19223" y="0"/>
                  <a:pt x="21600" y="4858"/>
                  <a:pt x="21600" y="10800"/>
                </a:cubicBezTo>
                <a:lnTo>
                  <a:pt x="21600" y="10800"/>
                </a:lnTo>
                <a:cubicBezTo>
                  <a:pt x="21600" y="16779"/>
                  <a:pt x="19223" y="21600"/>
                  <a:pt x="16274" y="21600"/>
                </a:cubicBezTo>
                <a:close/>
              </a:path>
            </a:pathLst>
          </a:custGeom>
          <a:ln/>
        </p:spPr>
        <p:style>
          <a:lnRef idx="1">
            <a:schemeClr val="accent3"/>
          </a:lnRef>
          <a:fillRef idx="3">
            <a:schemeClr val="accent3"/>
          </a:fillRef>
          <a:effectRef idx="2">
            <a:schemeClr val="accent3"/>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52" name="Shape">
            <a:extLst>
              <a:ext uri="{FF2B5EF4-FFF2-40B4-BE49-F238E27FC236}">
                <a16:creationId xmlns:a16="http://schemas.microsoft.com/office/drawing/2014/main" id="{4ABCC45F-2BDC-7B65-81BE-298B4483DD21}"/>
              </a:ext>
            </a:extLst>
          </p:cNvPr>
          <p:cNvSpPr/>
          <p:nvPr/>
        </p:nvSpPr>
        <p:spPr>
          <a:xfrm>
            <a:off x="695096" y="4826564"/>
            <a:ext cx="1251951" cy="617430"/>
          </a:xfrm>
          <a:custGeom>
            <a:avLst/>
            <a:gdLst/>
            <a:ahLst/>
            <a:cxnLst>
              <a:cxn ang="0">
                <a:pos x="wd2" y="hd2"/>
              </a:cxn>
              <a:cxn ang="5400000">
                <a:pos x="wd2" y="hd2"/>
              </a:cxn>
              <a:cxn ang="10800000">
                <a:pos x="wd2" y="hd2"/>
              </a:cxn>
              <a:cxn ang="16200000">
                <a:pos x="wd2" y="hd2"/>
              </a:cxn>
            </a:cxnLst>
            <a:rect l="0" t="0" r="r" b="b"/>
            <a:pathLst>
              <a:path w="21600" h="21600" extrusionOk="0">
                <a:moveTo>
                  <a:pt x="16274" y="21600"/>
                </a:moveTo>
                <a:lnTo>
                  <a:pt x="5326" y="21600"/>
                </a:lnTo>
                <a:cubicBezTo>
                  <a:pt x="2377" y="21600"/>
                  <a:pt x="0" y="16742"/>
                  <a:pt x="0" y="10800"/>
                </a:cubicBezTo>
                <a:lnTo>
                  <a:pt x="0" y="10800"/>
                </a:lnTo>
                <a:cubicBezTo>
                  <a:pt x="0" y="4821"/>
                  <a:pt x="2396" y="0"/>
                  <a:pt x="5326" y="0"/>
                </a:cubicBezTo>
                <a:lnTo>
                  <a:pt x="16274" y="0"/>
                </a:lnTo>
                <a:cubicBezTo>
                  <a:pt x="19223" y="0"/>
                  <a:pt x="21600" y="4858"/>
                  <a:pt x="21600" y="10800"/>
                </a:cubicBezTo>
                <a:lnTo>
                  <a:pt x="21600" y="10800"/>
                </a:lnTo>
                <a:cubicBezTo>
                  <a:pt x="21600" y="16779"/>
                  <a:pt x="19223" y="21600"/>
                  <a:pt x="16274" y="21600"/>
                </a:cubicBezTo>
                <a:close/>
              </a:path>
            </a:pathLst>
          </a:custGeom>
          <a:ln/>
        </p:spPr>
        <p:style>
          <a:lnRef idx="1">
            <a:schemeClr val="accent3"/>
          </a:lnRef>
          <a:fillRef idx="3">
            <a:schemeClr val="accent3"/>
          </a:fillRef>
          <a:effectRef idx="2">
            <a:schemeClr val="accent3"/>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53" name="Shape">
            <a:extLst>
              <a:ext uri="{FF2B5EF4-FFF2-40B4-BE49-F238E27FC236}">
                <a16:creationId xmlns:a16="http://schemas.microsoft.com/office/drawing/2014/main" id="{ECDC3CE2-A2FC-7136-40BA-AF25E7DBB070}"/>
              </a:ext>
            </a:extLst>
          </p:cNvPr>
          <p:cNvSpPr/>
          <p:nvPr/>
        </p:nvSpPr>
        <p:spPr>
          <a:xfrm>
            <a:off x="2286738" y="2209433"/>
            <a:ext cx="1251957" cy="617430"/>
          </a:xfrm>
          <a:custGeom>
            <a:avLst/>
            <a:gdLst/>
            <a:ahLst/>
            <a:cxnLst>
              <a:cxn ang="0">
                <a:pos x="wd2" y="hd2"/>
              </a:cxn>
              <a:cxn ang="5400000">
                <a:pos x="wd2" y="hd2"/>
              </a:cxn>
              <a:cxn ang="10800000">
                <a:pos x="wd2" y="hd2"/>
              </a:cxn>
              <a:cxn ang="16200000">
                <a:pos x="wd2" y="hd2"/>
              </a:cxn>
            </a:cxnLst>
            <a:rect l="0" t="0" r="r" b="b"/>
            <a:pathLst>
              <a:path w="21582" h="21600" extrusionOk="0">
                <a:moveTo>
                  <a:pt x="16260" y="21600"/>
                </a:moveTo>
                <a:lnTo>
                  <a:pt x="5322" y="21600"/>
                </a:lnTo>
                <a:cubicBezTo>
                  <a:pt x="2375" y="21600"/>
                  <a:pt x="0" y="16742"/>
                  <a:pt x="0" y="10800"/>
                </a:cubicBezTo>
                <a:lnTo>
                  <a:pt x="0" y="10800"/>
                </a:lnTo>
                <a:cubicBezTo>
                  <a:pt x="0" y="4821"/>
                  <a:pt x="2394" y="0"/>
                  <a:pt x="5322" y="0"/>
                </a:cubicBezTo>
                <a:lnTo>
                  <a:pt x="16260" y="0"/>
                </a:lnTo>
                <a:cubicBezTo>
                  <a:pt x="19206" y="0"/>
                  <a:pt x="21582" y="4858"/>
                  <a:pt x="21582" y="10800"/>
                </a:cubicBezTo>
                <a:lnTo>
                  <a:pt x="21582" y="10800"/>
                </a:lnTo>
                <a:cubicBezTo>
                  <a:pt x="21600" y="16742"/>
                  <a:pt x="19206" y="21600"/>
                  <a:pt x="16260" y="21600"/>
                </a:cubicBezTo>
                <a:close/>
              </a:path>
            </a:pathLst>
          </a:custGeom>
          <a:ln/>
        </p:spPr>
        <p:style>
          <a:lnRef idx="1">
            <a:schemeClr val="accent2"/>
          </a:lnRef>
          <a:fillRef idx="3">
            <a:schemeClr val="accent2"/>
          </a:fillRef>
          <a:effectRef idx="2">
            <a:schemeClr val="accent2"/>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54" name="Shape">
            <a:extLst>
              <a:ext uri="{FF2B5EF4-FFF2-40B4-BE49-F238E27FC236}">
                <a16:creationId xmlns:a16="http://schemas.microsoft.com/office/drawing/2014/main" id="{EBBD7EC8-CE1C-F41F-04CE-7747FFE38A58}"/>
              </a:ext>
            </a:extLst>
          </p:cNvPr>
          <p:cNvSpPr/>
          <p:nvPr/>
        </p:nvSpPr>
        <p:spPr>
          <a:xfrm>
            <a:off x="2286738" y="3256285"/>
            <a:ext cx="1251957" cy="617430"/>
          </a:xfrm>
          <a:custGeom>
            <a:avLst/>
            <a:gdLst/>
            <a:ahLst/>
            <a:cxnLst>
              <a:cxn ang="0">
                <a:pos x="wd2" y="hd2"/>
              </a:cxn>
              <a:cxn ang="5400000">
                <a:pos x="wd2" y="hd2"/>
              </a:cxn>
              <a:cxn ang="10800000">
                <a:pos x="wd2" y="hd2"/>
              </a:cxn>
              <a:cxn ang="16200000">
                <a:pos x="wd2" y="hd2"/>
              </a:cxn>
            </a:cxnLst>
            <a:rect l="0" t="0" r="r" b="b"/>
            <a:pathLst>
              <a:path w="21582" h="21600" extrusionOk="0">
                <a:moveTo>
                  <a:pt x="16260" y="21600"/>
                </a:moveTo>
                <a:lnTo>
                  <a:pt x="5322" y="21600"/>
                </a:lnTo>
                <a:cubicBezTo>
                  <a:pt x="2375" y="21600"/>
                  <a:pt x="0" y="16742"/>
                  <a:pt x="0" y="10800"/>
                </a:cubicBezTo>
                <a:lnTo>
                  <a:pt x="0" y="10800"/>
                </a:lnTo>
                <a:cubicBezTo>
                  <a:pt x="0" y="4821"/>
                  <a:pt x="2394" y="0"/>
                  <a:pt x="5322" y="0"/>
                </a:cubicBezTo>
                <a:lnTo>
                  <a:pt x="16260" y="0"/>
                </a:lnTo>
                <a:cubicBezTo>
                  <a:pt x="19206" y="0"/>
                  <a:pt x="21582" y="4858"/>
                  <a:pt x="21582" y="10800"/>
                </a:cubicBezTo>
                <a:lnTo>
                  <a:pt x="21582" y="10800"/>
                </a:lnTo>
                <a:cubicBezTo>
                  <a:pt x="21600" y="16742"/>
                  <a:pt x="19206" y="21600"/>
                  <a:pt x="16260" y="21600"/>
                </a:cubicBezTo>
                <a:close/>
              </a:path>
            </a:pathLst>
          </a:custGeom>
          <a:ln/>
        </p:spPr>
        <p:style>
          <a:lnRef idx="1">
            <a:schemeClr val="accent2"/>
          </a:lnRef>
          <a:fillRef idx="3">
            <a:schemeClr val="accent2"/>
          </a:fillRef>
          <a:effectRef idx="2">
            <a:schemeClr val="accent2"/>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55" name="Shape">
            <a:extLst>
              <a:ext uri="{FF2B5EF4-FFF2-40B4-BE49-F238E27FC236}">
                <a16:creationId xmlns:a16="http://schemas.microsoft.com/office/drawing/2014/main" id="{DD62E116-D7E2-3F7E-0143-47B1F97026AD}"/>
              </a:ext>
            </a:extLst>
          </p:cNvPr>
          <p:cNvSpPr/>
          <p:nvPr/>
        </p:nvSpPr>
        <p:spPr>
          <a:xfrm>
            <a:off x="2286738" y="4303137"/>
            <a:ext cx="1251957" cy="617430"/>
          </a:xfrm>
          <a:custGeom>
            <a:avLst/>
            <a:gdLst/>
            <a:ahLst/>
            <a:cxnLst>
              <a:cxn ang="0">
                <a:pos x="wd2" y="hd2"/>
              </a:cxn>
              <a:cxn ang="5400000">
                <a:pos x="wd2" y="hd2"/>
              </a:cxn>
              <a:cxn ang="10800000">
                <a:pos x="wd2" y="hd2"/>
              </a:cxn>
              <a:cxn ang="16200000">
                <a:pos x="wd2" y="hd2"/>
              </a:cxn>
            </a:cxnLst>
            <a:rect l="0" t="0" r="r" b="b"/>
            <a:pathLst>
              <a:path w="21582" h="21600" extrusionOk="0">
                <a:moveTo>
                  <a:pt x="16260" y="21600"/>
                </a:moveTo>
                <a:lnTo>
                  <a:pt x="5322" y="21600"/>
                </a:lnTo>
                <a:cubicBezTo>
                  <a:pt x="2375" y="21600"/>
                  <a:pt x="0" y="16742"/>
                  <a:pt x="0" y="10800"/>
                </a:cubicBezTo>
                <a:lnTo>
                  <a:pt x="0" y="10800"/>
                </a:lnTo>
                <a:cubicBezTo>
                  <a:pt x="0" y="4821"/>
                  <a:pt x="2394" y="0"/>
                  <a:pt x="5322" y="0"/>
                </a:cubicBezTo>
                <a:lnTo>
                  <a:pt x="16260" y="0"/>
                </a:lnTo>
                <a:cubicBezTo>
                  <a:pt x="19206" y="0"/>
                  <a:pt x="21582" y="4858"/>
                  <a:pt x="21582" y="10800"/>
                </a:cubicBezTo>
                <a:lnTo>
                  <a:pt x="21582" y="10800"/>
                </a:lnTo>
                <a:cubicBezTo>
                  <a:pt x="21600" y="16742"/>
                  <a:pt x="19206" y="21600"/>
                  <a:pt x="16260" y="21600"/>
                </a:cubicBezTo>
                <a:close/>
              </a:path>
            </a:pathLst>
          </a:custGeom>
          <a:ln/>
        </p:spPr>
        <p:style>
          <a:lnRef idx="1">
            <a:schemeClr val="accent2"/>
          </a:lnRef>
          <a:fillRef idx="3">
            <a:schemeClr val="accent2"/>
          </a:fillRef>
          <a:effectRef idx="2">
            <a:schemeClr val="accent2"/>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56" name="Shape">
            <a:extLst>
              <a:ext uri="{FF2B5EF4-FFF2-40B4-BE49-F238E27FC236}">
                <a16:creationId xmlns:a16="http://schemas.microsoft.com/office/drawing/2014/main" id="{98BE7D5E-498F-A36D-0B9E-B7C27230896F}"/>
              </a:ext>
            </a:extLst>
          </p:cNvPr>
          <p:cNvSpPr/>
          <p:nvPr/>
        </p:nvSpPr>
        <p:spPr>
          <a:xfrm>
            <a:off x="6089590" y="1980835"/>
            <a:ext cx="4774925" cy="3168330"/>
          </a:xfrm>
          <a:custGeom>
            <a:avLst/>
            <a:gdLst/>
            <a:ahLst/>
            <a:cxnLst>
              <a:cxn ang="0">
                <a:pos x="wd2" y="hd2"/>
              </a:cxn>
              <a:cxn ang="5400000">
                <a:pos x="wd2" y="hd2"/>
              </a:cxn>
              <a:cxn ang="10800000">
                <a:pos x="wd2" y="hd2"/>
              </a:cxn>
              <a:cxn ang="16200000">
                <a:pos x="wd2" y="hd2"/>
              </a:cxn>
            </a:cxnLst>
            <a:rect l="0" t="0" r="r" b="b"/>
            <a:pathLst>
              <a:path w="21600" h="21600" extrusionOk="0">
                <a:moveTo>
                  <a:pt x="2841" y="10822"/>
                </a:moveTo>
                <a:lnTo>
                  <a:pt x="0" y="10822"/>
                </a:lnTo>
                <a:lnTo>
                  <a:pt x="0" y="10968"/>
                </a:lnTo>
                <a:lnTo>
                  <a:pt x="2841" y="10968"/>
                </a:lnTo>
                <a:cubicBezTo>
                  <a:pt x="3267" y="10968"/>
                  <a:pt x="3610" y="11485"/>
                  <a:pt x="3610" y="12125"/>
                </a:cubicBezTo>
                <a:lnTo>
                  <a:pt x="3610" y="13298"/>
                </a:lnTo>
                <a:cubicBezTo>
                  <a:pt x="3610" y="13931"/>
                  <a:pt x="3948" y="14441"/>
                  <a:pt x="4368" y="14441"/>
                </a:cubicBezTo>
                <a:lnTo>
                  <a:pt x="10041" y="14441"/>
                </a:lnTo>
                <a:cubicBezTo>
                  <a:pt x="10467" y="14441"/>
                  <a:pt x="10810" y="14958"/>
                  <a:pt x="10810" y="15599"/>
                </a:cubicBezTo>
                <a:lnTo>
                  <a:pt x="10810" y="16983"/>
                </a:lnTo>
                <a:cubicBezTo>
                  <a:pt x="10810" y="17616"/>
                  <a:pt x="11148" y="18126"/>
                  <a:pt x="11568" y="18126"/>
                </a:cubicBezTo>
                <a:lnTo>
                  <a:pt x="17203" y="18126"/>
                </a:lnTo>
                <a:cubicBezTo>
                  <a:pt x="17647" y="18126"/>
                  <a:pt x="18010" y="18672"/>
                  <a:pt x="18010" y="19342"/>
                </a:cubicBezTo>
                <a:lnTo>
                  <a:pt x="18010" y="20457"/>
                </a:lnTo>
                <a:cubicBezTo>
                  <a:pt x="18010" y="21090"/>
                  <a:pt x="18348" y="21600"/>
                  <a:pt x="18768" y="21600"/>
                </a:cubicBezTo>
                <a:lnTo>
                  <a:pt x="21600" y="21600"/>
                </a:lnTo>
                <a:lnTo>
                  <a:pt x="21600" y="21454"/>
                </a:lnTo>
                <a:lnTo>
                  <a:pt x="18768" y="21454"/>
                </a:lnTo>
                <a:cubicBezTo>
                  <a:pt x="18401" y="21454"/>
                  <a:pt x="18106" y="21010"/>
                  <a:pt x="18106" y="20457"/>
                </a:cubicBezTo>
                <a:lnTo>
                  <a:pt x="18106" y="15446"/>
                </a:lnTo>
                <a:cubicBezTo>
                  <a:pt x="18106" y="14893"/>
                  <a:pt x="18401" y="14449"/>
                  <a:pt x="18768" y="14449"/>
                </a:cubicBezTo>
                <a:lnTo>
                  <a:pt x="21600" y="14449"/>
                </a:lnTo>
                <a:lnTo>
                  <a:pt x="21600" y="14303"/>
                </a:lnTo>
                <a:lnTo>
                  <a:pt x="18768" y="14303"/>
                </a:lnTo>
                <a:cubicBezTo>
                  <a:pt x="18401" y="14303"/>
                  <a:pt x="18106" y="13859"/>
                  <a:pt x="18106" y="13305"/>
                </a:cubicBezTo>
                <a:lnTo>
                  <a:pt x="18106" y="8295"/>
                </a:lnTo>
                <a:cubicBezTo>
                  <a:pt x="18106" y="7741"/>
                  <a:pt x="18401" y="7297"/>
                  <a:pt x="18768" y="7297"/>
                </a:cubicBezTo>
                <a:lnTo>
                  <a:pt x="21600" y="7297"/>
                </a:lnTo>
                <a:lnTo>
                  <a:pt x="21600" y="7151"/>
                </a:lnTo>
                <a:lnTo>
                  <a:pt x="18768" y="7151"/>
                </a:lnTo>
                <a:cubicBezTo>
                  <a:pt x="18401" y="7151"/>
                  <a:pt x="18106" y="6707"/>
                  <a:pt x="18106" y="6154"/>
                </a:cubicBezTo>
                <a:lnTo>
                  <a:pt x="18106" y="1143"/>
                </a:lnTo>
                <a:cubicBezTo>
                  <a:pt x="18106" y="590"/>
                  <a:pt x="18401" y="146"/>
                  <a:pt x="18768" y="146"/>
                </a:cubicBezTo>
                <a:lnTo>
                  <a:pt x="21600" y="146"/>
                </a:lnTo>
                <a:lnTo>
                  <a:pt x="21600" y="0"/>
                </a:lnTo>
                <a:lnTo>
                  <a:pt x="18768" y="0"/>
                </a:lnTo>
                <a:cubicBezTo>
                  <a:pt x="18348" y="0"/>
                  <a:pt x="18010" y="510"/>
                  <a:pt x="18010" y="1143"/>
                </a:cubicBezTo>
                <a:lnTo>
                  <a:pt x="18010" y="2469"/>
                </a:lnTo>
                <a:cubicBezTo>
                  <a:pt x="18010" y="3139"/>
                  <a:pt x="17647" y="3685"/>
                  <a:pt x="17203" y="3685"/>
                </a:cubicBezTo>
                <a:lnTo>
                  <a:pt x="11568" y="3685"/>
                </a:lnTo>
                <a:cubicBezTo>
                  <a:pt x="11148" y="3685"/>
                  <a:pt x="10810" y="4195"/>
                  <a:pt x="10810" y="4828"/>
                </a:cubicBezTo>
                <a:lnTo>
                  <a:pt x="10810" y="6001"/>
                </a:lnTo>
                <a:cubicBezTo>
                  <a:pt x="10810" y="6642"/>
                  <a:pt x="10467" y="7159"/>
                  <a:pt x="10041" y="7159"/>
                </a:cubicBezTo>
                <a:lnTo>
                  <a:pt x="4368" y="7159"/>
                </a:lnTo>
                <a:cubicBezTo>
                  <a:pt x="3948" y="7159"/>
                  <a:pt x="3610" y="7668"/>
                  <a:pt x="3610" y="8302"/>
                </a:cubicBezTo>
                <a:lnTo>
                  <a:pt x="3610" y="9686"/>
                </a:lnTo>
                <a:cubicBezTo>
                  <a:pt x="3610" y="10305"/>
                  <a:pt x="3267" y="10822"/>
                  <a:pt x="2841" y="10822"/>
                </a:cubicBezTo>
                <a:close/>
                <a:moveTo>
                  <a:pt x="18010" y="8288"/>
                </a:moveTo>
                <a:lnTo>
                  <a:pt x="18010" y="9613"/>
                </a:lnTo>
                <a:cubicBezTo>
                  <a:pt x="18010" y="10283"/>
                  <a:pt x="17647" y="10829"/>
                  <a:pt x="17203" y="10829"/>
                </a:cubicBezTo>
                <a:lnTo>
                  <a:pt x="14400" y="10829"/>
                </a:lnTo>
                <a:lnTo>
                  <a:pt x="11568" y="10829"/>
                </a:lnTo>
                <a:cubicBezTo>
                  <a:pt x="11201" y="10829"/>
                  <a:pt x="10906" y="10385"/>
                  <a:pt x="10906" y="9831"/>
                </a:cubicBezTo>
                <a:lnTo>
                  <a:pt x="10906" y="4821"/>
                </a:lnTo>
                <a:cubicBezTo>
                  <a:pt x="10906" y="4268"/>
                  <a:pt x="11201" y="3823"/>
                  <a:pt x="11568" y="3823"/>
                </a:cubicBezTo>
                <a:lnTo>
                  <a:pt x="17203" y="3823"/>
                </a:lnTo>
                <a:cubicBezTo>
                  <a:pt x="17647" y="3823"/>
                  <a:pt x="18010" y="4370"/>
                  <a:pt x="18010" y="5040"/>
                </a:cubicBezTo>
                <a:lnTo>
                  <a:pt x="18010" y="6154"/>
                </a:lnTo>
                <a:cubicBezTo>
                  <a:pt x="18010" y="6642"/>
                  <a:pt x="18217" y="7064"/>
                  <a:pt x="18503" y="7224"/>
                </a:cubicBezTo>
                <a:cubicBezTo>
                  <a:pt x="18217" y="7377"/>
                  <a:pt x="18010" y="7792"/>
                  <a:pt x="18010" y="8288"/>
                </a:cubicBezTo>
                <a:close/>
                <a:moveTo>
                  <a:pt x="10906" y="11965"/>
                </a:moveTo>
                <a:cubicBezTo>
                  <a:pt x="10906" y="11412"/>
                  <a:pt x="11201" y="10968"/>
                  <a:pt x="11568" y="10968"/>
                </a:cubicBezTo>
                <a:lnTo>
                  <a:pt x="14400" y="10968"/>
                </a:lnTo>
                <a:lnTo>
                  <a:pt x="17203" y="10968"/>
                </a:lnTo>
                <a:cubicBezTo>
                  <a:pt x="17647" y="10968"/>
                  <a:pt x="18010" y="11514"/>
                  <a:pt x="18010" y="12184"/>
                </a:cubicBezTo>
                <a:lnTo>
                  <a:pt x="18010" y="13298"/>
                </a:lnTo>
                <a:cubicBezTo>
                  <a:pt x="18010" y="13786"/>
                  <a:pt x="18217" y="14208"/>
                  <a:pt x="18503" y="14368"/>
                </a:cubicBezTo>
                <a:cubicBezTo>
                  <a:pt x="18213" y="14529"/>
                  <a:pt x="18010" y="14951"/>
                  <a:pt x="18010" y="15439"/>
                </a:cubicBezTo>
                <a:lnTo>
                  <a:pt x="18010" y="16764"/>
                </a:lnTo>
                <a:cubicBezTo>
                  <a:pt x="18010" y="17434"/>
                  <a:pt x="17647" y="17981"/>
                  <a:pt x="17203" y="17981"/>
                </a:cubicBezTo>
                <a:lnTo>
                  <a:pt x="11568" y="17981"/>
                </a:lnTo>
                <a:cubicBezTo>
                  <a:pt x="11201" y="17981"/>
                  <a:pt x="10906" y="17536"/>
                  <a:pt x="10906" y="16983"/>
                </a:cubicBezTo>
                <a:lnTo>
                  <a:pt x="10906" y="11965"/>
                </a:lnTo>
                <a:close/>
                <a:moveTo>
                  <a:pt x="3706" y="8288"/>
                </a:moveTo>
                <a:cubicBezTo>
                  <a:pt x="3706" y="7734"/>
                  <a:pt x="4001" y="7290"/>
                  <a:pt x="4368" y="7290"/>
                </a:cubicBezTo>
                <a:lnTo>
                  <a:pt x="10041" y="7290"/>
                </a:lnTo>
                <a:cubicBezTo>
                  <a:pt x="10467" y="7290"/>
                  <a:pt x="10810" y="7807"/>
                  <a:pt x="10810" y="8448"/>
                </a:cubicBezTo>
                <a:lnTo>
                  <a:pt x="10810" y="9831"/>
                </a:lnTo>
                <a:cubicBezTo>
                  <a:pt x="10810" y="10319"/>
                  <a:pt x="11017" y="10742"/>
                  <a:pt x="11303" y="10902"/>
                </a:cubicBezTo>
                <a:cubicBezTo>
                  <a:pt x="11013" y="11062"/>
                  <a:pt x="10810" y="11485"/>
                  <a:pt x="10810" y="11972"/>
                </a:cubicBezTo>
                <a:lnTo>
                  <a:pt x="10810" y="13145"/>
                </a:lnTo>
                <a:cubicBezTo>
                  <a:pt x="10810" y="13786"/>
                  <a:pt x="10467" y="14303"/>
                  <a:pt x="10041" y="14303"/>
                </a:cubicBezTo>
                <a:lnTo>
                  <a:pt x="4368" y="14303"/>
                </a:lnTo>
                <a:cubicBezTo>
                  <a:pt x="4001" y="14303"/>
                  <a:pt x="3706" y="13859"/>
                  <a:pt x="3706" y="13305"/>
                </a:cubicBezTo>
                <a:lnTo>
                  <a:pt x="3706" y="8288"/>
                </a:lnTo>
                <a:close/>
              </a:path>
            </a:pathLst>
          </a:custGeom>
          <a:solidFill>
            <a:schemeClr val="tx2"/>
          </a:solidFill>
          <a:ln w="12700">
            <a:miter lim="400000"/>
          </a:ln>
        </p:spPr>
        <p:txBody>
          <a:bodyPr lIns="38100" tIns="38100" rIns="38100" bIns="38100" anchor="ctr"/>
          <a:lstStyle/>
          <a:p>
            <a:pPr>
              <a:defRPr sz="3000">
                <a:solidFill>
                  <a:srgbClr val="FFFFFF"/>
                </a:solidFill>
              </a:defRPr>
            </a:pPr>
            <a:endParaRPr/>
          </a:p>
        </p:txBody>
      </p:sp>
      <p:sp>
        <p:nvSpPr>
          <p:cNvPr id="57" name="Shape">
            <a:extLst>
              <a:ext uri="{FF2B5EF4-FFF2-40B4-BE49-F238E27FC236}">
                <a16:creationId xmlns:a16="http://schemas.microsoft.com/office/drawing/2014/main" id="{91A218A4-5B5E-86C8-AF9F-37A1D08834A5}"/>
              </a:ext>
            </a:extLst>
          </p:cNvPr>
          <p:cNvSpPr/>
          <p:nvPr/>
        </p:nvSpPr>
        <p:spPr>
          <a:xfrm>
            <a:off x="7061666" y="2732859"/>
            <a:ext cx="1251948" cy="617430"/>
          </a:xfrm>
          <a:custGeom>
            <a:avLst/>
            <a:gdLst/>
            <a:ahLst/>
            <a:cxnLst>
              <a:cxn ang="0">
                <a:pos x="wd2" y="hd2"/>
              </a:cxn>
              <a:cxn ang="5400000">
                <a:pos x="wd2" y="hd2"/>
              </a:cxn>
              <a:cxn ang="10800000">
                <a:pos x="wd2" y="hd2"/>
              </a:cxn>
              <a:cxn ang="16200000">
                <a:pos x="wd2" y="hd2"/>
              </a:cxn>
            </a:cxnLst>
            <a:rect l="0" t="0" r="r" b="b"/>
            <a:pathLst>
              <a:path w="21600" h="21600" extrusionOk="0">
                <a:moveTo>
                  <a:pt x="5326" y="21600"/>
                </a:moveTo>
                <a:lnTo>
                  <a:pt x="16274" y="21600"/>
                </a:lnTo>
                <a:cubicBezTo>
                  <a:pt x="19223" y="21600"/>
                  <a:pt x="21600" y="16742"/>
                  <a:pt x="21600" y="10800"/>
                </a:cubicBezTo>
                <a:lnTo>
                  <a:pt x="21600" y="10800"/>
                </a:lnTo>
                <a:cubicBezTo>
                  <a:pt x="21600" y="4821"/>
                  <a:pt x="19204" y="0"/>
                  <a:pt x="16274" y="0"/>
                </a:cubicBezTo>
                <a:lnTo>
                  <a:pt x="5326" y="0"/>
                </a:lnTo>
                <a:cubicBezTo>
                  <a:pt x="2378" y="0"/>
                  <a:pt x="0" y="4858"/>
                  <a:pt x="0" y="10800"/>
                </a:cubicBezTo>
                <a:lnTo>
                  <a:pt x="0" y="10800"/>
                </a:lnTo>
                <a:cubicBezTo>
                  <a:pt x="0" y="16779"/>
                  <a:pt x="2378" y="21600"/>
                  <a:pt x="5326" y="21600"/>
                </a:cubicBezTo>
                <a:close/>
              </a:path>
            </a:pathLst>
          </a:custGeom>
          <a:ln/>
        </p:spPr>
        <p:style>
          <a:lnRef idx="1">
            <a:schemeClr val="accent6"/>
          </a:lnRef>
          <a:fillRef idx="3">
            <a:schemeClr val="accent6"/>
          </a:fillRef>
          <a:effectRef idx="2">
            <a:schemeClr val="accent6"/>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58" name="Shape">
            <a:extLst>
              <a:ext uri="{FF2B5EF4-FFF2-40B4-BE49-F238E27FC236}">
                <a16:creationId xmlns:a16="http://schemas.microsoft.com/office/drawing/2014/main" id="{342249AB-EFFE-1E06-4331-8B2C3AD59B09}"/>
              </a:ext>
            </a:extLst>
          </p:cNvPr>
          <p:cNvSpPr/>
          <p:nvPr/>
        </p:nvSpPr>
        <p:spPr>
          <a:xfrm>
            <a:off x="7061666" y="3779711"/>
            <a:ext cx="1251948" cy="617430"/>
          </a:xfrm>
          <a:custGeom>
            <a:avLst/>
            <a:gdLst/>
            <a:ahLst/>
            <a:cxnLst>
              <a:cxn ang="0">
                <a:pos x="wd2" y="hd2"/>
              </a:cxn>
              <a:cxn ang="5400000">
                <a:pos x="wd2" y="hd2"/>
              </a:cxn>
              <a:cxn ang="10800000">
                <a:pos x="wd2" y="hd2"/>
              </a:cxn>
              <a:cxn ang="16200000">
                <a:pos x="wd2" y="hd2"/>
              </a:cxn>
            </a:cxnLst>
            <a:rect l="0" t="0" r="r" b="b"/>
            <a:pathLst>
              <a:path w="21600" h="21600" extrusionOk="0">
                <a:moveTo>
                  <a:pt x="5326" y="21600"/>
                </a:moveTo>
                <a:lnTo>
                  <a:pt x="16274" y="21600"/>
                </a:lnTo>
                <a:cubicBezTo>
                  <a:pt x="19223" y="21600"/>
                  <a:pt x="21600" y="16742"/>
                  <a:pt x="21600" y="10800"/>
                </a:cubicBezTo>
                <a:lnTo>
                  <a:pt x="21600" y="10800"/>
                </a:lnTo>
                <a:cubicBezTo>
                  <a:pt x="21600" y="4821"/>
                  <a:pt x="19204" y="0"/>
                  <a:pt x="16274" y="0"/>
                </a:cubicBezTo>
                <a:lnTo>
                  <a:pt x="5326" y="0"/>
                </a:lnTo>
                <a:cubicBezTo>
                  <a:pt x="2378" y="0"/>
                  <a:pt x="0" y="4858"/>
                  <a:pt x="0" y="10800"/>
                </a:cubicBezTo>
                <a:lnTo>
                  <a:pt x="0" y="10800"/>
                </a:lnTo>
                <a:cubicBezTo>
                  <a:pt x="0" y="16779"/>
                  <a:pt x="2378" y="21600"/>
                  <a:pt x="5326" y="21600"/>
                </a:cubicBezTo>
                <a:close/>
              </a:path>
            </a:pathLst>
          </a:custGeom>
          <a:ln/>
        </p:spPr>
        <p:style>
          <a:lnRef idx="1">
            <a:schemeClr val="accent6"/>
          </a:lnRef>
          <a:fillRef idx="3">
            <a:schemeClr val="accent6"/>
          </a:fillRef>
          <a:effectRef idx="2">
            <a:schemeClr val="accent6"/>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59" name="Shape">
            <a:extLst>
              <a:ext uri="{FF2B5EF4-FFF2-40B4-BE49-F238E27FC236}">
                <a16:creationId xmlns:a16="http://schemas.microsoft.com/office/drawing/2014/main" id="{44DDE1FC-3E73-81CD-775E-18560B47A27B}"/>
              </a:ext>
            </a:extLst>
          </p:cNvPr>
          <p:cNvSpPr/>
          <p:nvPr/>
        </p:nvSpPr>
        <p:spPr>
          <a:xfrm>
            <a:off x="10244951" y="1686007"/>
            <a:ext cx="1251954" cy="617430"/>
          </a:xfrm>
          <a:custGeom>
            <a:avLst/>
            <a:gdLst/>
            <a:ahLst/>
            <a:cxnLst>
              <a:cxn ang="0">
                <a:pos x="wd2" y="hd2"/>
              </a:cxn>
              <a:cxn ang="5400000">
                <a:pos x="wd2" y="hd2"/>
              </a:cxn>
              <a:cxn ang="10800000">
                <a:pos x="wd2" y="hd2"/>
              </a:cxn>
              <a:cxn ang="16200000">
                <a:pos x="wd2" y="hd2"/>
              </a:cxn>
            </a:cxnLst>
            <a:rect l="0" t="0" r="r" b="b"/>
            <a:pathLst>
              <a:path w="21582" h="21600" extrusionOk="0">
                <a:moveTo>
                  <a:pt x="5322" y="21600"/>
                </a:moveTo>
                <a:lnTo>
                  <a:pt x="16260" y="21600"/>
                </a:lnTo>
                <a:cubicBezTo>
                  <a:pt x="19207" y="21600"/>
                  <a:pt x="21582" y="16742"/>
                  <a:pt x="21582" y="10800"/>
                </a:cubicBezTo>
                <a:lnTo>
                  <a:pt x="21582" y="10800"/>
                </a:lnTo>
                <a:cubicBezTo>
                  <a:pt x="21582" y="4821"/>
                  <a:pt x="19188" y="0"/>
                  <a:pt x="16260" y="0"/>
                </a:cubicBezTo>
                <a:lnTo>
                  <a:pt x="5322" y="0"/>
                </a:lnTo>
                <a:cubicBezTo>
                  <a:pt x="2376" y="0"/>
                  <a:pt x="0" y="4858"/>
                  <a:pt x="0" y="10800"/>
                </a:cubicBezTo>
                <a:lnTo>
                  <a:pt x="0" y="10800"/>
                </a:lnTo>
                <a:cubicBezTo>
                  <a:pt x="-18" y="16779"/>
                  <a:pt x="2376" y="21600"/>
                  <a:pt x="5322" y="21600"/>
                </a:cubicBezTo>
                <a:close/>
              </a:path>
            </a:pathLst>
          </a:custGeom>
          <a:ln/>
        </p:spPr>
        <p:style>
          <a:lnRef idx="1">
            <a:schemeClr val="accent3"/>
          </a:lnRef>
          <a:fillRef idx="3">
            <a:schemeClr val="accent3"/>
          </a:fillRef>
          <a:effectRef idx="2">
            <a:schemeClr val="accent3"/>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60" name="Shape">
            <a:extLst>
              <a:ext uri="{FF2B5EF4-FFF2-40B4-BE49-F238E27FC236}">
                <a16:creationId xmlns:a16="http://schemas.microsoft.com/office/drawing/2014/main" id="{14A6DCC7-0F2E-9633-6B9E-112BDD2145D8}"/>
              </a:ext>
            </a:extLst>
          </p:cNvPr>
          <p:cNvSpPr/>
          <p:nvPr/>
        </p:nvSpPr>
        <p:spPr>
          <a:xfrm>
            <a:off x="10244951" y="2732859"/>
            <a:ext cx="1251954" cy="617430"/>
          </a:xfrm>
          <a:custGeom>
            <a:avLst/>
            <a:gdLst/>
            <a:ahLst/>
            <a:cxnLst>
              <a:cxn ang="0">
                <a:pos x="wd2" y="hd2"/>
              </a:cxn>
              <a:cxn ang="5400000">
                <a:pos x="wd2" y="hd2"/>
              </a:cxn>
              <a:cxn ang="10800000">
                <a:pos x="wd2" y="hd2"/>
              </a:cxn>
              <a:cxn ang="16200000">
                <a:pos x="wd2" y="hd2"/>
              </a:cxn>
            </a:cxnLst>
            <a:rect l="0" t="0" r="r" b="b"/>
            <a:pathLst>
              <a:path w="21582" h="21600" extrusionOk="0">
                <a:moveTo>
                  <a:pt x="5322" y="21600"/>
                </a:moveTo>
                <a:lnTo>
                  <a:pt x="16260" y="21600"/>
                </a:lnTo>
                <a:cubicBezTo>
                  <a:pt x="19207" y="21600"/>
                  <a:pt x="21582" y="16742"/>
                  <a:pt x="21582" y="10800"/>
                </a:cubicBezTo>
                <a:lnTo>
                  <a:pt x="21582" y="10800"/>
                </a:lnTo>
                <a:cubicBezTo>
                  <a:pt x="21582" y="4821"/>
                  <a:pt x="19188" y="0"/>
                  <a:pt x="16260" y="0"/>
                </a:cubicBezTo>
                <a:lnTo>
                  <a:pt x="5322" y="0"/>
                </a:lnTo>
                <a:cubicBezTo>
                  <a:pt x="2376" y="0"/>
                  <a:pt x="0" y="4858"/>
                  <a:pt x="0" y="10800"/>
                </a:cubicBezTo>
                <a:lnTo>
                  <a:pt x="0" y="10800"/>
                </a:lnTo>
                <a:cubicBezTo>
                  <a:pt x="-18" y="16779"/>
                  <a:pt x="2376" y="21600"/>
                  <a:pt x="5322" y="21600"/>
                </a:cubicBezTo>
                <a:close/>
              </a:path>
            </a:pathLst>
          </a:custGeom>
          <a:ln/>
        </p:spPr>
        <p:style>
          <a:lnRef idx="1">
            <a:schemeClr val="accent3"/>
          </a:lnRef>
          <a:fillRef idx="3">
            <a:schemeClr val="accent3"/>
          </a:fillRef>
          <a:effectRef idx="2">
            <a:schemeClr val="accent3"/>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61" name="Shape">
            <a:extLst>
              <a:ext uri="{FF2B5EF4-FFF2-40B4-BE49-F238E27FC236}">
                <a16:creationId xmlns:a16="http://schemas.microsoft.com/office/drawing/2014/main" id="{FFE7C56A-4426-3C5B-64B8-A19D1903BD00}"/>
              </a:ext>
            </a:extLst>
          </p:cNvPr>
          <p:cNvSpPr/>
          <p:nvPr/>
        </p:nvSpPr>
        <p:spPr>
          <a:xfrm>
            <a:off x="10244951" y="3779711"/>
            <a:ext cx="1251954" cy="617430"/>
          </a:xfrm>
          <a:custGeom>
            <a:avLst/>
            <a:gdLst/>
            <a:ahLst/>
            <a:cxnLst>
              <a:cxn ang="0">
                <a:pos x="wd2" y="hd2"/>
              </a:cxn>
              <a:cxn ang="5400000">
                <a:pos x="wd2" y="hd2"/>
              </a:cxn>
              <a:cxn ang="10800000">
                <a:pos x="wd2" y="hd2"/>
              </a:cxn>
              <a:cxn ang="16200000">
                <a:pos x="wd2" y="hd2"/>
              </a:cxn>
            </a:cxnLst>
            <a:rect l="0" t="0" r="r" b="b"/>
            <a:pathLst>
              <a:path w="21582" h="21600" extrusionOk="0">
                <a:moveTo>
                  <a:pt x="5322" y="21600"/>
                </a:moveTo>
                <a:lnTo>
                  <a:pt x="16260" y="21600"/>
                </a:lnTo>
                <a:cubicBezTo>
                  <a:pt x="19207" y="21600"/>
                  <a:pt x="21582" y="16742"/>
                  <a:pt x="21582" y="10800"/>
                </a:cubicBezTo>
                <a:lnTo>
                  <a:pt x="21582" y="10800"/>
                </a:lnTo>
                <a:cubicBezTo>
                  <a:pt x="21582" y="4821"/>
                  <a:pt x="19188" y="0"/>
                  <a:pt x="16260" y="0"/>
                </a:cubicBezTo>
                <a:lnTo>
                  <a:pt x="5322" y="0"/>
                </a:lnTo>
                <a:cubicBezTo>
                  <a:pt x="2376" y="0"/>
                  <a:pt x="0" y="4858"/>
                  <a:pt x="0" y="10800"/>
                </a:cubicBezTo>
                <a:lnTo>
                  <a:pt x="0" y="10800"/>
                </a:lnTo>
                <a:cubicBezTo>
                  <a:pt x="-18" y="16779"/>
                  <a:pt x="2376" y="21600"/>
                  <a:pt x="5322" y="21600"/>
                </a:cubicBezTo>
                <a:close/>
              </a:path>
            </a:pathLst>
          </a:custGeom>
          <a:ln/>
        </p:spPr>
        <p:style>
          <a:lnRef idx="1">
            <a:schemeClr val="accent3"/>
          </a:lnRef>
          <a:fillRef idx="3">
            <a:schemeClr val="accent3"/>
          </a:fillRef>
          <a:effectRef idx="2">
            <a:schemeClr val="accent3"/>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62" name="Shape">
            <a:extLst>
              <a:ext uri="{FF2B5EF4-FFF2-40B4-BE49-F238E27FC236}">
                <a16:creationId xmlns:a16="http://schemas.microsoft.com/office/drawing/2014/main" id="{F0F83DE2-A94D-F9FE-0000-7FB9E4B83A97}"/>
              </a:ext>
            </a:extLst>
          </p:cNvPr>
          <p:cNvSpPr/>
          <p:nvPr/>
        </p:nvSpPr>
        <p:spPr>
          <a:xfrm>
            <a:off x="10244951" y="4826564"/>
            <a:ext cx="1251954" cy="617430"/>
          </a:xfrm>
          <a:custGeom>
            <a:avLst/>
            <a:gdLst/>
            <a:ahLst/>
            <a:cxnLst>
              <a:cxn ang="0">
                <a:pos x="wd2" y="hd2"/>
              </a:cxn>
              <a:cxn ang="5400000">
                <a:pos x="wd2" y="hd2"/>
              </a:cxn>
              <a:cxn ang="10800000">
                <a:pos x="wd2" y="hd2"/>
              </a:cxn>
              <a:cxn ang="16200000">
                <a:pos x="wd2" y="hd2"/>
              </a:cxn>
            </a:cxnLst>
            <a:rect l="0" t="0" r="r" b="b"/>
            <a:pathLst>
              <a:path w="21582" h="21600" extrusionOk="0">
                <a:moveTo>
                  <a:pt x="5322" y="21600"/>
                </a:moveTo>
                <a:lnTo>
                  <a:pt x="16260" y="21600"/>
                </a:lnTo>
                <a:cubicBezTo>
                  <a:pt x="19207" y="21600"/>
                  <a:pt x="21582" y="16742"/>
                  <a:pt x="21582" y="10800"/>
                </a:cubicBezTo>
                <a:lnTo>
                  <a:pt x="21582" y="10800"/>
                </a:lnTo>
                <a:cubicBezTo>
                  <a:pt x="21582" y="4821"/>
                  <a:pt x="19188" y="0"/>
                  <a:pt x="16260" y="0"/>
                </a:cubicBezTo>
                <a:lnTo>
                  <a:pt x="5322" y="0"/>
                </a:lnTo>
                <a:cubicBezTo>
                  <a:pt x="2376" y="0"/>
                  <a:pt x="0" y="4858"/>
                  <a:pt x="0" y="10800"/>
                </a:cubicBezTo>
                <a:lnTo>
                  <a:pt x="0" y="10800"/>
                </a:lnTo>
                <a:cubicBezTo>
                  <a:pt x="-18" y="16779"/>
                  <a:pt x="2376" y="21600"/>
                  <a:pt x="5322" y="21600"/>
                </a:cubicBezTo>
                <a:close/>
              </a:path>
            </a:pathLst>
          </a:custGeom>
          <a:ln/>
        </p:spPr>
        <p:style>
          <a:lnRef idx="1">
            <a:schemeClr val="accent3"/>
          </a:lnRef>
          <a:fillRef idx="3">
            <a:schemeClr val="accent3"/>
          </a:fillRef>
          <a:effectRef idx="2">
            <a:schemeClr val="accent3"/>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63" name="Shape">
            <a:extLst>
              <a:ext uri="{FF2B5EF4-FFF2-40B4-BE49-F238E27FC236}">
                <a16:creationId xmlns:a16="http://schemas.microsoft.com/office/drawing/2014/main" id="{F21C510B-2FCA-BC8E-0C79-108DCA89F2D7}"/>
              </a:ext>
            </a:extLst>
          </p:cNvPr>
          <p:cNvSpPr/>
          <p:nvPr/>
        </p:nvSpPr>
        <p:spPr>
          <a:xfrm>
            <a:off x="8653308" y="2209433"/>
            <a:ext cx="1251948" cy="617430"/>
          </a:xfrm>
          <a:custGeom>
            <a:avLst/>
            <a:gdLst/>
            <a:ahLst/>
            <a:cxnLst>
              <a:cxn ang="0">
                <a:pos x="wd2" y="hd2"/>
              </a:cxn>
              <a:cxn ang="5400000">
                <a:pos x="wd2" y="hd2"/>
              </a:cxn>
              <a:cxn ang="10800000">
                <a:pos x="wd2" y="hd2"/>
              </a:cxn>
              <a:cxn ang="16200000">
                <a:pos x="wd2" y="hd2"/>
              </a:cxn>
            </a:cxnLst>
            <a:rect l="0" t="0" r="r" b="b"/>
            <a:pathLst>
              <a:path w="21600" h="21600" extrusionOk="0">
                <a:moveTo>
                  <a:pt x="5326" y="21600"/>
                </a:moveTo>
                <a:lnTo>
                  <a:pt x="16274" y="21600"/>
                </a:lnTo>
                <a:cubicBezTo>
                  <a:pt x="19223" y="21600"/>
                  <a:pt x="21600" y="16742"/>
                  <a:pt x="21600" y="10800"/>
                </a:cubicBezTo>
                <a:lnTo>
                  <a:pt x="21600" y="10800"/>
                </a:lnTo>
                <a:cubicBezTo>
                  <a:pt x="21600" y="4821"/>
                  <a:pt x="19204" y="0"/>
                  <a:pt x="16274" y="0"/>
                </a:cubicBezTo>
                <a:lnTo>
                  <a:pt x="5326" y="0"/>
                </a:lnTo>
                <a:cubicBezTo>
                  <a:pt x="2378" y="0"/>
                  <a:pt x="0" y="4858"/>
                  <a:pt x="0" y="10800"/>
                </a:cubicBezTo>
                <a:lnTo>
                  <a:pt x="0" y="10800"/>
                </a:lnTo>
                <a:cubicBezTo>
                  <a:pt x="0" y="16742"/>
                  <a:pt x="2378" y="21600"/>
                  <a:pt x="5326" y="21600"/>
                </a:cubicBezTo>
                <a:close/>
              </a:path>
            </a:pathLst>
          </a:custGeom>
          <a:ln/>
        </p:spPr>
        <p:style>
          <a:lnRef idx="1">
            <a:schemeClr val="accent2"/>
          </a:lnRef>
          <a:fillRef idx="3">
            <a:schemeClr val="accent2"/>
          </a:fillRef>
          <a:effectRef idx="2">
            <a:schemeClr val="accent2"/>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64" name="Shape">
            <a:extLst>
              <a:ext uri="{FF2B5EF4-FFF2-40B4-BE49-F238E27FC236}">
                <a16:creationId xmlns:a16="http://schemas.microsoft.com/office/drawing/2014/main" id="{BC6A29A9-6320-E6E7-1483-0BF797EF8567}"/>
              </a:ext>
            </a:extLst>
          </p:cNvPr>
          <p:cNvSpPr/>
          <p:nvPr/>
        </p:nvSpPr>
        <p:spPr>
          <a:xfrm>
            <a:off x="8653308" y="3256285"/>
            <a:ext cx="1251948" cy="617430"/>
          </a:xfrm>
          <a:custGeom>
            <a:avLst/>
            <a:gdLst/>
            <a:ahLst/>
            <a:cxnLst>
              <a:cxn ang="0">
                <a:pos x="wd2" y="hd2"/>
              </a:cxn>
              <a:cxn ang="5400000">
                <a:pos x="wd2" y="hd2"/>
              </a:cxn>
              <a:cxn ang="10800000">
                <a:pos x="wd2" y="hd2"/>
              </a:cxn>
              <a:cxn ang="16200000">
                <a:pos x="wd2" y="hd2"/>
              </a:cxn>
            </a:cxnLst>
            <a:rect l="0" t="0" r="r" b="b"/>
            <a:pathLst>
              <a:path w="21600" h="21600" extrusionOk="0">
                <a:moveTo>
                  <a:pt x="5326" y="21600"/>
                </a:moveTo>
                <a:lnTo>
                  <a:pt x="16274" y="21600"/>
                </a:lnTo>
                <a:cubicBezTo>
                  <a:pt x="19223" y="21600"/>
                  <a:pt x="21600" y="16742"/>
                  <a:pt x="21600" y="10800"/>
                </a:cubicBezTo>
                <a:lnTo>
                  <a:pt x="21600" y="10800"/>
                </a:lnTo>
                <a:cubicBezTo>
                  <a:pt x="21600" y="4821"/>
                  <a:pt x="19204" y="0"/>
                  <a:pt x="16274" y="0"/>
                </a:cubicBezTo>
                <a:lnTo>
                  <a:pt x="5326" y="0"/>
                </a:lnTo>
                <a:cubicBezTo>
                  <a:pt x="2378" y="0"/>
                  <a:pt x="0" y="4858"/>
                  <a:pt x="0" y="10800"/>
                </a:cubicBezTo>
                <a:lnTo>
                  <a:pt x="0" y="10800"/>
                </a:lnTo>
                <a:cubicBezTo>
                  <a:pt x="0" y="16742"/>
                  <a:pt x="2378" y="21600"/>
                  <a:pt x="5326" y="21600"/>
                </a:cubicBezTo>
                <a:close/>
              </a:path>
            </a:pathLst>
          </a:custGeom>
          <a:ln/>
        </p:spPr>
        <p:style>
          <a:lnRef idx="1">
            <a:schemeClr val="accent2"/>
          </a:lnRef>
          <a:fillRef idx="3">
            <a:schemeClr val="accent2"/>
          </a:fillRef>
          <a:effectRef idx="2">
            <a:schemeClr val="accent2"/>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65" name="Shape">
            <a:extLst>
              <a:ext uri="{FF2B5EF4-FFF2-40B4-BE49-F238E27FC236}">
                <a16:creationId xmlns:a16="http://schemas.microsoft.com/office/drawing/2014/main" id="{B38F043C-89AC-84FE-5EA5-B03BF86487C1}"/>
              </a:ext>
            </a:extLst>
          </p:cNvPr>
          <p:cNvSpPr/>
          <p:nvPr/>
        </p:nvSpPr>
        <p:spPr>
          <a:xfrm>
            <a:off x="8653308" y="4303137"/>
            <a:ext cx="1251948" cy="617430"/>
          </a:xfrm>
          <a:custGeom>
            <a:avLst/>
            <a:gdLst/>
            <a:ahLst/>
            <a:cxnLst>
              <a:cxn ang="0">
                <a:pos x="wd2" y="hd2"/>
              </a:cxn>
              <a:cxn ang="5400000">
                <a:pos x="wd2" y="hd2"/>
              </a:cxn>
              <a:cxn ang="10800000">
                <a:pos x="wd2" y="hd2"/>
              </a:cxn>
              <a:cxn ang="16200000">
                <a:pos x="wd2" y="hd2"/>
              </a:cxn>
            </a:cxnLst>
            <a:rect l="0" t="0" r="r" b="b"/>
            <a:pathLst>
              <a:path w="21600" h="21600" extrusionOk="0">
                <a:moveTo>
                  <a:pt x="5326" y="21600"/>
                </a:moveTo>
                <a:lnTo>
                  <a:pt x="16274" y="21600"/>
                </a:lnTo>
                <a:cubicBezTo>
                  <a:pt x="19223" y="21600"/>
                  <a:pt x="21600" y="16742"/>
                  <a:pt x="21600" y="10800"/>
                </a:cubicBezTo>
                <a:lnTo>
                  <a:pt x="21600" y="10800"/>
                </a:lnTo>
                <a:cubicBezTo>
                  <a:pt x="21600" y="4821"/>
                  <a:pt x="19204" y="0"/>
                  <a:pt x="16274" y="0"/>
                </a:cubicBezTo>
                <a:lnTo>
                  <a:pt x="5326" y="0"/>
                </a:lnTo>
                <a:cubicBezTo>
                  <a:pt x="2378" y="0"/>
                  <a:pt x="0" y="4858"/>
                  <a:pt x="0" y="10800"/>
                </a:cubicBezTo>
                <a:lnTo>
                  <a:pt x="0" y="10800"/>
                </a:lnTo>
                <a:cubicBezTo>
                  <a:pt x="0" y="16742"/>
                  <a:pt x="2378" y="21600"/>
                  <a:pt x="5326" y="21600"/>
                </a:cubicBezTo>
                <a:close/>
              </a:path>
            </a:pathLst>
          </a:custGeom>
          <a:ln/>
        </p:spPr>
        <p:style>
          <a:lnRef idx="1">
            <a:schemeClr val="accent2"/>
          </a:lnRef>
          <a:fillRef idx="3">
            <a:schemeClr val="accent2"/>
          </a:fillRef>
          <a:effectRef idx="2">
            <a:schemeClr val="accent2"/>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
        <p:nvSpPr>
          <p:cNvPr id="66" name="Shape">
            <a:extLst>
              <a:ext uri="{FF2B5EF4-FFF2-40B4-BE49-F238E27FC236}">
                <a16:creationId xmlns:a16="http://schemas.microsoft.com/office/drawing/2014/main" id="{80CE5860-2B7F-806B-D144-140BD2FE4701}"/>
              </a:ext>
            </a:extLst>
          </p:cNvPr>
          <p:cNvSpPr/>
          <p:nvPr/>
        </p:nvSpPr>
        <p:spPr>
          <a:xfrm>
            <a:off x="5470023" y="3256285"/>
            <a:ext cx="1251948" cy="617430"/>
          </a:xfrm>
          <a:custGeom>
            <a:avLst/>
            <a:gdLst/>
            <a:ahLst/>
            <a:cxnLst>
              <a:cxn ang="0">
                <a:pos x="wd2" y="hd2"/>
              </a:cxn>
              <a:cxn ang="5400000">
                <a:pos x="wd2" y="hd2"/>
              </a:cxn>
              <a:cxn ang="10800000">
                <a:pos x="wd2" y="hd2"/>
              </a:cxn>
              <a:cxn ang="16200000">
                <a:pos x="wd2" y="hd2"/>
              </a:cxn>
            </a:cxnLst>
            <a:rect l="0" t="0" r="r" b="b"/>
            <a:pathLst>
              <a:path w="21600" h="21600" extrusionOk="0">
                <a:moveTo>
                  <a:pt x="16274" y="21600"/>
                </a:moveTo>
                <a:lnTo>
                  <a:pt x="5326" y="21600"/>
                </a:lnTo>
                <a:cubicBezTo>
                  <a:pt x="2377" y="21600"/>
                  <a:pt x="0" y="16742"/>
                  <a:pt x="0" y="10800"/>
                </a:cubicBezTo>
                <a:lnTo>
                  <a:pt x="0" y="10800"/>
                </a:lnTo>
                <a:cubicBezTo>
                  <a:pt x="0" y="4821"/>
                  <a:pt x="2396" y="0"/>
                  <a:pt x="5326" y="0"/>
                </a:cubicBezTo>
                <a:lnTo>
                  <a:pt x="16274" y="0"/>
                </a:lnTo>
                <a:cubicBezTo>
                  <a:pt x="19222" y="0"/>
                  <a:pt x="21600" y="4858"/>
                  <a:pt x="21600" y="10800"/>
                </a:cubicBezTo>
                <a:lnTo>
                  <a:pt x="21600" y="10800"/>
                </a:lnTo>
                <a:cubicBezTo>
                  <a:pt x="21600" y="16742"/>
                  <a:pt x="19204" y="21600"/>
                  <a:pt x="16274" y="21600"/>
                </a:cubicBezTo>
                <a:close/>
              </a:path>
            </a:pathLst>
          </a:custGeom>
          <a:ln/>
        </p:spPr>
        <p:style>
          <a:lnRef idx="1">
            <a:schemeClr val="accent4"/>
          </a:lnRef>
          <a:fillRef idx="3">
            <a:schemeClr val="accent4"/>
          </a:fillRef>
          <a:effectRef idx="2">
            <a:schemeClr val="accent4"/>
          </a:effectRef>
          <a:fontRef idx="minor">
            <a:schemeClr val="lt1"/>
          </a:fontRef>
        </p:style>
        <p:txBody>
          <a:bodyPr lIns="38100" tIns="38100" rIns="38100" bIns="38100" anchor="ctr"/>
          <a:lstStyle/>
          <a:p>
            <a:pPr algn="ctr">
              <a:lnSpc>
                <a:spcPts val="1500"/>
              </a:lnSpc>
            </a:pPr>
            <a:r>
              <a:rPr lang="en-US" sz="1500" noProof="1">
                <a:solidFill>
                  <a:schemeClr val="tx1">
                    <a:lumMod val="75000"/>
                    <a:lumOff val="25000"/>
                  </a:schemeClr>
                </a:solidFill>
              </a:rPr>
              <a:t>Lorem ipsum</a:t>
            </a:r>
            <a:endParaRPr lang="en-US" sz="1500" dirty="0">
              <a:solidFill>
                <a:schemeClr val="tx1">
                  <a:lumMod val="75000"/>
                  <a:lumOff val="25000"/>
                </a:schemeClr>
              </a:solidFill>
            </a:endParaRPr>
          </a:p>
        </p:txBody>
      </p:sp>
    </p:spTree>
    <p:extLst>
      <p:ext uri="{BB962C8B-B14F-4D97-AF65-F5344CB8AC3E}">
        <p14:creationId xmlns:p14="http://schemas.microsoft.com/office/powerpoint/2010/main" val="1426114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rmAutofit/>
          </a:bodyPr>
          <a:lstStyle/>
          <a:p>
            <a:r>
              <a:rPr lang="en-US" dirty="0"/>
              <a:t>Leaflet Text Boxes – Slide Template</a:t>
            </a:r>
          </a:p>
        </p:txBody>
      </p:sp>
      <p:grpSp>
        <p:nvGrpSpPr>
          <p:cNvPr id="46" name="Group 45">
            <a:extLst>
              <a:ext uri="{FF2B5EF4-FFF2-40B4-BE49-F238E27FC236}">
                <a16:creationId xmlns:a16="http://schemas.microsoft.com/office/drawing/2014/main" id="{59E2903F-99D7-41F4-B7C6-03EE4A213687}"/>
              </a:ext>
            </a:extLst>
          </p:cNvPr>
          <p:cNvGrpSpPr/>
          <p:nvPr/>
        </p:nvGrpSpPr>
        <p:grpSpPr>
          <a:xfrm>
            <a:off x="3506177" y="2674936"/>
            <a:ext cx="461831" cy="2896950"/>
            <a:chOff x="3506177" y="2674936"/>
            <a:chExt cx="461831" cy="2896950"/>
          </a:xfrm>
        </p:grpSpPr>
        <p:sp>
          <p:nvSpPr>
            <p:cNvPr id="4" name="Shape">
              <a:extLst>
                <a:ext uri="{FF2B5EF4-FFF2-40B4-BE49-F238E27FC236}">
                  <a16:creationId xmlns:a16="http://schemas.microsoft.com/office/drawing/2014/main" id="{AD1FB4F3-DEAF-40AC-92EC-F4FDC41664F9}"/>
                </a:ext>
              </a:extLst>
            </p:cNvPr>
            <p:cNvSpPr/>
            <p:nvPr/>
          </p:nvSpPr>
          <p:spPr>
            <a:xfrm>
              <a:off x="3506177" y="2674936"/>
              <a:ext cx="461831" cy="2896950"/>
            </a:xfrm>
            <a:custGeom>
              <a:avLst/>
              <a:gdLst/>
              <a:ahLst/>
              <a:cxnLst>
                <a:cxn ang="0">
                  <a:pos x="wd2" y="hd2"/>
                </a:cxn>
                <a:cxn ang="5400000">
                  <a:pos x="wd2" y="hd2"/>
                </a:cxn>
                <a:cxn ang="10800000">
                  <a:pos x="wd2" y="hd2"/>
                </a:cxn>
                <a:cxn ang="16200000">
                  <a:pos x="wd2" y="hd2"/>
                </a:cxn>
              </a:cxnLst>
              <a:rect l="0" t="0" r="r" b="b"/>
              <a:pathLst>
                <a:path w="21600" h="21600" extrusionOk="0">
                  <a:moveTo>
                    <a:pt x="21600" y="17769"/>
                  </a:moveTo>
                  <a:lnTo>
                    <a:pt x="0" y="21600"/>
                  </a:lnTo>
                  <a:lnTo>
                    <a:pt x="0" y="3831"/>
                  </a:lnTo>
                  <a:lnTo>
                    <a:pt x="2160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Shape">
              <a:extLst>
                <a:ext uri="{FF2B5EF4-FFF2-40B4-BE49-F238E27FC236}">
                  <a16:creationId xmlns:a16="http://schemas.microsoft.com/office/drawing/2014/main" id="{716E3D86-2E6D-40F9-B8F2-FA599D171250}"/>
                </a:ext>
              </a:extLst>
            </p:cNvPr>
            <p:cNvSpPr/>
            <p:nvPr/>
          </p:nvSpPr>
          <p:spPr>
            <a:xfrm>
              <a:off x="3506177" y="2674938"/>
              <a:ext cx="461831" cy="1027626"/>
            </a:xfrm>
            <a:custGeom>
              <a:avLst/>
              <a:gdLst/>
              <a:ahLst/>
              <a:cxnLst>
                <a:cxn ang="0">
                  <a:pos x="wd2" y="hd2"/>
                </a:cxn>
                <a:cxn ang="5400000">
                  <a:pos x="wd2" y="hd2"/>
                </a:cxn>
                <a:cxn ang="10800000">
                  <a:pos x="wd2" y="hd2"/>
                </a:cxn>
                <a:cxn ang="16200000">
                  <a:pos x="wd2" y="hd2"/>
                </a:cxn>
              </a:cxnLst>
              <a:rect l="0" t="0" r="r" b="b"/>
              <a:pathLst>
                <a:path w="21600" h="21600" extrusionOk="0">
                  <a:moveTo>
                    <a:pt x="21600" y="10842"/>
                  </a:moveTo>
                  <a:lnTo>
                    <a:pt x="0" y="21600"/>
                  </a:lnTo>
                  <a:lnTo>
                    <a:pt x="0" y="10800"/>
                  </a:lnTo>
                  <a:lnTo>
                    <a:pt x="21600" y="0"/>
                  </a:lnTo>
                  <a:close/>
                </a:path>
              </a:pathLst>
            </a:custGeom>
            <a:solidFill>
              <a:schemeClr val="accent4">
                <a:lumMod val="7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50" name="Group 49">
            <a:extLst>
              <a:ext uri="{FF2B5EF4-FFF2-40B4-BE49-F238E27FC236}">
                <a16:creationId xmlns:a16="http://schemas.microsoft.com/office/drawing/2014/main" id="{2B990A52-7688-4DCB-9399-CC72827F8A34}"/>
              </a:ext>
            </a:extLst>
          </p:cNvPr>
          <p:cNvGrpSpPr/>
          <p:nvPr/>
        </p:nvGrpSpPr>
        <p:grpSpPr>
          <a:xfrm>
            <a:off x="8224517" y="1655216"/>
            <a:ext cx="461831" cy="2894953"/>
            <a:chOff x="8224517" y="1655216"/>
            <a:chExt cx="461831" cy="2894953"/>
          </a:xfrm>
        </p:grpSpPr>
        <p:sp>
          <p:nvSpPr>
            <p:cNvPr id="6" name="Shape">
              <a:extLst>
                <a:ext uri="{FF2B5EF4-FFF2-40B4-BE49-F238E27FC236}">
                  <a16:creationId xmlns:a16="http://schemas.microsoft.com/office/drawing/2014/main" id="{5621F239-12B7-4657-A633-547C117A0177}"/>
                </a:ext>
              </a:extLst>
            </p:cNvPr>
            <p:cNvSpPr/>
            <p:nvPr/>
          </p:nvSpPr>
          <p:spPr>
            <a:xfrm>
              <a:off x="8224517" y="1655216"/>
              <a:ext cx="461831" cy="2894953"/>
            </a:xfrm>
            <a:custGeom>
              <a:avLst/>
              <a:gdLst/>
              <a:ahLst/>
              <a:cxnLst>
                <a:cxn ang="0">
                  <a:pos x="wd2" y="hd2"/>
                </a:cxn>
                <a:cxn ang="5400000">
                  <a:pos x="wd2" y="hd2"/>
                </a:cxn>
                <a:cxn ang="10800000">
                  <a:pos x="wd2" y="hd2"/>
                </a:cxn>
                <a:cxn ang="16200000">
                  <a:pos x="wd2" y="hd2"/>
                </a:cxn>
              </a:cxnLst>
              <a:rect l="0" t="0" r="r" b="b"/>
              <a:pathLst>
                <a:path w="21600" h="21600" extrusionOk="0">
                  <a:moveTo>
                    <a:pt x="21600" y="17766"/>
                  </a:moveTo>
                  <a:lnTo>
                    <a:pt x="0" y="21600"/>
                  </a:lnTo>
                  <a:lnTo>
                    <a:pt x="0" y="3819"/>
                  </a:lnTo>
                  <a:lnTo>
                    <a:pt x="2160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624AA59A-EBB4-48BA-8E7B-67AF5F609F2D}"/>
                </a:ext>
              </a:extLst>
            </p:cNvPr>
            <p:cNvSpPr/>
            <p:nvPr/>
          </p:nvSpPr>
          <p:spPr>
            <a:xfrm>
              <a:off x="8224517" y="1655216"/>
              <a:ext cx="461831" cy="102762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21600"/>
                  </a:lnTo>
                  <a:lnTo>
                    <a:pt x="0" y="10758"/>
                  </a:lnTo>
                  <a:lnTo>
                    <a:pt x="21600"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45" name="Group 44">
            <a:extLst>
              <a:ext uri="{FF2B5EF4-FFF2-40B4-BE49-F238E27FC236}">
                <a16:creationId xmlns:a16="http://schemas.microsoft.com/office/drawing/2014/main" id="{FD8A9F79-AD97-41B4-AD2D-9E1A000327B8}"/>
              </a:ext>
            </a:extLst>
          </p:cNvPr>
          <p:cNvGrpSpPr/>
          <p:nvPr/>
        </p:nvGrpSpPr>
        <p:grpSpPr>
          <a:xfrm>
            <a:off x="1604860" y="2642947"/>
            <a:ext cx="1901319" cy="2928939"/>
            <a:chOff x="1604860" y="2642947"/>
            <a:chExt cx="1901319" cy="2928939"/>
          </a:xfrm>
        </p:grpSpPr>
        <p:sp>
          <p:nvSpPr>
            <p:cNvPr id="7" name="Shape">
              <a:extLst>
                <a:ext uri="{FF2B5EF4-FFF2-40B4-BE49-F238E27FC236}">
                  <a16:creationId xmlns:a16="http://schemas.microsoft.com/office/drawing/2014/main" id="{F3338E80-4C20-48F6-8673-1CABB25A2122}"/>
                </a:ext>
              </a:extLst>
            </p:cNvPr>
            <p:cNvSpPr/>
            <p:nvPr/>
          </p:nvSpPr>
          <p:spPr>
            <a:xfrm>
              <a:off x="1604863" y="2642947"/>
              <a:ext cx="1901315" cy="1063621"/>
            </a:xfrm>
            <a:custGeom>
              <a:avLst/>
              <a:gdLst/>
              <a:ahLst/>
              <a:cxnLst>
                <a:cxn ang="0">
                  <a:pos x="wd2" y="hd2"/>
                </a:cxn>
                <a:cxn ang="5400000">
                  <a:pos x="wd2" y="hd2"/>
                </a:cxn>
                <a:cxn ang="10800000">
                  <a:pos x="wd2" y="hd2"/>
                </a:cxn>
                <a:cxn ang="16200000">
                  <a:pos x="wd2" y="hd2"/>
                </a:cxn>
              </a:cxnLst>
              <a:rect l="0" t="0" r="r" b="b"/>
              <a:pathLst>
                <a:path w="21600" h="21600" extrusionOk="0">
                  <a:moveTo>
                    <a:pt x="8245" y="11125"/>
                  </a:moveTo>
                  <a:cubicBezTo>
                    <a:pt x="7404" y="11125"/>
                    <a:pt x="6746" y="9907"/>
                    <a:pt x="6746" y="8445"/>
                  </a:cubicBezTo>
                  <a:lnTo>
                    <a:pt x="6746" y="2761"/>
                  </a:lnTo>
                  <a:cubicBezTo>
                    <a:pt x="6746" y="1259"/>
                    <a:pt x="6064" y="0"/>
                    <a:pt x="5201" y="0"/>
                  </a:cubicBezTo>
                  <a:lnTo>
                    <a:pt x="1544" y="0"/>
                  </a:lnTo>
                  <a:cubicBezTo>
                    <a:pt x="704" y="0"/>
                    <a:pt x="0" y="1218"/>
                    <a:pt x="0" y="2761"/>
                  </a:cubicBezTo>
                  <a:lnTo>
                    <a:pt x="0" y="11125"/>
                  </a:lnTo>
                  <a:lnTo>
                    <a:pt x="0" y="12059"/>
                  </a:lnTo>
                  <a:lnTo>
                    <a:pt x="0" y="21600"/>
                  </a:lnTo>
                  <a:lnTo>
                    <a:pt x="21600" y="21600"/>
                  </a:lnTo>
                  <a:lnTo>
                    <a:pt x="21600" y="11125"/>
                  </a:lnTo>
                  <a:lnTo>
                    <a:pt x="8245" y="11125"/>
                  </a:lnTo>
                  <a:close/>
                  <a:moveTo>
                    <a:pt x="5769" y="9338"/>
                  </a:moveTo>
                  <a:cubicBezTo>
                    <a:pt x="5769" y="10029"/>
                    <a:pt x="5451" y="10597"/>
                    <a:pt x="5065" y="10597"/>
                  </a:cubicBezTo>
                  <a:lnTo>
                    <a:pt x="1590" y="10597"/>
                  </a:lnTo>
                  <a:cubicBezTo>
                    <a:pt x="1204" y="10597"/>
                    <a:pt x="886" y="10029"/>
                    <a:pt x="886" y="9338"/>
                  </a:cubicBezTo>
                  <a:lnTo>
                    <a:pt x="886" y="3167"/>
                  </a:lnTo>
                  <a:cubicBezTo>
                    <a:pt x="886" y="2477"/>
                    <a:pt x="1204" y="1908"/>
                    <a:pt x="1590" y="1908"/>
                  </a:cubicBezTo>
                  <a:lnTo>
                    <a:pt x="5042" y="1908"/>
                  </a:lnTo>
                  <a:cubicBezTo>
                    <a:pt x="5428" y="1908"/>
                    <a:pt x="5746" y="2477"/>
                    <a:pt x="5746" y="3167"/>
                  </a:cubicBezTo>
                  <a:lnTo>
                    <a:pt x="5746" y="9338"/>
                  </a:lnTo>
                  <a:close/>
                </a:path>
              </a:pathLst>
            </a:custGeom>
            <a:solidFill>
              <a:schemeClr val="accent4"/>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8" name="Rectangle">
              <a:extLst>
                <a:ext uri="{FF2B5EF4-FFF2-40B4-BE49-F238E27FC236}">
                  <a16:creationId xmlns:a16="http://schemas.microsoft.com/office/drawing/2014/main" id="{AF2B69EE-FDFB-476D-8B6B-C70916CF05F3}"/>
                </a:ext>
              </a:extLst>
            </p:cNvPr>
            <p:cNvSpPr/>
            <p:nvPr/>
          </p:nvSpPr>
          <p:spPr>
            <a:xfrm>
              <a:off x="1604865" y="3702564"/>
              <a:ext cx="1901314" cy="1869322"/>
            </a:xfrm>
            <a:prstGeom prst="rect">
              <a:avLst/>
            </a:prstGeom>
            <a:solidFill>
              <a:schemeClr val="bg1"/>
            </a:solidFill>
            <a:ln w="12700">
              <a:miter lim="400000"/>
            </a:ln>
          </p:spPr>
          <p:txBody>
            <a:bodyPr lIns="182880" tIns="182880" rIns="182880" bIns="182880" anchor="ctr"/>
            <a:lstStyle/>
            <a:p>
              <a:pPr algn="just"/>
              <a:r>
                <a:rPr lang="en-US" sz="1100" noProof="1">
                  <a:solidFill>
                    <a:schemeClr val="tx1">
                      <a:lumMod val="65000"/>
                      <a:lumOff val="35000"/>
                    </a:schemeClr>
                  </a:solidFill>
                </a:rPr>
                <a:t>Lorem ipsum dolor sit amet, nibh est. A magna maecenas, quam magna nec quis, lorem nunc. Suspendisse viverra sodales mauris, cras pharetra proin egestas arcu erat dolor, at amet.</a:t>
              </a:r>
            </a:p>
          </p:txBody>
        </p:sp>
        <p:pic>
          <p:nvPicPr>
            <p:cNvPr id="20" name="Graphic 19" descr="Lightbulb with solid fill">
              <a:extLst>
                <a:ext uri="{FF2B5EF4-FFF2-40B4-BE49-F238E27FC236}">
                  <a16:creationId xmlns:a16="http://schemas.microsoft.com/office/drawing/2014/main" id="{A04B0932-1F0E-4A57-A11B-723BD9A1E1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2965" y="3201743"/>
              <a:ext cx="457200" cy="457200"/>
            </a:xfrm>
            <a:prstGeom prst="rect">
              <a:avLst/>
            </a:prstGeom>
          </p:spPr>
        </p:pic>
        <p:sp>
          <p:nvSpPr>
            <p:cNvPr id="22" name="TextBox 21">
              <a:extLst>
                <a:ext uri="{FF2B5EF4-FFF2-40B4-BE49-F238E27FC236}">
                  <a16:creationId xmlns:a16="http://schemas.microsoft.com/office/drawing/2014/main" id="{22AEB75E-C355-44B9-BC96-65F23953E8A8}"/>
                </a:ext>
              </a:extLst>
            </p:cNvPr>
            <p:cNvSpPr txBox="1"/>
            <p:nvPr/>
          </p:nvSpPr>
          <p:spPr>
            <a:xfrm>
              <a:off x="1604860" y="2735916"/>
              <a:ext cx="595618" cy="400110"/>
            </a:xfrm>
            <a:prstGeom prst="rect">
              <a:avLst/>
            </a:prstGeom>
            <a:noFill/>
          </p:spPr>
          <p:txBody>
            <a:bodyPr wrap="square" rtlCol="0" anchor="ctr">
              <a:spAutoFit/>
            </a:bodyPr>
            <a:lstStyle/>
            <a:p>
              <a:pPr algn="ctr"/>
              <a:r>
                <a:rPr lang="en-US" sz="2000" b="1" dirty="0">
                  <a:solidFill>
                    <a:schemeClr val="accent4"/>
                  </a:solidFill>
                </a:rPr>
                <a:t>01</a:t>
              </a:r>
            </a:p>
          </p:txBody>
        </p:sp>
        <p:sp>
          <p:nvSpPr>
            <p:cNvPr id="26" name="TextBox 25">
              <a:extLst>
                <a:ext uri="{FF2B5EF4-FFF2-40B4-BE49-F238E27FC236}">
                  <a16:creationId xmlns:a16="http://schemas.microsoft.com/office/drawing/2014/main" id="{D82C5FF7-1B40-4FFE-AE90-4F38F3765654}"/>
                </a:ext>
              </a:extLst>
            </p:cNvPr>
            <p:cNvSpPr txBox="1"/>
            <p:nvPr/>
          </p:nvSpPr>
          <p:spPr>
            <a:xfrm>
              <a:off x="2149909" y="3265407"/>
              <a:ext cx="1336278" cy="369332"/>
            </a:xfrm>
            <a:prstGeom prst="rect">
              <a:avLst/>
            </a:prstGeom>
            <a:noFill/>
          </p:spPr>
          <p:txBody>
            <a:bodyPr wrap="square" lIns="0" rIns="0" rtlCol="0" anchor="b">
              <a:spAutoFit/>
            </a:bodyPr>
            <a:lstStyle/>
            <a:p>
              <a:r>
                <a:rPr lang="en-US" b="1" noProof="1"/>
                <a:t>Lorem Ipsum</a:t>
              </a:r>
            </a:p>
          </p:txBody>
        </p:sp>
      </p:grpSp>
      <p:grpSp>
        <p:nvGrpSpPr>
          <p:cNvPr id="51" name="Group 50">
            <a:extLst>
              <a:ext uri="{FF2B5EF4-FFF2-40B4-BE49-F238E27FC236}">
                <a16:creationId xmlns:a16="http://schemas.microsoft.com/office/drawing/2014/main" id="{1F587D74-5875-4073-9A32-8020645B7664}"/>
              </a:ext>
            </a:extLst>
          </p:cNvPr>
          <p:cNvGrpSpPr/>
          <p:nvPr/>
        </p:nvGrpSpPr>
        <p:grpSpPr>
          <a:xfrm>
            <a:off x="8676224" y="1102562"/>
            <a:ext cx="1910917" cy="2932943"/>
            <a:chOff x="8676224" y="1102562"/>
            <a:chExt cx="1910917" cy="2932943"/>
          </a:xfrm>
        </p:grpSpPr>
        <p:sp>
          <p:nvSpPr>
            <p:cNvPr id="15" name="Shape">
              <a:extLst>
                <a:ext uri="{FF2B5EF4-FFF2-40B4-BE49-F238E27FC236}">
                  <a16:creationId xmlns:a16="http://schemas.microsoft.com/office/drawing/2014/main" id="{A0E4B06A-230B-4298-A53E-22A10EC60951}"/>
                </a:ext>
              </a:extLst>
            </p:cNvPr>
            <p:cNvSpPr/>
            <p:nvPr/>
          </p:nvSpPr>
          <p:spPr>
            <a:xfrm>
              <a:off x="8685826" y="1102562"/>
              <a:ext cx="1901315" cy="1063621"/>
            </a:xfrm>
            <a:custGeom>
              <a:avLst/>
              <a:gdLst/>
              <a:ahLst/>
              <a:cxnLst>
                <a:cxn ang="0">
                  <a:pos x="wd2" y="hd2"/>
                </a:cxn>
                <a:cxn ang="5400000">
                  <a:pos x="wd2" y="hd2"/>
                </a:cxn>
                <a:cxn ang="10800000">
                  <a:pos x="wd2" y="hd2"/>
                </a:cxn>
                <a:cxn ang="16200000">
                  <a:pos x="wd2" y="hd2"/>
                </a:cxn>
              </a:cxnLst>
              <a:rect l="0" t="0" r="r" b="b"/>
              <a:pathLst>
                <a:path w="21600" h="21600" extrusionOk="0">
                  <a:moveTo>
                    <a:pt x="8245" y="11125"/>
                  </a:moveTo>
                  <a:cubicBezTo>
                    <a:pt x="7404" y="11125"/>
                    <a:pt x="6746" y="9907"/>
                    <a:pt x="6746" y="8445"/>
                  </a:cubicBezTo>
                  <a:lnTo>
                    <a:pt x="6746" y="2761"/>
                  </a:lnTo>
                  <a:cubicBezTo>
                    <a:pt x="6746" y="1259"/>
                    <a:pt x="6064" y="0"/>
                    <a:pt x="5201" y="0"/>
                  </a:cubicBezTo>
                  <a:lnTo>
                    <a:pt x="1544" y="0"/>
                  </a:lnTo>
                  <a:cubicBezTo>
                    <a:pt x="704" y="0"/>
                    <a:pt x="0" y="1218"/>
                    <a:pt x="0" y="2761"/>
                  </a:cubicBezTo>
                  <a:lnTo>
                    <a:pt x="0" y="11125"/>
                  </a:lnTo>
                  <a:lnTo>
                    <a:pt x="0" y="12059"/>
                  </a:lnTo>
                  <a:lnTo>
                    <a:pt x="0" y="21600"/>
                  </a:lnTo>
                  <a:lnTo>
                    <a:pt x="21600" y="21600"/>
                  </a:lnTo>
                  <a:lnTo>
                    <a:pt x="21600" y="11165"/>
                  </a:lnTo>
                  <a:lnTo>
                    <a:pt x="8245" y="11165"/>
                  </a:lnTo>
                  <a:close/>
                  <a:moveTo>
                    <a:pt x="5769" y="9338"/>
                  </a:moveTo>
                  <a:cubicBezTo>
                    <a:pt x="5769" y="10029"/>
                    <a:pt x="5451" y="10597"/>
                    <a:pt x="5065" y="10597"/>
                  </a:cubicBezTo>
                  <a:lnTo>
                    <a:pt x="1613" y="10597"/>
                  </a:lnTo>
                  <a:cubicBezTo>
                    <a:pt x="1227" y="10597"/>
                    <a:pt x="909" y="10029"/>
                    <a:pt x="909" y="9338"/>
                  </a:cubicBezTo>
                  <a:lnTo>
                    <a:pt x="909" y="3167"/>
                  </a:lnTo>
                  <a:cubicBezTo>
                    <a:pt x="909" y="2477"/>
                    <a:pt x="1227" y="1908"/>
                    <a:pt x="1613" y="1908"/>
                  </a:cubicBezTo>
                  <a:lnTo>
                    <a:pt x="5065" y="1908"/>
                  </a:lnTo>
                  <a:cubicBezTo>
                    <a:pt x="5451" y="1908"/>
                    <a:pt x="5769" y="2477"/>
                    <a:pt x="5769" y="3167"/>
                  </a:cubicBezTo>
                  <a:lnTo>
                    <a:pt x="5769" y="9338"/>
                  </a:lnTo>
                  <a:close/>
                </a:path>
              </a:pathLst>
            </a:custGeom>
            <a:solidFill>
              <a:schemeClr val="accent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Rectangle">
              <a:extLst>
                <a:ext uri="{FF2B5EF4-FFF2-40B4-BE49-F238E27FC236}">
                  <a16:creationId xmlns:a16="http://schemas.microsoft.com/office/drawing/2014/main" id="{683E43A3-82F9-49CD-818A-4121AAF4BC69}"/>
                </a:ext>
              </a:extLst>
            </p:cNvPr>
            <p:cNvSpPr/>
            <p:nvPr/>
          </p:nvSpPr>
          <p:spPr>
            <a:xfrm>
              <a:off x="8685826" y="2166183"/>
              <a:ext cx="1901314" cy="1869322"/>
            </a:xfrm>
            <a:prstGeom prst="rect">
              <a:avLst/>
            </a:prstGeom>
            <a:solidFill>
              <a:schemeClr val="bg1"/>
            </a:solidFill>
            <a:ln w="12700">
              <a:miter lim="400000"/>
            </a:ln>
          </p:spPr>
          <p:txBody>
            <a:bodyPr lIns="182880" tIns="182880" rIns="182880" bIns="182880" anchor="ctr"/>
            <a:lstStyle/>
            <a:p>
              <a:pPr algn="just"/>
              <a:r>
                <a:rPr lang="en-US" sz="1100" noProof="1">
                  <a:solidFill>
                    <a:schemeClr val="tx1">
                      <a:lumMod val="65000"/>
                      <a:lumOff val="35000"/>
                    </a:schemeClr>
                  </a:solidFill>
                </a:rPr>
                <a:t>Lorem ipsum dolor sit amet, nibh est. A magna maecenas, quam magna nec quis, lorem nunc. Suspendisse viverra sodales mauris, cras pharetra proin egestas arcu erat dolor, at amet.</a:t>
              </a:r>
            </a:p>
          </p:txBody>
        </p:sp>
        <p:pic>
          <p:nvPicPr>
            <p:cNvPr id="21" name="Graphic 20" descr="Research with solid fill">
              <a:extLst>
                <a:ext uri="{FF2B5EF4-FFF2-40B4-BE49-F238E27FC236}">
                  <a16:creationId xmlns:a16="http://schemas.microsoft.com/office/drawing/2014/main" id="{59E4EDA7-14DA-4309-861D-16FECDDCC0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23926" y="1661358"/>
              <a:ext cx="457200" cy="457200"/>
            </a:xfrm>
            <a:prstGeom prst="rect">
              <a:avLst/>
            </a:prstGeom>
          </p:spPr>
        </p:pic>
        <p:sp>
          <p:nvSpPr>
            <p:cNvPr id="25" name="TextBox 24">
              <a:extLst>
                <a:ext uri="{FF2B5EF4-FFF2-40B4-BE49-F238E27FC236}">
                  <a16:creationId xmlns:a16="http://schemas.microsoft.com/office/drawing/2014/main" id="{64FD6337-CBC6-4B80-99E0-202AC06B8E92}"/>
                </a:ext>
              </a:extLst>
            </p:cNvPr>
            <p:cNvSpPr txBox="1"/>
            <p:nvPr/>
          </p:nvSpPr>
          <p:spPr>
            <a:xfrm>
              <a:off x="8676224" y="1192699"/>
              <a:ext cx="595618" cy="400110"/>
            </a:xfrm>
            <a:prstGeom prst="rect">
              <a:avLst/>
            </a:prstGeom>
            <a:noFill/>
          </p:spPr>
          <p:txBody>
            <a:bodyPr wrap="square" rtlCol="0" anchor="ctr">
              <a:spAutoFit/>
            </a:bodyPr>
            <a:lstStyle/>
            <a:p>
              <a:pPr algn="ctr"/>
              <a:r>
                <a:rPr lang="en-US" sz="2000" b="1" dirty="0">
                  <a:solidFill>
                    <a:schemeClr val="accent3"/>
                  </a:solidFill>
                </a:rPr>
                <a:t>04</a:t>
              </a:r>
            </a:p>
          </p:txBody>
        </p:sp>
        <p:sp>
          <p:nvSpPr>
            <p:cNvPr id="29" name="TextBox 28">
              <a:extLst>
                <a:ext uri="{FF2B5EF4-FFF2-40B4-BE49-F238E27FC236}">
                  <a16:creationId xmlns:a16="http://schemas.microsoft.com/office/drawing/2014/main" id="{6CE1FED5-0DE7-49DD-AAAC-E13048755C27}"/>
                </a:ext>
              </a:extLst>
            </p:cNvPr>
            <p:cNvSpPr txBox="1"/>
            <p:nvPr/>
          </p:nvSpPr>
          <p:spPr>
            <a:xfrm>
              <a:off x="9244539" y="1708749"/>
              <a:ext cx="1336278" cy="369332"/>
            </a:xfrm>
            <a:prstGeom prst="rect">
              <a:avLst/>
            </a:prstGeom>
            <a:noFill/>
          </p:spPr>
          <p:txBody>
            <a:bodyPr wrap="square" lIns="0" rIns="0" rtlCol="0" anchor="b">
              <a:spAutoFit/>
            </a:bodyPr>
            <a:lstStyle/>
            <a:p>
              <a:r>
                <a:rPr lang="en-US" b="1" noProof="1">
                  <a:solidFill>
                    <a:schemeClr val="tx1">
                      <a:lumMod val="85000"/>
                      <a:lumOff val="15000"/>
                    </a:schemeClr>
                  </a:solidFill>
                </a:rPr>
                <a:t>Lorem Ipsum</a:t>
              </a:r>
            </a:p>
          </p:txBody>
        </p:sp>
      </p:grpSp>
      <p:grpSp>
        <p:nvGrpSpPr>
          <p:cNvPr id="49" name="Group 48">
            <a:extLst>
              <a:ext uri="{FF2B5EF4-FFF2-40B4-BE49-F238E27FC236}">
                <a16:creationId xmlns:a16="http://schemas.microsoft.com/office/drawing/2014/main" id="{734BFD2F-24A1-4BDC-9BA9-307E1516ED12}"/>
              </a:ext>
            </a:extLst>
          </p:cNvPr>
          <p:cNvGrpSpPr/>
          <p:nvPr/>
        </p:nvGrpSpPr>
        <p:grpSpPr>
          <a:xfrm>
            <a:off x="6323724" y="1621230"/>
            <a:ext cx="1901315" cy="2928939"/>
            <a:chOff x="6323724" y="1621230"/>
            <a:chExt cx="1901315" cy="2928939"/>
          </a:xfrm>
        </p:grpSpPr>
        <p:sp>
          <p:nvSpPr>
            <p:cNvPr id="11" name="Shape">
              <a:extLst>
                <a:ext uri="{FF2B5EF4-FFF2-40B4-BE49-F238E27FC236}">
                  <a16:creationId xmlns:a16="http://schemas.microsoft.com/office/drawing/2014/main" id="{DF78C254-BCD1-4A41-9F3C-2F6F739377FB}"/>
                </a:ext>
              </a:extLst>
            </p:cNvPr>
            <p:cNvSpPr/>
            <p:nvPr/>
          </p:nvSpPr>
          <p:spPr>
            <a:xfrm>
              <a:off x="6323724" y="1621230"/>
              <a:ext cx="1901315" cy="1063621"/>
            </a:xfrm>
            <a:custGeom>
              <a:avLst/>
              <a:gdLst/>
              <a:ahLst/>
              <a:cxnLst>
                <a:cxn ang="0">
                  <a:pos x="wd2" y="hd2"/>
                </a:cxn>
                <a:cxn ang="5400000">
                  <a:pos x="wd2" y="hd2"/>
                </a:cxn>
                <a:cxn ang="10800000">
                  <a:pos x="wd2" y="hd2"/>
                </a:cxn>
                <a:cxn ang="16200000">
                  <a:pos x="wd2" y="hd2"/>
                </a:cxn>
              </a:cxnLst>
              <a:rect l="0" t="0" r="r" b="b"/>
              <a:pathLst>
                <a:path w="21600" h="21600" extrusionOk="0">
                  <a:moveTo>
                    <a:pt x="8245" y="11125"/>
                  </a:moveTo>
                  <a:cubicBezTo>
                    <a:pt x="7404" y="11125"/>
                    <a:pt x="6746" y="9907"/>
                    <a:pt x="6746" y="8445"/>
                  </a:cubicBezTo>
                  <a:lnTo>
                    <a:pt x="6746" y="2761"/>
                  </a:lnTo>
                  <a:cubicBezTo>
                    <a:pt x="6746" y="1259"/>
                    <a:pt x="6064" y="0"/>
                    <a:pt x="5201" y="0"/>
                  </a:cubicBezTo>
                  <a:lnTo>
                    <a:pt x="1544" y="0"/>
                  </a:lnTo>
                  <a:cubicBezTo>
                    <a:pt x="704" y="0"/>
                    <a:pt x="0" y="1218"/>
                    <a:pt x="0" y="2761"/>
                  </a:cubicBezTo>
                  <a:lnTo>
                    <a:pt x="0" y="11125"/>
                  </a:lnTo>
                  <a:lnTo>
                    <a:pt x="0" y="12059"/>
                  </a:lnTo>
                  <a:lnTo>
                    <a:pt x="0" y="21600"/>
                  </a:lnTo>
                  <a:lnTo>
                    <a:pt x="21600" y="21600"/>
                  </a:lnTo>
                  <a:lnTo>
                    <a:pt x="21600" y="11165"/>
                  </a:lnTo>
                  <a:lnTo>
                    <a:pt x="8245" y="11165"/>
                  </a:lnTo>
                  <a:close/>
                  <a:moveTo>
                    <a:pt x="5792" y="9338"/>
                  </a:moveTo>
                  <a:cubicBezTo>
                    <a:pt x="5792" y="10029"/>
                    <a:pt x="5474" y="10597"/>
                    <a:pt x="5088" y="10597"/>
                  </a:cubicBezTo>
                  <a:lnTo>
                    <a:pt x="1635" y="10597"/>
                  </a:lnTo>
                  <a:cubicBezTo>
                    <a:pt x="1249" y="10597"/>
                    <a:pt x="931" y="10029"/>
                    <a:pt x="931" y="9338"/>
                  </a:cubicBezTo>
                  <a:lnTo>
                    <a:pt x="931" y="3167"/>
                  </a:lnTo>
                  <a:cubicBezTo>
                    <a:pt x="931" y="2477"/>
                    <a:pt x="1249" y="1908"/>
                    <a:pt x="1635" y="1908"/>
                  </a:cubicBezTo>
                  <a:lnTo>
                    <a:pt x="5088" y="1908"/>
                  </a:lnTo>
                  <a:cubicBezTo>
                    <a:pt x="5474" y="1908"/>
                    <a:pt x="5792" y="2477"/>
                    <a:pt x="5792" y="3167"/>
                  </a:cubicBezTo>
                  <a:lnTo>
                    <a:pt x="5792" y="9338"/>
                  </a:lnTo>
                  <a:close/>
                </a:path>
              </a:pathLst>
            </a:custGeom>
            <a:solidFill>
              <a:schemeClr val="accent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Rectangle">
              <a:extLst>
                <a:ext uri="{FF2B5EF4-FFF2-40B4-BE49-F238E27FC236}">
                  <a16:creationId xmlns:a16="http://schemas.microsoft.com/office/drawing/2014/main" id="{CE3C686E-5264-421D-AAA3-1FA76E91ECE7}"/>
                </a:ext>
              </a:extLst>
            </p:cNvPr>
            <p:cNvSpPr/>
            <p:nvPr/>
          </p:nvSpPr>
          <p:spPr>
            <a:xfrm>
              <a:off x="6323724" y="2680847"/>
              <a:ext cx="1901314" cy="1869322"/>
            </a:xfrm>
            <a:prstGeom prst="rect">
              <a:avLst/>
            </a:prstGeom>
            <a:solidFill>
              <a:schemeClr val="bg1"/>
            </a:solidFill>
            <a:ln w="12700">
              <a:miter lim="400000"/>
            </a:ln>
          </p:spPr>
          <p:txBody>
            <a:bodyPr lIns="182880" tIns="182880" rIns="182880" bIns="182880" anchor="ctr"/>
            <a:lstStyle/>
            <a:p>
              <a:pPr algn="just"/>
              <a:r>
                <a:rPr lang="en-US" sz="1100" noProof="1">
                  <a:solidFill>
                    <a:schemeClr val="tx1">
                      <a:lumMod val="65000"/>
                      <a:lumOff val="35000"/>
                    </a:schemeClr>
                  </a:solidFill>
                </a:rPr>
                <a:t>Lorem ipsum dolor sit amet, nibh est. A magna maecenas, quam magna nec quis, lorem nunc. Suspendisse viverra sodales mauris, cras pharetra proin egestas arcu erat dolor, at amet.</a:t>
              </a:r>
            </a:p>
          </p:txBody>
        </p:sp>
        <p:pic>
          <p:nvPicPr>
            <p:cNvPr id="18" name="Graphic 17" descr="Bullseye with solid fill">
              <a:extLst>
                <a:ext uri="{FF2B5EF4-FFF2-40B4-BE49-F238E27FC236}">
                  <a16:creationId xmlns:a16="http://schemas.microsoft.com/office/drawing/2014/main" id="{90F558B6-C3CE-4193-856C-845F5BB7DF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61824" y="2180026"/>
              <a:ext cx="457200" cy="457200"/>
            </a:xfrm>
            <a:prstGeom prst="rect">
              <a:avLst/>
            </a:prstGeom>
          </p:spPr>
        </p:pic>
        <p:sp>
          <p:nvSpPr>
            <p:cNvPr id="24" name="TextBox 23">
              <a:extLst>
                <a:ext uri="{FF2B5EF4-FFF2-40B4-BE49-F238E27FC236}">
                  <a16:creationId xmlns:a16="http://schemas.microsoft.com/office/drawing/2014/main" id="{32502795-AE27-4CFE-BC99-034D11ACCD46}"/>
                </a:ext>
              </a:extLst>
            </p:cNvPr>
            <p:cNvSpPr txBox="1"/>
            <p:nvPr/>
          </p:nvSpPr>
          <p:spPr>
            <a:xfrm>
              <a:off x="6342496" y="1722769"/>
              <a:ext cx="595618" cy="400110"/>
            </a:xfrm>
            <a:prstGeom prst="rect">
              <a:avLst/>
            </a:prstGeom>
            <a:noFill/>
          </p:spPr>
          <p:txBody>
            <a:bodyPr wrap="square" rtlCol="0" anchor="ctr">
              <a:spAutoFit/>
            </a:bodyPr>
            <a:lstStyle/>
            <a:p>
              <a:pPr algn="ctr"/>
              <a:r>
                <a:rPr lang="en-US" sz="2000" b="1" dirty="0">
                  <a:solidFill>
                    <a:schemeClr val="accent5">
                      <a:lumMod val="60000"/>
                      <a:lumOff val="40000"/>
                    </a:schemeClr>
                  </a:solidFill>
                </a:rPr>
                <a:t>03</a:t>
              </a:r>
            </a:p>
          </p:txBody>
        </p:sp>
        <p:sp>
          <p:nvSpPr>
            <p:cNvPr id="28" name="TextBox 27">
              <a:extLst>
                <a:ext uri="{FF2B5EF4-FFF2-40B4-BE49-F238E27FC236}">
                  <a16:creationId xmlns:a16="http://schemas.microsoft.com/office/drawing/2014/main" id="{91079D7B-194A-4F21-B81D-2F3B00D13047}"/>
                </a:ext>
              </a:extLst>
            </p:cNvPr>
            <p:cNvSpPr txBox="1"/>
            <p:nvPr/>
          </p:nvSpPr>
          <p:spPr>
            <a:xfrm>
              <a:off x="6877602" y="2230120"/>
              <a:ext cx="1336278" cy="369332"/>
            </a:xfrm>
            <a:prstGeom prst="rect">
              <a:avLst/>
            </a:prstGeom>
            <a:noFill/>
          </p:spPr>
          <p:txBody>
            <a:bodyPr wrap="square" lIns="0" rIns="0" rtlCol="0" anchor="b">
              <a:spAutoFit/>
            </a:bodyPr>
            <a:lstStyle/>
            <a:p>
              <a:r>
                <a:rPr lang="en-US" b="1" noProof="1">
                  <a:solidFill>
                    <a:schemeClr val="bg1"/>
                  </a:solidFill>
                </a:rPr>
                <a:t>Lorem Ipsum</a:t>
              </a:r>
            </a:p>
          </p:txBody>
        </p:sp>
      </p:grpSp>
      <p:grpSp>
        <p:nvGrpSpPr>
          <p:cNvPr id="47" name="Group 46">
            <a:extLst>
              <a:ext uri="{FF2B5EF4-FFF2-40B4-BE49-F238E27FC236}">
                <a16:creationId xmlns:a16="http://schemas.microsoft.com/office/drawing/2014/main" id="{3C16E5BC-2765-4913-84A6-5103FE9EB648}"/>
              </a:ext>
            </a:extLst>
          </p:cNvPr>
          <p:cNvGrpSpPr/>
          <p:nvPr/>
        </p:nvGrpSpPr>
        <p:grpSpPr>
          <a:xfrm>
            <a:off x="3961890" y="2133874"/>
            <a:ext cx="1902528" cy="2928939"/>
            <a:chOff x="3961890" y="2133874"/>
            <a:chExt cx="1902528" cy="2928939"/>
          </a:xfrm>
        </p:grpSpPr>
        <p:sp>
          <p:nvSpPr>
            <p:cNvPr id="9" name="Shape">
              <a:extLst>
                <a:ext uri="{FF2B5EF4-FFF2-40B4-BE49-F238E27FC236}">
                  <a16:creationId xmlns:a16="http://schemas.microsoft.com/office/drawing/2014/main" id="{D18138B5-F0FF-4029-B16C-6577302A07C9}"/>
                </a:ext>
              </a:extLst>
            </p:cNvPr>
            <p:cNvSpPr/>
            <p:nvPr/>
          </p:nvSpPr>
          <p:spPr>
            <a:xfrm>
              <a:off x="3963103" y="2133874"/>
              <a:ext cx="1901315" cy="1063621"/>
            </a:xfrm>
            <a:custGeom>
              <a:avLst/>
              <a:gdLst/>
              <a:ahLst/>
              <a:cxnLst>
                <a:cxn ang="0">
                  <a:pos x="wd2" y="hd2"/>
                </a:cxn>
                <a:cxn ang="5400000">
                  <a:pos x="wd2" y="hd2"/>
                </a:cxn>
                <a:cxn ang="10800000">
                  <a:pos x="wd2" y="hd2"/>
                </a:cxn>
                <a:cxn ang="16200000">
                  <a:pos x="wd2" y="hd2"/>
                </a:cxn>
              </a:cxnLst>
              <a:rect l="0" t="0" r="r" b="b"/>
              <a:pathLst>
                <a:path w="21600" h="21600" extrusionOk="0">
                  <a:moveTo>
                    <a:pt x="8245" y="11125"/>
                  </a:moveTo>
                  <a:cubicBezTo>
                    <a:pt x="7404" y="11125"/>
                    <a:pt x="6746" y="9907"/>
                    <a:pt x="6746" y="8445"/>
                  </a:cubicBezTo>
                  <a:lnTo>
                    <a:pt x="6746" y="2761"/>
                  </a:lnTo>
                  <a:cubicBezTo>
                    <a:pt x="6746" y="1259"/>
                    <a:pt x="6064" y="0"/>
                    <a:pt x="5201" y="0"/>
                  </a:cubicBezTo>
                  <a:lnTo>
                    <a:pt x="1544" y="0"/>
                  </a:lnTo>
                  <a:cubicBezTo>
                    <a:pt x="704" y="0"/>
                    <a:pt x="0" y="1218"/>
                    <a:pt x="0" y="2761"/>
                  </a:cubicBezTo>
                  <a:lnTo>
                    <a:pt x="0" y="11125"/>
                  </a:lnTo>
                  <a:lnTo>
                    <a:pt x="0" y="12059"/>
                  </a:lnTo>
                  <a:lnTo>
                    <a:pt x="0" y="21600"/>
                  </a:lnTo>
                  <a:lnTo>
                    <a:pt x="21600" y="21600"/>
                  </a:lnTo>
                  <a:lnTo>
                    <a:pt x="21600" y="11165"/>
                  </a:lnTo>
                  <a:lnTo>
                    <a:pt x="8245" y="11165"/>
                  </a:lnTo>
                  <a:close/>
                  <a:moveTo>
                    <a:pt x="5769" y="9338"/>
                  </a:moveTo>
                  <a:cubicBezTo>
                    <a:pt x="5769" y="10029"/>
                    <a:pt x="5451" y="10597"/>
                    <a:pt x="5065" y="10597"/>
                  </a:cubicBezTo>
                  <a:lnTo>
                    <a:pt x="1613" y="10597"/>
                  </a:lnTo>
                  <a:cubicBezTo>
                    <a:pt x="1227" y="10597"/>
                    <a:pt x="909" y="10029"/>
                    <a:pt x="909" y="9338"/>
                  </a:cubicBezTo>
                  <a:lnTo>
                    <a:pt x="909" y="3167"/>
                  </a:lnTo>
                  <a:cubicBezTo>
                    <a:pt x="909" y="2477"/>
                    <a:pt x="1226" y="1908"/>
                    <a:pt x="1613" y="1908"/>
                  </a:cubicBezTo>
                  <a:lnTo>
                    <a:pt x="5065" y="1908"/>
                  </a:lnTo>
                  <a:cubicBezTo>
                    <a:pt x="5451" y="1908"/>
                    <a:pt x="5769" y="2477"/>
                    <a:pt x="5769" y="3167"/>
                  </a:cubicBezTo>
                  <a:lnTo>
                    <a:pt x="5769" y="9338"/>
                  </a:ln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Rectangle">
              <a:extLst>
                <a:ext uri="{FF2B5EF4-FFF2-40B4-BE49-F238E27FC236}">
                  <a16:creationId xmlns:a16="http://schemas.microsoft.com/office/drawing/2014/main" id="{3D715D49-F301-4780-9386-BCE33EF41342}"/>
                </a:ext>
              </a:extLst>
            </p:cNvPr>
            <p:cNvSpPr/>
            <p:nvPr/>
          </p:nvSpPr>
          <p:spPr>
            <a:xfrm>
              <a:off x="3963104" y="3193491"/>
              <a:ext cx="1901314" cy="1869322"/>
            </a:xfrm>
            <a:prstGeom prst="rect">
              <a:avLst/>
            </a:prstGeom>
            <a:solidFill>
              <a:schemeClr val="bg1"/>
            </a:solidFill>
            <a:ln w="12700">
              <a:miter lim="400000"/>
            </a:ln>
          </p:spPr>
          <p:txBody>
            <a:bodyPr lIns="182880" tIns="182880" rIns="182880" bIns="182880" anchor="ctr"/>
            <a:lstStyle/>
            <a:p>
              <a:pPr algn="just"/>
              <a:r>
                <a:rPr lang="en-US" sz="1100" noProof="1">
                  <a:solidFill>
                    <a:schemeClr val="tx1">
                      <a:lumMod val="65000"/>
                      <a:lumOff val="35000"/>
                    </a:schemeClr>
                  </a:solidFill>
                </a:rPr>
                <a:t>Lorem ipsum dolor sit amet, nibh est. A magna maecenas, quam magna nec quis, lorem nunc. Suspendisse viverra sodales mauris, cras pharetra proin egestas arcu erat dolor, at amet.</a:t>
              </a:r>
            </a:p>
          </p:txBody>
        </p:sp>
        <p:pic>
          <p:nvPicPr>
            <p:cNvPr id="19" name="Graphic 18" descr="Gears with solid fill">
              <a:extLst>
                <a:ext uri="{FF2B5EF4-FFF2-40B4-BE49-F238E27FC236}">
                  <a16:creationId xmlns:a16="http://schemas.microsoft.com/office/drawing/2014/main" id="{AC345FD5-FEB3-49C0-A7E5-4FDE54F402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01203" y="2692670"/>
              <a:ext cx="457200" cy="457200"/>
            </a:xfrm>
            <a:prstGeom prst="rect">
              <a:avLst/>
            </a:prstGeom>
          </p:spPr>
        </p:pic>
        <p:sp>
          <p:nvSpPr>
            <p:cNvPr id="23" name="TextBox 22">
              <a:extLst>
                <a:ext uri="{FF2B5EF4-FFF2-40B4-BE49-F238E27FC236}">
                  <a16:creationId xmlns:a16="http://schemas.microsoft.com/office/drawing/2014/main" id="{96FA206E-403C-43CA-86EC-23E9059944F2}"/>
                </a:ext>
              </a:extLst>
            </p:cNvPr>
            <p:cNvSpPr txBox="1"/>
            <p:nvPr/>
          </p:nvSpPr>
          <p:spPr>
            <a:xfrm>
              <a:off x="3961890" y="2233929"/>
              <a:ext cx="595618" cy="400110"/>
            </a:xfrm>
            <a:prstGeom prst="rect">
              <a:avLst/>
            </a:prstGeom>
            <a:noFill/>
          </p:spPr>
          <p:txBody>
            <a:bodyPr wrap="square" rtlCol="0" anchor="ctr">
              <a:spAutoFit/>
            </a:bodyPr>
            <a:lstStyle/>
            <a:p>
              <a:pPr algn="ctr"/>
              <a:r>
                <a:rPr lang="en-US" sz="2000" b="1" dirty="0">
                  <a:solidFill>
                    <a:schemeClr val="accent2">
                      <a:lumMod val="60000"/>
                      <a:lumOff val="40000"/>
                    </a:schemeClr>
                  </a:solidFill>
                </a:rPr>
                <a:t>02</a:t>
              </a:r>
            </a:p>
          </p:txBody>
        </p:sp>
        <p:sp>
          <p:nvSpPr>
            <p:cNvPr id="27" name="TextBox 26">
              <a:extLst>
                <a:ext uri="{FF2B5EF4-FFF2-40B4-BE49-F238E27FC236}">
                  <a16:creationId xmlns:a16="http://schemas.microsoft.com/office/drawing/2014/main" id="{8AA77772-C4B0-4860-B0D2-6E531702ECA5}"/>
                </a:ext>
              </a:extLst>
            </p:cNvPr>
            <p:cNvSpPr txBox="1"/>
            <p:nvPr/>
          </p:nvSpPr>
          <p:spPr>
            <a:xfrm>
              <a:off x="4500319" y="2745467"/>
              <a:ext cx="1336278" cy="369332"/>
            </a:xfrm>
            <a:prstGeom prst="rect">
              <a:avLst/>
            </a:prstGeom>
            <a:noFill/>
          </p:spPr>
          <p:txBody>
            <a:bodyPr wrap="square" lIns="0" rIns="0" rtlCol="0" anchor="b">
              <a:spAutoFit/>
            </a:bodyPr>
            <a:lstStyle/>
            <a:p>
              <a:r>
                <a:rPr lang="en-US" b="1" noProof="1"/>
                <a:t>Lorem Ipsum</a:t>
              </a:r>
            </a:p>
          </p:txBody>
        </p:sp>
      </p:grpSp>
      <p:grpSp>
        <p:nvGrpSpPr>
          <p:cNvPr id="48" name="Group 47">
            <a:extLst>
              <a:ext uri="{FF2B5EF4-FFF2-40B4-BE49-F238E27FC236}">
                <a16:creationId xmlns:a16="http://schemas.microsoft.com/office/drawing/2014/main" id="{AC2DFBA5-318B-4B21-A806-39E837CB78E9}"/>
              </a:ext>
            </a:extLst>
          </p:cNvPr>
          <p:cNvGrpSpPr/>
          <p:nvPr/>
        </p:nvGrpSpPr>
        <p:grpSpPr>
          <a:xfrm>
            <a:off x="5862210" y="2165863"/>
            <a:ext cx="461831" cy="2896950"/>
            <a:chOff x="5862210" y="2165863"/>
            <a:chExt cx="461831" cy="2896950"/>
          </a:xfrm>
        </p:grpSpPr>
        <p:sp>
          <p:nvSpPr>
            <p:cNvPr id="41" name="Shape">
              <a:extLst>
                <a:ext uri="{FF2B5EF4-FFF2-40B4-BE49-F238E27FC236}">
                  <a16:creationId xmlns:a16="http://schemas.microsoft.com/office/drawing/2014/main" id="{6A80F5DF-9A52-44E3-97E1-F3D91D750465}"/>
                </a:ext>
              </a:extLst>
            </p:cNvPr>
            <p:cNvSpPr/>
            <p:nvPr/>
          </p:nvSpPr>
          <p:spPr>
            <a:xfrm>
              <a:off x="5862210" y="2165863"/>
              <a:ext cx="461831" cy="2896950"/>
            </a:xfrm>
            <a:custGeom>
              <a:avLst/>
              <a:gdLst/>
              <a:ahLst/>
              <a:cxnLst>
                <a:cxn ang="0">
                  <a:pos x="wd2" y="hd2"/>
                </a:cxn>
                <a:cxn ang="5400000">
                  <a:pos x="wd2" y="hd2"/>
                </a:cxn>
                <a:cxn ang="10800000">
                  <a:pos x="wd2" y="hd2"/>
                </a:cxn>
                <a:cxn ang="16200000">
                  <a:pos x="wd2" y="hd2"/>
                </a:cxn>
              </a:cxnLst>
              <a:rect l="0" t="0" r="r" b="b"/>
              <a:pathLst>
                <a:path w="21600" h="21600" extrusionOk="0">
                  <a:moveTo>
                    <a:pt x="21600" y="17769"/>
                  </a:moveTo>
                  <a:lnTo>
                    <a:pt x="0" y="21600"/>
                  </a:lnTo>
                  <a:lnTo>
                    <a:pt x="0" y="3831"/>
                  </a:lnTo>
                  <a:lnTo>
                    <a:pt x="2160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2" name="Shape">
              <a:extLst>
                <a:ext uri="{FF2B5EF4-FFF2-40B4-BE49-F238E27FC236}">
                  <a16:creationId xmlns:a16="http://schemas.microsoft.com/office/drawing/2014/main" id="{EB914C7C-3CCB-4DE3-B448-4D6619FE6746}"/>
                </a:ext>
              </a:extLst>
            </p:cNvPr>
            <p:cNvSpPr/>
            <p:nvPr/>
          </p:nvSpPr>
          <p:spPr>
            <a:xfrm>
              <a:off x="5862210" y="2165865"/>
              <a:ext cx="461831" cy="1027626"/>
            </a:xfrm>
            <a:custGeom>
              <a:avLst/>
              <a:gdLst/>
              <a:ahLst/>
              <a:cxnLst>
                <a:cxn ang="0">
                  <a:pos x="wd2" y="hd2"/>
                </a:cxn>
                <a:cxn ang="5400000">
                  <a:pos x="wd2" y="hd2"/>
                </a:cxn>
                <a:cxn ang="10800000">
                  <a:pos x="wd2" y="hd2"/>
                </a:cxn>
                <a:cxn ang="16200000">
                  <a:pos x="wd2" y="hd2"/>
                </a:cxn>
              </a:cxnLst>
              <a:rect l="0" t="0" r="r" b="b"/>
              <a:pathLst>
                <a:path w="21600" h="21600" extrusionOk="0">
                  <a:moveTo>
                    <a:pt x="21600" y="10842"/>
                  </a:moveTo>
                  <a:lnTo>
                    <a:pt x="0" y="21600"/>
                  </a:lnTo>
                  <a:lnTo>
                    <a:pt x="0" y="10800"/>
                  </a:lnTo>
                  <a:lnTo>
                    <a:pt x="21600" y="0"/>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423062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B146DF0-B2F9-48A3-8D1D-6763C0BE0484}"/>
              </a:ext>
            </a:extLst>
          </p:cNvPr>
          <p:cNvGrpSpPr/>
          <p:nvPr/>
        </p:nvGrpSpPr>
        <p:grpSpPr>
          <a:xfrm>
            <a:off x="838200" y="2514388"/>
            <a:ext cx="3791446" cy="3180306"/>
            <a:chOff x="838200" y="2514388"/>
            <a:chExt cx="3791446" cy="3180306"/>
          </a:xfrm>
        </p:grpSpPr>
        <p:sp>
          <p:nvSpPr>
            <p:cNvPr id="4" name="Shape">
              <a:extLst>
                <a:ext uri="{FF2B5EF4-FFF2-40B4-BE49-F238E27FC236}">
                  <a16:creationId xmlns:a16="http://schemas.microsoft.com/office/drawing/2014/main" id="{2F88575B-6A0B-400E-8DC1-B6C60C99A6F0}"/>
                </a:ext>
              </a:extLst>
            </p:cNvPr>
            <p:cNvSpPr/>
            <p:nvPr/>
          </p:nvSpPr>
          <p:spPr>
            <a:xfrm>
              <a:off x="993790" y="2566250"/>
              <a:ext cx="3635856" cy="3055916"/>
            </a:xfrm>
            <a:custGeom>
              <a:avLst/>
              <a:gdLst/>
              <a:ahLst/>
              <a:cxnLst>
                <a:cxn ang="0">
                  <a:pos x="wd2" y="hd2"/>
                </a:cxn>
                <a:cxn ang="5400000">
                  <a:pos x="wd2" y="hd2"/>
                </a:cxn>
                <a:cxn ang="10800000">
                  <a:pos x="wd2" y="hd2"/>
                </a:cxn>
                <a:cxn ang="16200000">
                  <a:pos x="wd2" y="hd2"/>
                </a:cxn>
              </a:cxnLst>
              <a:rect l="0" t="0" r="r" b="b"/>
              <a:pathLst>
                <a:path w="19551" h="20594" extrusionOk="0">
                  <a:moveTo>
                    <a:pt x="17291" y="5825"/>
                  </a:moveTo>
                  <a:cubicBezTo>
                    <a:pt x="16775" y="4427"/>
                    <a:pt x="16203" y="3011"/>
                    <a:pt x="15255" y="2050"/>
                  </a:cubicBezTo>
                  <a:cubicBezTo>
                    <a:pt x="12731" y="-554"/>
                    <a:pt x="8227" y="-257"/>
                    <a:pt x="5229" y="652"/>
                  </a:cubicBezTo>
                  <a:cubicBezTo>
                    <a:pt x="2078" y="1613"/>
                    <a:pt x="0" y="4392"/>
                    <a:pt x="0" y="8586"/>
                  </a:cubicBezTo>
                  <a:cubicBezTo>
                    <a:pt x="0" y="10805"/>
                    <a:pt x="502" y="13129"/>
                    <a:pt x="1924" y="14580"/>
                  </a:cubicBezTo>
                  <a:cubicBezTo>
                    <a:pt x="3179" y="15838"/>
                    <a:pt x="4797" y="16293"/>
                    <a:pt x="6136" y="17394"/>
                  </a:cubicBezTo>
                  <a:cubicBezTo>
                    <a:pt x="7446" y="18477"/>
                    <a:pt x="8576" y="20120"/>
                    <a:pt x="10193" y="20487"/>
                  </a:cubicBezTo>
                  <a:cubicBezTo>
                    <a:pt x="12592" y="21046"/>
                    <a:pt x="14990" y="19298"/>
                    <a:pt x="17110" y="18128"/>
                  </a:cubicBezTo>
                  <a:cubicBezTo>
                    <a:pt x="21600" y="15611"/>
                    <a:pt x="18811" y="9966"/>
                    <a:pt x="17291" y="5825"/>
                  </a:cubicBez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B8E0AD8F-1AB8-4DD8-878B-23A400C66907}"/>
                </a:ext>
              </a:extLst>
            </p:cNvPr>
            <p:cNvSpPr/>
            <p:nvPr/>
          </p:nvSpPr>
          <p:spPr>
            <a:xfrm>
              <a:off x="1149380" y="2514388"/>
              <a:ext cx="3454496" cy="3180306"/>
            </a:xfrm>
            <a:custGeom>
              <a:avLst/>
              <a:gdLst/>
              <a:ahLst/>
              <a:cxnLst>
                <a:cxn ang="0">
                  <a:pos x="wd2" y="hd2"/>
                </a:cxn>
                <a:cxn ang="5400000">
                  <a:pos x="wd2" y="hd2"/>
                </a:cxn>
                <a:cxn ang="10800000">
                  <a:pos x="wd2" y="hd2"/>
                </a:cxn>
                <a:cxn ang="16200000">
                  <a:pos x="wd2" y="hd2"/>
                </a:cxn>
              </a:cxnLst>
              <a:rect l="0" t="0" r="r" b="b"/>
              <a:pathLst>
                <a:path w="21570" h="21520" extrusionOk="0">
                  <a:moveTo>
                    <a:pt x="20516" y="8520"/>
                  </a:moveTo>
                  <a:cubicBezTo>
                    <a:pt x="20241" y="7134"/>
                    <a:pt x="19933" y="5713"/>
                    <a:pt x="19189" y="4520"/>
                  </a:cubicBezTo>
                  <a:cubicBezTo>
                    <a:pt x="18606" y="3590"/>
                    <a:pt x="17796" y="2853"/>
                    <a:pt x="16922" y="2256"/>
                  </a:cubicBezTo>
                  <a:cubicBezTo>
                    <a:pt x="15999" y="1642"/>
                    <a:pt x="14995" y="1203"/>
                    <a:pt x="13959" y="870"/>
                  </a:cubicBezTo>
                  <a:cubicBezTo>
                    <a:pt x="12906" y="536"/>
                    <a:pt x="11821" y="308"/>
                    <a:pt x="10736" y="168"/>
                  </a:cubicBezTo>
                  <a:cubicBezTo>
                    <a:pt x="9716" y="28"/>
                    <a:pt x="8696" y="-25"/>
                    <a:pt x="7660" y="10"/>
                  </a:cubicBezTo>
                  <a:cubicBezTo>
                    <a:pt x="6624" y="45"/>
                    <a:pt x="5587" y="238"/>
                    <a:pt x="4632" y="659"/>
                  </a:cubicBezTo>
                  <a:cubicBezTo>
                    <a:pt x="3742" y="1045"/>
                    <a:pt x="2916" y="1607"/>
                    <a:pt x="2236" y="2344"/>
                  </a:cubicBezTo>
                  <a:cubicBezTo>
                    <a:pt x="1523" y="3098"/>
                    <a:pt x="989" y="4028"/>
                    <a:pt x="633" y="5028"/>
                  </a:cubicBezTo>
                  <a:cubicBezTo>
                    <a:pt x="196" y="6222"/>
                    <a:pt x="-15" y="7538"/>
                    <a:pt x="1" y="8801"/>
                  </a:cubicBezTo>
                  <a:cubicBezTo>
                    <a:pt x="17" y="10117"/>
                    <a:pt x="325" y="11451"/>
                    <a:pt x="1037" y="12556"/>
                  </a:cubicBezTo>
                  <a:cubicBezTo>
                    <a:pt x="1766" y="13679"/>
                    <a:pt x="2819" y="14469"/>
                    <a:pt x="3806" y="15276"/>
                  </a:cubicBezTo>
                  <a:cubicBezTo>
                    <a:pt x="4324" y="15697"/>
                    <a:pt x="4826" y="16136"/>
                    <a:pt x="5280" y="16627"/>
                  </a:cubicBezTo>
                  <a:cubicBezTo>
                    <a:pt x="5685" y="17083"/>
                    <a:pt x="6057" y="17574"/>
                    <a:pt x="6413" y="18066"/>
                  </a:cubicBezTo>
                  <a:cubicBezTo>
                    <a:pt x="7142" y="19048"/>
                    <a:pt x="7870" y="20066"/>
                    <a:pt x="8891" y="20698"/>
                  </a:cubicBezTo>
                  <a:cubicBezTo>
                    <a:pt x="10024" y="21400"/>
                    <a:pt x="11384" y="21575"/>
                    <a:pt x="12663" y="21505"/>
                  </a:cubicBezTo>
                  <a:cubicBezTo>
                    <a:pt x="14023" y="21435"/>
                    <a:pt x="15351" y="21119"/>
                    <a:pt x="16679" y="20803"/>
                  </a:cubicBezTo>
                  <a:cubicBezTo>
                    <a:pt x="17699" y="20575"/>
                    <a:pt x="18751" y="20399"/>
                    <a:pt x="19658" y="19785"/>
                  </a:cubicBezTo>
                  <a:cubicBezTo>
                    <a:pt x="20306" y="19347"/>
                    <a:pt x="20824" y="18697"/>
                    <a:pt x="21132" y="17943"/>
                  </a:cubicBezTo>
                  <a:cubicBezTo>
                    <a:pt x="21439" y="17171"/>
                    <a:pt x="21553" y="16329"/>
                    <a:pt x="21569" y="15486"/>
                  </a:cubicBezTo>
                  <a:cubicBezTo>
                    <a:pt x="21585" y="14556"/>
                    <a:pt x="21472" y="13609"/>
                    <a:pt x="21326" y="12679"/>
                  </a:cubicBezTo>
                  <a:cubicBezTo>
                    <a:pt x="21180" y="11714"/>
                    <a:pt x="20970" y="10766"/>
                    <a:pt x="20775" y="9819"/>
                  </a:cubicBezTo>
                  <a:cubicBezTo>
                    <a:pt x="20678" y="9380"/>
                    <a:pt x="20597" y="8941"/>
                    <a:pt x="20516" y="8520"/>
                  </a:cubicBezTo>
                  <a:cubicBezTo>
                    <a:pt x="20500" y="8450"/>
                    <a:pt x="20387" y="8468"/>
                    <a:pt x="20403" y="8555"/>
                  </a:cubicBezTo>
                  <a:cubicBezTo>
                    <a:pt x="20581" y="9450"/>
                    <a:pt x="20775" y="10363"/>
                    <a:pt x="20953" y="11258"/>
                  </a:cubicBezTo>
                  <a:cubicBezTo>
                    <a:pt x="21132" y="12188"/>
                    <a:pt x="21293" y="13117"/>
                    <a:pt x="21391" y="14065"/>
                  </a:cubicBezTo>
                  <a:cubicBezTo>
                    <a:pt x="21472" y="14942"/>
                    <a:pt x="21488" y="15837"/>
                    <a:pt x="21342" y="16715"/>
                  </a:cubicBezTo>
                  <a:cubicBezTo>
                    <a:pt x="21212" y="17504"/>
                    <a:pt x="20937" y="18259"/>
                    <a:pt x="20451" y="18873"/>
                  </a:cubicBezTo>
                  <a:cubicBezTo>
                    <a:pt x="19901" y="19575"/>
                    <a:pt x="19140" y="20013"/>
                    <a:pt x="18330" y="20277"/>
                  </a:cubicBezTo>
                  <a:cubicBezTo>
                    <a:pt x="17780" y="20452"/>
                    <a:pt x="17197" y="20557"/>
                    <a:pt x="16614" y="20680"/>
                  </a:cubicBezTo>
                  <a:cubicBezTo>
                    <a:pt x="15966" y="20838"/>
                    <a:pt x="15302" y="20978"/>
                    <a:pt x="14639" y="21119"/>
                  </a:cubicBezTo>
                  <a:cubicBezTo>
                    <a:pt x="13327" y="21364"/>
                    <a:pt x="11967" y="21522"/>
                    <a:pt x="10655" y="21242"/>
                  </a:cubicBezTo>
                  <a:cubicBezTo>
                    <a:pt x="10040" y="21119"/>
                    <a:pt x="9425" y="20891"/>
                    <a:pt x="8874" y="20540"/>
                  </a:cubicBezTo>
                  <a:cubicBezTo>
                    <a:pt x="8372" y="20224"/>
                    <a:pt x="7935" y="19803"/>
                    <a:pt x="7547" y="19347"/>
                  </a:cubicBezTo>
                  <a:cubicBezTo>
                    <a:pt x="6769" y="18452"/>
                    <a:pt x="6138" y="17399"/>
                    <a:pt x="5328" y="16522"/>
                  </a:cubicBezTo>
                  <a:cubicBezTo>
                    <a:pt x="4454" y="15556"/>
                    <a:pt x="3385" y="14837"/>
                    <a:pt x="2430" y="13977"/>
                  </a:cubicBezTo>
                  <a:cubicBezTo>
                    <a:pt x="1960" y="13539"/>
                    <a:pt x="1507" y="13065"/>
                    <a:pt x="1135" y="12521"/>
                  </a:cubicBezTo>
                  <a:cubicBezTo>
                    <a:pt x="778" y="11977"/>
                    <a:pt x="519" y="11380"/>
                    <a:pt x="341" y="10731"/>
                  </a:cubicBezTo>
                  <a:cubicBezTo>
                    <a:pt x="1" y="9450"/>
                    <a:pt x="34" y="8064"/>
                    <a:pt x="260" y="6766"/>
                  </a:cubicBezTo>
                  <a:cubicBezTo>
                    <a:pt x="471" y="5643"/>
                    <a:pt x="827" y="4537"/>
                    <a:pt x="1410" y="3572"/>
                  </a:cubicBezTo>
                  <a:cubicBezTo>
                    <a:pt x="1928" y="2712"/>
                    <a:pt x="2624" y="1975"/>
                    <a:pt x="3434" y="1414"/>
                  </a:cubicBezTo>
                  <a:cubicBezTo>
                    <a:pt x="4260" y="852"/>
                    <a:pt x="5199" y="484"/>
                    <a:pt x="6154" y="291"/>
                  </a:cubicBezTo>
                  <a:cubicBezTo>
                    <a:pt x="7142" y="98"/>
                    <a:pt x="8162" y="98"/>
                    <a:pt x="9182" y="150"/>
                  </a:cubicBezTo>
                  <a:cubicBezTo>
                    <a:pt x="10234" y="203"/>
                    <a:pt x="11303" y="343"/>
                    <a:pt x="12339" y="572"/>
                  </a:cubicBezTo>
                  <a:cubicBezTo>
                    <a:pt x="13408" y="800"/>
                    <a:pt x="14461" y="1133"/>
                    <a:pt x="15448" y="1589"/>
                  </a:cubicBezTo>
                  <a:cubicBezTo>
                    <a:pt x="16387" y="2028"/>
                    <a:pt x="17294" y="2589"/>
                    <a:pt x="18055" y="3344"/>
                  </a:cubicBezTo>
                  <a:cubicBezTo>
                    <a:pt x="18444" y="3730"/>
                    <a:pt x="18800" y="4151"/>
                    <a:pt x="19091" y="4625"/>
                  </a:cubicBezTo>
                  <a:cubicBezTo>
                    <a:pt x="19448" y="5221"/>
                    <a:pt x="19707" y="5888"/>
                    <a:pt x="19917" y="6555"/>
                  </a:cubicBezTo>
                  <a:cubicBezTo>
                    <a:pt x="20111" y="7204"/>
                    <a:pt x="20257" y="7871"/>
                    <a:pt x="20371" y="8538"/>
                  </a:cubicBezTo>
                  <a:cubicBezTo>
                    <a:pt x="20419" y="8626"/>
                    <a:pt x="20532" y="8590"/>
                    <a:pt x="20516" y="8520"/>
                  </a:cubicBezTo>
                  <a:close/>
                </a:path>
              </a:pathLst>
            </a:custGeom>
            <a:solidFill>
              <a:schemeClr val="accent6">
                <a:lumMod val="75000"/>
              </a:schemeClr>
            </a:solidFill>
            <a:ln w="12700">
              <a:miter lim="400000"/>
            </a:ln>
          </p:spPr>
          <p:txBody>
            <a:bodyPr lIns="38100" tIns="38100" rIns="38100" bIns="38100" anchor="ctr"/>
            <a:lstStyle/>
            <a:p>
              <a:pPr>
                <a:defRPr sz="3000">
                  <a:solidFill>
                    <a:srgbClr val="FFFFFF"/>
                  </a:solidFill>
                </a:defRPr>
              </a:pPr>
              <a:endParaRPr dirty="0"/>
            </a:p>
          </p:txBody>
        </p:sp>
        <p:sp>
          <p:nvSpPr>
            <p:cNvPr id="10" name="Shape">
              <a:extLst>
                <a:ext uri="{FF2B5EF4-FFF2-40B4-BE49-F238E27FC236}">
                  <a16:creationId xmlns:a16="http://schemas.microsoft.com/office/drawing/2014/main" id="{34DBE6D1-0BE7-4721-B8A3-26B3016BB2FA}"/>
                </a:ext>
              </a:extLst>
            </p:cNvPr>
            <p:cNvSpPr/>
            <p:nvPr/>
          </p:nvSpPr>
          <p:spPr>
            <a:xfrm>
              <a:off x="1823603" y="4926034"/>
              <a:ext cx="525979" cy="443799"/>
            </a:xfrm>
            <a:custGeom>
              <a:avLst/>
              <a:gdLst/>
              <a:ahLst/>
              <a:cxnLst>
                <a:cxn ang="0">
                  <a:pos x="wd2" y="hd2"/>
                </a:cxn>
                <a:cxn ang="5400000">
                  <a:pos x="wd2" y="hd2"/>
                </a:cxn>
                <a:cxn ang="10800000">
                  <a:pos x="wd2" y="hd2"/>
                </a:cxn>
                <a:cxn ang="16200000">
                  <a:pos x="wd2" y="hd2"/>
                </a:cxn>
              </a:cxnLst>
              <a:rect l="0" t="0" r="r" b="b"/>
              <a:pathLst>
                <a:path w="19559" h="20537" extrusionOk="0">
                  <a:moveTo>
                    <a:pt x="17261" y="5778"/>
                  </a:moveTo>
                  <a:cubicBezTo>
                    <a:pt x="16779" y="4338"/>
                    <a:pt x="16200" y="3018"/>
                    <a:pt x="15236" y="2058"/>
                  </a:cubicBezTo>
                  <a:cubicBezTo>
                    <a:pt x="12728" y="-582"/>
                    <a:pt x="8196" y="-222"/>
                    <a:pt x="5207" y="618"/>
                  </a:cubicBezTo>
                  <a:cubicBezTo>
                    <a:pt x="2025" y="1578"/>
                    <a:pt x="0" y="4338"/>
                    <a:pt x="0" y="8538"/>
                  </a:cubicBezTo>
                  <a:cubicBezTo>
                    <a:pt x="0" y="10698"/>
                    <a:pt x="482" y="13098"/>
                    <a:pt x="1929" y="14538"/>
                  </a:cubicBezTo>
                  <a:cubicBezTo>
                    <a:pt x="3182" y="15738"/>
                    <a:pt x="4821" y="16218"/>
                    <a:pt x="6171" y="17298"/>
                  </a:cubicBezTo>
                  <a:cubicBezTo>
                    <a:pt x="7521" y="18378"/>
                    <a:pt x="8582" y="20058"/>
                    <a:pt x="10221" y="20418"/>
                  </a:cubicBezTo>
                  <a:cubicBezTo>
                    <a:pt x="12632" y="21018"/>
                    <a:pt x="15043" y="19218"/>
                    <a:pt x="17164" y="18018"/>
                  </a:cubicBezTo>
                  <a:cubicBezTo>
                    <a:pt x="21600" y="15618"/>
                    <a:pt x="18804" y="9978"/>
                    <a:pt x="17261" y="5778"/>
                  </a:cubicBezTo>
                  <a:close/>
                </a:path>
              </a:pathLst>
            </a:custGeom>
            <a:solidFill>
              <a:schemeClr val="accent6">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2" name="Circle">
              <a:extLst>
                <a:ext uri="{FF2B5EF4-FFF2-40B4-BE49-F238E27FC236}">
                  <a16:creationId xmlns:a16="http://schemas.microsoft.com/office/drawing/2014/main" id="{A76D3329-4CBD-42C9-826D-FDDB1E92C56F}"/>
                </a:ext>
              </a:extLst>
            </p:cNvPr>
            <p:cNvSpPr/>
            <p:nvPr/>
          </p:nvSpPr>
          <p:spPr>
            <a:xfrm>
              <a:off x="838200" y="2851499"/>
              <a:ext cx="1509231" cy="1509228"/>
            </a:xfrm>
            <a:prstGeom prst="ellipse">
              <a:avLst/>
            </a:prstGeom>
            <a:solidFill>
              <a:schemeClr val="bg1"/>
            </a:solidFill>
            <a:ln w="12700">
              <a:miter lim="400000"/>
            </a:ln>
            <a:effectLst>
              <a:outerShdw blurRad="139700" dist="38100" dir="2700000" sx="102000" sy="102000" algn="tl" rotWithShape="0">
                <a:prstClr val="black">
                  <a:alpha val="27000"/>
                </a:prstClr>
              </a:outerShdw>
            </a:effectLst>
          </p:spPr>
          <p:txBody>
            <a:bodyPr lIns="38100" tIns="38100" rIns="38100" bIns="38100" anchor="ctr"/>
            <a:lstStyle/>
            <a:p>
              <a:pPr>
                <a:defRPr sz="3000">
                  <a:solidFill>
                    <a:srgbClr val="FFFFFF"/>
                  </a:solidFill>
                </a:defRPr>
              </a:pPr>
              <a:endParaRPr/>
            </a:p>
          </p:txBody>
        </p:sp>
        <p:grpSp>
          <p:nvGrpSpPr>
            <p:cNvPr id="18" name="Group 17">
              <a:extLst>
                <a:ext uri="{FF2B5EF4-FFF2-40B4-BE49-F238E27FC236}">
                  <a16:creationId xmlns:a16="http://schemas.microsoft.com/office/drawing/2014/main" id="{F0D0F5C2-FEF6-4C9F-81F6-8563416FBC9C}"/>
                </a:ext>
              </a:extLst>
            </p:cNvPr>
            <p:cNvGrpSpPr/>
            <p:nvPr/>
          </p:nvGrpSpPr>
          <p:grpSpPr>
            <a:xfrm>
              <a:off x="2499651" y="2779581"/>
              <a:ext cx="1640109" cy="2398148"/>
              <a:chOff x="8921977" y="1097393"/>
              <a:chExt cx="2926080" cy="2398148"/>
            </a:xfrm>
          </p:grpSpPr>
          <p:sp>
            <p:nvSpPr>
              <p:cNvPr id="19" name="TextBox 18">
                <a:extLst>
                  <a:ext uri="{FF2B5EF4-FFF2-40B4-BE49-F238E27FC236}">
                    <a16:creationId xmlns:a16="http://schemas.microsoft.com/office/drawing/2014/main" id="{0B010A23-B04B-4F67-8E46-CD9004DD0C1D}"/>
                  </a:ext>
                </a:extLst>
              </p:cNvPr>
              <p:cNvSpPr txBox="1"/>
              <p:nvPr/>
            </p:nvSpPr>
            <p:spPr>
              <a:xfrm>
                <a:off x="8921977" y="1097393"/>
                <a:ext cx="2926080" cy="830997"/>
              </a:xfrm>
              <a:prstGeom prst="rect">
                <a:avLst/>
              </a:prstGeom>
              <a:noFill/>
            </p:spPr>
            <p:txBody>
              <a:bodyPr wrap="square" lIns="0" rIns="0" rtlCol="0" anchor="b">
                <a:spAutoFit/>
              </a:bodyPr>
              <a:lstStyle/>
              <a:p>
                <a:r>
                  <a:rPr lang="en-US" sz="2400" b="1" noProof="1"/>
                  <a:t>Lorem Ipsum</a:t>
                </a:r>
              </a:p>
            </p:txBody>
          </p:sp>
          <p:sp>
            <p:nvSpPr>
              <p:cNvPr id="20" name="TextBox 19">
                <a:extLst>
                  <a:ext uri="{FF2B5EF4-FFF2-40B4-BE49-F238E27FC236}">
                    <a16:creationId xmlns:a16="http://schemas.microsoft.com/office/drawing/2014/main" id="{FE43F151-CA55-435D-8773-34ACA32DF47B}"/>
                  </a:ext>
                </a:extLst>
              </p:cNvPr>
              <p:cNvSpPr txBox="1"/>
              <p:nvPr/>
            </p:nvSpPr>
            <p:spPr>
              <a:xfrm>
                <a:off x="8921977" y="1925881"/>
                <a:ext cx="2926080" cy="1569660"/>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419100" y="-199181"/>
            <a:ext cx="10515600" cy="1325563"/>
          </a:xfrm>
        </p:spPr>
        <p:txBody>
          <a:bodyPr/>
          <a:lstStyle/>
          <a:p>
            <a:r>
              <a:rPr lang="en-US" dirty="0"/>
              <a:t>Abstract Fluid Bubbles – Slide Template</a:t>
            </a:r>
          </a:p>
        </p:txBody>
      </p:sp>
      <p:grpSp>
        <p:nvGrpSpPr>
          <p:cNvPr id="36" name="Group 35">
            <a:extLst>
              <a:ext uri="{FF2B5EF4-FFF2-40B4-BE49-F238E27FC236}">
                <a16:creationId xmlns:a16="http://schemas.microsoft.com/office/drawing/2014/main" id="{CFA83F83-70CF-4038-B54E-7E8EB54926B3}"/>
              </a:ext>
            </a:extLst>
          </p:cNvPr>
          <p:cNvGrpSpPr/>
          <p:nvPr/>
        </p:nvGrpSpPr>
        <p:grpSpPr>
          <a:xfrm>
            <a:off x="3790961" y="1026367"/>
            <a:ext cx="3744403" cy="2964386"/>
            <a:chOff x="3790961" y="1026367"/>
            <a:chExt cx="3744403" cy="2964386"/>
          </a:xfrm>
        </p:grpSpPr>
        <p:sp>
          <p:nvSpPr>
            <p:cNvPr id="5" name="Shape">
              <a:extLst>
                <a:ext uri="{FF2B5EF4-FFF2-40B4-BE49-F238E27FC236}">
                  <a16:creationId xmlns:a16="http://schemas.microsoft.com/office/drawing/2014/main" id="{DE8F1F63-8A51-4DAA-B216-5D592B979C46}"/>
                </a:ext>
              </a:extLst>
            </p:cNvPr>
            <p:cNvSpPr/>
            <p:nvPr/>
          </p:nvSpPr>
          <p:spPr>
            <a:xfrm>
              <a:off x="4301298" y="1026367"/>
              <a:ext cx="3034400" cy="2934707"/>
            </a:xfrm>
            <a:custGeom>
              <a:avLst/>
              <a:gdLst/>
              <a:ahLst/>
              <a:cxnLst>
                <a:cxn ang="0">
                  <a:pos x="wd2" y="hd2"/>
                </a:cxn>
                <a:cxn ang="5400000">
                  <a:pos x="wd2" y="hd2"/>
                </a:cxn>
                <a:cxn ang="10800000">
                  <a:pos x="wd2" y="hd2"/>
                </a:cxn>
                <a:cxn ang="16200000">
                  <a:pos x="wd2" y="hd2"/>
                </a:cxn>
              </a:cxnLst>
              <a:rect l="0" t="0" r="r" b="b"/>
              <a:pathLst>
                <a:path w="20599" h="20734" extrusionOk="0">
                  <a:moveTo>
                    <a:pt x="19728" y="14171"/>
                  </a:moveTo>
                  <a:cubicBezTo>
                    <a:pt x="20467" y="12119"/>
                    <a:pt x="20643" y="9976"/>
                    <a:pt x="20590" y="7814"/>
                  </a:cubicBezTo>
                  <a:cubicBezTo>
                    <a:pt x="20555" y="5780"/>
                    <a:pt x="20643" y="3289"/>
                    <a:pt x="19182" y="1695"/>
                  </a:cubicBezTo>
                  <a:cubicBezTo>
                    <a:pt x="17210" y="-467"/>
                    <a:pt x="13461" y="-156"/>
                    <a:pt x="10873" y="431"/>
                  </a:cubicBezTo>
                  <a:cubicBezTo>
                    <a:pt x="8602" y="944"/>
                    <a:pt x="6419" y="1786"/>
                    <a:pt x="4342" y="2794"/>
                  </a:cubicBezTo>
                  <a:cubicBezTo>
                    <a:pt x="2969" y="3454"/>
                    <a:pt x="1296" y="4131"/>
                    <a:pt x="522" y="5506"/>
                  </a:cubicBezTo>
                  <a:cubicBezTo>
                    <a:pt x="-957" y="8089"/>
                    <a:pt x="1032" y="10360"/>
                    <a:pt x="2441" y="12412"/>
                  </a:cubicBezTo>
                  <a:cubicBezTo>
                    <a:pt x="3409" y="13841"/>
                    <a:pt x="4166" y="15399"/>
                    <a:pt x="5134" y="16809"/>
                  </a:cubicBezTo>
                  <a:cubicBezTo>
                    <a:pt x="6102" y="18238"/>
                    <a:pt x="7334" y="19557"/>
                    <a:pt x="8936" y="20235"/>
                  </a:cubicBezTo>
                  <a:cubicBezTo>
                    <a:pt x="11049" y="21133"/>
                    <a:pt x="13619" y="20767"/>
                    <a:pt x="15591" y="19539"/>
                  </a:cubicBezTo>
                  <a:cubicBezTo>
                    <a:pt x="17562" y="18312"/>
                    <a:pt x="18953" y="16333"/>
                    <a:pt x="19728" y="14171"/>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93681361-2945-4ECD-A601-3209CF594F51}"/>
                </a:ext>
              </a:extLst>
            </p:cNvPr>
            <p:cNvSpPr/>
            <p:nvPr/>
          </p:nvSpPr>
          <p:spPr>
            <a:xfrm>
              <a:off x="4482820" y="1104160"/>
              <a:ext cx="3052544" cy="2886593"/>
            </a:xfrm>
            <a:custGeom>
              <a:avLst/>
              <a:gdLst/>
              <a:ahLst/>
              <a:cxnLst>
                <a:cxn ang="0">
                  <a:pos x="wd2" y="hd2"/>
                </a:cxn>
                <a:cxn ang="5400000">
                  <a:pos x="wd2" y="hd2"/>
                </a:cxn>
                <a:cxn ang="10800000">
                  <a:pos x="wd2" y="hd2"/>
                </a:cxn>
                <a:cxn ang="16200000">
                  <a:pos x="wd2" y="hd2"/>
                </a:cxn>
              </a:cxnLst>
              <a:rect l="0" t="0" r="r" b="b"/>
              <a:pathLst>
                <a:path w="21153" h="21184" extrusionOk="0">
                  <a:moveTo>
                    <a:pt x="18922" y="15774"/>
                  </a:moveTo>
                  <a:cubicBezTo>
                    <a:pt x="19515" y="14670"/>
                    <a:pt x="19964" y="13471"/>
                    <a:pt x="20270" y="12234"/>
                  </a:cubicBezTo>
                  <a:cubicBezTo>
                    <a:pt x="20575" y="11054"/>
                    <a:pt x="20755" y="9836"/>
                    <a:pt x="20917" y="8618"/>
                  </a:cubicBezTo>
                  <a:cubicBezTo>
                    <a:pt x="21222" y="6506"/>
                    <a:pt x="21474" y="4108"/>
                    <a:pt x="20036" y="2376"/>
                  </a:cubicBezTo>
                  <a:cubicBezTo>
                    <a:pt x="18868" y="949"/>
                    <a:pt x="17035" y="378"/>
                    <a:pt x="15328" y="149"/>
                  </a:cubicBezTo>
                  <a:cubicBezTo>
                    <a:pt x="13280" y="-136"/>
                    <a:pt x="11159" y="16"/>
                    <a:pt x="9129" y="359"/>
                  </a:cubicBezTo>
                  <a:cubicBezTo>
                    <a:pt x="7853" y="568"/>
                    <a:pt x="6577" y="892"/>
                    <a:pt x="5337" y="1253"/>
                  </a:cubicBezTo>
                  <a:cubicBezTo>
                    <a:pt x="4367" y="1539"/>
                    <a:pt x="3360" y="1786"/>
                    <a:pt x="2444" y="2224"/>
                  </a:cubicBezTo>
                  <a:cubicBezTo>
                    <a:pt x="1509" y="2681"/>
                    <a:pt x="701" y="3385"/>
                    <a:pt x="287" y="4393"/>
                  </a:cubicBezTo>
                  <a:cubicBezTo>
                    <a:pt x="-126" y="5402"/>
                    <a:pt x="-54" y="6487"/>
                    <a:pt x="251" y="7514"/>
                  </a:cubicBezTo>
                  <a:cubicBezTo>
                    <a:pt x="575" y="8599"/>
                    <a:pt x="1096" y="9608"/>
                    <a:pt x="1581" y="10635"/>
                  </a:cubicBezTo>
                  <a:cubicBezTo>
                    <a:pt x="2156" y="11834"/>
                    <a:pt x="2587" y="13090"/>
                    <a:pt x="3073" y="14346"/>
                  </a:cubicBezTo>
                  <a:cubicBezTo>
                    <a:pt x="3917" y="16497"/>
                    <a:pt x="4978" y="18685"/>
                    <a:pt x="6864" y="19999"/>
                  </a:cubicBezTo>
                  <a:cubicBezTo>
                    <a:pt x="8679" y="21255"/>
                    <a:pt x="11015" y="21464"/>
                    <a:pt x="13064" y="20855"/>
                  </a:cubicBezTo>
                  <a:cubicBezTo>
                    <a:pt x="15095" y="20265"/>
                    <a:pt x="16820" y="18857"/>
                    <a:pt x="18096" y="17106"/>
                  </a:cubicBezTo>
                  <a:cubicBezTo>
                    <a:pt x="18401" y="16687"/>
                    <a:pt x="18671" y="16231"/>
                    <a:pt x="18922" y="15774"/>
                  </a:cubicBezTo>
                  <a:cubicBezTo>
                    <a:pt x="18958" y="15698"/>
                    <a:pt x="18850" y="15641"/>
                    <a:pt x="18814" y="15698"/>
                  </a:cubicBezTo>
                  <a:cubicBezTo>
                    <a:pt x="17790" y="17582"/>
                    <a:pt x="16299" y="19199"/>
                    <a:pt x="14448" y="20170"/>
                  </a:cubicBezTo>
                  <a:cubicBezTo>
                    <a:pt x="12543" y="21160"/>
                    <a:pt x="10243" y="21369"/>
                    <a:pt x="8248" y="20589"/>
                  </a:cubicBezTo>
                  <a:cubicBezTo>
                    <a:pt x="6199" y="19789"/>
                    <a:pt x="4816" y="17962"/>
                    <a:pt x="3881" y="15945"/>
                  </a:cubicBezTo>
                  <a:cubicBezTo>
                    <a:pt x="3324" y="14765"/>
                    <a:pt x="2893" y="13509"/>
                    <a:pt x="2426" y="12291"/>
                  </a:cubicBezTo>
                  <a:cubicBezTo>
                    <a:pt x="2192" y="11701"/>
                    <a:pt x="1958" y="11130"/>
                    <a:pt x="1689" y="10578"/>
                  </a:cubicBezTo>
                  <a:cubicBezTo>
                    <a:pt x="1455" y="10084"/>
                    <a:pt x="1204" y="9570"/>
                    <a:pt x="970" y="9075"/>
                  </a:cubicBezTo>
                  <a:cubicBezTo>
                    <a:pt x="521" y="8085"/>
                    <a:pt x="126" y="7039"/>
                    <a:pt x="126" y="5935"/>
                  </a:cubicBezTo>
                  <a:cubicBezTo>
                    <a:pt x="126" y="4812"/>
                    <a:pt x="629" y="3746"/>
                    <a:pt x="1437" y="3042"/>
                  </a:cubicBezTo>
                  <a:cubicBezTo>
                    <a:pt x="2210" y="2376"/>
                    <a:pt x="3180" y="2034"/>
                    <a:pt x="4115" y="1748"/>
                  </a:cubicBezTo>
                  <a:cubicBezTo>
                    <a:pt x="5211" y="1425"/>
                    <a:pt x="6307" y="1101"/>
                    <a:pt x="7421" y="835"/>
                  </a:cubicBezTo>
                  <a:cubicBezTo>
                    <a:pt x="9578" y="340"/>
                    <a:pt x="11788" y="35"/>
                    <a:pt x="13998" y="149"/>
                  </a:cubicBezTo>
                  <a:cubicBezTo>
                    <a:pt x="15724" y="226"/>
                    <a:pt x="17592" y="549"/>
                    <a:pt x="19048" y="1615"/>
                  </a:cubicBezTo>
                  <a:cubicBezTo>
                    <a:pt x="19803" y="2167"/>
                    <a:pt x="20414" y="2928"/>
                    <a:pt x="20719" y="3841"/>
                  </a:cubicBezTo>
                  <a:cubicBezTo>
                    <a:pt x="21079" y="4869"/>
                    <a:pt x="21079" y="6011"/>
                    <a:pt x="20971" y="7096"/>
                  </a:cubicBezTo>
                  <a:cubicBezTo>
                    <a:pt x="20917" y="7648"/>
                    <a:pt x="20845" y="8200"/>
                    <a:pt x="20773" y="8751"/>
                  </a:cubicBezTo>
                  <a:cubicBezTo>
                    <a:pt x="20701" y="9322"/>
                    <a:pt x="20611" y="9893"/>
                    <a:pt x="20521" y="10464"/>
                  </a:cubicBezTo>
                  <a:cubicBezTo>
                    <a:pt x="20306" y="11682"/>
                    <a:pt x="20018" y="12900"/>
                    <a:pt x="19569" y="14042"/>
                  </a:cubicBezTo>
                  <a:cubicBezTo>
                    <a:pt x="19353" y="14613"/>
                    <a:pt x="19102" y="15184"/>
                    <a:pt x="18796" y="15717"/>
                  </a:cubicBezTo>
                  <a:cubicBezTo>
                    <a:pt x="18778" y="15774"/>
                    <a:pt x="18886" y="15850"/>
                    <a:pt x="18922" y="15774"/>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6D0432F7-8544-47A9-8159-D5BD83B713A5}"/>
                </a:ext>
              </a:extLst>
            </p:cNvPr>
            <p:cNvSpPr/>
            <p:nvPr/>
          </p:nvSpPr>
          <p:spPr>
            <a:xfrm>
              <a:off x="4819934" y="3256492"/>
              <a:ext cx="444073" cy="428922"/>
            </a:xfrm>
            <a:custGeom>
              <a:avLst/>
              <a:gdLst/>
              <a:ahLst/>
              <a:cxnLst>
                <a:cxn ang="0">
                  <a:pos x="wd2" y="hd2"/>
                </a:cxn>
                <a:cxn ang="5400000">
                  <a:pos x="wd2" y="hd2"/>
                </a:cxn>
                <a:cxn ang="10800000">
                  <a:pos x="wd2" y="hd2"/>
                </a:cxn>
                <a:cxn ang="16200000">
                  <a:pos x="wd2" y="hd2"/>
                </a:cxn>
              </a:cxnLst>
              <a:rect l="0" t="0" r="r" b="b"/>
              <a:pathLst>
                <a:path w="20665" h="20772" extrusionOk="0">
                  <a:moveTo>
                    <a:pt x="19820" y="14132"/>
                  </a:moveTo>
                  <a:cubicBezTo>
                    <a:pt x="20545" y="12123"/>
                    <a:pt x="20665" y="9988"/>
                    <a:pt x="20665" y="7853"/>
                  </a:cubicBezTo>
                  <a:cubicBezTo>
                    <a:pt x="20665" y="5844"/>
                    <a:pt x="20665" y="3332"/>
                    <a:pt x="19217" y="1700"/>
                  </a:cubicBezTo>
                  <a:cubicBezTo>
                    <a:pt x="17286" y="-435"/>
                    <a:pt x="13545" y="-184"/>
                    <a:pt x="10891" y="444"/>
                  </a:cubicBezTo>
                  <a:cubicBezTo>
                    <a:pt x="8598" y="946"/>
                    <a:pt x="6426" y="1825"/>
                    <a:pt x="4374" y="2830"/>
                  </a:cubicBezTo>
                  <a:cubicBezTo>
                    <a:pt x="3047" y="3458"/>
                    <a:pt x="1358" y="4212"/>
                    <a:pt x="513" y="5593"/>
                  </a:cubicBezTo>
                  <a:cubicBezTo>
                    <a:pt x="-935" y="8105"/>
                    <a:pt x="996" y="10365"/>
                    <a:pt x="2444" y="12500"/>
                  </a:cubicBezTo>
                  <a:cubicBezTo>
                    <a:pt x="3409" y="13881"/>
                    <a:pt x="4133" y="15514"/>
                    <a:pt x="5099" y="16895"/>
                  </a:cubicBezTo>
                  <a:cubicBezTo>
                    <a:pt x="6064" y="18277"/>
                    <a:pt x="7271" y="19658"/>
                    <a:pt x="8840" y="20286"/>
                  </a:cubicBezTo>
                  <a:cubicBezTo>
                    <a:pt x="10891" y="21165"/>
                    <a:pt x="13546" y="20788"/>
                    <a:pt x="15477" y="19658"/>
                  </a:cubicBezTo>
                  <a:cubicBezTo>
                    <a:pt x="17407" y="18528"/>
                    <a:pt x="18975" y="16267"/>
                    <a:pt x="19820" y="14132"/>
                  </a:cubicBezTo>
                  <a:close/>
                </a:path>
              </a:pathLst>
            </a:custGeom>
            <a:solidFill>
              <a:schemeClr val="accent2">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3" name="Circle">
              <a:extLst>
                <a:ext uri="{FF2B5EF4-FFF2-40B4-BE49-F238E27FC236}">
                  <a16:creationId xmlns:a16="http://schemas.microsoft.com/office/drawing/2014/main" id="{E111A1A9-D44B-445A-9F6E-89C827FBE3AA}"/>
                </a:ext>
              </a:extLst>
            </p:cNvPr>
            <p:cNvSpPr/>
            <p:nvPr/>
          </p:nvSpPr>
          <p:spPr>
            <a:xfrm>
              <a:off x="3790961" y="1207889"/>
              <a:ext cx="1509231" cy="1509228"/>
            </a:xfrm>
            <a:prstGeom prst="ellipse">
              <a:avLst/>
            </a:prstGeom>
            <a:solidFill>
              <a:schemeClr val="bg1"/>
            </a:solidFill>
            <a:ln w="12700">
              <a:miter lim="400000"/>
            </a:ln>
            <a:effectLst>
              <a:outerShdw blurRad="139700" dist="38100" dir="2700000" sx="102000" sy="102000" algn="tl" rotWithShape="0">
                <a:prstClr val="black">
                  <a:alpha val="27000"/>
                </a:prstClr>
              </a:outerShdw>
            </a:effectLst>
          </p:spPr>
          <p:txBody>
            <a:bodyPr lIns="38100" tIns="38100" rIns="38100" bIns="38100" anchor="ctr"/>
            <a:lstStyle/>
            <a:p>
              <a:pPr>
                <a:defRPr sz="3000">
                  <a:solidFill>
                    <a:srgbClr val="FFFFFF"/>
                  </a:solidFill>
                </a:defRPr>
              </a:pPr>
              <a:endParaRPr/>
            </a:p>
          </p:txBody>
        </p:sp>
        <p:grpSp>
          <p:nvGrpSpPr>
            <p:cNvPr id="21" name="Group 20">
              <a:extLst>
                <a:ext uri="{FF2B5EF4-FFF2-40B4-BE49-F238E27FC236}">
                  <a16:creationId xmlns:a16="http://schemas.microsoft.com/office/drawing/2014/main" id="{0217DAFE-4EC2-4259-AEC1-664FD5AAD4BD}"/>
                </a:ext>
              </a:extLst>
            </p:cNvPr>
            <p:cNvGrpSpPr/>
            <p:nvPr/>
          </p:nvGrpSpPr>
          <p:grpSpPr>
            <a:xfrm>
              <a:off x="5454295" y="1315313"/>
              <a:ext cx="1636847" cy="2028817"/>
              <a:chOff x="8921977" y="1097393"/>
              <a:chExt cx="3159933" cy="2028817"/>
            </a:xfrm>
          </p:grpSpPr>
          <p:sp>
            <p:nvSpPr>
              <p:cNvPr id="22" name="TextBox 21">
                <a:extLst>
                  <a:ext uri="{FF2B5EF4-FFF2-40B4-BE49-F238E27FC236}">
                    <a16:creationId xmlns:a16="http://schemas.microsoft.com/office/drawing/2014/main" id="{F948E04E-267E-45A6-9351-886FF4062BF9}"/>
                  </a:ext>
                </a:extLst>
              </p:cNvPr>
              <p:cNvSpPr txBox="1"/>
              <p:nvPr/>
            </p:nvSpPr>
            <p:spPr>
              <a:xfrm>
                <a:off x="8921977" y="1097393"/>
                <a:ext cx="3159933" cy="830997"/>
              </a:xfrm>
              <a:prstGeom prst="rect">
                <a:avLst/>
              </a:prstGeom>
              <a:noFill/>
            </p:spPr>
            <p:txBody>
              <a:bodyPr wrap="square" lIns="0" rIns="0" rtlCol="0" anchor="b">
                <a:spAutoFit/>
              </a:bodyPr>
              <a:lstStyle/>
              <a:p>
                <a:r>
                  <a:rPr lang="en-US" sz="2400" b="1" noProof="1"/>
                  <a:t>Lorem Ipsum</a:t>
                </a:r>
              </a:p>
            </p:txBody>
          </p:sp>
          <p:sp>
            <p:nvSpPr>
              <p:cNvPr id="23" name="TextBox 22">
                <a:extLst>
                  <a:ext uri="{FF2B5EF4-FFF2-40B4-BE49-F238E27FC236}">
                    <a16:creationId xmlns:a16="http://schemas.microsoft.com/office/drawing/2014/main" id="{FD5B2A91-3EBA-41BA-A51B-B4704A754E44}"/>
                  </a:ext>
                </a:extLst>
              </p:cNvPr>
              <p:cNvSpPr txBox="1"/>
              <p:nvPr/>
            </p:nvSpPr>
            <p:spPr>
              <a:xfrm>
                <a:off x="8921977" y="1925881"/>
                <a:ext cx="2926080" cy="1200329"/>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a:t>
                </a:r>
              </a:p>
            </p:txBody>
          </p:sp>
        </p:grpSp>
      </p:grpSp>
      <p:grpSp>
        <p:nvGrpSpPr>
          <p:cNvPr id="38" name="Group 37">
            <a:extLst>
              <a:ext uri="{FF2B5EF4-FFF2-40B4-BE49-F238E27FC236}">
                <a16:creationId xmlns:a16="http://schemas.microsoft.com/office/drawing/2014/main" id="{1B9CE2C0-67DF-4B7E-B1C3-535389DFAB29}"/>
              </a:ext>
            </a:extLst>
          </p:cNvPr>
          <p:cNvGrpSpPr/>
          <p:nvPr/>
        </p:nvGrpSpPr>
        <p:grpSpPr>
          <a:xfrm>
            <a:off x="7535364" y="2743158"/>
            <a:ext cx="4128012" cy="2818105"/>
            <a:chOff x="7535364" y="2743158"/>
            <a:chExt cx="4128012" cy="2818105"/>
          </a:xfrm>
        </p:grpSpPr>
        <p:sp>
          <p:nvSpPr>
            <p:cNvPr id="3" name="Shape">
              <a:extLst>
                <a:ext uri="{FF2B5EF4-FFF2-40B4-BE49-F238E27FC236}">
                  <a16:creationId xmlns:a16="http://schemas.microsoft.com/office/drawing/2014/main" id="{C2F07F8A-C791-41B4-A6EB-8E41E190794A}"/>
                </a:ext>
              </a:extLst>
            </p:cNvPr>
            <p:cNvSpPr/>
            <p:nvPr/>
          </p:nvSpPr>
          <p:spPr>
            <a:xfrm>
              <a:off x="7898406" y="3028405"/>
              <a:ext cx="3634599" cy="2532858"/>
            </a:xfrm>
            <a:custGeom>
              <a:avLst/>
              <a:gdLst/>
              <a:ahLst/>
              <a:cxnLst>
                <a:cxn ang="0">
                  <a:pos x="wd2" y="hd2"/>
                </a:cxn>
                <a:cxn ang="5400000">
                  <a:pos x="wd2" y="hd2"/>
                </a:cxn>
                <a:cxn ang="10800000">
                  <a:pos x="wd2" y="hd2"/>
                </a:cxn>
                <a:cxn ang="16200000">
                  <a:pos x="wd2" y="hd2"/>
                </a:cxn>
              </a:cxnLst>
              <a:rect l="0" t="0" r="r" b="b"/>
              <a:pathLst>
                <a:path w="21039" h="20345" extrusionOk="0">
                  <a:moveTo>
                    <a:pt x="14967" y="1408"/>
                  </a:moveTo>
                  <a:cubicBezTo>
                    <a:pt x="12925" y="533"/>
                    <a:pt x="10749" y="221"/>
                    <a:pt x="8542" y="96"/>
                  </a:cubicBezTo>
                  <a:cubicBezTo>
                    <a:pt x="6471" y="-8"/>
                    <a:pt x="3934" y="-279"/>
                    <a:pt x="2163" y="1033"/>
                  </a:cubicBezTo>
                  <a:cubicBezTo>
                    <a:pt x="-209" y="2804"/>
                    <a:pt x="-194" y="6532"/>
                    <a:pt x="196" y="9136"/>
                  </a:cubicBezTo>
                  <a:cubicBezTo>
                    <a:pt x="526" y="11406"/>
                    <a:pt x="1217" y="13614"/>
                    <a:pt x="2088" y="15739"/>
                  </a:cubicBezTo>
                  <a:cubicBezTo>
                    <a:pt x="2658" y="17134"/>
                    <a:pt x="3213" y="18821"/>
                    <a:pt x="4549" y="19696"/>
                  </a:cubicBezTo>
                  <a:cubicBezTo>
                    <a:pt x="7071" y="21321"/>
                    <a:pt x="9548" y="19530"/>
                    <a:pt x="11754" y="18301"/>
                  </a:cubicBezTo>
                  <a:cubicBezTo>
                    <a:pt x="13285" y="17447"/>
                    <a:pt x="14937" y="16822"/>
                    <a:pt x="16483" y="15968"/>
                  </a:cubicBezTo>
                  <a:cubicBezTo>
                    <a:pt x="18014" y="15114"/>
                    <a:pt x="19470" y="13989"/>
                    <a:pt x="20295" y="12469"/>
                  </a:cubicBezTo>
                  <a:cubicBezTo>
                    <a:pt x="21391" y="10448"/>
                    <a:pt x="21226" y="7886"/>
                    <a:pt x="20130" y="5866"/>
                  </a:cubicBezTo>
                  <a:cubicBezTo>
                    <a:pt x="19034" y="3824"/>
                    <a:pt x="17113" y="2325"/>
                    <a:pt x="14967" y="1408"/>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B12549CB-4A57-4B7B-AE5C-C23DFD6196E6}"/>
                </a:ext>
              </a:extLst>
            </p:cNvPr>
            <p:cNvSpPr/>
            <p:nvPr/>
          </p:nvSpPr>
          <p:spPr>
            <a:xfrm>
              <a:off x="8079929" y="2898748"/>
              <a:ext cx="3583447" cy="2580488"/>
            </a:xfrm>
            <a:custGeom>
              <a:avLst/>
              <a:gdLst/>
              <a:ahLst/>
              <a:cxnLst>
                <a:cxn ang="0">
                  <a:pos x="wd2" y="hd2"/>
                </a:cxn>
                <a:cxn ang="5400000">
                  <a:pos x="wd2" y="hd2"/>
                </a:cxn>
                <a:cxn ang="10800000">
                  <a:pos x="wd2" y="hd2"/>
                </a:cxn>
                <a:cxn ang="16200000">
                  <a:pos x="wd2" y="hd2"/>
                </a:cxn>
              </a:cxnLst>
              <a:rect l="0" t="0" r="r" b="b"/>
              <a:pathLst>
                <a:path w="21351" h="21451" extrusionOk="0">
                  <a:moveTo>
                    <a:pt x="15976" y="3565"/>
                  </a:moveTo>
                  <a:cubicBezTo>
                    <a:pt x="13968" y="2229"/>
                    <a:pt x="11789" y="1453"/>
                    <a:pt x="9611" y="871"/>
                  </a:cubicBezTo>
                  <a:cubicBezTo>
                    <a:pt x="8607" y="612"/>
                    <a:pt x="7587" y="310"/>
                    <a:pt x="6567" y="138"/>
                  </a:cubicBezTo>
                  <a:cubicBezTo>
                    <a:pt x="5578" y="-35"/>
                    <a:pt x="4574" y="-78"/>
                    <a:pt x="3601" y="202"/>
                  </a:cubicBezTo>
                  <a:cubicBezTo>
                    <a:pt x="2782" y="439"/>
                    <a:pt x="2025" y="957"/>
                    <a:pt x="1422" y="1797"/>
                  </a:cubicBezTo>
                  <a:cubicBezTo>
                    <a:pt x="912" y="2509"/>
                    <a:pt x="557" y="3414"/>
                    <a:pt x="340" y="4363"/>
                  </a:cubicBezTo>
                  <a:cubicBezTo>
                    <a:pt x="-154" y="6518"/>
                    <a:pt x="-46" y="8890"/>
                    <a:pt x="263" y="11067"/>
                  </a:cubicBezTo>
                  <a:cubicBezTo>
                    <a:pt x="479" y="12662"/>
                    <a:pt x="850" y="14193"/>
                    <a:pt x="1252" y="15702"/>
                  </a:cubicBezTo>
                  <a:cubicBezTo>
                    <a:pt x="1546" y="16779"/>
                    <a:pt x="1824" y="17900"/>
                    <a:pt x="2303" y="18849"/>
                  </a:cubicBezTo>
                  <a:cubicBezTo>
                    <a:pt x="2874" y="19948"/>
                    <a:pt x="3709" y="20681"/>
                    <a:pt x="4620" y="21091"/>
                  </a:cubicBezTo>
                  <a:cubicBezTo>
                    <a:pt x="5547" y="21500"/>
                    <a:pt x="6552" y="21522"/>
                    <a:pt x="7510" y="21350"/>
                  </a:cubicBezTo>
                  <a:cubicBezTo>
                    <a:pt x="8483" y="21177"/>
                    <a:pt x="9425" y="20832"/>
                    <a:pt x="10383" y="20487"/>
                  </a:cubicBezTo>
                  <a:cubicBezTo>
                    <a:pt x="11480" y="20099"/>
                    <a:pt x="12577" y="19841"/>
                    <a:pt x="13690" y="19560"/>
                  </a:cubicBezTo>
                  <a:cubicBezTo>
                    <a:pt x="14787" y="19280"/>
                    <a:pt x="15884" y="19000"/>
                    <a:pt x="16965" y="18547"/>
                  </a:cubicBezTo>
                  <a:cubicBezTo>
                    <a:pt x="17908" y="18159"/>
                    <a:pt x="18835" y="17620"/>
                    <a:pt x="19623" y="16823"/>
                  </a:cubicBezTo>
                  <a:cubicBezTo>
                    <a:pt x="20349" y="16090"/>
                    <a:pt x="20936" y="15076"/>
                    <a:pt x="21199" y="13869"/>
                  </a:cubicBezTo>
                  <a:cubicBezTo>
                    <a:pt x="21446" y="12662"/>
                    <a:pt x="21384" y="11369"/>
                    <a:pt x="21075" y="10205"/>
                  </a:cubicBezTo>
                  <a:cubicBezTo>
                    <a:pt x="20426" y="7769"/>
                    <a:pt x="18881" y="5915"/>
                    <a:pt x="17336" y="4600"/>
                  </a:cubicBezTo>
                  <a:cubicBezTo>
                    <a:pt x="16873" y="4212"/>
                    <a:pt x="16425" y="3867"/>
                    <a:pt x="15976" y="3565"/>
                  </a:cubicBezTo>
                  <a:cubicBezTo>
                    <a:pt x="15915" y="3522"/>
                    <a:pt x="15853" y="3651"/>
                    <a:pt x="15915" y="3694"/>
                  </a:cubicBezTo>
                  <a:cubicBezTo>
                    <a:pt x="17614" y="4837"/>
                    <a:pt x="19298" y="6389"/>
                    <a:pt x="20349" y="8609"/>
                  </a:cubicBezTo>
                  <a:cubicBezTo>
                    <a:pt x="20859" y="9666"/>
                    <a:pt x="21199" y="10873"/>
                    <a:pt x="21214" y="12123"/>
                  </a:cubicBezTo>
                  <a:cubicBezTo>
                    <a:pt x="21245" y="13373"/>
                    <a:pt x="20952" y="14602"/>
                    <a:pt x="20380" y="15572"/>
                  </a:cubicBezTo>
                  <a:cubicBezTo>
                    <a:pt x="19793" y="16564"/>
                    <a:pt x="18974" y="17254"/>
                    <a:pt x="18124" y="17750"/>
                  </a:cubicBezTo>
                  <a:cubicBezTo>
                    <a:pt x="17151" y="18332"/>
                    <a:pt x="16131" y="18698"/>
                    <a:pt x="15096" y="19000"/>
                  </a:cubicBezTo>
                  <a:cubicBezTo>
                    <a:pt x="13999" y="19323"/>
                    <a:pt x="12902" y="19560"/>
                    <a:pt x="11805" y="19862"/>
                  </a:cubicBezTo>
                  <a:cubicBezTo>
                    <a:pt x="10831" y="20142"/>
                    <a:pt x="9873" y="20509"/>
                    <a:pt x="8900" y="20811"/>
                  </a:cubicBezTo>
                  <a:cubicBezTo>
                    <a:pt x="7958" y="21112"/>
                    <a:pt x="7000" y="21328"/>
                    <a:pt x="6026" y="21263"/>
                  </a:cubicBezTo>
                  <a:cubicBezTo>
                    <a:pt x="5037" y="21199"/>
                    <a:pt x="4049" y="20768"/>
                    <a:pt x="3245" y="19948"/>
                  </a:cubicBezTo>
                  <a:cubicBezTo>
                    <a:pt x="2519" y="19215"/>
                    <a:pt x="2055" y="18138"/>
                    <a:pt x="1716" y="16995"/>
                  </a:cubicBezTo>
                  <a:cubicBezTo>
                    <a:pt x="1561" y="16478"/>
                    <a:pt x="1437" y="15960"/>
                    <a:pt x="1283" y="15443"/>
                  </a:cubicBezTo>
                  <a:cubicBezTo>
                    <a:pt x="1082" y="14710"/>
                    <a:pt x="897" y="13956"/>
                    <a:pt x="727" y="13201"/>
                  </a:cubicBezTo>
                  <a:cubicBezTo>
                    <a:pt x="217" y="10808"/>
                    <a:pt x="-92" y="8243"/>
                    <a:pt x="186" y="5742"/>
                  </a:cubicBezTo>
                  <a:cubicBezTo>
                    <a:pt x="294" y="4772"/>
                    <a:pt x="510" y="3845"/>
                    <a:pt x="866" y="3005"/>
                  </a:cubicBezTo>
                  <a:cubicBezTo>
                    <a:pt x="1252" y="2099"/>
                    <a:pt x="1808" y="1366"/>
                    <a:pt x="2488" y="892"/>
                  </a:cubicBezTo>
                  <a:cubicBezTo>
                    <a:pt x="3322" y="310"/>
                    <a:pt x="4280" y="138"/>
                    <a:pt x="5207" y="159"/>
                  </a:cubicBezTo>
                  <a:cubicBezTo>
                    <a:pt x="6243" y="181"/>
                    <a:pt x="7262" y="418"/>
                    <a:pt x="8267" y="676"/>
                  </a:cubicBezTo>
                  <a:cubicBezTo>
                    <a:pt x="10352" y="1215"/>
                    <a:pt x="12438" y="1776"/>
                    <a:pt x="14447" y="2832"/>
                  </a:cubicBezTo>
                  <a:cubicBezTo>
                    <a:pt x="14941" y="3091"/>
                    <a:pt x="15420" y="3371"/>
                    <a:pt x="15899" y="3694"/>
                  </a:cubicBezTo>
                  <a:cubicBezTo>
                    <a:pt x="15976" y="3738"/>
                    <a:pt x="16038" y="3608"/>
                    <a:pt x="15976" y="3565"/>
                  </a:cubicBezTo>
                  <a:close/>
                </a:path>
              </a:pathLst>
            </a:custGeom>
            <a:solidFill>
              <a:schemeClr val="accent4">
                <a:lumMod val="75000"/>
              </a:schemeClr>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1C6FF8BC-C569-4575-AB9D-89749A873732}"/>
                </a:ext>
              </a:extLst>
            </p:cNvPr>
            <p:cNvSpPr/>
            <p:nvPr/>
          </p:nvSpPr>
          <p:spPr>
            <a:xfrm>
              <a:off x="9869216" y="5154807"/>
              <a:ext cx="529858" cy="368919"/>
            </a:xfrm>
            <a:custGeom>
              <a:avLst/>
              <a:gdLst/>
              <a:ahLst/>
              <a:cxnLst>
                <a:cxn ang="0">
                  <a:pos x="wd2" y="hd2"/>
                </a:cxn>
                <a:cxn ang="5400000">
                  <a:pos x="wd2" y="hd2"/>
                </a:cxn>
                <a:cxn ang="10800000">
                  <a:pos x="wd2" y="hd2"/>
                </a:cxn>
                <a:cxn ang="16200000">
                  <a:pos x="wd2" y="hd2"/>
                </a:cxn>
              </a:cxnLst>
              <a:rect l="0" t="0" r="r" b="b"/>
              <a:pathLst>
                <a:path w="21016" h="20350" extrusionOk="0">
                  <a:moveTo>
                    <a:pt x="14915" y="1411"/>
                  </a:moveTo>
                  <a:cubicBezTo>
                    <a:pt x="12858" y="552"/>
                    <a:pt x="10698" y="266"/>
                    <a:pt x="8538" y="123"/>
                  </a:cubicBezTo>
                  <a:cubicBezTo>
                    <a:pt x="6481" y="-20"/>
                    <a:pt x="3909" y="-306"/>
                    <a:pt x="2161" y="1124"/>
                  </a:cubicBezTo>
                  <a:cubicBezTo>
                    <a:pt x="-205" y="2841"/>
                    <a:pt x="-205" y="6560"/>
                    <a:pt x="207" y="9135"/>
                  </a:cubicBezTo>
                  <a:cubicBezTo>
                    <a:pt x="515" y="11424"/>
                    <a:pt x="1235" y="13570"/>
                    <a:pt x="2058" y="15715"/>
                  </a:cubicBezTo>
                  <a:cubicBezTo>
                    <a:pt x="2675" y="17146"/>
                    <a:pt x="3190" y="18862"/>
                    <a:pt x="4526" y="19721"/>
                  </a:cubicBezTo>
                  <a:cubicBezTo>
                    <a:pt x="6995" y="21294"/>
                    <a:pt x="9464" y="19578"/>
                    <a:pt x="11726" y="18290"/>
                  </a:cubicBezTo>
                  <a:cubicBezTo>
                    <a:pt x="13269" y="17432"/>
                    <a:pt x="14915" y="16860"/>
                    <a:pt x="16458" y="16001"/>
                  </a:cubicBezTo>
                  <a:cubicBezTo>
                    <a:pt x="18001" y="15143"/>
                    <a:pt x="19441" y="13999"/>
                    <a:pt x="20263" y="12568"/>
                  </a:cubicBezTo>
                  <a:cubicBezTo>
                    <a:pt x="21395" y="10565"/>
                    <a:pt x="21189" y="7991"/>
                    <a:pt x="20058" y="5988"/>
                  </a:cubicBezTo>
                  <a:cubicBezTo>
                    <a:pt x="18926" y="3842"/>
                    <a:pt x="17075" y="2412"/>
                    <a:pt x="14915" y="1411"/>
                  </a:cubicBezTo>
                  <a:close/>
                </a:path>
              </a:pathLst>
            </a:custGeom>
            <a:solidFill>
              <a:schemeClr val="accent4">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4" name="Circle">
              <a:extLst>
                <a:ext uri="{FF2B5EF4-FFF2-40B4-BE49-F238E27FC236}">
                  <a16:creationId xmlns:a16="http://schemas.microsoft.com/office/drawing/2014/main" id="{0F4D2088-0ED1-4A97-80B5-E65A6CBBC659}"/>
                </a:ext>
              </a:extLst>
            </p:cNvPr>
            <p:cNvSpPr/>
            <p:nvPr/>
          </p:nvSpPr>
          <p:spPr>
            <a:xfrm>
              <a:off x="7535364" y="2743158"/>
              <a:ext cx="1509231" cy="1509228"/>
            </a:xfrm>
            <a:prstGeom prst="ellipse">
              <a:avLst/>
            </a:prstGeom>
            <a:solidFill>
              <a:schemeClr val="bg1"/>
            </a:solidFill>
            <a:ln w="12700">
              <a:miter lim="400000"/>
            </a:ln>
            <a:effectLst>
              <a:outerShdw blurRad="139700" dist="38100" dir="2700000" sx="102000" sy="102000" algn="tl" rotWithShape="0">
                <a:prstClr val="black">
                  <a:alpha val="27000"/>
                </a:prstClr>
              </a:outerShdw>
            </a:effectLst>
          </p:spPr>
          <p:txBody>
            <a:bodyPr lIns="38100" tIns="38100" rIns="38100" bIns="38100" anchor="ctr"/>
            <a:lstStyle/>
            <a:p>
              <a:pPr>
                <a:defRPr sz="3000">
                  <a:solidFill>
                    <a:srgbClr val="FFFFFF"/>
                  </a:solidFill>
                </a:defRPr>
              </a:pPr>
              <a:endParaRPr/>
            </a:p>
          </p:txBody>
        </p:sp>
        <p:grpSp>
          <p:nvGrpSpPr>
            <p:cNvPr id="24" name="Group 23">
              <a:extLst>
                <a:ext uri="{FF2B5EF4-FFF2-40B4-BE49-F238E27FC236}">
                  <a16:creationId xmlns:a16="http://schemas.microsoft.com/office/drawing/2014/main" id="{6B217498-6A48-401C-AC63-BB2D747B6483}"/>
                </a:ext>
              </a:extLst>
            </p:cNvPr>
            <p:cNvGrpSpPr/>
            <p:nvPr/>
          </p:nvGrpSpPr>
          <p:grpSpPr>
            <a:xfrm>
              <a:off x="9132569" y="3457785"/>
              <a:ext cx="2251235" cy="1474819"/>
              <a:chOff x="8921977" y="1466725"/>
              <a:chExt cx="3159933" cy="1474819"/>
            </a:xfrm>
          </p:grpSpPr>
          <p:sp>
            <p:nvSpPr>
              <p:cNvPr id="25" name="TextBox 24">
                <a:extLst>
                  <a:ext uri="{FF2B5EF4-FFF2-40B4-BE49-F238E27FC236}">
                    <a16:creationId xmlns:a16="http://schemas.microsoft.com/office/drawing/2014/main" id="{631947AC-0EBA-4301-9EA2-89D4BB31C146}"/>
                  </a:ext>
                </a:extLst>
              </p:cNvPr>
              <p:cNvSpPr txBox="1"/>
              <p:nvPr/>
            </p:nvSpPr>
            <p:spPr>
              <a:xfrm>
                <a:off x="8921977" y="1466725"/>
                <a:ext cx="3159933" cy="461665"/>
              </a:xfrm>
              <a:prstGeom prst="rect">
                <a:avLst/>
              </a:prstGeom>
              <a:noFill/>
            </p:spPr>
            <p:txBody>
              <a:bodyPr wrap="square" lIns="0" rIns="0" rtlCol="0" anchor="b">
                <a:spAutoFit/>
              </a:bodyPr>
              <a:lstStyle/>
              <a:p>
                <a:r>
                  <a:rPr lang="en-US" sz="2400" b="1" noProof="1"/>
                  <a:t>Lorem Ipsum</a:t>
                </a:r>
              </a:p>
            </p:txBody>
          </p:sp>
          <p:sp>
            <p:nvSpPr>
              <p:cNvPr id="26" name="TextBox 25">
                <a:extLst>
                  <a:ext uri="{FF2B5EF4-FFF2-40B4-BE49-F238E27FC236}">
                    <a16:creationId xmlns:a16="http://schemas.microsoft.com/office/drawing/2014/main" id="{463D884B-F21C-4E8C-9881-1EA59272AD14}"/>
                  </a:ext>
                </a:extLst>
              </p:cNvPr>
              <p:cNvSpPr txBox="1"/>
              <p:nvPr/>
            </p:nvSpPr>
            <p:spPr>
              <a:xfrm>
                <a:off x="8921977" y="1925881"/>
                <a:ext cx="2926080" cy="1015663"/>
              </a:xfrm>
              <a:prstGeom prst="rect">
                <a:avLst/>
              </a:prstGeom>
              <a:noFill/>
            </p:spPr>
            <p:txBody>
              <a:bodyPr wrap="square" lIns="0" rIns="0" rtlCol="0" anchor="t">
                <a:spAutoFit/>
              </a:bodyPr>
              <a:lstStyle/>
              <a:p>
                <a:pPr algn="just"/>
                <a:r>
                  <a:rPr lang="en-US" sz="1200" noProof="1">
                    <a:solidFill>
                      <a:schemeClr val="tx1">
                        <a:lumMod val="65000"/>
                        <a:lumOff val="35000"/>
                      </a:schemeClr>
                    </a:solidFill>
                  </a:rPr>
                  <a:t>Lorem ipsum dolor sit amet, nibh est. A magna maecenas, quam magna nec quis, lorem nunc. Suspendisse viverra sodales mauris. </a:t>
                </a:r>
              </a:p>
            </p:txBody>
          </p:sp>
        </p:grpSp>
      </p:grpSp>
      <p:grpSp>
        <p:nvGrpSpPr>
          <p:cNvPr id="28" name="Graphic 14" descr="Clock">
            <a:extLst>
              <a:ext uri="{FF2B5EF4-FFF2-40B4-BE49-F238E27FC236}">
                <a16:creationId xmlns:a16="http://schemas.microsoft.com/office/drawing/2014/main" id="{A9E273C8-8319-49AF-9C93-5D71FF6E96B9}"/>
              </a:ext>
            </a:extLst>
          </p:cNvPr>
          <p:cNvGrpSpPr/>
          <p:nvPr/>
        </p:nvGrpSpPr>
        <p:grpSpPr>
          <a:xfrm>
            <a:off x="1095915" y="3148913"/>
            <a:ext cx="914400" cy="914400"/>
            <a:chOff x="1095915" y="3148913"/>
            <a:chExt cx="914400" cy="914400"/>
          </a:xfrm>
        </p:grpSpPr>
        <p:sp>
          <p:nvSpPr>
            <p:cNvPr id="29" name="Freeform: Shape 28">
              <a:extLst>
                <a:ext uri="{FF2B5EF4-FFF2-40B4-BE49-F238E27FC236}">
                  <a16:creationId xmlns:a16="http://schemas.microsoft.com/office/drawing/2014/main" id="{7BFA1591-8CF1-4022-BF83-462BD70BE51E}"/>
                </a:ext>
              </a:extLst>
            </p:cNvPr>
            <p:cNvSpPr/>
            <p:nvPr/>
          </p:nvSpPr>
          <p:spPr>
            <a:xfrm>
              <a:off x="1191165" y="3244163"/>
              <a:ext cx="723900" cy="723900"/>
            </a:xfrm>
            <a:custGeom>
              <a:avLst/>
              <a:gdLst>
                <a:gd name="connsiteX0" fmla="*/ 361950 w 723900"/>
                <a:gd name="connsiteY0" fmla="*/ 666750 h 723900"/>
                <a:gd name="connsiteX1" fmla="*/ 57150 w 723900"/>
                <a:gd name="connsiteY1" fmla="*/ 361950 h 723900"/>
                <a:gd name="connsiteX2" fmla="*/ 361950 w 723900"/>
                <a:gd name="connsiteY2" fmla="*/ 57150 h 723900"/>
                <a:gd name="connsiteX3" fmla="*/ 666750 w 723900"/>
                <a:gd name="connsiteY3" fmla="*/ 361950 h 723900"/>
                <a:gd name="connsiteX4" fmla="*/ 361950 w 723900"/>
                <a:gd name="connsiteY4" fmla="*/ 666750 h 723900"/>
                <a:gd name="connsiteX5" fmla="*/ 361950 w 723900"/>
                <a:gd name="connsiteY5" fmla="*/ 0 h 723900"/>
                <a:gd name="connsiteX6" fmla="*/ 0 w 723900"/>
                <a:gd name="connsiteY6" fmla="*/ 361950 h 723900"/>
                <a:gd name="connsiteX7" fmla="*/ 361950 w 723900"/>
                <a:gd name="connsiteY7" fmla="*/ 723900 h 723900"/>
                <a:gd name="connsiteX8" fmla="*/ 723900 w 723900"/>
                <a:gd name="connsiteY8" fmla="*/ 361950 h 723900"/>
                <a:gd name="connsiteX9" fmla="*/ 361950 w 723900"/>
                <a:gd name="connsiteY9" fmla="*/ 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3900" h="723900">
                  <a:moveTo>
                    <a:pt x="361950" y="666750"/>
                  </a:moveTo>
                  <a:cubicBezTo>
                    <a:pt x="194310" y="666750"/>
                    <a:pt x="57150" y="529590"/>
                    <a:pt x="57150" y="361950"/>
                  </a:cubicBezTo>
                  <a:cubicBezTo>
                    <a:pt x="57150" y="194310"/>
                    <a:pt x="194310" y="57150"/>
                    <a:pt x="361950" y="57150"/>
                  </a:cubicBezTo>
                  <a:cubicBezTo>
                    <a:pt x="529590" y="57150"/>
                    <a:pt x="666750" y="194310"/>
                    <a:pt x="666750" y="361950"/>
                  </a:cubicBezTo>
                  <a:cubicBezTo>
                    <a:pt x="666750" y="529590"/>
                    <a:pt x="529590" y="666750"/>
                    <a:pt x="361950" y="666750"/>
                  </a:cubicBezTo>
                  <a:close/>
                  <a:moveTo>
                    <a:pt x="361950" y="0"/>
                  </a:moveTo>
                  <a:cubicBezTo>
                    <a:pt x="161925" y="0"/>
                    <a:pt x="0" y="161925"/>
                    <a:pt x="0" y="361950"/>
                  </a:cubicBezTo>
                  <a:cubicBezTo>
                    <a:pt x="0" y="561975"/>
                    <a:pt x="161925" y="723900"/>
                    <a:pt x="361950" y="723900"/>
                  </a:cubicBezTo>
                  <a:cubicBezTo>
                    <a:pt x="561975" y="723900"/>
                    <a:pt x="723900" y="561975"/>
                    <a:pt x="723900" y="361950"/>
                  </a:cubicBezTo>
                  <a:cubicBezTo>
                    <a:pt x="723900" y="161925"/>
                    <a:pt x="561975" y="0"/>
                    <a:pt x="361950" y="0"/>
                  </a:cubicBezTo>
                  <a:close/>
                </a:path>
              </a:pathLst>
            </a:custGeom>
            <a:solidFill>
              <a:srgbClr val="00000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2A5C92C-C63F-4406-83C9-51D7123DB9A6}"/>
                </a:ext>
              </a:extLst>
            </p:cNvPr>
            <p:cNvSpPr/>
            <p:nvPr/>
          </p:nvSpPr>
          <p:spPr>
            <a:xfrm>
              <a:off x="1534065" y="3415613"/>
              <a:ext cx="166687" cy="338137"/>
            </a:xfrm>
            <a:custGeom>
              <a:avLst/>
              <a:gdLst>
                <a:gd name="connsiteX0" fmla="*/ 38100 w 166687"/>
                <a:gd name="connsiteY0" fmla="*/ 0 h 338137"/>
                <a:gd name="connsiteX1" fmla="*/ 0 w 166687"/>
                <a:gd name="connsiteY1" fmla="*/ 0 h 338137"/>
                <a:gd name="connsiteX2" fmla="*/ 0 w 166687"/>
                <a:gd name="connsiteY2" fmla="*/ 190500 h 338137"/>
                <a:gd name="connsiteX3" fmla="*/ 5715 w 166687"/>
                <a:gd name="connsiteY3" fmla="*/ 203835 h 338137"/>
                <a:gd name="connsiteX4" fmla="*/ 140018 w 166687"/>
                <a:gd name="connsiteY4" fmla="*/ 338138 h 338137"/>
                <a:gd name="connsiteX5" fmla="*/ 166688 w 166687"/>
                <a:gd name="connsiteY5" fmla="*/ 311468 h 338137"/>
                <a:gd name="connsiteX6" fmla="*/ 38100 w 166687"/>
                <a:gd name="connsiteY6" fmla="*/ 182880 h 338137"/>
                <a:gd name="connsiteX7" fmla="*/ 38100 w 166687"/>
                <a:gd name="connsiteY7" fmla="*/ 0 h 338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7" h="338137">
                  <a:moveTo>
                    <a:pt x="38100" y="0"/>
                  </a:moveTo>
                  <a:lnTo>
                    <a:pt x="0" y="0"/>
                  </a:lnTo>
                  <a:lnTo>
                    <a:pt x="0" y="190500"/>
                  </a:lnTo>
                  <a:cubicBezTo>
                    <a:pt x="0" y="196215"/>
                    <a:pt x="1905" y="200977"/>
                    <a:pt x="5715" y="203835"/>
                  </a:cubicBezTo>
                  <a:lnTo>
                    <a:pt x="140018" y="338138"/>
                  </a:lnTo>
                  <a:lnTo>
                    <a:pt x="166688" y="311468"/>
                  </a:lnTo>
                  <a:lnTo>
                    <a:pt x="38100" y="182880"/>
                  </a:lnTo>
                  <a:lnTo>
                    <a:pt x="38100" y="0"/>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267954D-FDE6-4A62-B409-AB2669002406}"/>
                </a:ext>
              </a:extLst>
            </p:cNvPr>
            <p:cNvSpPr/>
            <p:nvPr/>
          </p:nvSpPr>
          <p:spPr>
            <a:xfrm>
              <a:off x="1534065" y="333941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1590E5E-427B-4673-A202-A4EDA2F9E4DA}"/>
                </a:ext>
              </a:extLst>
            </p:cNvPr>
            <p:cNvSpPr/>
            <p:nvPr/>
          </p:nvSpPr>
          <p:spPr>
            <a:xfrm>
              <a:off x="1534065" y="383471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7AA8840-600E-4157-A919-EDE7CA7417B8}"/>
                </a:ext>
              </a:extLst>
            </p:cNvPr>
            <p:cNvSpPr/>
            <p:nvPr/>
          </p:nvSpPr>
          <p:spPr>
            <a:xfrm>
              <a:off x="1286415" y="358706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557E08A-0C81-4BEF-A9C0-2838B29991D9}"/>
                </a:ext>
              </a:extLst>
            </p:cNvPr>
            <p:cNvSpPr/>
            <p:nvPr/>
          </p:nvSpPr>
          <p:spPr>
            <a:xfrm>
              <a:off x="1781715" y="3587063"/>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000000"/>
            </a:solidFill>
            <a:ln w="9525" cap="flat">
              <a:noFill/>
              <a:prstDash val="solid"/>
              <a:miter/>
            </a:ln>
          </p:spPr>
          <p:txBody>
            <a:bodyPr rtlCol="0" anchor="ctr"/>
            <a:lstStyle/>
            <a:p>
              <a:endParaRPr lang="en-US"/>
            </a:p>
          </p:txBody>
        </p:sp>
      </p:grpSp>
      <p:sp>
        <p:nvSpPr>
          <p:cNvPr id="35" name="Graphic 15" descr="Books">
            <a:extLst>
              <a:ext uri="{FF2B5EF4-FFF2-40B4-BE49-F238E27FC236}">
                <a16:creationId xmlns:a16="http://schemas.microsoft.com/office/drawing/2014/main" id="{E422A299-1268-455D-947E-45660A78E72C}"/>
              </a:ext>
            </a:extLst>
          </p:cNvPr>
          <p:cNvSpPr/>
          <p:nvPr/>
        </p:nvSpPr>
        <p:spPr>
          <a:xfrm>
            <a:off x="4139332" y="1579064"/>
            <a:ext cx="811529" cy="757237"/>
          </a:xfrm>
          <a:custGeom>
            <a:avLst/>
            <a:gdLst>
              <a:gd name="connsiteX0" fmla="*/ 811530 w 811529"/>
              <a:gd name="connsiteY0" fmla="*/ 266700 h 757237"/>
              <a:gd name="connsiteX1" fmla="*/ 762000 w 811529"/>
              <a:gd name="connsiteY1" fmla="*/ 248603 h 757237"/>
              <a:gd name="connsiteX2" fmla="*/ 762000 w 811529"/>
              <a:gd name="connsiteY2" fmla="*/ 144780 h 757237"/>
              <a:gd name="connsiteX3" fmla="*/ 811530 w 811529"/>
              <a:gd name="connsiteY3" fmla="*/ 123825 h 757237"/>
              <a:gd name="connsiteX4" fmla="*/ 476250 w 811529"/>
              <a:gd name="connsiteY4" fmla="*/ 0 h 757237"/>
              <a:gd name="connsiteX5" fmla="*/ 68580 w 811529"/>
              <a:gd name="connsiteY5" fmla="*/ 142875 h 757237"/>
              <a:gd name="connsiteX6" fmla="*/ 28575 w 811529"/>
              <a:gd name="connsiteY6" fmla="*/ 257175 h 757237"/>
              <a:gd name="connsiteX7" fmla="*/ 33337 w 811529"/>
              <a:gd name="connsiteY7" fmla="*/ 299085 h 757237"/>
              <a:gd name="connsiteX8" fmla="*/ 0 w 811529"/>
              <a:gd name="connsiteY8" fmla="*/ 409575 h 757237"/>
              <a:gd name="connsiteX9" fmla="*/ 28575 w 811529"/>
              <a:gd name="connsiteY9" fmla="*/ 492443 h 757237"/>
              <a:gd name="connsiteX10" fmla="*/ 26670 w 811529"/>
              <a:gd name="connsiteY10" fmla="*/ 552450 h 757237"/>
              <a:gd name="connsiteX11" fmla="*/ 76200 w 811529"/>
              <a:gd name="connsiteY11" fmla="*/ 647700 h 757237"/>
              <a:gd name="connsiteX12" fmla="*/ 340995 w 811529"/>
              <a:gd name="connsiteY12" fmla="*/ 757238 h 757237"/>
              <a:gd name="connsiteX13" fmla="*/ 809625 w 811529"/>
              <a:gd name="connsiteY13" fmla="*/ 562928 h 757237"/>
              <a:gd name="connsiteX14" fmla="*/ 760095 w 811529"/>
              <a:gd name="connsiteY14" fmla="*/ 544830 h 757237"/>
              <a:gd name="connsiteX15" fmla="*/ 760095 w 811529"/>
              <a:gd name="connsiteY15" fmla="*/ 440055 h 757237"/>
              <a:gd name="connsiteX16" fmla="*/ 809625 w 811529"/>
              <a:gd name="connsiteY16" fmla="*/ 419100 h 757237"/>
              <a:gd name="connsiteX17" fmla="*/ 733425 w 811529"/>
              <a:gd name="connsiteY17" fmla="*/ 390525 h 757237"/>
              <a:gd name="connsiteX18" fmla="*/ 733425 w 811529"/>
              <a:gd name="connsiteY18" fmla="*/ 299085 h 757237"/>
              <a:gd name="connsiteX19" fmla="*/ 811530 w 811529"/>
              <a:gd name="connsiteY19" fmla="*/ 266700 h 757237"/>
              <a:gd name="connsiteX20" fmla="*/ 80010 w 811529"/>
              <a:gd name="connsiteY20" fmla="*/ 209550 h 757237"/>
              <a:gd name="connsiteX21" fmla="*/ 344805 w 811529"/>
              <a:gd name="connsiteY21" fmla="*/ 313373 h 757237"/>
              <a:gd name="connsiteX22" fmla="*/ 724853 w 811529"/>
              <a:gd name="connsiteY22" fmla="*/ 160020 h 757237"/>
              <a:gd name="connsiteX23" fmla="*/ 724853 w 811529"/>
              <a:gd name="connsiteY23" fmla="*/ 241935 h 757237"/>
              <a:gd name="connsiteX24" fmla="*/ 344805 w 811529"/>
              <a:gd name="connsiteY24" fmla="*/ 400050 h 757237"/>
              <a:gd name="connsiteX25" fmla="*/ 80010 w 811529"/>
              <a:gd name="connsiteY25" fmla="*/ 295275 h 757237"/>
              <a:gd name="connsiteX26" fmla="*/ 80010 w 811529"/>
              <a:gd name="connsiteY26" fmla="*/ 209550 h 757237"/>
              <a:gd name="connsiteX27" fmla="*/ 722948 w 811529"/>
              <a:gd name="connsiteY27" fmla="*/ 538163 h 757237"/>
              <a:gd name="connsiteX28" fmla="*/ 342900 w 811529"/>
              <a:gd name="connsiteY28" fmla="*/ 695325 h 757237"/>
              <a:gd name="connsiteX29" fmla="*/ 77153 w 811529"/>
              <a:gd name="connsiteY29" fmla="*/ 590550 h 757237"/>
              <a:gd name="connsiteX30" fmla="*/ 77153 w 811529"/>
              <a:gd name="connsiteY30" fmla="*/ 516255 h 757237"/>
              <a:gd name="connsiteX31" fmla="*/ 314325 w 811529"/>
              <a:gd name="connsiteY31" fmla="*/ 613410 h 757237"/>
              <a:gd name="connsiteX32" fmla="*/ 723900 w 811529"/>
              <a:gd name="connsiteY32" fmla="*/ 451485 h 757237"/>
              <a:gd name="connsiteX33" fmla="*/ 722948 w 811529"/>
              <a:gd name="connsiteY33" fmla="*/ 538163 h 757237"/>
              <a:gd name="connsiteX34" fmla="*/ 696278 w 811529"/>
              <a:gd name="connsiteY34" fmla="*/ 395288 h 757237"/>
              <a:gd name="connsiteX35" fmla="*/ 316230 w 811529"/>
              <a:gd name="connsiteY35" fmla="*/ 552450 h 757237"/>
              <a:gd name="connsiteX36" fmla="*/ 51435 w 811529"/>
              <a:gd name="connsiteY36" fmla="*/ 447675 h 757237"/>
              <a:gd name="connsiteX37" fmla="*/ 51435 w 811529"/>
              <a:gd name="connsiteY37" fmla="*/ 361950 h 757237"/>
              <a:gd name="connsiteX38" fmla="*/ 323850 w 811529"/>
              <a:gd name="connsiteY38" fmla="*/ 470535 h 757237"/>
              <a:gd name="connsiteX39" fmla="*/ 697230 w 811529"/>
              <a:gd name="connsiteY39" fmla="*/ 314325 h 757237"/>
              <a:gd name="connsiteX40" fmla="*/ 697230 w 811529"/>
              <a:gd name="connsiteY40" fmla="*/ 395288 h 75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1529" h="757237">
                <a:moveTo>
                  <a:pt x="811530" y="266700"/>
                </a:moveTo>
                <a:lnTo>
                  <a:pt x="762000" y="248603"/>
                </a:lnTo>
                <a:lnTo>
                  <a:pt x="762000" y="144780"/>
                </a:lnTo>
                <a:lnTo>
                  <a:pt x="811530" y="123825"/>
                </a:lnTo>
                <a:lnTo>
                  <a:pt x="476250" y="0"/>
                </a:lnTo>
                <a:lnTo>
                  <a:pt x="68580" y="142875"/>
                </a:lnTo>
                <a:cubicBezTo>
                  <a:pt x="29528" y="161925"/>
                  <a:pt x="28575" y="214312"/>
                  <a:pt x="28575" y="257175"/>
                </a:cubicBezTo>
                <a:cubicBezTo>
                  <a:pt x="28575" y="271463"/>
                  <a:pt x="30480" y="285750"/>
                  <a:pt x="33337" y="299085"/>
                </a:cubicBezTo>
                <a:cubicBezTo>
                  <a:pt x="952" y="320040"/>
                  <a:pt x="0" y="368618"/>
                  <a:pt x="0" y="409575"/>
                </a:cubicBezTo>
                <a:cubicBezTo>
                  <a:pt x="0" y="442913"/>
                  <a:pt x="7620" y="473393"/>
                  <a:pt x="28575" y="492443"/>
                </a:cubicBezTo>
                <a:cubicBezTo>
                  <a:pt x="23813" y="508635"/>
                  <a:pt x="26670" y="528638"/>
                  <a:pt x="26670" y="552450"/>
                </a:cubicBezTo>
                <a:cubicBezTo>
                  <a:pt x="26670" y="595313"/>
                  <a:pt x="38100" y="634365"/>
                  <a:pt x="76200" y="647700"/>
                </a:cubicBezTo>
                <a:lnTo>
                  <a:pt x="340995" y="757238"/>
                </a:lnTo>
                <a:lnTo>
                  <a:pt x="809625" y="562928"/>
                </a:lnTo>
                <a:lnTo>
                  <a:pt x="760095" y="544830"/>
                </a:lnTo>
                <a:lnTo>
                  <a:pt x="760095" y="440055"/>
                </a:lnTo>
                <a:lnTo>
                  <a:pt x="809625" y="419100"/>
                </a:lnTo>
                <a:lnTo>
                  <a:pt x="733425" y="390525"/>
                </a:lnTo>
                <a:lnTo>
                  <a:pt x="733425" y="299085"/>
                </a:lnTo>
                <a:lnTo>
                  <a:pt x="811530" y="266700"/>
                </a:lnTo>
                <a:close/>
                <a:moveTo>
                  <a:pt x="80010" y="209550"/>
                </a:moveTo>
                <a:lnTo>
                  <a:pt x="344805" y="313373"/>
                </a:lnTo>
                <a:lnTo>
                  <a:pt x="724853" y="160020"/>
                </a:lnTo>
                <a:lnTo>
                  <a:pt x="724853" y="241935"/>
                </a:lnTo>
                <a:lnTo>
                  <a:pt x="344805" y="400050"/>
                </a:lnTo>
                <a:lnTo>
                  <a:pt x="80010" y="295275"/>
                </a:lnTo>
                <a:lnTo>
                  <a:pt x="80010" y="209550"/>
                </a:lnTo>
                <a:close/>
                <a:moveTo>
                  <a:pt x="722948" y="538163"/>
                </a:moveTo>
                <a:lnTo>
                  <a:pt x="342900" y="695325"/>
                </a:lnTo>
                <a:lnTo>
                  <a:pt x="77153" y="590550"/>
                </a:lnTo>
                <a:lnTo>
                  <a:pt x="77153" y="516255"/>
                </a:lnTo>
                <a:lnTo>
                  <a:pt x="314325" y="613410"/>
                </a:lnTo>
                <a:lnTo>
                  <a:pt x="723900" y="451485"/>
                </a:lnTo>
                <a:lnTo>
                  <a:pt x="722948" y="538163"/>
                </a:lnTo>
                <a:close/>
                <a:moveTo>
                  <a:pt x="696278" y="395288"/>
                </a:moveTo>
                <a:lnTo>
                  <a:pt x="316230" y="552450"/>
                </a:lnTo>
                <a:lnTo>
                  <a:pt x="51435" y="447675"/>
                </a:lnTo>
                <a:lnTo>
                  <a:pt x="51435" y="361950"/>
                </a:lnTo>
                <a:lnTo>
                  <a:pt x="323850" y="470535"/>
                </a:lnTo>
                <a:lnTo>
                  <a:pt x="697230" y="314325"/>
                </a:lnTo>
                <a:lnTo>
                  <a:pt x="697230" y="395288"/>
                </a:lnTo>
                <a:close/>
              </a:path>
            </a:pathLst>
          </a:custGeom>
          <a:solidFill>
            <a:srgbClr val="000000"/>
          </a:solidFill>
          <a:ln w="9525" cap="flat">
            <a:noFill/>
            <a:prstDash val="solid"/>
            <a:miter/>
          </a:ln>
        </p:spPr>
        <p:txBody>
          <a:bodyPr rtlCol="0" anchor="ctr"/>
          <a:lstStyle/>
          <a:p>
            <a:endParaRPr lang="en-US"/>
          </a:p>
        </p:txBody>
      </p:sp>
      <p:sp>
        <p:nvSpPr>
          <p:cNvPr id="37" name="Graphic 16" descr="Trophy">
            <a:extLst>
              <a:ext uri="{FF2B5EF4-FFF2-40B4-BE49-F238E27FC236}">
                <a16:creationId xmlns:a16="http://schemas.microsoft.com/office/drawing/2014/main" id="{B29C58A0-A8E8-4BA3-9728-6CD805ED37DE}"/>
              </a:ext>
            </a:extLst>
          </p:cNvPr>
          <p:cNvSpPr/>
          <p:nvPr/>
        </p:nvSpPr>
        <p:spPr>
          <a:xfrm>
            <a:off x="7934257" y="3129838"/>
            <a:ext cx="666750" cy="751522"/>
          </a:xfrm>
          <a:custGeom>
            <a:avLst/>
            <a:gdLst>
              <a:gd name="connsiteX0" fmla="*/ 570548 w 666750"/>
              <a:gd name="connsiteY0" fmla="*/ 361950 h 751522"/>
              <a:gd name="connsiteX1" fmla="*/ 437198 w 666750"/>
              <a:gd name="connsiteY1" fmla="*/ 425768 h 751522"/>
              <a:gd name="connsiteX2" fmla="*/ 494348 w 666750"/>
              <a:gd name="connsiteY2" fmla="*/ 367665 h 751522"/>
              <a:gd name="connsiteX3" fmla="*/ 516255 w 666750"/>
              <a:gd name="connsiteY3" fmla="*/ 339090 h 751522"/>
              <a:gd name="connsiteX4" fmla="*/ 541973 w 666750"/>
              <a:gd name="connsiteY4" fmla="*/ 248602 h 751522"/>
              <a:gd name="connsiteX5" fmla="*/ 541973 w 666750"/>
              <a:gd name="connsiteY5" fmla="*/ 124778 h 751522"/>
              <a:gd name="connsiteX6" fmla="*/ 608648 w 666750"/>
              <a:gd name="connsiteY6" fmla="*/ 124778 h 751522"/>
              <a:gd name="connsiteX7" fmla="*/ 608648 w 666750"/>
              <a:gd name="connsiteY7" fmla="*/ 269558 h 751522"/>
              <a:gd name="connsiteX8" fmla="*/ 570548 w 666750"/>
              <a:gd name="connsiteY8" fmla="*/ 361950 h 751522"/>
              <a:gd name="connsiteX9" fmla="*/ 97155 w 666750"/>
              <a:gd name="connsiteY9" fmla="*/ 361950 h 751522"/>
              <a:gd name="connsiteX10" fmla="*/ 57150 w 666750"/>
              <a:gd name="connsiteY10" fmla="*/ 269558 h 751522"/>
              <a:gd name="connsiteX11" fmla="*/ 57150 w 666750"/>
              <a:gd name="connsiteY11" fmla="*/ 123825 h 751522"/>
              <a:gd name="connsiteX12" fmla="*/ 123825 w 666750"/>
              <a:gd name="connsiteY12" fmla="*/ 123825 h 751522"/>
              <a:gd name="connsiteX13" fmla="*/ 123825 w 666750"/>
              <a:gd name="connsiteY13" fmla="*/ 247650 h 751522"/>
              <a:gd name="connsiteX14" fmla="*/ 149543 w 666750"/>
              <a:gd name="connsiteY14" fmla="*/ 338138 h 751522"/>
              <a:gd name="connsiteX15" fmla="*/ 171450 w 666750"/>
              <a:gd name="connsiteY15" fmla="*/ 366713 h 751522"/>
              <a:gd name="connsiteX16" fmla="*/ 228600 w 666750"/>
              <a:gd name="connsiteY16" fmla="*/ 424815 h 751522"/>
              <a:gd name="connsiteX17" fmla="*/ 97155 w 666750"/>
              <a:gd name="connsiteY17" fmla="*/ 361950 h 751522"/>
              <a:gd name="connsiteX18" fmla="*/ 666750 w 666750"/>
              <a:gd name="connsiteY18" fmla="*/ 266700 h 751522"/>
              <a:gd name="connsiteX19" fmla="*/ 666750 w 666750"/>
              <a:gd name="connsiteY19" fmla="*/ 66675 h 751522"/>
              <a:gd name="connsiteX20" fmla="*/ 542925 w 666750"/>
              <a:gd name="connsiteY20" fmla="*/ 66675 h 751522"/>
              <a:gd name="connsiteX21" fmla="*/ 542925 w 666750"/>
              <a:gd name="connsiteY21" fmla="*/ 0 h 751522"/>
              <a:gd name="connsiteX22" fmla="*/ 333375 w 666750"/>
              <a:gd name="connsiteY22" fmla="*/ 0 h 751522"/>
              <a:gd name="connsiteX23" fmla="*/ 123825 w 666750"/>
              <a:gd name="connsiteY23" fmla="*/ 0 h 751522"/>
              <a:gd name="connsiteX24" fmla="*/ 123825 w 666750"/>
              <a:gd name="connsiteY24" fmla="*/ 66675 h 751522"/>
              <a:gd name="connsiteX25" fmla="*/ 0 w 666750"/>
              <a:gd name="connsiteY25" fmla="*/ 66675 h 751522"/>
              <a:gd name="connsiteX26" fmla="*/ 0 w 666750"/>
              <a:gd name="connsiteY26" fmla="*/ 265748 h 751522"/>
              <a:gd name="connsiteX27" fmla="*/ 54293 w 666750"/>
              <a:gd name="connsiteY27" fmla="*/ 399098 h 751522"/>
              <a:gd name="connsiteX28" fmla="*/ 281940 w 666750"/>
              <a:gd name="connsiteY28" fmla="*/ 484823 h 751522"/>
              <a:gd name="connsiteX29" fmla="*/ 295275 w 666750"/>
              <a:gd name="connsiteY29" fmla="*/ 532448 h 751522"/>
              <a:gd name="connsiteX30" fmla="*/ 295275 w 666750"/>
              <a:gd name="connsiteY30" fmla="*/ 656273 h 751522"/>
              <a:gd name="connsiteX31" fmla="*/ 247650 w 666750"/>
              <a:gd name="connsiteY31" fmla="*/ 656273 h 751522"/>
              <a:gd name="connsiteX32" fmla="*/ 209550 w 666750"/>
              <a:gd name="connsiteY32" fmla="*/ 694373 h 751522"/>
              <a:gd name="connsiteX33" fmla="*/ 161925 w 666750"/>
              <a:gd name="connsiteY33" fmla="*/ 694373 h 751522"/>
              <a:gd name="connsiteX34" fmla="*/ 123825 w 666750"/>
              <a:gd name="connsiteY34" fmla="*/ 732473 h 751522"/>
              <a:gd name="connsiteX35" fmla="*/ 123825 w 666750"/>
              <a:gd name="connsiteY35" fmla="*/ 751523 h 751522"/>
              <a:gd name="connsiteX36" fmla="*/ 542925 w 666750"/>
              <a:gd name="connsiteY36" fmla="*/ 751523 h 751522"/>
              <a:gd name="connsiteX37" fmla="*/ 542925 w 666750"/>
              <a:gd name="connsiteY37" fmla="*/ 732473 h 751522"/>
              <a:gd name="connsiteX38" fmla="*/ 504825 w 666750"/>
              <a:gd name="connsiteY38" fmla="*/ 694373 h 751522"/>
              <a:gd name="connsiteX39" fmla="*/ 457200 w 666750"/>
              <a:gd name="connsiteY39" fmla="*/ 694373 h 751522"/>
              <a:gd name="connsiteX40" fmla="*/ 419100 w 666750"/>
              <a:gd name="connsiteY40" fmla="*/ 656273 h 751522"/>
              <a:gd name="connsiteX41" fmla="*/ 371475 w 666750"/>
              <a:gd name="connsiteY41" fmla="*/ 656273 h 751522"/>
              <a:gd name="connsiteX42" fmla="*/ 371475 w 666750"/>
              <a:gd name="connsiteY42" fmla="*/ 533400 h 751522"/>
              <a:gd name="connsiteX43" fmla="*/ 384810 w 666750"/>
              <a:gd name="connsiteY43" fmla="*/ 485775 h 751522"/>
              <a:gd name="connsiteX44" fmla="*/ 612458 w 666750"/>
              <a:gd name="connsiteY44" fmla="*/ 400050 h 751522"/>
              <a:gd name="connsiteX45" fmla="*/ 666750 w 666750"/>
              <a:gd name="connsiteY45" fmla="*/ 266700 h 7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66750" h="751522">
                <a:moveTo>
                  <a:pt x="570548" y="361950"/>
                </a:moveTo>
                <a:cubicBezTo>
                  <a:pt x="537210" y="396240"/>
                  <a:pt x="505778" y="418148"/>
                  <a:pt x="437198" y="425768"/>
                </a:cubicBezTo>
                <a:cubicBezTo>
                  <a:pt x="455295" y="407670"/>
                  <a:pt x="476250" y="389573"/>
                  <a:pt x="494348" y="367665"/>
                </a:cubicBezTo>
                <a:cubicBezTo>
                  <a:pt x="501967" y="359093"/>
                  <a:pt x="516255" y="340043"/>
                  <a:pt x="516255" y="339090"/>
                </a:cubicBezTo>
                <a:cubicBezTo>
                  <a:pt x="532448" y="312420"/>
                  <a:pt x="541973" y="281940"/>
                  <a:pt x="541973" y="248602"/>
                </a:cubicBezTo>
                <a:lnTo>
                  <a:pt x="541973" y="124778"/>
                </a:lnTo>
                <a:lnTo>
                  <a:pt x="608648" y="124778"/>
                </a:lnTo>
                <a:lnTo>
                  <a:pt x="608648" y="269558"/>
                </a:lnTo>
                <a:cubicBezTo>
                  <a:pt x="609600" y="271463"/>
                  <a:pt x="611505" y="319088"/>
                  <a:pt x="570548" y="361950"/>
                </a:cubicBezTo>
                <a:close/>
                <a:moveTo>
                  <a:pt x="97155" y="361950"/>
                </a:moveTo>
                <a:cubicBezTo>
                  <a:pt x="55245" y="319088"/>
                  <a:pt x="57150" y="271463"/>
                  <a:pt x="57150" y="269558"/>
                </a:cubicBezTo>
                <a:lnTo>
                  <a:pt x="57150" y="123825"/>
                </a:lnTo>
                <a:lnTo>
                  <a:pt x="123825" y="123825"/>
                </a:lnTo>
                <a:lnTo>
                  <a:pt x="123825" y="247650"/>
                </a:lnTo>
                <a:cubicBezTo>
                  <a:pt x="123825" y="280988"/>
                  <a:pt x="133350" y="311468"/>
                  <a:pt x="149543" y="338138"/>
                </a:cubicBezTo>
                <a:cubicBezTo>
                  <a:pt x="149543" y="339090"/>
                  <a:pt x="163830" y="359093"/>
                  <a:pt x="171450" y="366713"/>
                </a:cubicBezTo>
                <a:cubicBezTo>
                  <a:pt x="190500" y="388620"/>
                  <a:pt x="210502" y="406718"/>
                  <a:pt x="228600" y="424815"/>
                </a:cubicBezTo>
                <a:cubicBezTo>
                  <a:pt x="161925" y="417195"/>
                  <a:pt x="129540" y="395288"/>
                  <a:pt x="97155" y="361950"/>
                </a:cubicBezTo>
                <a:close/>
                <a:moveTo>
                  <a:pt x="666750" y="266700"/>
                </a:moveTo>
                <a:lnTo>
                  <a:pt x="666750" y="66675"/>
                </a:lnTo>
                <a:lnTo>
                  <a:pt x="542925" y="66675"/>
                </a:lnTo>
                <a:lnTo>
                  <a:pt x="542925" y="0"/>
                </a:lnTo>
                <a:lnTo>
                  <a:pt x="333375" y="0"/>
                </a:lnTo>
                <a:lnTo>
                  <a:pt x="123825" y="0"/>
                </a:lnTo>
                <a:lnTo>
                  <a:pt x="123825" y="66675"/>
                </a:lnTo>
                <a:lnTo>
                  <a:pt x="0" y="66675"/>
                </a:lnTo>
                <a:lnTo>
                  <a:pt x="0" y="265748"/>
                </a:lnTo>
                <a:cubicBezTo>
                  <a:pt x="0" y="275273"/>
                  <a:pt x="0" y="340995"/>
                  <a:pt x="54293" y="399098"/>
                </a:cubicBezTo>
                <a:cubicBezTo>
                  <a:pt x="106680" y="454343"/>
                  <a:pt x="170498" y="482918"/>
                  <a:pt x="281940" y="484823"/>
                </a:cubicBezTo>
                <a:cubicBezTo>
                  <a:pt x="290513" y="499110"/>
                  <a:pt x="295275" y="515303"/>
                  <a:pt x="295275" y="532448"/>
                </a:cubicBezTo>
                <a:lnTo>
                  <a:pt x="295275" y="656273"/>
                </a:lnTo>
                <a:lnTo>
                  <a:pt x="247650" y="656273"/>
                </a:lnTo>
                <a:cubicBezTo>
                  <a:pt x="226695" y="656273"/>
                  <a:pt x="209550" y="673418"/>
                  <a:pt x="209550" y="694373"/>
                </a:cubicBezTo>
                <a:lnTo>
                  <a:pt x="161925" y="694373"/>
                </a:lnTo>
                <a:cubicBezTo>
                  <a:pt x="140970" y="694373"/>
                  <a:pt x="123825" y="711518"/>
                  <a:pt x="123825" y="732473"/>
                </a:cubicBezTo>
                <a:lnTo>
                  <a:pt x="123825" y="751523"/>
                </a:lnTo>
                <a:lnTo>
                  <a:pt x="542925" y="751523"/>
                </a:lnTo>
                <a:lnTo>
                  <a:pt x="542925" y="732473"/>
                </a:lnTo>
                <a:cubicBezTo>
                  <a:pt x="542925" y="711518"/>
                  <a:pt x="525780" y="694373"/>
                  <a:pt x="504825" y="694373"/>
                </a:cubicBezTo>
                <a:lnTo>
                  <a:pt x="457200" y="694373"/>
                </a:lnTo>
                <a:cubicBezTo>
                  <a:pt x="457200" y="673418"/>
                  <a:pt x="440055" y="656273"/>
                  <a:pt x="419100" y="656273"/>
                </a:cubicBezTo>
                <a:lnTo>
                  <a:pt x="371475" y="656273"/>
                </a:lnTo>
                <a:lnTo>
                  <a:pt x="371475" y="533400"/>
                </a:lnTo>
                <a:cubicBezTo>
                  <a:pt x="371475" y="516255"/>
                  <a:pt x="376238" y="500063"/>
                  <a:pt x="384810" y="485775"/>
                </a:cubicBezTo>
                <a:cubicBezTo>
                  <a:pt x="496253" y="483870"/>
                  <a:pt x="560070" y="454343"/>
                  <a:pt x="612458" y="400050"/>
                </a:cubicBezTo>
                <a:cubicBezTo>
                  <a:pt x="666750" y="342900"/>
                  <a:pt x="666750" y="276225"/>
                  <a:pt x="666750" y="266700"/>
                </a:cubicBezTo>
                <a:close/>
              </a:path>
            </a:pathLst>
          </a:custGeom>
          <a:solidFill>
            <a:srgbClr val="000000"/>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1566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FC7E2BB8-DEB5-D737-5C45-D7D64709E225}"/>
              </a:ext>
            </a:extLst>
          </p:cNvPr>
          <p:cNvSpPr>
            <a:spLocks noGrp="1"/>
          </p:cNvSpPr>
          <p:nvPr>
            <p:ph type="dt" sz="half" idx="10"/>
          </p:nvPr>
        </p:nvSpPr>
        <p:spPr/>
        <p:txBody>
          <a:bodyPr/>
          <a:lstStyle/>
          <a:p>
            <a:r>
              <a:rPr lang="LID4096" dirty="0"/>
              <a:t>22/03/2024</a:t>
            </a:r>
          </a:p>
        </p:txBody>
      </p:sp>
      <p:sp>
        <p:nvSpPr>
          <p:cNvPr id="11" name="Footer Placeholder 10">
            <a:extLst>
              <a:ext uri="{FF2B5EF4-FFF2-40B4-BE49-F238E27FC236}">
                <a16:creationId xmlns:a16="http://schemas.microsoft.com/office/drawing/2014/main" id="{F09CB1B7-E76C-953E-C6FF-7B236CB8079D}"/>
              </a:ext>
            </a:extLst>
          </p:cNvPr>
          <p:cNvSpPr>
            <a:spLocks noGrp="1"/>
          </p:cNvSpPr>
          <p:nvPr>
            <p:ph type="ftr" sz="quarter" idx="11"/>
          </p:nvPr>
        </p:nvSpPr>
        <p:spPr/>
        <p:txBody>
          <a:bodyPr/>
          <a:lstStyle/>
          <a:p>
            <a:r>
              <a:rPr lang="en-GB" dirty="0"/>
              <a:t>BMS Seminar, Ziwei He</a:t>
            </a:r>
            <a:endParaRPr lang="LID4096" dirty="0"/>
          </a:p>
        </p:txBody>
      </p:sp>
      <p:sp>
        <p:nvSpPr>
          <p:cNvPr id="12" name="Slide Number Placeholder 11">
            <a:extLst>
              <a:ext uri="{FF2B5EF4-FFF2-40B4-BE49-F238E27FC236}">
                <a16:creationId xmlns:a16="http://schemas.microsoft.com/office/drawing/2014/main" id="{0D2DF36A-9493-C3C8-9803-C9BF943AF167}"/>
              </a:ext>
            </a:extLst>
          </p:cNvPr>
          <p:cNvSpPr>
            <a:spLocks noGrp="1"/>
          </p:cNvSpPr>
          <p:nvPr>
            <p:ph type="sldNum" sz="quarter" idx="12"/>
          </p:nvPr>
        </p:nvSpPr>
        <p:spPr/>
        <p:txBody>
          <a:bodyPr/>
          <a:lstStyle/>
          <a:p>
            <a:fld id="{AD3884BA-1739-4137-9AA8-9ED9149C8DF4}" type="slidenum">
              <a:rPr lang="LID4096" smtClean="0"/>
              <a:t>5</a:t>
            </a:fld>
            <a:endParaRPr lang="LID4096"/>
          </a:p>
        </p:txBody>
      </p:sp>
      <p:sp>
        <p:nvSpPr>
          <p:cNvPr id="3" name="TextBox 2">
            <a:extLst>
              <a:ext uri="{FF2B5EF4-FFF2-40B4-BE49-F238E27FC236}">
                <a16:creationId xmlns:a16="http://schemas.microsoft.com/office/drawing/2014/main" id="{34C46E51-A302-D4B9-BFCF-BCCB2C59F251}"/>
              </a:ext>
            </a:extLst>
          </p:cNvPr>
          <p:cNvSpPr txBox="1"/>
          <p:nvPr/>
        </p:nvSpPr>
        <p:spPr>
          <a:xfrm>
            <a:off x="604837" y="136525"/>
            <a:ext cx="518567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Motivation - Comparison</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17" name="Google Shape;57;p7">
            <a:extLst>
              <a:ext uri="{FF2B5EF4-FFF2-40B4-BE49-F238E27FC236}">
                <a16:creationId xmlns:a16="http://schemas.microsoft.com/office/drawing/2014/main" id="{0D66091B-F721-EE04-A804-DB433B6C1D11}"/>
              </a:ext>
            </a:extLst>
          </p:cNvPr>
          <p:cNvSpPr txBox="1"/>
          <p:nvPr/>
        </p:nvSpPr>
        <p:spPr>
          <a:xfrm>
            <a:off x="2823491" y="1930646"/>
            <a:ext cx="2430217" cy="443023"/>
          </a:xfrm>
          <a:prstGeom prst="rect">
            <a:avLst/>
          </a:prstGeom>
          <a:noFill/>
          <a:ln>
            <a:noFill/>
          </a:ln>
        </p:spPr>
        <p:txBody>
          <a:bodyPr spcFirstLastPara="1" wrap="square" lIns="0" tIns="45700" rIns="0" bIns="45700" anchor="b" anchorCtr="0">
            <a:noAutofit/>
          </a:bodyPr>
          <a:lstStyle/>
          <a:p>
            <a:pPr marL="0" marR="0" lvl="0" indent="0" algn="ctr" rtl="0">
              <a:spcBef>
                <a:spcPts val="0"/>
              </a:spcBef>
              <a:spcAft>
                <a:spcPts val="0"/>
              </a:spcAft>
              <a:buNone/>
            </a:pPr>
            <a:r>
              <a:rPr lang="en-US" sz="2800" b="1" dirty="0">
                <a:solidFill>
                  <a:srgbClr val="094270"/>
                </a:solidFill>
                <a:latin typeface="Calibri"/>
                <a:ea typeface="Calibri"/>
                <a:cs typeface="Calibri"/>
                <a:sym typeface="Calibri"/>
              </a:rPr>
              <a:t>ImageJ/F</a:t>
            </a:r>
            <a:r>
              <a:rPr lang="en-US" altLang="zh-CN" sz="2800" b="1" dirty="0">
                <a:solidFill>
                  <a:srgbClr val="094270"/>
                </a:solidFill>
                <a:latin typeface="Calibri"/>
                <a:ea typeface="Calibri"/>
                <a:cs typeface="Calibri"/>
                <a:sym typeface="Calibri"/>
              </a:rPr>
              <a:t>iji</a:t>
            </a:r>
            <a:endParaRPr dirty="0">
              <a:solidFill>
                <a:srgbClr val="094270"/>
              </a:solidFill>
            </a:endParaRPr>
          </a:p>
        </p:txBody>
      </p:sp>
      <p:sp>
        <p:nvSpPr>
          <p:cNvPr id="20" name="Google Shape;61;p7">
            <a:extLst>
              <a:ext uri="{FF2B5EF4-FFF2-40B4-BE49-F238E27FC236}">
                <a16:creationId xmlns:a16="http://schemas.microsoft.com/office/drawing/2014/main" id="{99C77ECB-A6BE-0AA5-71BA-A1172BE577AE}"/>
              </a:ext>
            </a:extLst>
          </p:cNvPr>
          <p:cNvSpPr/>
          <p:nvPr/>
        </p:nvSpPr>
        <p:spPr>
          <a:xfrm>
            <a:off x="5483146" y="1136283"/>
            <a:ext cx="5318203" cy="3579672"/>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lumMod val="75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62;p7">
            <a:extLst>
              <a:ext uri="{FF2B5EF4-FFF2-40B4-BE49-F238E27FC236}">
                <a16:creationId xmlns:a16="http://schemas.microsoft.com/office/drawing/2014/main" id="{1B97072F-A4CF-1ACB-7E78-9AA86F76BF14}"/>
              </a:ext>
            </a:extLst>
          </p:cNvPr>
          <p:cNvSpPr/>
          <p:nvPr/>
        </p:nvSpPr>
        <p:spPr>
          <a:xfrm>
            <a:off x="1562101" y="1260511"/>
            <a:ext cx="5111980" cy="3455444"/>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rgbClr val="09427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 name="Graphic 18" descr="Question mark with solid fill">
            <a:extLst>
              <a:ext uri="{FF2B5EF4-FFF2-40B4-BE49-F238E27FC236}">
                <a16:creationId xmlns:a16="http://schemas.microsoft.com/office/drawing/2014/main" id="{69DB7A1F-0CD3-DBF1-7C30-CF3E963820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21382" y="2757672"/>
            <a:ext cx="746272" cy="746272"/>
          </a:xfrm>
          <a:prstGeom prst="rect">
            <a:avLst/>
          </a:prstGeom>
        </p:spPr>
      </p:pic>
      <p:sp>
        <p:nvSpPr>
          <p:cNvPr id="22" name="Title 1">
            <a:extLst>
              <a:ext uri="{FF2B5EF4-FFF2-40B4-BE49-F238E27FC236}">
                <a16:creationId xmlns:a16="http://schemas.microsoft.com/office/drawing/2014/main" id="{397E5646-926E-3915-944F-7B3856FEA742}"/>
              </a:ext>
            </a:extLst>
          </p:cNvPr>
          <p:cNvSpPr txBox="1">
            <a:spLocks/>
          </p:cNvSpPr>
          <p:nvPr/>
        </p:nvSpPr>
        <p:spPr>
          <a:xfrm>
            <a:off x="2408814" y="4958018"/>
            <a:ext cx="7996238" cy="10434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900" dirty="0">
                <a:solidFill>
                  <a:schemeClr val="tx1">
                    <a:lumMod val="85000"/>
                    <a:lumOff val="15000"/>
                  </a:schemeClr>
                </a:solidFill>
                <a:latin typeface="Poppins SemiBold" panose="00000700000000000000" pitchFamily="2" charset="0"/>
                <a:cs typeface="Poppins SemiBold" panose="00000700000000000000" pitchFamily="2" charset="0"/>
              </a:rPr>
              <a:t>Integrating</a:t>
            </a:r>
            <a:r>
              <a:rPr lang="en-GB" sz="2900" dirty="0">
                <a:solidFill>
                  <a:srgbClr val="094270"/>
                </a:solidFill>
                <a:latin typeface="Poppins SemiBold" panose="00000700000000000000" pitchFamily="2" charset="0"/>
                <a:cs typeface="Poppins SemiBold" panose="00000700000000000000" pitchFamily="2" charset="0"/>
              </a:rPr>
              <a:t> ImageJ/Fiji </a:t>
            </a:r>
            <a:r>
              <a:rPr lang="en-GB" sz="2900" dirty="0">
                <a:solidFill>
                  <a:schemeClr val="tx1">
                    <a:lumMod val="85000"/>
                    <a:lumOff val="15000"/>
                  </a:schemeClr>
                </a:solidFill>
                <a:latin typeface="Poppins SemiBold" panose="00000700000000000000" pitchFamily="2" charset="0"/>
                <a:cs typeface="Poppins SemiBold" panose="00000700000000000000" pitchFamily="2" charset="0"/>
              </a:rPr>
              <a:t>Image Processing </a:t>
            </a:r>
            <a:br>
              <a:rPr lang="en-GB" sz="2900" dirty="0">
                <a:solidFill>
                  <a:srgbClr val="094270"/>
                </a:solidFill>
                <a:latin typeface="Poppins SemiBold" panose="00000700000000000000" pitchFamily="2" charset="0"/>
                <a:cs typeface="Poppins SemiBold" panose="00000700000000000000" pitchFamily="2" charset="0"/>
              </a:rPr>
            </a:br>
            <a:r>
              <a:rPr lang="en-GB" sz="2900" dirty="0">
                <a:solidFill>
                  <a:schemeClr val="tx1">
                    <a:lumMod val="85000"/>
                    <a:lumOff val="15000"/>
                  </a:schemeClr>
                </a:solidFill>
                <a:latin typeface="Poppins SemiBold" panose="00000700000000000000" pitchFamily="2" charset="0"/>
                <a:cs typeface="Poppins SemiBold" panose="00000700000000000000" pitchFamily="2" charset="0"/>
              </a:rPr>
              <a:t>in</a:t>
            </a:r>
            <a:r>
              <a:rPr lang="en-GB" sz="2900" dirty="0">
                <a:solidFill>
                  <a:srgbClr val="094270"/>
                </a:solidFill>
                <a:latin typeface="Poppins SemiBold" panose="00000700000000000000" pitchFamily="2" charset="0"/>
                <a:cs typeface="Poppins SemiBold" panose="00000700000000000000" pitchFamily="2" charset="0"/>
              </a:rPr>
              <a:t> </a:t>
            </a:r>
            <a:r>
              <a:rPr lang="en-GB" sz="2900" dirty="0">
                <a:solidFill>
                  <a:schemeClr val="accent2">
                    <a:lumMod val="75000"/>
                  </a:schemeClr>
                </a:solidFill>
                <a:latin typeface="Poppins SemiBold" panose="00000700000000000000" pitchFamily="2" charset="0"/>
                <a:cs typeface="Poppins SemiBold" panose="00000700000000000000" pitchFamily="2" charset="0"/>
              </a:rPr>
              <a:t>Chaldene</a:t>
            </a:r>
            <a:r>
              <a:rPr lang="en-GB" sz="2900" dirty="0">
                <a:solidFill>
                  <a:srgbClr val="094270"/>
                </a:solidFill>
                <a:latin typeface="Poppins SemiBold" panose="00000700000000000000" pitchFamily="2" charset="0"/>
                <a:cs typeface="Poppins SemiBold" panose="00000700000000000000" pitchFamily="2" charset="0"/>
              </a:rPr>
              <a:t> </a:t>
            </a:r>
            <a:r>
              <a:rPr lang="en-GB" sz="2900" dirty="0">
                <a:solidFill>
                  <a:schemeClr val="tx1">
                    <a:lumMod val="85000"/>
                    <a:lumOff val="15000"/>
                  </a:schemeClr>
                </a:solidFill>
                <a:latin typeface="Poppins SemiBold" panose="00000700000000000000" pitchFamily="2" charset="0"/>
                <a:cs typeface="Poppins SemiBold" panose="00000700000000000000" pitchFamily="2" charset="0"/>
              </a:rPr>
              <a:t>Visual Programming System</a:t>
            </a:r>
            <a:endParaRPr lang="LID4096" dirty="0"/>
          </a:p>
        </p:txBody>
      </p:sp>
      <p:sp>
        <p:nvSpPr>
          <p:cNvPr id="23" name="Google Shape;58;p7">
            <a:extLst>
              <a:ext uri="{FF2B5EF4-FFF2-40B4-BE49-F238E27FC236}">
                <a16:creationId xmlns:a16="http://schemas.microsoft.com/office/drawing/2014/main" id="{8A7F5763-53C2-1BA3-2238-E4220996341C}"/>
              </a:ext>
            </a:extLst>
          </p:cNvPr>
          <p:cNvSpPr txBox="1"/>
          <p:nvPr/>
        </p:nvSpPr>
        <p:spPr>
          <a:xfrm>
            <a:off x="2495550" y="2583340"/>
            <a:ext cx="3359763" cy="1172708"/>
          </a:xfrm>
          <a:prstGeom prst="rect">
            <a:avLst/>
          </a:prstGeom>
          <a:noFill/>
          <a:ln>
            <a:noFill/>
          </a:ln>
        </p:spPr>
        <p:txBody>
          <a:bodyPr spcFirstLastPara="1" wrap="square" lIns="0" tIns="45700" rIns="0" bIns="45700" anchor="t" anchorCtr="0">
            <a:noAutofit/>
          </a:bodyPr>
          <a:lstStyle/>
          <a:p>
            <a:pPr marL="285750" marR="0" lvl="0" indent="-285750" algn="just" rtl="0">
              <a:spcBef>
                <a:spcPts val="0"/>
              </a:spcBef>
              <a:spcAft>
                <a:spcPts val="0"/>
              </a:spcAft>
              <a:buFont typeface="Wingdings" panose="05000000000000000000" pitchFamily="2" charset="2"/>
              <a:buChar char="§"/>
            </a:pPr>
            <a:r>
              <a:rPr lang="en-GB" sz="1800" dirty="0">
                <a:solidFill>
                  <a:srgbClr val="094270"/>
                </a:solidFill>
                <a:latin typeface="Poppins" panose="00000500000000000000" pitchFamily="2" charset="0"/>
                <a:cs typeface="Poppins" panose="00000500000000000000" pitchFamily="2" charset="0"/>
              </a:rPr>
              <a:t>Java-based</a:t>
            </a:r>
            <a:r>
              <a:rPr lang="en-GB" sz="1800" dirty="0">
                <a:latin typeface="Poppins" panose="00000500000000000000" pitchFamily="2" charset="0"/>
                <a:cs typeface="Poppins" panose="00000500000000000000" pitchFamily="2" charset="0"/>
              </a:rPr>
              <a:t> software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Widely used </a:t>
            </a:r>
          </a:p>
          <a:p>
            <a:pPr marL="285750" marR="0" lvl="0" indent="-285750" algn="just" rtl="0">
              <a:spcBef>
                <a:spcPts val="0"/>
              </a:spcBef>
              <a:spcAft>
                <a:spcPts val="0"/>
              </a:spcAft>
              <a:buFont typeface="Wingdings" panose="05000000000000000000" pitchFamily="2" charset="2"/>
              <a:buChar char="ü"/>
            </a:pPr>
            <a:endParaRPr dirty="0"/>
          </a:p>
        </p:txBody>
      </p:sp>
      <p:sp>
        <p:nvSpPr>
          <p:cNvPr id="24" name="Google Shape;54;p7">
            <a:extLst>
              <a:ext uri="{FF2B5EF4-FFF2-40B4-BE49-F238E27FC236}">
                <a16:creationId xmlns:a16="http://schemas.microsoft.com/office/drawing/2014/main" id="{663E6789-4E95-C201-EA89-D84545161283}"/>
              </a:ext>
            </a:extLst>
          </p:cNvPr>
          <p:cNvSpPr txBox="1"/>
          <p:nvPr/>
        </p:nvSpPr>
        <p:spPr>
          <a:xfrm>
            <a:off x="7735446" y="1799100"/>
            <a:ext cx="1513329" cy="52322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800" b="1" dirty="0">
                <a:solidFill>
                  <a:schemeClr val="accent2">
                    <a:lumMod val="75000"/>
                  </a:schemeClr>
                </a:solidFill>
                <a:latin typeface="Calibri"/>
                <a:ea typeface="Calibri"/>
                <a:cs typeface="Calibri"/>
                <a:sym typeface="Calibri"/>
              </a:rPr>
              <a:t>Chaldene</a:t>
            </a:r>
            <a:endParaRPr dirty="0">
              <a:solidFill>
                <a:schemeClr val="accent2">
                  <a:lumMod val="75000"/>
                </a:schemeClr>
              </a:solidFill>
            </a:endParaRPr>
          </a:p>
        </p:txBody>
      </p:sp>
      <p:sp>
        <p:nvSpPr>
          <p:cNvPr id="25" name="Google Shape;58;p7">
            <a:extLst>
              <a:ext uri="{FF2B5EF4-FFF2-40B4-BE49-F238E27FC236}">
                <a16:creationId xmlns:a16="http://schemas.microsoft.com/office/drawing/2014/main" id="{EA8CD01D-9FB1-A28A-80D0-1649AED91C7E}"/>
              </a:ext>
            </a:extLst>
          </p:cNvPr>
          <p:cNvSpPr txBox="1"/>
          <p:nvPr/>
        </p:nvSpPr>
        <p:spPr>
          <a:xfrm>
            <a:off x="6879612" y="2560589"/>
            <a:ext cx="3359763" cy="1430386"/>
          </a:xfrm>
          <a:prstGeom prst="rect">
            <a:avLst/>
          </a:prstGeom>
          <a:noFill/>
          <a:ln>
            <a:noFill/>
          </a:ln>
        </p:spPr>
        <p:txBody>
          <a:bodyPr spcFirstLastPara="1" wrap="square" lIns="0" tIns="45700" rIns="0" bIns="45700" anchor="t" anchorCtr="0">
            <a:noAutofit/>
          </a:bodyPr>
          <a:lstStyle/>
          <a:p>
            <a:pPr marL="285750" marR="0" lvl="0" indent="-285750" algn="just" rtl="0">
              <a:spcBef>
                <a:spcPts val="0"/>
              </a:spcBef>
              <a:spcAft>
                <a:spcPts val="0"/>
              </a:spcAft>
              <a:buFont typeface="Wingdings" panose="05000000000000000000" pitchFamily="2" charset="2"/>
              <a:buChar char="§"/>
            </a:pPr>
            <a:r>
              <a:rPr lang="en-GB" dirty="0">
                <a:solidFill>
                  <a:schemeClr val="accent2">
                    <a:lumMod val="75000"/>
                  </a:schemeClr>
                </a:solidFill>
                <a:latin typeface="Poppins" panose="00000500000000000000" pitchFamily="2" charset="0"/>
                <a:cs typeface="Poppins" panose="00000500000000000000" pitchFamily="2" charset="0"/>
              </a:rPr>
              <a:t>P</a:t>
            </a:r>
            <a:r>
              <a:rPr lang="en-GB" sz="1800" dirty="0">
                <a:solidFill>
                  <a:schemeClr val="accent2">
                    <a:lumMod val="75000"/>
                  </a:schemeClr>
                </a:solidFill>
                <a:latin typeface="Poppins" panose="00000500000000000000" pitchFamily="2" charset="0"/>
                <a:cs typeface="Poppins" panose="00000500000000000000" pitchFamily="2" charset="0"/>
              </a:rPr>
              <a:t>ython-based</a:t>
            </a:r>
            <a:r>
              <a:rPr lang="en-GB" sz="1800" dirty="0">
                <a:latin typeface="Poppins" panose="00000500000000000000" pitchFamily="2" charset="0"/>
                <a:cs typeface="Poppins" panose="00000500000000000000" pitchFamily="2" charset="0"/>
              </a:rPr>
              <a:t> extension</a:t>
            </a:r>
          </a:p>
          <a:p>
            <a:pPr marL="285750" marR="0" lvl="0" indent="-285750" algn="just" rtl="0">
              <a:spcBef>
                <a:spcPts val="0"/>
              </a:spcBef>
              <a:spcAft>
                <a:spcPts val="0"/>
              </a:spcAft>
              <a:buFont typeface="Poppins" panose="00000500000000000000" pitchFamily="2" charset="0"/>
              <a:buChar char="×"/>
            </a:pPr>
            <a:r>
              <a:rPr lang="en-GB" dirty="0">
                <a:latin typeface="Poppins" panose="00000500000000000000" pitchFamily="2" charset="0"/>
                <a:cs typeface="Poppins" panose="00000500000000000000" pitchFamily="2" charset="0"/>
              </a:rPr>
              <a:t>Brand new tool   </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User friendly interface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Easy to share and visualize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Access to Python libraries</a:t>
            </a:r>
          </a:p>
          <a:p>
            <a:pPr marL="285750" marR="0" lvl="0" indent="-285750" algn="just" rtl="0">
              <a:spcBef>
                <a:spcPts val="0"/>
              </a:spcBef>
              <a:spcAft>
                <a:spcPts val="0"/>
              </a:spcAft>
              <a:buFont typeface="Wingdings" panose="05000000000000000000" pitchFamily="2" charset="2"/>
              <a:buChar char="q"/>
            </a:pPr>
            <a:endParaRPr lang="en-GB" dirty="0">
              <a:latin typeface="Poppins" panose="00000500000000000000" pitchFamily="2" charset="0"/>
              <a:cs typeface="Poppins" panose="00000500000000000000" pitchFamily="2" charset="0"/>
            </a:endParaRPr>
          </a:p>
          <a:p>
            <a:pPr marL="0" marR="0" lvl="0" indent="0" algn="just" rtl="0">
              <a:spcBef>
                <a:spcPts val="0"/>
              </a:spcBef>
              <a:spcAft>
                <a:spcPts val="0"/>
              </a:spcAft>
              <a:buNone/>
            </a:pPr>
            <a:endParaRPr dirty="0"/>
          </a:p>
        </p:txBody>
      </p:sp>
      <p:sp>
        <p:nvSpPr>
          <p:cNvPr id="26" name="Google Shape;58;p7">
            <a:extLst>
              <a:ext uri="{FF2B5EF4-FFF2-40B4-BE49-F238E27FC236}">
                <a16:creationId xmlns:a16="http://schemas.microsoft.com/office/drawing/2014/main" id="{C70C2C37-8478-2C24-646A-28001C1E3B44}"/>
              </a:ext>
            </a:extLst>
          </p:cNvPr>
          <p:cNvSpPr txBox="1"/>
          <p:nvPr/>
        </p:nvSpPr>
        <p:spPr>
          <a:xfrm>
            <a:off x="2486981" y="3146943"/>
            <a:ext cx="3359763" cy="955535"/>
          </a:xfrm>
          <a:prstGeom prst="rect">
            <a:avLst/>
          </a:prstGeom>
          <a:noFill/>
          <a:ln>
            <a:noFill/>
          </a:ln>
        </p:spPr>
        <p:txBody>
          <a:bodyPr spcFirstLastPara="1" wrap="square" lIns="0" tIns="45700" rIns="0" bIns="45700" anchor="t" anchorCtr="0">
            <a:noAutofit/>
          </a:bodyPr>
          <a:lstStyle/>
          <a:p>
            <a:pPr marL="285750" marR="0" lvl="0" indent="-285750" algn="just" rtl="0">
              <a:spcBef>
                <a:spcPts val="0"/>
              </a:spcBef>
              <a:spcAft>
                <a:spcPts val="0"/>
              </a:spcAft>
              <a:buFont typeface="Poppins" panose="00000500000000000000" pitchFamily="2" charset="0"/>
              <a:buChar char="×"/>
            </a:pPr>
            <a:r>
              <a:rPr lang="en-GB" dirty="0">
                <a:latin typeface="Poppins" panose="00000500000000000000" pitchFamily="2" charset="0"/>
                <a:cs typeface="Poppins" panose="00000500000000000000" pitchFamily="2" charset="0"/>
              </a:rPr>
              <a:t>Less user-friendly GUI</a:t>
            </a:r>
          </a:p>
          <a:p>
            <a:pPr marL="285750" marR="0" lvl="0" indent="-285750" algn="just" rtl="0">
              <a:spcBef>
                <a:spcPts val="0"/>
              </a:spcBef>
              <a:spcAft>
                <a:spcPts val="0"/>
              </a:spcAft>
              <a:buFont typeface="Poppins" panose="00000500000000000000" pitchFamily="2" charset="0"/>
              <a:buChar char="×"/>
            </a:pPr>
            <a:r>
              <a:rPr lang="en-GB" dirty="0">
                <a:latin typeface="Poppins" panose="00000500000000000000" pitchFamily="2" charset="0"/>
                <a:cs typeface="Poppins" panose="00000500000000000000" pitchFamily="2" charset="0"/>
              </a:rPr>
              <a:t>Hard to share workflow</a:t>
            </a:r>
          </a:p>
          <a:p>
            <a:pPr marL="285750" marR="0" lvl="0" indent="-285750" algn="just" rtl="0">
              <a:spcBef>
                <a:spcPts val="0"/>
              </a:spcBef>
              <a:spcAft>
                <a:spcPts val="0"/>
              </a:spcAft>
              <a:buFont typeface="Poppins" panose="00000500000000000000" pitchFamily="2" charset="0"/>
              <a:buChar char="×"/>
            </a:pPr>
            <a:r>
              <a:rPr lang="en-GB" dirty="0">
                <a:latin typeface="Poppins" panose="00000500000000000000" pitchFamily="2" charset="0"/>
                <a:cs typeface="Poppins" panose="00000500000000000000" pitchFamily="2" charset="0"/>
              </a:rPr>
              <a:t>Confined to Java Eco</a:t>
            </a:r>
          </a:p>
          <a:p>
            <a:pPr marL="0" marR="0" lvl="0" indent="0" algn="just" rtl="0">
              <a:spcBef>
                <a:spcPts val="0"/>
              </a:spcBef>
              <a:spcAft>
                <a:spcPts val="0"/>
              </a:spcAft>
              <a:buNone/>
            </a:pPr>
            <a:endParaRPr dirty="0"/>
          </a:p>
        </p:txBody>
      </p:sp>
    </p:spTree>
    <p:extLst>
      <p:ext uri="{BB962C8B-B14F-4D97-AF65-F5344CB8AC3E}">
        <p14:creationId xmlns:p14="http://schemas.microsoft.com/office/powerpoint/2010/main" val="4254882597"/>
      </p:ext>
    </p:extLst>
  </p:cSld>
  <p:clrMapOvr>
    <a:masterClrMapping/>
  </p:clrMapOvr>
  <mc:AlternateContent xmlns:mc="http://schemas.openxmlformats.org/markup-compatibility/2006" xmlns:p14="http://schemas.microsoft.com/office/powerpoint/2010/main">
    <mc:Choice Requires="p14">
      <p:transition spd="slow" p14:dur="2000" advTm="36991"/>
    </mc:Choice>
    <mc:Fallback xmlns="">
      <p:transition spd="slow" advTm="36991"/>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prstGeom prst="rect">
            <a:avLst/>
          </a:prstGeom>
          <a:noFill/>
          <a:ln>
            <a:noFill/>
          </a:ln>
        </p:spPr>
        <p:txBody>
          <a:bodyPr spcFirstLastPara="1" wrap="square" lIns="91425" tIns="45700" rIns="0" bIns="45700" anchor="t" anchorCtr="0">
            <a:noAutofit/>
          </a:bodyPr>
          <a:lstStyle/>
          <a:p>
            <a:pPr lvl="0">
              <a:spcBef>
                <a:spcPts val="0"/>
              </a:spcBef>
              <a:buClr>
                <a:schemeClr val="lt1"/>
              </a:buClr>
              <a:buSzPts val="3600"/>
            </a:pPr>
            <a:r>
              <a:rPr lang="en-US" dirty="0"/>
              <a:t>Sketchy Venn Diagram – Slide Template</a:t>
            </a:r>
            <a:endParaRPr dirty="0"/>
          </a:p>
        </p:txBody>
      </p:sp>
      <p:grpSp>
        <p:nvGrpSpPr>
          <p:cNvPr id="69" name="Google Shape;69;p8"/>
          <p:cNvGrpSpPr/>
          <p:nvPr/>
        </p:nvGrpSpPr>
        <p:grpSpPr>
          <a:xfrm>
            <a:off x="7349591" y="2602995"/>
            <a:ext cx="2430217" cy="1905706"/>
            <a:chOff x="8921977" y="1405170"/>
            <a:chExt cx="2926080" cy="1905706"/>
          </a:xfrm>
        </p:grpSpPr>
        <p:sp>
          <p:nvSpPr>
            <p:cNvPr id="70" name="Google Shape;70;p8"/>
            <p:cNvSpPr txBox="1"/>
            <p:nvPr/>
          </p:nvSpPr>
          <p:spPr>
            <a:xfrm>
              <a:off x="8921977" y="1405170"/>
              <a:ext cx="2926080" cy="52322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800" b="1" dirty="0">
                  <a:solidFill>
                    <a:schemeClr val="lt1"/>
                  </a:solidFill>
                  <a:latin typeface="Calibri"/>
                  <a:ea typeface="Calibri"/>
                  <a:cs typeface="Calibri"/>
                  <a:sym typeface="Calibri"/>
                </a:rPr>
                <a:t>Lorem Ipsum</a:t>
              </a:r>
              <a:endParaRPr dirty="0"/>
            </a:p>
          </p:txBody>
        </p:sp>
        <p:sp>
          <p:nvSpPr>
            <p:cNvPr id="71" name="Google Shape;71;p8"/>
            <p:cNvSpPr txBox="1"/>
            <p:nvPr/>
          </p:nvSpPr>
          <p:spPr>
            <a:xfrm>
              <a:off x="8921977" y="1925881"/>
              <a:ext cx="2926080" cy="1384995"/>
            </a:xfrm>
            <a:prstGeom prst="rect">
              <a:avLst/>
            </a:prstGeom>
            <a:noFill/>
            <a:ln>
              <a:noFill/>
            </a:ln>
          </p:spPr>
          <p:txBody>
            <a:bodyPr spcFirstLastPara="1" wrap="square" lIns="0" tIns="45700" rIns="0" bIns="45700" anchor="t" anchorCtr="0">
              <a:noAutofit/>
            </a:bodyPr>
            <a:lstStyle/>
            <a:p>
              <a:pPr marL="0" marR="0" lvl="0" indent="0" algn="just" rtl="0">
                <a:spcBef>
                  <a:spcPts val="0"/>
                </a:spcBef>
                <a:spcAft>
                  <a:spcPts val="0"/>
                </a:spcAft>
                <a:buNone/>
              </a:pPr>
              <a:r>
                <a:rPr lang="en-US" sz="1400">
                  <a:solidFill>
                    <a:srgbClr val="BFBFBF"/>
                  </a:solidFill>
                  <a:latin typeface="Calibri"/>
                  <a:ea typeface="Calibri"/>
                  <a:cs typeface="Calibri"/>
                  <a:sym typeface="Calibri"/>
                </a:rPr>
                <a:t>Lorem ipsum dolor sit amet, nibh est. A magna maecenas, quam magna nec quis, lorem nunc. Suspendisse viverra sodales mauris, cras pharetra proin egestas arcu erat dolor, at amet. </a:t>
              </a:r>
              <a:endParaRPr/>
            </a:p>
          </p:txBody>
        </p:sp>
      </p:grpSp>
      <p:grpSp>
        <p:nvGrpSpPr>
          <p:cNvPr id="72" name="Google Shape;72;p8"/>
          <p:cNvGrpSpPr/>
          <p:nvPr/>
        </p:nvGrpSpPr>
        <p:grpSpPr>
          <a:xfrm>
            <a:off x="2412193" y="2602995"/>
            <a:ext cx="2430217" cy="1905706"/>
            <a:chOff x="332936" y="2566211"/>
            <a:chExt cx="2926080" cy="1905706"/>
          </a:xfrm>
        </p:grpSpPr>
        <p:sp>
          <p:nvSpPr>
            <p:cNvPr id="73" name="Google Shape;73;p8"/>
            <p:cNvSpPr txBox="1"/>
            <p:nvPr/>
          </p:nvSpPr>
          <p:spPr>
            <a:xfrm>
              <a:off x="332936" y="2566211"/>
              <a:ext cx="2926080" cy="523220"/>
            </a:xfrm>
            <a:prstGeom prst="rect">
              <a:avLst/>
            </a:prstGeom>
            <a:noFill/>
            <a:ln>
              <a:noFill/>
            </a:ln>
          </p:spPr>
          <p:txBody>
            <a:bodyPr spcFirstLastPara="1" wrap="square" lIns="0" tIns="45700" rIns="0" bIns="45700" anchor="b" anchorCtr="0">
              <a:noAutofit/>
            </a:bodyPr>
            <a:lstStyle/>
            <a:p>
              <a:pPr marL="0" marR="0" lvl="0" indent="0" algn="r" rtl="0">
                <a:spcBef>
                  <a:spcPts val="0"/>
                </a:spcBef>
                <a:spcAft>
                  <a:spcPts val="0"/>
                </a:spcAft>
                <a:buNone/>
              </a:pPr>
              <a:r>
                <a:rPr lang="en-US" sz="2800" b="1" dirty="0">
                  <a:solidFill>
                    <a:schemeClr val="lt1"/>
                  </a:solidFill>
                  <a:latin typeface="Calibri"/>
                  <a:ea typeface="Calibri"/>
                  <a:cs typeface="Calibri"/>
                  <a:sym typeface="Calibri"/>
                </a:rPr>
                <a:t>Lorem Ipsum</a:t>
              </a:r>
              <a:endParaRPr dirty="0"/>
            </a:p>
          </p:txBody>
        </p:sp>
        <p:sp>
          <p:nvSpPr>
            <p:cNvPr id="74" name="Google Shape;74;p8"/>
            <p:cNvSpPr txBox="1"/>
            <p:nvPr/>
          </p:nvSpPr>
          <p:spPr>
            <a:xfrm>
              <a:off x="332936" y="3086922"/>
              <a:ext cx="2926080" cy="1384995"/>
            </a:xfrm>
            <a:prstGeom prst="rect">
              <a:avLst/>
            </a:prstGeom>
            <a:noFill/>
            <a:ln>
              <a:noFill/>
            </a:ln>
          </p:spPr>
          <p:txBody>
            <a:bodyPr spcFirstLastPara="1" wrap="square" lIns="0" tIns="45700" rIns="0" bIns="45700" anchor="t" anchorCtr="0">
              <a:noAutofit/>
            </a:bodyPr>
            <a:lstStyle/>
            <a:p>
              <a:pPr marL="0" marR="0" lvl="0" indent="0" algn="just" rtl="0">
                <a:spcBef>
                  <a:spcPts val="0"/>
                </a:spcBef>
                <a:spcAft>
                  <a:spcPts val="0"/>
                </a:spcAft>
                <a:buNone/>
              </a:pPr>
              <a:r>
                <a:rPr lang="en-US" sz="1400">
                  <a:solidFill>
                    <a:srgbClr val="BFBFBF"/>
                  </a:solidFill>
                  <a:latin typeface="Calibri"/>
                  <a:ea typeface="Calibri"/>
                  <a:cs typeface="Calibri"/>
                  <a:sym typeface="Calibri"/>
                </a:rPr>
                <a:t>Lorem ipsum dolor sit amet, nibh est. A magna maecenas, quam magna nec quis, lorem nunc. Suspendisse viverra sodales mauris, cras pharetra proin egestas arcu erat dolor, at amet. </a:t>
              </a:r>
              <a:endParaRPr/>
            </a:p>
          </p:txBody>
        </p:sp>
      </p:grpSp>
      <p:sp>
        <p:nvSpPr>
          <p:cNvPr id="76" name="Google Shape;76;p8"/>
          <p:cNvSpPr/>
          <p:nvPr/>
        </p:nvSpPr>
        <p:spPr>
          <a:xfrm>
            <a:off x="4934892" y="2075850"/>
            <a:ext cx="1997830" cy="3715100"/>
          </a:xfrm>
          <a:custGeom>
            <a:avLst/>
            <a:gdLst/>
            <a:ahLst/>
            <a:cxnLst/>
            <a:rect l="l" t="t" r="r" b="b"/>
            <a:pathLst>
              <a:path w="21581" h="21525" extrusionOk="0">
                <a:moveTo>
                  <a:pt x="21317" y="8691"/>
                </a:moveTo>
                <a:cubicBezTo>
                  <a:pt x="20882" y="8671"/>
                  <a:pt x="20485" y="8722"/>
                  <a:pt x="20107" y="8823"/>
                </a:cubicBezTo>
                <a:cubicBezTo>
                  <a:pt x="15798" y="9948"/>
                  <a:pt x="11490" y="11083"/>
                  <a:pt x="7294" y="12350"/>
                </a:cubicBezTo>
                <a:cubicBezTo>
                  <a:pt x="6463" y="12604"/>
                  <a:pt x="5594" y="12837"/>
                  <a:pt x="4762" y="13080"/>
                </a:cubicBezTo>
                <a:cubicBezTo>
                  <a:pt x="4743" y="13101"/>
                  <a:pt x="4706" y="13111"/>
                  <a:pt x="4668" y="13090"/>
                </a:cubicBezTo>
                <a:cubicBezTo>
                  <a:pt x="4687" y="13080"/>
                  <a:pt x="4706" y="13070"/>
                  <a:pt x="4743" y="13060"/>
                </a:cubicBezTo>
                <a:cubicBezTo>
                  <a:pt x="4819" y="13030"/>
                  <a:pt x="4894" y="12989"/>
                  <a:pt x="4970" y="12959"/>
                </a:cubicBezTo>
                <a:cubicBezTo>
                  <a:pt x="6482" y="12361"/>
                  <a:pt x="8032" y="11803"/>
                  <a:pt x="9581" y="11246"/>
                </a:cubicBezTo>
                <a:cubicBezTo>
                  <a:pt x="12775" y="10100"/>
                  <a:pt x="16006" y="8975"/>
                  <a:pt x="19162" y="7789"/>
                </a:cubicBezTo>
                <a:cubicBezTo>
                  <a:pt x="19597" y="7627"/>
                  <a:pt x="20050" y="7465"/>
                  <a:pt x="20428" y="7262"/>
                </a:cubicBezTo>
                <a:cubicBezTo>
                  <a:pt x="20523" y="7211"/>
                  <a:pt x="20598" y="7171"/>
                  <a:pt x="20598" y="7090"/>
                </a:cubicBezTo>
                <a:cubicBezTo>
                  <a:pt x="20598" y="6907"/>
                  <a:pt x="20598" y="6715"/>
                  <a:pt x="20598" y="6532"/>
                </a:cubicBezTo>
                <a:cubicBezTo>
                  <a:pt x="20598" y="6472"/>
                  <a:pt x="20580" y="6441"/>
                  <a:pt x="20447" y="6441"/>
                </a:cubicBezTo>
                <a:cubicBezTo>
                  <a:pt x="20145" y="6441"/>
                  <a:pt x="19824" y="6441"/>
                  <a:pt x="19521" y="6492"/>
                </a:cubicBezTo>
                <a:cubicBezTo>
                  <a:pt x="18331" y="6705"/>
                  <a:pt x="17197" y="6988"/>
                  <a:pt x="16101" y="7293"/>
                </a:cubicBezTo>
                <a:cubicBezTo>
                  <a:pt x="13852" y="7911"/>
                  <a:pt x="11679" y="8610"/>
                  <a:pt x="9449" y="9259"/>
                </a:cubicBezTo>
                <a:cubicBezTo>
                  <a:pt x="9373" y="9279"/>
                  <a:pt x="9279" y="9330"/>
                  <a:pt x="9165" y="9299"/>
                </a:cubicBezTo>
                <a:cubicBezTo>
                  <a:pt x="9260" y="9259"/>
                  <a:pt x="9354" y="9229"/>
                  <a:pt x="9449" y="9188"/>
                </a:cubicBezTo>
                <a:cubicBezTo>
                  <a:pt x="13077" y="7799"/>
                  <a:pt x="16819" y="6502"/>
                  <a:pt x="20580" y="5225"/>
                </a:cubicBezTo>
                <a:cubicBezTo>
                  <a:pt x="20882" y="5123"/>
                  <a:pt x="21298" y="5052"/>
                  <a:pt x="21449" y="4911"/>
                </a:cubicBezTo>
                <a:cubicBezTo>
                  <a:pt x="21600" y="4759"/>
                  <a:pt x="21487" y="4525"/>
                  <a:pt x="21506" y="4333"/>
                </a:cubicBezTo>
                <a:cubicBezTo>
                  <a:pt x="21506" y="4323"/>
                  <a:pt x="21506" y="4302"/>
                  <a:pt x="21506" y="4292"/>
                </a:cubicBezTo>
                <a:cubicBezTo>
                  <a:pt x="21524" y="4231"/>
                  <a:pt x="21449" y="4211"/>
                  <a:pt x="21354" y="4211"/>
                </a:cubicBezTo>
                <a:cubicBezTo>
                  <a:pt x="20995" y="4201"/>
                  <a:pt x="20674" y="4221"/>
                  <a:pt x="20353" y="4313"/>
                </a:cubicBezTo>
                <a:cubicBezTo>
                  <a:pt x="17008" y="5225"/>
                  <a:pt x="13682" y="6178"/>
                  <a:pt x="10394" y="7151"/>
                </a:cubicBezTo>
                <a:cubicBezTo>
                  <a:pt x="9468" y="7424"/>
                  <a:pt x="8542" y="7698"/>
                  <a:pt x="7616" y="7982"/>
                </a:cubicBezTo>
                <a:cubicBezTo>
                  <a:pt x="7578" y="7992"/>
                  <a:pt x="7540" y="8002"/>
                  <a:pt x="7521" y="8012"/>
                </a:cubicBezTo>
                <a:cubicBezTo>
                  <a:pt x="7502" y="8012"/>
                  <a:pt x="7483" y="8022"/>
                  <a:pt x="7465" y="8022"/>
                </a:cubicBezTo>
                <a:cubicBezTo>
                  <a:pt x="7483" y="8012"/>
                  <a:pt x="7483" y="8002"/>
                  <a:pt x="7502" y="7992"/>
                </a:cubicBezTo>
                <a:cubicBezTo>
                  <a:pt x="7540" y="7982"/>
                  <a:pt x="7559" y="7972"/>
                  <a:pt x="7597" y="7951"/>
                </a:cubicBezTo>
                <a:cubicBezTo>
                  <a:pt x="7635" y="7931"/>
                  <a:pt x="7654" y="7921"/>
                  <a:pt x="7691" y="7901"/>
                </a:cubicBezTo>
                <a:cubicBezTo>
                  <a:pt x="10866" y="6694"/>
                  <a:pt x="14117" y="5549"/>
                  <a:pt x="17405" y="4444"/>
                </a:cubicBezTo>
                <a:cubicBezTo>
                  <a:pt x="17707" y="4343"/>
                  <a:pt x="18009" y="4221"/>
                  <a:pt x="18293" y="4100"/>
                </a:cubicBezTo>
                <a:cubicBezTo>
                  <a:pt x="18369" y="4069"/>
                  <a:pt x="18444" y="4029"/>
                  <a:pt x="18444" y="3968"/>
                </a:cubicBezTo>
                <a:cubicBezTo>
                  <a:pt x="18444" y="3765"/>
                  <a:pt x="18444" y="3562"/>
                  <a:pt x="18444" y="3370"/>
                </a:cubicBezTo>
                <a:cubicBezTo>
                  <a:pt x="18444" y="3319"/>
                  <a:pt x="18425" y="3289"/>
                  <a:pt x="18312" y="3289"/>
                </a:cubicBezTo>
                <a:cubicBezTo>
                  <a:pt x="17972" y="3289"/>
                  <a:pt x="17650" y="3289"/>
                  <a:pt x="17329" y="3380"/>
                </a:cubicBezTo>
                <a:cubicBezTo>
                  <a:pt x="16876" y="3522"/>
                  <a:pt x="16422" y="3633"/>
                  <a:pt x="15950" y="3765"/>
                </a:cubicBezTo>
                <a:cubicBezTo>
                  <a:pt x="15931" y="3775"/>
                  <a:pt x="15912" y="3775"/>
                  <a:pt x="15874" y="3785"/>
                </a:cubicBezTo>
                <a:cubicBezTo>
                  <a:pt x="15836" y="3796"/>
                  <a:pt x="15798" y="3806"/>
                  <a:pt x="15761" y="3816"/>
                </a:cubicBezTo>
                <a:cubicBezTo>
                  <a:pt x="15723" y="3826"/>
                  <a:pt x="15685" y="3836"/>
                  <a:pt x="15647" y="3846"/>
                </a:cubicBezTo>
                <a:cubicBezTo>
                  <a:pt x="15628" y="3867"/>
                  <a:pt x="15591" y="3877"/>
                  <a:pt x="15534" y="3877"/>
                </a:cubicBezTo>
                <a:cubicBezTo>
                  <a:pt x="15534" y="3887"/>
                  <a:pt x="15515" y="3897"/>
                  <a:pt x="15477" y="3887"/>
                </a:cubicBezTo>
                <a:cubicBezTo>
                  <a:pt x="15496" y="3877"/>
                  <a:pt x="15496" y="3877"/>
                  <a:pt x="15515" y="3867"/>
                </a:cubicBezTo>
                <a:cubicBezTo>
                  <a:pt x="15534" y="3846"/>
                  <a:pt x="15572" y="3836"/>
                  <a:pt x="15609" y="3836"/>
                </a:cubicBezTo>
                <a:cubicBezTo>
                  <a:pt x="15647" y="3826"/>
                  <a:pt x="15666" y="3816"/>
                  <a:pt x="15704" y="3806"/>
                </a:cubicBezTo>
                <a:cubicBezTo>
                  <a:pt x="15742" y="3796"/>
                  <a:pt x="15780" y="3785"/>
                  <a:pt x="15798" y="3775"/>
                </a:cubicBezTo>
                <a:cubicBezTo>
                  <a:pt x="15817" y="3765"/>
                  <a:pt x="15836" y="3765"/>
                  <a:pt x="15855" y="3755"/>
                </a:cubicBezTo>
                <a:cubicBezTo>
                  <a:pt x="16139" y="3664"/>
                  <a:pt x="16422" y="3573"/>
                  <a:pt x="16687" y="3471"/>
                </a:cubicBezTo>
                <a:cubicBezTo>
                  <a:pt x="17556" y="3177"/>
                  <a:pt x="18482" y="2924"/>
                  <a:pt x="19370" y="2650"/>
                </a:cubicBezTo>
                <a:cubicBezTo>
                  <a:pt x="19483" y="2620"/>
                  <a:pt x="19597" y="2589"/>
                  <a:pt x="19597" y="2498"/>
                </a:cubicBezTo>
                <a:cubicBezTo>
                  <a:pt x="19597" y="2316"/>
                  <a:pt x="19597" y="2133"/>
                  <a:pt x="19597" y="1951"/>
                </a:cubicBezTo>
                <a:cubicBezTo>
                  <a:pt x="19597" y="1910"/>
                  <a:pt x="19597" y="1860"/>
                  <a:pt x="19502" y="1870"/>
                </a:cubicBezTo>
                <a:cubicBezTo>
                  <a:pt x="19276" y="1880"/>
                  <a:pt x="19030" y="1829"/>
                  <a:pt x="18803" y="1900"/>
                </a:cubicBezTo>
                <a:cubicBezTo>
                  <a:pt x="17953" y="2164"/>
                  <a:pt x="17083" y="2427"/>
                  <a:pt x="16214" y="2681"/>
                </a:cubicBezTo>
                <a:cubicBezTo>
                  <a:pt x="15420" y="2924"/>
                  <a:pt x="14627" y="3177"/>
                  <a:pt x="13814" y="3390"/>
                </a:cubicBezTo>
                <a:cubicBezTo>
                  <a:pt x="13795" y="3400"/>
                  <a:pt x="13757" y="3400"/>
                  <a:pt x="13739" y="3410"/>
                </a:cubicBezTo>
                <a:cubicBezTo>
                  <a:pt x="13720" y="3431"/>
                  <a:pt x="13682" y="3441"/>
                  <a:pt x="13663" y="3431"/>
                </a:cubicBezTo>
                <a:cubicBezTo>
                  <a:pt x="13644" y="3410"/>
                  <a:pt x="13701" y="3410"/>
                  <a:pt x="13720" y="3410"/>
                </a:cubicBezTo>
                <a:cubicBezTo>
                  <a:pt x="13739" y="3400"/>
                  <a:pt x="13757" y="3390"/>
                  <a:pt x="13776" y="3380"/>
                </a:cubicBezTo>
                <a:cubicBezTo>
                  <a:pt x="13852" y="3350"/>
                  <a:pt x="13946" y="3309"/>
                  <a:pt x="14022" y="3279"/>
                </a:cubicBezTo>
                <a:cubicBezTo>
                  <a:pt x="16214" y="2468"/>
                  <a:pt x="18501" y="1728"/>
                  <a:pt x="20712" y="937"/>
                </a:cubicBezTo>
                <a:cubicBezTo>
                  <a:pt x="21184" y="765"/>
                  <a:pt x="21468" y="593"/>
                  <a:pt x="21392" y="268"/>
                </a:cubicBezTo>
                <a:cubicBezTo>
                  <a:pt x="21335" y="5"/>
                  <a:pt x="21241" y="-46"/>
                  <a:pt x="20750" y="35"/>
                </a:cubicBezTo>
                <a:cubicBezTo>
                  <a:pt x="20655" y="55"/>
                  <a:pt x="20561" y="76"/>
                  <a:pt x="20447" y="106"/>
                </a:cubicBezTo>
                <a:cubicBezTo>
                  <a:pt x="19937" y="228"/>
                  <a:pt x="19483" y="390"/>
                  <a:pt x="18992" y="532"/>
                </a:cubicBezTo>
                <a:cubicBezTo>
                  <a:pt x="17159" y="1069"/>
                  <a:pt x="15307" y="1576"/>
                  <a:pt x="13493" y="2133"/>
                </a:cubicBezTo>
                <a:cubicBezTo>
                  <a:pt x="12038" y="2579"/>
                  <a:pt x="10564" y="3035"/>
                  <a:pt x="9109" y="3471"/>
                </a:cubicBezTo>
                <a:cubicBezTo>
                  <a:pt x="8655" y="3603"/>
                  <a:pt x="8428" y="3765"/>
                  <a:pt x="8504" y="4049"/>
                </a:cubicBezTo>
                <a:cubicBezTo>
                  <a:pt x="8542" y="4231"/>
                  <a:pt x="8731" y="4292"/>
                  <a:pt x="9033" y="4201"/>
                </a:cubicBezTo>
                <a:cubicBezTo>
                  <a:pt x="9109" y="4181"/>
                  <a:pt x="9184" y="4150"/>
                  <a:pt x="9260" y="4120"/>
                </a:cubicBezTo>
                <a:cubicBezTo>
                  <a:pt x="9789" y="3937"/>
                  <a:pt x="10337" y="3775"/>
                  <a:pt x="10904" y="3633"/>
                </a:cubicBezTo>
                <a:cubicBezTo>
                  <a:pt x="10923" y="3623"/>
                  <a:pt x="10942" y="3623"/>
                  <a:pt x="10980" y="3613"/>
                </a:cubicBezTo>
                <a:cubicBezTo>
                  <a:pt x="10998" y="3593"/>
                  <a:pt x="11036" y="3583"/>
                  <a:pt x="11074" y="3603"/>
                </a:cubicBezTo>
                <a:cubicBezTo>
                  <a:pt x="11055" y="3613"/>
                  <a:pt x="11036" y="3623"/>
                  <a:pt x="11017" y="3633"/>
                </a:cubicBezTo>
                <a:cubicBezTo>
                  <a:pt x="10998" y="3644"/>
                  <a:pt x="10980" y="3654"/>
                  <a:pt x="10961" y="3654"/>
                </a:cubicBezTo>
                <a:cubicBezTo>
                  <a:pt x="10885" y="3694"/>
                  <a:pt x="10791" y="3725"/>
                  <a:pt x="10715" y="3765"/>
                </a:cubicBezTo>
                <a:cubicBezTo>
                  <a:pt x="9827" y="4150"/>
                  <a:pt x="8863" y="4495"/>
                  <a:pt x="8031" y="4921"/>
                </a:cubicBezTo>
                <a:cubicBezTo>
                  <a:pt x="7672" y="5103"/>
                  <a:pt x="7446" y="5296"/>
                  <a:pt x="7521" y="5569"/>
                </a:cubicBezTo>
                <a:cubicBezTo>
                  <a:pt x="7559" y="5661"/>
                  <a:pt x="7465" y="5721"/>
                  <a:pt x="7332" y="5772"/>
                </a:cubicBezTo>
                <a:cubicBezTo>
                  <a:pt x="6746" y="5995"/>
                  <a:pt x="6180" y="6228"/>
                  <a:pt x="5613" y="6451"/>
                </a:cubicBezTo>
                <a:cubicBezTo>
                  <a:pt x="5065" y="6664"/>
                  <a:pt x="4498" y="6867"/>
                  <a:pt x="4044" y="7140"/>
                </a:cubicBezTo>
                <a:cubicBezTo>
                  <a:pt x="3950" y="7191"/>
                  <a:pt x="3836" y="7242"/>
                  <a:pt x="3836" y="7333"/>
                </a:cubicBezTo>
                <a:cubicBezTo>
                  <a:pt x="3836" y="7516"/>
                  <a:pt x="3836" y="7708"/>
                  <a:pt x="3836" y="7891"/>
                </a:cubicBezTo>
                <a:cubicBezTo>
                  <a:pt x="3836" y="7941"/>
                  <a:pt x="3855" y="7982"/>
                  <a:pt x="3969" y="7982"/>
                </a:cubicBezTo>
                <a:cubicBezTo>
                  <a:pt x="4271" y="7982"/>
                  <a:pt x="4592" y="8022"/>
                  <a:pt x="4894" y="7931"/>
                </a:cubicBezTo>
                <a:cubicBezTo>
                  <a:pt x="5310" y="7820"/>
                  <a:pt x="5726" y="7708"/>
                  <a:pt x="6142" y="7597"/>
                </a:cubicBezTo>
                <a:cubicBezTo>
                  <a:pt x="6161" y="7597"/>
                  <a:pt x="6180" y="7586"/>
                  <a:pt x="6198" y="7586"/>
                </a:cubicBezTo>
                <a:cubicBezTo>
                  <a:pt x="6180" y="7597"/>
                  <a:pt x="6180" y="7607"/>
                  <a:pt x="6161" y="7617"/>
                </a:cubicBezTo>
                <a:cubicBezTo>
                  <a:pt x="6085" y="7657"/>
                  <a:pt x="6009" y="7688"/>
                  <a:pt x="5915" y="7728"/>
                </a:cubicBezTo>
                <a:cubicBezTo>
                  <a:pt x="5008" y="8134"/>
                  <a:pt x="4044" y="8509"/>
                  <a:pt x="3250" y="8975"/>
                </a:cubicBezTo>
                <a:cubicBezTo>
                  <a:pt x="3137" y="9036"/>
                  <a:pt x="3005" y="9097"/>
                  <a:pt x="3005" y="9188"/>
                </a:cubicBezTo>
                <a:cubicBezTo>
                  <a:pt x="2986" y="9391"/>
                  <a:pt x="3005" y="9593"/>
                  <a:pt x="3005" y="9786"/>
                </a:cubicBezTo>
                <a:cubicBezTo>
                  <a:pt x="3005" y="9837"/>
                  <a:pt x="3024" y="9867"/>
                  <a:pt x="3137" y="9867"/>
                </a:cubicBezTo>
                <a:cubicBezTo>
                  <a:pt x="3553" y="9867"/>
                  <a:pt x="3950" y="9887"/>
                  <a:pt x="4328" y="9776"/>
                </a:cubicBezTo>
                <a:cubicBezTo>
                  <a:pt x="4894" y="9614"/>
                  <a:pt x="5461" y="9462"/>
                  <a:pt x="6028" y="9299"/>
                </a:cubicBezTo>
                <a:cubicBezTo>
                  <a:pt x="6935" y="9036"/>
                  <a:pt x="7843" y="8772"/>
                  <a:pt x="8750" y="8509"/>
                </a:cubicBezTo>
                <a:cubicBezTo>
                  <a:pt x="8768" y="8499"/>
                  <a:pt x="8787" y="8499"/>
                  <a:pt x="8806" y="8489"/>
                </a:cubicBezTo>
                <a:cubicBezTo>
                  <a:pt x="8825" y="8468"/>
                  <a:pt x="8863" y="8458"/>
                  <a:pt x="8901" y="8478"/>
                </a:cubicBezTo>
                <a:cubicBezTo>
                  <a:pt x="8939" y="8499"/>
                  <a:pt x="8882" y="8509"/>
                  <a:pt x="8863" y="8509"/>
                </a:cubicBezTo>
                <a:cubicBezTo>
                  <a:pt x="8844" y="8519"/>
                  <a:pt x="8825" y="8529"/>
                  <a:pt x="8806" y="8529"/>
                </a:cubicBezTo>
                <a:cubicBezTo>
                  <a:pt x="7672" y="8985"/>
                  <a:pt x="6539" y="9441"/>
                  <a:pt x="5405" y="9897"/>
                </a:cubicBezTo>
                <a:cubicBezTo>
                  <a:pt x="4384" y="10303"/>
                  <a:pt x="3402" y="10739"/>
                  <a:pt x="2513" y="11235"/>
                </a:cubicBezTo>
                <a:cubicBezTo>
                  <a:pt x="2438" y="11276"/>
                  <a:pt x="2362" y="11317"/>
                  <a:pt x="2362" y="11377"/>
                </a:cubicBezTo>
                <a:cubicBezTo>
                  <a:pt x="2362" y="11560"/>
                  <a:pt x="2362" y="11752"/>
                  <a:pt x="2362" y="11935"/>
                </a:cubicBezTo>
                <a:cubicBezTo>
                  <a:pt x="2362" y="11986"/>
                  <a:pt x="2381" y="12016"/>
                  <a:pt x="2494" y="12016"/>
                </a:cubicBezTo>
                <a:cubicBezTo>
                  <a:pt x="2778" y="12016"/>
                  <a:pt x="3061" y="12026"/>
                  <a:pt x="3345" y="11975"/>
                </a:cubicBezTo>
                <a:cubicBezTo>
                  <a:pt x="3704" y="11904"/>
                  <a:pt x="4025" y="11803"/>
                  <a:pt x="4346" y="11712"/>
                </a:cubicBezTo>
                <a:cubicBezTo>
                  <a:pt x="6728" y="11002"/>
                  <a:pt x="9090" y="10293"/>
                  <a:pt x="11471" y="9583"/>
                </a:cubicBezTo>
                <a:cubicBezTo>
                  <a:pt x="11565" y="9553"/>
                  <a:pt x="11641" y="9512"/>
                  <a:pt x="11830" y="9533"/>
                </a:cubicBezTo>
                <a:cubicBezTo>
                  <a:pt x="11717" y="9573"/>
                  <a:pt x="11622" y="9614"/>
                  <a:pt x="11528" y="9644"/>
                </a:cubicBezTo>
                <a:cubicBezTo>
                  <a:pt x="8863" y="10597"/>
                  <a:pt x="6217" y="11550"/>
                  <a:pt x="3666" y="12563"/>
                </a:cubicBezTo>
                <a:cubicBezTo>
                  <a:pt x="2476" y="13040"/>
                  <a:pt x="1361" y="13557"/>
                  <a:pt x="265" y="14094"/>
                </a:cubicBezTo>
                <a:cubicBezTo>
                  <a:pt x="132" y="14155"/>
                  <a:pt x="0" y="14215"/>
                  <a:pt x="0" y="14317"/>
                </a:cubicBezTo>
                <a:cubicBezTo>
                  <a:pt x="0" y="14509"/>
                  <a:pt x="0" y="14712"/>
                  <a:pt x="0" y="14905"/>
                </a:cubicBezTo>
                <a:cubicBezTo>
                  <a:pt x="0" y="14955"/>
                  <a:pt x="19" y="15006"/>
                  <a:pt x="151" y="15006"/>
                </a:cubicBezTo>
                <a:cubicBezTo>
                  <a:pt x="435" y="15006"/>
                  <a:pt x="718" y="15036"/>
                  <a:pt x="1002" y="14976"/>
                </a:cubicBezTo>
                <a:cubicBezTo>
                  <a:pt x="1852" y="14803"/>
                  <a:pt x="2646" y="14580"/>
                  <a:pt x="3439" y="14347"/>
                </a:cubicBezTo>
                <a:cubicBezTo>
                  <a:pt x="5329" y="13810"/>
                  <a:pt x="7219" y="13253"/>
                  <a:pt x="9109" y="12715"/>
                </a:cubicBezTo>
                <a:cubicBezTo>
                  <a:pt x="9184" y="12695"/>
                  <a:pt x="9260" y="12644"/>
                  <a:pt x="9392" y="12665"/>
                </a:cubicBezTo>
                <a:cubicBezTo>
                  <a:pt x="9335" y="12715"/>
                  <a:pt x="9241" y="12736"/>
                  <a:pt x="9184" y="12756"/>
                </a:cubicBezTo>
                <a:cubicBezTo>
                  <a:pt x="7956" y="13192"/>
                  <a:pt x="6709" y="13617"/>
                  <a:pt x="5537" y="14084"/>
                </a:cubicBezTo>
                <a:cubicBezTo>
                  <a:pt x="4724" y="14408"/>
                  <a:pt x="3912" y="14732"/>
                  <a:pt x="3288" y="15158"/>
                </a:cubicBezTo>
                <a:cubicBezTo>
                  <a:pt x="3194" y="15229"/>
                  <a:pt x="3080" y="15290"/>
                  <a:pt x="3080" y="15381"/>
                </a:cubicBezTo>
                <a:cubicBezTo>
                  <a:pt x="3080" y="15584"/>
                  <a:pt x="3080" y="15797"/>
                  <a:pt x="3080" y="15999"/>
                </a:cubicBezTo>
                <a:cubicBezTo>
                  <a:pt x="3080" y="16050"/>
                  <a:pt x="3080" y="16091"/>
                  <a:pt x="3194" y="16081"/>
                </a:cubicBezTo>
                <a:cubicBezTo>
                  <a:pt x="3534" y="16081"/>
                  <a:pt x="3855" y="16091"/>
                  <a:pt x="4195" y="16020"/>
                </a:cubicBezTo>
                <a:cubicBezTo>
                  <a:pt x="5783" y="15655"/>
                  <a:pt x="7294" y="15189"/>
                  <a:pt x="8844" y="14783"/>
                </a:cubicBezTo>
                <a:cubicBezTo>
                  <a:pt x="10602" y="14317"/>
                  <a:pt x="12359" y="13830"/>
                  <a:pt x="14135" y="13374"/>
                </a:cubicBezTo>
                <a:cubicBezTo>
                  <a:pt x="14211" y="13354"/>
                  <a:pt x="14268" y="13313"/>
                  <a:pt x="14381" y="13344"/>
                </a:cubicBezTo>
                <a:cubicBezTo>
                  <a:pt x="14343" y="13394"/>
                  <a:pt x="14249" y="13425"/>
                  <a:pt x="14173" y="13455"/>
                </a:cubicBezTo>
                <a:cubicBezTo>
                  <a:pt x="11452" y="14611"/>
                  <a:pt x="8825" y="15807"/>
                  <a:pt x="6293" y="17064"/>
                </a:cubicBezTo>
                <a:cubicBezTo>
                  <a:pt x="5783" y="17317"/>
                  <a:pt x="5254" y="17540"/>
                  <a:pt x="4838" y="17844"/>
                </a:cubicBezTo>
                <a:cubicBezTo>
                  <a:pt x="4724" y="17935"/>
                  <a:pt x="4573" y="18017"/>
                  <a:pt x="4554" y="18128"/>
                </a:cubicBezTo>
                <a:cubicBezTo>
                  <a:pt x="4535" y="18341"/>
                  <a:pt x="4554" y="18554"/>
                  <a:pt x="4554" y="18777"/>
                </a:cubicBezTo>
                <a:cubicBezTo>
                  <a:pt x="4554" y="18858"/>
                  <a:pt x="4630" y="18888"/>
                  <a:pt x="4781" y="18898"/>
                </a:cubicBezTo>
                <a:cubicBezTo>
                  <a:pt x="5537" y="18929"/>
                  <a:pt x="6274" y="18848"/>
                  <a:pt x="6992" y="18716"/>
                </a:cubicBezTo>
                <a:cubicBezTo>
                  <a:pt x="8031" y="18523"/>
                  <a:pt x="9052" y="18310"/>
                  <a:pt x="10072" y="18108"/>
                </a:cubicBezTo>
                <a:cubicBezTo>
                  <a:pt x="10885" y="17956"/>
                  <a:pt x="11717" y="17804"/>
                  <a:pt x="12567" y="17682"/>
                </a:cubicBezTo>
                <a:cubicBezTo>
                  <a:pt x="12586" y="17672"/>
                  <a:pt x="12605" y="17662"/>
                  <a:pt x="12624" y="17682"/>
                </a:cubicBezTo>
                <a:cubicBezTo>
                  <a:pt x="12605" y="17692"/>
                  <a:pt x="12605" y="17692"/>
                  <a:pt x="12586" y="17702"/>
                </a:cubicBezTo>
                <a:cubicBezTo>
                  <a:pt x="12548" y="17723"/>
                  <a:pt x="12510" y="17753"/>
                  <a:pt x="12454" y="17773"/>
                </a:cubicBezTo>
                <a:cubicBezTo>
                  <a:pt x="11206" y="18321"/>
                  <a:pt x="9978" y="18888"/>
                  <a:pt x="8768" y="19456"/>
                </a:cubicBezTo>
                <a:cubicBezTo>
                  <a:pt x="7843" y="19882"/>
                  <a:pt x="6935" y="20307"/>
                  <a:pt x="6161" y="20814"/>
                </a:cubicBezTo>
                <a:cubicBezTo>
                  <a:pt x="6085" y="20865"/>
                  <a:pt x="5991" y="20905"/>
                  <a:pt x="5991" y="20976"/>
                </a:cubicBezTo>
                <a:cubicBezTo>
                  <a:pt x="5991" y="21128"/>
                  <a:pt x="5991" y="21280"/>
                  <a:pt x="5991" y="21432"/>
                </a:cubicBezTo>
                <a:cubicBezTo>
                  <a:pt x="5991" y="21463"/>
                  <a:pt x="5972" y="21513"/>
                  <a:pt x="6066" y="21513"/>
                </a:cubicBezTo>
                <a:cubicBezTo>
                  <a:pt x="6274" y="21513"/>
                  <a:pt x="6482" y="21554"/>
                  <a:pt x="6652" y="21483"/>
                </a:cubicBezTo>
                <a:cubicBezTo>
                  <a:pt x="6954" y="21361"/>
                  <a:pt x="7238" y="21240"/>
                  <a:pt x="7521" y="21098"/>
                </a:cubicBezTo>
                <a:cubicBezTo>
                  <a:pt x="9071" y="20328"/>
                  <a:pt x="10696" y="19598"/>
                  <a:pt x="12302" y="18868"/>
                </a:cubicBezTo>
                <a:cubicBezTo>
                  <a:pt x="13096" y="18513"/>
                  <a:pt x="13890" y="18179"/>
                  <a:pt x="14627" y="17783"/>
                </a:cubicBezTo>
                <a:cubicBezTo>
                  <a:pt x="14891" y="17641"/>
                  <a:pt x="15080" y="17489"/>
                  <a:pt x="15024" y="17266"/>
                </a:cubicBezTo>
                <a:cubicBezTo>
                  <a:pt x="14986" y="17135"/>
                  <a:pt x="15024" y="17003"/>
                  <a:pt x="15024" y="16861"/>
                </a:cubicBezTo>
                <a:cubicBezTo>
                  <a:pt x="15024" y="16679"/>
                  <a:pt x="14948" y="16638"/>
                  <a:pt x="14608" y="16628"/>
                </a:cubicBezTo>
                <a:cubicBezTo>
                  <a:pt x="13965" y="16618"/>
                  <a:pt x="13342" y="16699"/>
                  <a:pt x="12718" y="16790"/>
                </a:cubicBezTo>
                <a:cubicBezTo>
                  <a:pt x="10923" y="17054"/>
                  <a:pt x="9184" y="17388"/>
                  <a:pt x="7465" y="17753"/>
                </a:cubicBezTo>
                <a:cubicBezTo>
                  <a:pt x="7219" y="17804"/>
                  <a:pt x="6973" y="17875"/>
                  <a:pt x="6690" y="17885"/>
                </a:cubicBezTo>
                <a:cubicBezTo>
                  <a:pt x="6690" y="17895"/>
                  <a:pt x="6671" y="17895"/>
                  <a:pt x="6671" y="17905"/>
                </a:cubicBezTo>
                <a:cubicBezTo>
                  <a:pt x="6633" y="17885"/>
                  <a:pt x="6671" y="17885"/>
                  <a:pt x="6690" y="17885"/>
                </a:cubicBezTo>
                <a:cubicBezTo>
                  <a:pt x="6709" y="17864"/>
                  <a:pt x="6728" y="17854"/>
                  <a:pt x="6746" y="17844"/>
                </a:cubicBezTo>
                <a:cubicBezTo>
                  <a:pt x="8050" y="17195"/>
                  <a:pt x="9392" y="16567"/>
                  <a:pt x="10753" y="15949"/>
                </a:cubicBezTo>
                <a:cubicBezTo>
                  <a:pt x="13134" y="14864"/>
                  <a:pt x="15591" y="13830"/>
                  <a:pt x="18028" y="12776"/>
                </a:cubicBezTo>
                <a:cubicBezTo>
                  <a:pt x="18236" y="12685"/>
                  <a:pt x="18425" y="12594"/>
                  <a:pt x="18576" y="12482"/>
                </a:cubicBezTo>
                <a:cubicBezTo>
                  <a:pt x="18633" y="12442"/>
                  <a:pt x="18671" y="12391"/>
                  <a:pt x="18671" y="12340"/>
                </a:cubicBezTo>
                <a:cubicBezTo>
                  <a:pt x="18671" y="12138"/>
                  <a:pt x="18671" y="11925"/>
                  <a:pt x="18671" y="11722"/>
                </a:cubicBezTo>
                <a:cubicBezTo>
                  <a:pt x="18671" y="11641"/>
                  <a:pt x="18614" y="11611"/>
                  <a:pt x="18463" y="11600"/>
                </a:cubicBezTo>
                <a:cubicBezTo>
                  <a:pt x="18047" y="11590"/>
                  <a:pt x="17650" y="11631"/>
                  <a:pt x="17272" y="11712"/>
                </a:cubicBezTo>
                <a:cubicBezTo>
                  <a:pt x="15402" y="12097"/>
                  <a:pt x="13606" y="12573"/>
                  <a:pt x="11811" y="13050"/>
                </a:cubicBezTo>
                <a:cubicBezTo>
                  <a:pt x="10753" y="13334"/>
                  <a:pt x="9694" y="13628"/>
                  <a:pt x="8655" y="13911"/>
                </a:cubicBezTo>
                <a:cubicBezTo>
                  <a:pt x="8636" y="13922"/>
                  <a:pt x="8617" y="13922"/>
                  <a:pt x="8580" y="13932"/>
                </a:cubicBezTo>
                <a:cubicBezTo>
                  <a:pt x="8561" y="13952"/>
                  <a:pt x="8523" y="13962"/>
                  <a:pt x="8485" y="13942"/>
                </a:cubicBezTo>
                <a:cubicBezTo>
                  <a:pt x="8504" y="13932"/>
                  <a:pt x="8523" y="13922"/>
                  <a:pt x="8561" y="13911"/>
                </a:cubicBezTo>
                <a:cubicBezTo>
                  <a:pt x="8580" y="13901"/>
                  <a:pt x="8598" y="13891"/>
                  <a:pt x="8617" y="13891"/>
                </a:cubicBezTo>
                <a:cubicBezTo>
                  <a:pt x="8712" y="13861"/>
                  <a:pt x="8787" y="13820"/>
                  <a:pt x="8882" y="13790"/>
                </a:cubicBezTo>
                <a:cubicBezTo>
                  <a:pt x="12283" y="12604"/>
                  <a:pt x="15704" y="11418"/>
                  <a:pt x="19181" y="10293"/>
                </a:cubicBezTo>
                <a:cubicBezTo>
                  <a:pt x="19880" y="10070"/>
                  <a:pt x="20561" y="9837"/>
                  <a:pt x="21241" y="9604"/>
                </a:cubicBezTo>
                <a:cubicBezTo>
                  <a:pt x="21392" y="9553"/>
                  <a:pt x="21581" y="9512"/>
                  <a:pt x="21581" y="9391"/>
                </a:cubicBezTo>
                <a:cubicBezTo>
                  <a:pt x="21581" y="9188"/>
                  <a:pt x="21581" y="8975"/>
                  <a:pt x="21581" y="8772"/>
                </a:cubicBezTo>
                <a:cubicBezTo>
                  <a:pt x="21506" y="8722"/>
                  <a:pt x="21449" y="8701"/>
                  <a:pt x="21317" y="8691"/>
                </a:cubicBezTo>
                <a:close/>
                <a:moveTo>
                  <a:pt x="15383" y="3917"/>
                </a:moveTo>
                <a:cubicBezTo>
                  <a:pt x="15383" y="3917"/>
                  <a:pt x="15383" y="3917"/>
                  <a:pt x="15383" y="3917"/>
                </a:cubicBezTo>
                <a:cubicBezTo>
                  <a:pt x="15402" y="3927"/>
                  <a:pt x="15383" y="3927"/>
                  <a:pt x="15383" y="3927"/>
                </a:cubicBezTo>
                <a:cubicBezTo>
                  <a:pt x="15364" y="3927"/>
                  <a:pt x="15364" y="3927"/>
                  <a:pt x="15383" y="3917"/>
                </a:cubicBezTo>
                <a:cubicBezTo>
                  <a:pt x="15364" y="3917"/>
                  <a:pt x="15364" y="3917"/>
                  <a:pt x="15383" y="3917"/>
                </a:cubicBezTo>
                <a:close/>
                <a:moveTo>
                  <a:pt x="6255" y="7566"/>
                </a:moveTo>
                <a:lnTo>
                  <a:pt x="6255" y="7566"/>
                </a:lnTo>
                <a:lnTo>
                  <a:pt x="6274" y="7566"/>
                </a:lnTo>
                <a:lnTo>
                  <a:pt x="6255" y="7566"/>
                </a:lnTo>
                <a:close/>
                <a:moveTo>
                  <a:pt x="7351" y="8063"/>
                </a:moveTo>
                <a:cubicBezTo>
                  <a:pt x="7351" y="8053"/>
                  <a:pt x="7332" y="8053"/>
                  <a:pt x="7351" y="8063"/>
                </a:cubicBezTo>
                <a:cubicBezTo>
                  <a:pt x="7351" y="8053"/>
                  <a:pt x="7351" y="8053"/>
                  <a:pt x="7351" y="8053"/>
                </a:cubicBezTo>
                <a:cubicBezTo>
                  <a:pt x="7351" y="8043"/>
                  <a:pt x="7370" y="8053"/>
                  <a:pt x="7351" y="8063"/>
                </a:cubicBezTo>
                <a:cubicBezTo>
                  <a:pt x="7370" y="8053"/>
                  <a:pt x="7351" y="8053"/>
                  <a:pt x="7351" y="8063"/>
                </a:cubicBezTo>
                <a:close/>
                <a:moveTo>
                  <a:pt x="12019" y="9431"/>
                </a:moveTo>
                <a:cubicBezTo>
                  <a:pt x="12038" y="9421"/>
                  <a:pt x="12057" y="9421"/>
                  <a:pt x="12094" y="9411"/>
                </a:cubicBezTo>
                <a:cubicBezTo>
                  <a:pt x="12113" y="9401"/>
                  <a:pt x="12132" y="9391"/>
                  <a:pt x="12151" y="9391"/>
                </a:cubicBezTo>
                <a:cubicBezTo>
                  <a:pt x="12151" y="9401"/>
                  <a:pt x="12170" y="9401"/>
                  <a:pt x="12170" y="9411"/>
                </a:cubicBezTo>
                <a:cubicBezTo>
                  <a:pt x="12151" y="9411"/>
                  <a:pt x="12113" y="9411"/>
                  <a:pt x="12094" y="9421"/>
                </a:cubicBezTo>
                <a:cubicBezTo>
                  <a:pt x="12094" y="9441"/>
                  <a:pt x="12076" y="9452"/>
                  <a:pt x="12038" y="9452"/>
                </a:cubicBezTo>
                <a:cubicBezTo>
                  <a:pt x="12000" y="9462"/>
                  <a:pt x="11981" y="9482"/>
                  <a:pt x="11943" y="9492"/>
                </a:cubicBezTo>
                <a:cubicBezTo>
                  <a:pt x="11924" y="9502"/>
                  <a:pt x="11887" y="9502"/>
                  <a:pt x="11849" y="9512"/>
                </a:cubicBezTo>
                <a:cubicBezTo>
                  <a:pt x="11849" y="9441"/>
                  <a:pt x="11943" y="9441"/>
                  <a:pt x="12019" y="9431"/>
                </a:cubicBezTo>
                <a:close/>
                <a:moveTo>
                  <a:pt x="14400" y="13323"/>
                </a:moveTo>
                <a:cubicBezTo>
                  <a:pt x="14419" y="13323"/>
                  <a:pt x="14419" y="13334"/>
                  <a:pt x="14400" y="13323"/>
                </a:cubicBezTo>
                <a:cubicBezTo>
                  <a:pt x="14419" y="13334"/>
                  <a:pt x="14400" y="13334"/>
                  <a:pt x="14400" y="13334"/>
                </a:cubicBezTo>
                <a:cubicBezTo>
                  <a:pt x="14400" y="13334"/>
                  <a:pt x="14400" y="13334"/>
                  <a:pt x="14400" y="13323"/>
                </a:cubicBezTo>
                <a:cubicBezTo>
                  <a:pt x="14400" y="13323"/>
                  <a:pt x="14400" y="13323"/>
                  <a:pt x="14400" y="13323"/>
                </a:cubicBezTo>
                <a:close/>
                <a:moveTo>
                  <a:pt x="9487" y="12634"/>
                </a:moveTo>
                <a:cubicBezTo>
                  <a:pt x="9468" y="12634"/>
                  <a:pt x="9430" y="12644"/>
                  <a:pt x="9430" y="12644"/>
                </a:cubicBezTo>
                <a:cubicBezTo>
                  <a:pt x="9411" y="12624"/>
                  <a:pt x="9449" y="12624"/>
                  <a:pt x="9468" y="12624"/>
                </a:cubicBezTo>
                <a:cubicBezTo>
                  <a:pt x="9487" y="12604"/>
                  <a:pt x="9524" y="12594"/>
                  <a:pt x="9562" y="12614"/>
                </a:cubicBezTo>
                <a:cubicBezTo>
                  <a:pt x="9524" y="12624"/>
                  <a:pt x="9506" y="12624"/>
                  <a:pt x="9487" y="12634"/>
                </a:cubicBezTo>
                <a:close/>
              </a:path>
            </a:pathLst>
          </a:custGeom>
          <a:solidFill>
            <a:srgbClr val="D8D8D8">
              <a:alpha val="20000"/>
            </a:srgbClr>
          </a:solidFill>
          <a:ln>
            <a:noFill/>
          </a:ln>
        </p:spPr>
        <p:txBody>
          <a:bodyPr spcFirstLastPara="1" wrap="square" lIns="38100" tIns="38100" rIns="38100" bIns="38100" anchor="ctr" anchorCtr="0">
            <a:noAutofit/>
          </a:bodyPr>
          <a:lstStyle/>
          <a:p>
            <a:endParaRPr>
              <a:solidFill>
                <a:schemeClr val="dk1"/>
              </a:solidFill>
              <a:latin typeface="Calibri"/>
              <a:cs typeface="Calibri"/>
              <a:sym typeface="Calibri"/>
            </a:endParaRPr>
          </a:p>
        </p:txBody>
      </p:sp>
      <p:sp>
        <p:nvSpPr>
          <p:cNvPr id="77" name="Google Shape;77;p8"/>
          <p:cNvSpPr/>
          <p:nvPr/>
        </p:nvSpPr>
        <p:spPr>
          <a:xfrm>
            <a:off x="5301009" y="1504664"/>
            <a:ext cx="5316986" cy="4338940"/>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1621754" y="1576142"/>
            <a:ext cx="5185675" cy="4188362"/>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6311C36-9245-4B8D-8351-F6E4B6B9C704}"/>
              </a:ext>
            </a:extLst>
          </p:cNvPr>
          <p:cNvSpPr/>
          <p:nvPr/>
        </p:nvSpPr>
        <p:spPr>
          <a:xfrm>
            <a:off x="3758640" y="1090157"/>
            <a:ext cx="3045382" cy="3048347"/>
          </a:xfrm>
          <a:custGeom>
            <a:avLst/>
            <a:gdLst>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824618 h 3048347"/>
              <a:gd name="connsiteX11" fmla="*/ 1934523 w 3045382"/>
              <a:gd name="connsiteY11" fmla="*/ 2752121 h 3048347"/>
              <a:gd name="connsiteX12" fmla="*/ 2162644 w 3045382"/>
              <a:gd name="connsiteY12" fmla="*/ 2752121 h 3048347"/>
              <a:gd name="connsiteX13" fmla="*/ 2749162 w 3045382"/>
              <a:gd name="connsiteY13" fmla="*/ 2165597 h 3048347"/>
              <a:gd name="connsiteX14" fmla="*/ 2749162 w 3045382"/>
              <a:gd name="connsiteY14" fmla="*/ 1931467 h 3048347"/>
              <a:gd name="connsiteX15" fmla="*/ 2749162 w 3045382"/>
              <a:gd name="connsiteY15" fmla="*/ 1635241 h 3048347"/>
              <a:gd name="connsiteX16" fmla="*/ 2749162 w 3045382"/>
              <a:gd name="connsiteY16" fmla="*/ 482937 h 3048347"/>
              <a:gd name="connsiteX17" fmla="*/ 2562492 w 3045382"/>
              <a:gd name="connsiteY17" fmla="*/ 296226 h 3048347"/>
              <a:gd name="connsiteX18" fmla="*/ 2118092 w 3045382"/>
              <a:gd name="connsiteY18" fmla="*/ 0 h 3048347"/>
              <a:gd name="connsiteX19" fmla="*/ 2562492 w 3045382"/>
              <a:gd name="connsiteY19" fmla="*/ 0 h 3048347"/>
              <a:gd name="connsiteX20" fmla="*/ 3045382 w 3045382"/>
              <a:gd name="connsiteY20" fmla="*/ 482937 h 3048347"/>
              <a:gd name="connsiteX21" fmla="*/ 3045382 w 3045382"/>
              <a:gd name="connsiteY21" fmla="*/ 1635241 h 3048347"/>
              <a:gd name="connsiteX22" fmla="*/ 3045382 w 3045382"/>
              <a:gd name="connsiteY22" fmla="*/ 1931467 h 3048347"/>
              <a:gd name="connsiteX23" fmla="*/ 3045382 w 3045382"/>
              <a:gd name="connsiteY23" fmla="*/ 2165597 h 3048347"/>
              <a:gd name="connsiteX24" fmla="*/ 2162644 w 3045382"/>
              <a:gd name="connsiteY24" fmla="*/ 3048347 h 3048347"/>
              <a:gd name="connsiteX25" fmla="*/ 1934523 w 3045382"/>
              <a:gd name="connsiteY25" fmla="*/ 3048347 h 3048347"/>
              <a:gd name="connsiteX26" fmla="*/ 1934523 w 3045382"/>
              <a:gd name="connsiteY26" fmla="*/ 2954793 h 3048347"/>
              <a:gd name="connsiteX27" fmla="*/ 1641123 w 3045382"/>
              <a:gd name="connsiteY27" fmla="*/ 2954793 h 3048347"/>
              <a:gd name="connsiteX28" fmla="*/ 1641123 w 3045382"/>
              <a:gd name="connsiteY28" fmla="*/ 3045383 h 3048347"/>
              <a:gd name="connsiteX29" fmla="*/ 482891 w 3045382"/>
              <a:gd name="connsiteY29" fmla="*/ 3045383 h 3048347"/>
              <a:gd name="connsiteX30" fmla="*/ 0 w 3045382"/>
              <a:gd name="connsiteY30" fmla="*/ 2562446 h 3048347"/>
              <a:gd name="connsiteX31" fmla="*/ 0 w 3045382"/>
              <a:gd name="connsiteY31" fmla="*/ 2118178 h 3048347"/>
              <a:gd name="connsiteX32" fmla="*/ 482891 w 3045382"/>
              <a:gd name="connsiteY32" fmla="*/ 1635241 h 3048347"/>
              <a:gd name="connsiteX33" fmla="*/ 1525652 w 3045382"/>
              <a:gd name="connsiteY33" fmla="*/ 1635241 h 3048347"/>
              <a:gd name="connsiteX34" fmla="*/ 1635201 w 3045382"/>
              <a:gd name="connsiteY34" fmla="*/ 1525585 h 3048347"/>
              <a:gd name="connsiteX35" fmla="*/ 1635201 w 3045382"/>
              <a:gd name="connsiteY35" fmla="*/ 482937 h 3048347"/>
              <a:gd name="connsiteX36" fmla="*/ 2118092 w 3045382"/>
              <a:gd name="connsiteY36"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824618 h 3048347"/>
              <a:gd name="connsiteX11" fmla="*/ 1934523 w 3045382"/>
              <a:gd name="connsiteY11" fmla="*/ 2752121 h 3048347"/>
              <a:gd name="connsiteX12" fmla="*/ 2162644 w 3045382"/>
              <a:gd name="connsiteY12" fmla="*/ 2752121 h 3048347"/>
              <a:gd name="connsiteX13" fmla="*/ 2749162 w 3045382"/>
              <a:gd name="connsiteY13" fmla="*/ 2165597 h 3048347"/>
              <a:gd name="connsiteX14" fmla="*/ 2749162 w 3045382"/>
              <a:gd name="connsiteY14" fmla="*/ 1931467 h 3048347"/>
              <a:gd name="connsiteX15" fmla="*/ 2749162 w 3045382"/>
              <a:gd name="connsiteY15" fmla="*/ 1635241 h 3048347"/>
              <a:gd name="connsiteX16" fmla="*/ 2749162 w 3045382"/>
              <a:gd name="connsiteY16" fmla="*/ 482937 h 3048347"/>
              <a:gd name="connsiteX17" fmla="*/ 2562492 w 3045382"/>
              <a:gd name="connsiteY17" fmla="*/ 296226 h 3048347"/>
              <a:gd name="connsiteX18" fmla="*/ 2118092 w 3045382"/>
              <a:gd name="connsiteY18" fmla="*/ 296226 h 3048347"/>
              <a:gd name="connsiteX19" fmla="*/ 2118092 w 3045382"/>
              <a:gd name="connsiteY19" fmla="*/ 0 h 3048347"/>
              <a:gd name="connsiteX20" fmla="*/ 2562492 w 3045382"/>
              <a:gd name="connsiteY20" fmla="*/ 0 h 3048347"/>
              <a:gd name="connsiteX21" fmla="*/ 3045382 w 3045382"/>
              <a:gd name="connsiteY21" fmla="*/ 482937 h 3048347"/>
              <a:gd name="connsiteX22" fmla="*/ 3045382 w 3045382"/>
              <a:gd name="connsiteY22" fmla="*/ 1635241 h 3048347"/>
              <a:gd name="connsiteX23" fmla="*/ 3045382 w 3045382"/>
              <a:gd name="connsiteY23" fmla="*/ 1931467 h 3048347"/>
              <a:gd name="connsiteX24" fmla="*/ 3045382 w 3045382"/>
              <a:gd name="connsiteY24" fmla="*/ 2165597 h 3048347"/>
              <a:gd name="connsiteX25" fmla="*/ 2162644 w 3045382"/>
              <a:gd name="connsiteY25" fmla="*/ 3048347 h 3048347"/>
              <a:gd name="connsiteX26" fmla="*/ 1934523 w 3045382"/>
              <a:gd name="connsiteY26" fmla="*/ 3048347 h 3048347"/>
              <a:gd name="connsiteX27" fmla="*/ 1641123 w 3045382"/>
              <a:gd name="connsiteY27" fmla="*/ 2954793 h 3048347"/>
              <a:gd name="connsiteX28" fmla="*/ 1641123 w 3045382"/>
              <a:gd name="connsiteY28" fmla="*/ 3045383 h 3048347"/>
              <a:gd name="connsiteX29" fmla="*/ 482891 w 3045382"/>
              <a:gd name="connsiteY29" fmla="*/ 3045383 h 3048347"/>
              <a:gd name="connsiteX30" fmla="*/ 0 w 3045382"/>
              <a:gd name="connsiteY30" fmla="*/ 2562446 h 3048347"/>
              <a:gd name="connsiteX31" fmla="*/ 0 w 3045382"/>
              <a:gd name="connsiteY31" fmla="*/ 2118178 h 3048347"/>
              <a:gd name="connsiteX32" fmla="*/ 482891 w 3045382"/>
              <a:gd name="connsiteY32" fmla="*/ 1635241 h 3048347"/>
              <a:gd name="connsiteX33" fmla="*/ 1525652 w 3045382"/>
              <a:gd name="connsiteY33" fmla="*/ 1635241 h 3048347"/>
              <a:gd name="connsiteX34" fmla="*/ 1635201 w 3045382"/>
              <a:gd name="connsiteY34" fmla="*/ 1525585 h 3048347"/>
              <a:gd name="connsiteX35" fmla="*/ 1635201 w 3045382"/>
              <a:gd name="connsiteY35" fmla="*/ 482937 h 3048347"/>
              <a:gd name="connsiteX36" fmla="*/ 2118092 w 3045382"/>
              <a:gd name="connsiteY36"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824618 h 3048347"/>
              <a:gd name="connsiteX11" fmla="*/ 1934523 w 3045382"/>
              <a:gd name="connsiteY11" fmla="*/ 2752121 h 3048347"/>
              <a:gd name="connsiteX12" fmla="*/ 2162644 w 3045382"/>
              <a:gd name="connsiteY12" fmla="*/ 2752121 h 3048347"/>
              <a:gd name="connsiteX13" fmla="*/ 2749162 w 3045382"/>
              <a:gd name="connsiteY13" fmla="*/ 2165597 h 3048347"/>
              <a:gd name="connsiteX14" fmla="*/ 2749162 w 3045382"/>
              <a:gd name="connsiteY14" fmla="*/ 1931467 h 3048347"/>
              <a:gd name="connsiteX15" fmla="*/ 2749162 w 3045382"/>
              <a:gd name="connsiteY15" fmla="*/ 1635241 h 3048347"/>
              <a:gd name="connsiteX16" fmla="*/ 2749162 w 3045382"/>
              <a:gd name="connsiteY16" fmla="*/ 482937 h 3048347"/>
              <a:gd name="connsiteX17" fmla="*/ 2562492 w 3045382"/>
              <a:gd name="connsiteY17" fmla="*/ 296226 h 3048347"/>
              <a:gd name="connsiteX18" fmla="*/ 2118092 w 3045382"/>
              <a:gd name="connsiteY18" fmla="*/ 296226 h 3048347"/>
              <a:gd name="connsiteX19" fmla="*/ 2118092 w 3045382"/>
              <a:gd name="connsiteY19" fmla="*/ 0 h 3048347"/>
              <a:gd name="connsiteX20" fmla="*/ 2562492 w 3045382"/>
              <a:gd name="connsiteY20" fmla="*/ 0 h 3048347"/>
              <a:gd name="connsiteX21" fmla="*/ 3045382 w 3045382"/>
              <a:gd name="connsiteY21" fmla="*/ 482937 h 3048347"/>
              <a:gd name="connsiteX22" fmla="*/ 3045382 w 3045382"/>
              <a:gd name="connsiteY22" fmla="*/ 1635241 h 3048347"/>
              <a:gd name="connsiteX23" fmla="*/ 3045382 w 3045382"/>
              <a:gd name="connsiteY23" fmla="*/ 1931467 h 3048347"/>
              <a:gd name="connsiteX24" fmla="*/ 3045382 w 3045382"/>
              <a:gd name="connsiteY24" fmla="*/ 2165597 h 3048347"/>
              <a:gd name="connsiteX25" fmla="*/ 2162644 w 3045382"/>
              <a:gd name="connsiteY25" fmla="*/ 3048347 h 3048347"/>
              <a:gd name="connsiteX26" fmla="*/ 1934523 w 3045382"/>
              <a:gd name="connsiteY26" fmla="*/ 3048347 h 3048347"/>
              <a:gd name="connsiteX27" fmla="*/ 1641123 w 3045382"/>
              <a:gd name="connsiteY27" fmla="*/ 3045383 h 3048347"/>
              <a:gd name="connsiteX28" fmla="*/ 482891 w 3045382"/>
              <a:gd name="connsiteY28" fmla="*/ 3045383 h 3048347"/>
              <a:gd name="connsiteX29" fmla="*/ 0 w 3045382"/>
              <a:gd name="connsiteY29" fmla="*/ 2562446 h 3048347"/>
              <a:gd name="connsiteX30" fmla="*/ 0 w 3045382"/>
              <a:gd name="connsiteY30" fmla="*/ 2118178 h 3048347"/>
              <a:gd name="connsiteX31" fmla="*/ 482891 w 3045382"/>
              <a:gd name="connsiteY31" fmla="*/ 1635241 h 3048347"/>
              <a:gd name="connsiteX32" fmla="*/ 1525652 w 3045382"/>
              <a:gd name="connsiteY32" fmla="*/ 1635241 h 3048347"/>
              <a:gd name="connsiteX33" fmla="*/ 1635201 w 3045382"/>
              <a:gd name="connsiteY33" fmla="*/ 1525585 h 3048347"/>
              <a:gd name="connsiteX34" fmla="*/ 1635201 w 3045382"/>
              <a:gd name="connsiteY34" fmla="*/ 482937 h 3048347"/>
              <a:gd name="connsiteX35" fmla="*/ 2118092 w 3045382"/>
              <a:gd name="connsiteY35"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824618 h 3048347"/>
              <a:gd name="connsiteX11" fmla="*/ 1934523 w 3045382"/>
              <a:gd name="connsiteY11" fmla="*/ 2752121 h 3048347"/>
              <a:gd name="connsiteX12" fmla="*/ 2162644 w 3045382"/>
              <a:gd name="connsiteY12" fmla="*/ 2752121 h 3048347"/>
              <a:gd name="connsiteX13" fmla="*/ 2749162 w 3045382"/>
              <a:gd name="connsiteY13" fmla="*/ 2165597 h 3048347"/>
              <a:gd name="connsiteX14" fmla="*/ 2749162 w 3045382"/>
              <a:gd name="connsiteY14" fmla="*/ 1931467 h 3048347"/>
              <a:gd name="connsiteX15" fmla="*/ 2749162 w 3045382"/>
              <a:gd name="connsiteY15" fmla="*/ 1635241 h 3048347"/>
              <a:gd name="connsiteX16" fmla="*/ 2749162 w 3045382"/>
              <a:gd name="connsiteY16" fmla="*/ 482937 h 3048347"/>
              <a:gd name="connsiteX17" fmla="*/ 2562492 w 3045382"/>
              <a:gd name="connsiteY17" fmla="*/ 296226 h 3048347"/>
              <a:gd name="connsiteX18" fmla="*/ 2118092 w 3045382"/>
              <a:gd name="connsiteY18" fmla="*/ 296226 h 3048347"/>
              <a:gd name="connsiteX19" fmla="*/ 2118092 w 3045382"/>
              <a:gd name="connsiteY19" fmla="*/ 0 h 3048347"/>
              <a:gd name="connsiteX20" fmla="*/ 2562492 w 3045382"/>
              <a:gd name="connsiteY20" fmla="*/ 0 h 3048347"/>
              <a:gd name="connsiteX21" fmla="*/ 3045382 w 3045382"/>
              <a:gd name="connsiteY21" fmla="*/ 482937 h 3048347"/>
              <a:gd name="connsiteX22" fmla="*/ 3045382 w 3045382"/>
              <a:gd name="connsiteY22" fmla="*/ 1635241 h 3048347"/>
              <a:gd name="connsiteX23" fmla="*/ 3045382 w 3045382"/>
              <a:gd name="connsiteY23" fmla="*/ 1931467 h 3048347"/>
              <a:gd name="connsiteX24" fmla="*/ 3045382 w 3045382"/>
              <a:gd name="connsiteY24" fmla="*/ 2165597 h 3048347"/>
              <a:gd name="connsiteX25" fmla="*/ 2162644 w 3045382"/>
              <a:gd name="connsiteY25" fmla="*/ 3048347 h 3048347"/>
              <a:gd name="connsiteX26" fmla="*/ 1934523 w 3045382"/>
              <a:gd name="connsiteY26" fmla="*/ 3048347 h 3048347"/>
              <a:gd name="connsiteX27" fmla="*/ 482891 w 3045382"/>
              <a:gd name="connsiteY27" fmla="*/ 3045383 h 3048347"/>
              <a:gd name="connsiteX28" fmla="*/ 0 w 3045382"/>
              <a:gd name="connsiteY28" fmla="*/ 2562446 h 3048347"/>
              <a:gd name="connsiteX29" fmla="*/ 0 w 3045382"/>
              <a:gd name="connsiteY29" fmla="*/ 2118178 h 3048347"/>
              <a:gd name="connsiteX30" fmla="*/ 482891 w 3045382"/>
              <a:gd name="connsiteY30" fmla="*/ 1635241 h 3048347"/>
              <a:gd name="connsiteX31" fmla="*/ 1525652 w 3045382"/>
              <a:gd name="connsiteY31" fmla="*/ 1635241 h 3048347"/>
              <a:gd name="connsiteX32" fmla="*/ 1635201 w 3045382"/>
              <a:gd name="connsiteY32" fmla="*/ 1525585 h 3048347"/>
              <a:gd name="connsiteX33" fmla="*/ 1635201 w 3045382"/>
              <a:gd name="connsiteY33" fmla="*/ 482937 h 3048347"/>
              <a:gd name="connsiteX34" fmla="*/ 2118092 w 3045382"/>
              <a:gd name="connsiteY34"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824618 h 3048347"/>
              <a:gd name="connsiteX11" fmla="*/ 1934523 w 3045382"/>
              <a:gd name="connsiteY11" fmla="*/ 2752121 h 3048347"/>
              <a:gd name="connsiteX12" fmla="*/ 2162644 w 3045382"/>
              <a:gd name="connsiteY12" fmla="*/ 2752121 h 3048347"/>
              <a:gd name="connsiteX13" fmla="*/ 2749162 w 3045382"/>
              <a:gd name="connsiteY13" fmla="*/ 2165597 h 3048347"/>
              <a:gd name="connsiteX14" fmla="*/ 2749162 w 3045382"/>
              <a:gd name="connsiteY14" fmla="*/ 1931467 h 3048347"/>
              <a:gd name="connsiteX15" fmla="*/ 2749162 w 3045382"/>
              <a:gd name="connsiteY15" fmla="*/ 1635241 h 3048347"/>
              <a:gd name="connsiteX16" fmla="*/ 2749162 w 3045382"/>
              <a:gd name="connsiteY16" fmla="*/ 482937 h 3048347"/>
              <a:gd name="connsiteX17" fmla="*/ 2562492 w 3045382"/>
              <a:gd name="connsiteY17" fmla="*/ 296226 h 3048347"/>
              <a:gd name="connsiteX18" fmla="*/ 2118092 w 3045382"/>
              <a:gd name="connsiteY18" fmla="*/ 296226 h 3048347"/>
              <a:gd name="connsiteX19" fmla="*/ 2118092 w 3045382"/>
              <a:gd name="connsiteY19" fmla="*/ 0 h 3048347"/>
              <a:gd name="connsiteX20" fmla="*/ 2562492 w 3045382"/>
              <a:gd name="connsiteY20" fmla="*/ 0 h 3048347"/>
              <a:gd name="connsiteX21" fmla="*/ 3045382 w 3045382"/>
              <a:gd name="connsiteY21" fmla="*/ 482937 h 3048347"/>
              <a:gd name="connsiteX22" fmla="*/ 3045382 w 3045382"/>
              <a:gd name="connsiteY22" fmla="*/ 1635241 h 3048347"/>
              <a:gd name="connsiteX23" fmla="*/ 3045382 w 3045382"/>
              <a:gd name="connsiteY23" fmla="*/ 1931467 h 3048347"/>
              <a:gd name="connsiteX24" fmla="*/ 3045382 w 3045382"/>
              <a:gd name="connsiteY24" fmla="*/ 2165597 h 3048347"/>
              <a:gd name="connsiteX25" fmla="*/ 2162644 w 3045382"/>
              <a:gd name="connsiteY25" fmla="*/ 3048347 h 3048347"/>
              <a:gd name="connsiteX26" fmla="*/ 482891 w 3045382"/>
              <a:gd name="connsiteY26" fmla="*/ 3045383 h 3048347"/>
              <a:gd name="connsiteX27" fmla="*/ 0 w 3045382"/>
              <a:gd name="connsiteY27" fmla="*/ 2562446 h 3048347"/>
              <a:gd name="connsiteX28" fmla="*/ 0 w 3045382"/>
              <a:gd name="connsiteY28" fmla="*/ 2118178 h 3048347"/>
              <a:gd name="connsiteX29" fmla="*/ 482891 w 3045382"/>
              <a:gd name="connsiteY29" fmla="*/ 1635241 h 3048347"/>
              <a:gd name="connsiteX30" fmla="*/ 1525652 w 3045382"/>
              <a:gd name="connsiteY30" fmla="*/ 1635241 h 3048347"/>
              <a:gd name="connsiteX31" fmla="*/ 1635201 w 3045382"/>
              <a:gd name="connsiteY31" fmla="*/ 1525585 h 3048347"/>
              <a:gd name="connsiteX32" fmla="*/ 1635201 w 3045382"/>
              <a:gd name="connsiteY32" fmla="*/ 482937 h 3048347"/>
              <a:gd name="connsiteX33" fmla="*/ 2118092 w 3045382"/>
              <a:gd name="connsiteY33"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752121 h 3048347"/>
              <a:gd name="connsiteX11" fmla="*/ 2162644 w 3045382"/>
              <a:gd name="connsiteY11" fmla="*/ 2752121 h 3048347"/>
              <a:gd name="connsiteX12" fmla="*/ 2749162 w 3045382"/>
              <a:gd name="connsiteY12" fmla="*/ 2165597 h 3048347"/>
              <a:gd name="connsiteX13" fmla="*/ 2749162 w 3045382"/>
              <a:gd name="connsiteY13" fmla="*/ 1931467 h 3048347"/>
              <a:gd name="connsiteX14" fmla="*/ 2749162 w 3045382"/>
              <a:gd name="connsiteY14" fmla="*/ 1635241 h 3048347"/>
              <a:gd name="connsiteX15" fmla="*/ 2749162 w 3045382"/>
              <a:gd name="connsiteY15" fmla="*/ 482937 h 3048347"/>
              <a:gd name="connsiteX16" fmla="*/ 2562492 w 3045382"/>
              <a:gd name="connsiteY16" fmla="*/ 296226 h 3048347"/>
              <a:gd name="connsiteX17" fmla="*/ 2118092 w 3045382"/>
              <a:gd name="connsiteY17" fmla="*/ 296226 h 3048347"/>
              <a:gd name="connsiteX18" fmla="*/ 2118092 w 3045382"/>
              <a:gd name="connsiteY18" fmla="*/ 0 h 3048347"/>
              <a:gd name="connsiteX19" fmla="*/ 2562492 w 3045382"/>
              <a:gd name="connsiteY19" fmla="*/ 0 h 3048347"/>
              <a:gd name="connsiteX20" fmla="*/ 3045382 w 3045382"/>
              <a:gd name="connsiteY20" fmla="*/ 482937 h 3048347"/>
              <a:gd name="connsiteX21" fmla="*/ 3045382 w 3045382"/>
              <a:gd name="connsiteY21" fmla="*/ 1635241 h 3048347"/>
              <a:gd name="connsiteX22" fmla="*/ 3045382 w 3045382"/>
              <a:gd name="connsiteY22" fmla="*/ 1931467 h 3048347"/>
              <a:gd name="connsiteX23" fmla="*/ 3045382 w 3045382"/>
              <a:gd name="connsiteY23" fmla="*/ 2165597 h 3048347"/>
              <a:gd name="connsiteX24" fmla="*/ 2162644 w 3045382"/>
              <a:gd name="connsiteY24" fmla="*/ 3048347 h 3048347"/>
              <a:gd name="connsiteX25" fmla="*/ 482891 w 3045382"/>
              <a:gd name="connsiteY25" fmla="*/ 3045383 h 3048347"/>
              <a:gd name="connsiteX26" fmla="*/ 0 w 3045382"/>
              <a:gd name="connsiteY26" fmla="*/ 2562446 h 3048347"/>
              <a:gd name="connsiteX27" fmla="*/ 0 w 3045382"/>
              <a:gd name="connsiteY27" fmla="*/ 2118178 h 3048347"/>
              <a:gd name="connsiteX28" fmla="*/ 482891 w 3045382"/>
              <a:gd name="connsiteY28" fmla="*/ 1635241 h 3048347"/>
              <a:gd name="connsiteX29" fmla="*/ 1525652 w 3045382"/>
              <a:gd name="connsiteY29" fmla="*/ 1635241 h 3048347"/>
              <a:gd name="connsiteX30" fmla="*/ 1635201 w 3045382"/>
              <a:gd name="connsiteY30" fmla="*/ 1525585 h 3048347"/>
              <a:gd name="connsiteX31" fmla="*/ 1635201 w 3045382"/>
              <a:gd name="connsiteY31" fmla="*/ 482937 h 3048347"/>
              <a:gd name="connsiteX32" fmla="*/ 2118092 w 3045382"/>
              <a:gd name="connsiteY32"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934523 w 3045382"/>
              <a:gd name="connsiteY9" fmla="*/ 2752121 h 3048347"/>
              <a:gd name="connsiteX10" fmla="*/ 2162644 w 3045382"/>
              <a:gd name="connsiteY10" fmla="*/ 2752121 h 3048347"/>
              <a:gd name="connsiteX11" fmla="*/ 2749162 w 3045382"/>
              <a:gd name="connsiteY11" fmla="*/ 2165597 h 3048347"/>
              <a:gd name="connsiteX12" fmla="*/ 2749162 w 3045382"/>
              <a:gd name="connsiteY12" fmla="*/ 1931467 h 3048347"/>
              <a:gd name="connsiteX13" fmla="*/ 2749162 w 3045382"/>
              <a:gd name="connsiteY13" fmla="*/ 1635241 h 3048347"/>
              <a:gd name="connsiteX14" fmla="*/ 2749162 w 3045382"/>
              <a:gd name="connsiteY14" fmla="*/ 482937 h 3048347"/>
              <a:gd name="connsiteX15" fmla="*/ 2562492 w 3045382"/>
              <a:gd name="connsiteY15" fmla="*/ 296226 h 3048347"/>
              <a:gd name="connsiteX16" fmla="*/ 2118092 w 3045382"/>
              <a:gd name="connsiteY16" fmla="*/ 296226 h 3048347"/>
              <a:gd name="connsiteX17" fmla="*/ 2118092 w 3045382"/>
              <a:gd name="connsiteY17" fmla="*/ 0 h 3048347"/>
              <a:gd name="connsiteX18" fmla="*/ 2562492 w 3045382"/>
              <a:gd name="connsiteY18" fmla="*/ 0 h 3048347"/>
              <a:gd name="connsiteX19" fmla="*/ 3045382 w 3045382"/>
              <a:gd name="connsiteY19" fmla="*/ 482937 h 3048347"/>
              <a:gd name="connsiteX20" fmla="*/ 3045382 w 3045382"/>
              <a:gd name="connsiteY20" fmla="*/ 1635241 h 3048347"/>
              <a:gd name="connsiteX21" fmla="*/ 3045382 w 3045382"/>
              <a:gd name="connsiteY21" fmla="*/ 1931467 h 3048347"/>
              <a:gd name="connsiteX22" fmla="*/ 3045382 w 3045382"/>
              <a:gd name="connsiteY22" fmla="*/ 2165597 h 3048347"/>
              <a:gd name="connsiteX23" fmla="*/ 2162644 w 3045382"/>
              <a:gd name="connsiteY23" fmla="*/ 3048347 h 3048347"/>
              <a:gd name="connsiteX24" fmla="*/ 482891 w 3045382"/>
              <a:gd name="connsiteY24" fmla="*/ 3045383 h 3048347"/>
              <a:gd name="connsiteX25" fmla="*/ 0 w 3045382"/>
              <a:gd name="connsiteY25" fmla="*/ 2562446 h 3048347"/>
              <a:gd name="connsiteX26" fmla="*/ 0 w 3045382"/>
              <a:gd name="connsiteY26" fmla="*/ 2118178 h 3048347"/>
              <a:gd name="connsiteX27" fmla="*/ 482891 w 3045382"/>
              <a:gd name="connsiteY27" fmla="*/ 1635241 h 3048347"/>
              <a:gd name="connsiteX28" fmla="*/ 1525652 w 3045382"/>
              <a:gd name="connsiteY28" fmla="*/ 1635241 h 3048347"/>
              <a:gd name="connsiteX29" fmla="*/ 1635201 w 3045382"/>
              <a:gd name="connsiteY29" fmla="*/ 1525585 h 3048347"/>
              <a:gd name="connsiteX30" fmla="*/ 1635201 w 3045382"/>
              <a:gd name="connsiteY30" fmla="*/ 482937 h 3048347"/>
              <a:gd name="connsiteX31" fmla="*/ 2118092 w 3045382"/>
              <a:gd name="connsiteY31"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934523 w 3045382"/>
              <a:gd name="connsiteY8" fmla="*/ 2752121 h 3048347"/>
              <a:gd name="connsiteX9" fmla="*/ 2162644 w 3045382"/>
              <a:gd name="connsiteY9" fmla="*/ 2752121 h 3048347"/>
              <a:gd name="connsiteX10" fmla="*/ 2749162 w 3045382"/>
              <a:gd name="connsiteY10" fmla="*/ 2165597 h 3048347"/>
              <a:gd name="connsiteX11" fmla="*/ 2749162 w 3045382"/>
              <a:gd name="connsiteY11" fmla="*/ 1931467 h 3048347"/>
              <a:gd name="connsiteX12" fmla="*/ 2749162 w 3045382"/>
              <a:gd name="connsiteY12" fmla="*/ 1635241 h 3048347"/>
              <a:gd name="connsiteX13" fmla="*/ 2749162 w 3045382"/>
              <a:gd name="connsiteY13" fmla="*/ 482937 h 3048347"/>
              <a:gd name="connsiteX14" fmla="*/ 2562492 w 3045382"/>
              <a:gd name="connsiteY14" fmla="*/ 296226 h 3048347"/>
              <a:gd name="connsiteX15" fmla="*/ 2118092 w 3045382"/>
              <a:gd name="connsiteY15" fmla="*/ 296226 h 3048347"/>
              <a:gd name="connsiteX16" fmla="*/ 2118092 w 3045382"/>
              <a:gd name="connsiteY16" fmla="*/ 0 h 3048347"/>
              <a:gd name="connsiteX17" fmla="*/ 2562492 w 3045382"/>
              <a:gd name="connsiteY17" fmla="*/ 0 h 3048347"/>
              <a:gd name="connsiteX18" fmla="*/ 3045382 w 3045382"/>
              <a:gd name="connsiteY18" fmla="*/ 482937 h 3048347"/>
              <a:gd name="connsiteX19" fmla="*/ 3045382 w 3045382"/>
              <a:gd name="connsiteY19" fmla="*/ 1635241 h 3048347"/>
              <a:gd name="connsiteX20" fmla="*/ 3045382 w 3045382"/>
              <a:gd name="connsiteY20" fmla="*/ 1931467 h 3048347"/>
              <a:gd name="connsiteX21" fmla="*/ 3045382 w 3045382"/>
              <a:gd name="connsiteY21" fmla="*/ 2165597 h 3048347"/>
              <a:gd name="connsiteX22" fmla="*/ 2162644 w 3045382"/>
              <a:gd name="connsiteY22" fmla="*/ 3048347 h 3048347"/>
              <a:gd name="connsiteX23" fmla="*/ 482891 w 3045382"/>
              <a:gd name="connsiteY23" fmla="*/ 3045383 h 3048347"/>
              <a:gd name="connsiteX24" fmla="*/ 0 w 3045382"/>
              <a:gd name="connsiteY24" fmla="*/ 2562446 h 3048347"/>
              <a:gd name="connsiteX25" fmla="*/ 0 w 3045382"/>
              <a:gd name="connsiteY25" fmla="*/ 2118178 h 3048347"/>
              <a:gd name="connsiteX26" fmla="*/ 482891 w 3045382"/>
              <a:gd name="connsiteY26" fmla="*/ 1635241 h 3048347"/>
              <a:gd name="connsiteX27" fmla="*/ 1525652 w 3045382"/>
              <a:gd name="connsiteY27" fmla="*/ 1635241 h 3048347"/>
              <a:gd name="connsiteX28" fmla="*/ 1635201 w 3045382"/>
              <a:gd name="connsiteY28" fmla="*/ 1525585 h 3048347"/>
              <a:gd name="connsiteX29" fmla="*/ 1635201 w 3045382"/>
              <a:gd name="connsiteY29" fmla="*/ 482937 h 3048347"/>
              <a:gd name="connsiteX30" fmla="*/ 2118092 w 3045382"/>
              <a:gd name="connsiteY30"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2162644 w 3045382"/>
              <a:gd name="connsiteY8" fmla="*/ 2752121 h 3048347"/>
              <a:gd name="connsiteX9" fmla="*/ 2749162 w 3045382"/>
              <a:gd name="connsiteY9" fmla="*/ 2165597 h 3048347"/>
              <a:gd name="connsiteX10" fmla="*/ 2749162 w 3045382"/>
              <a:gd name="connsiteY10" fmla="*/ 1931467 h 3048347"/>
              <a:gd name="connsiteX11" fmla="*/ 2749162 w 3045382"/>
              <a:gd name="connsiteY11" fmla="*/ 1635241 h 3048347"/>
              <a:gd name="connsiteX12" fmla="*/ 2749162 w 3045382"/>
              <a:gd name="connsiteY12" fmla="*/ 482937 h 3048347"/>
              <a:gd name="connsiteX13" fmla="*/ 2562492 w 3045382"/>
              <a:gd name="connsiteY13" fmla="*/ 296226 h 3048347"/>
              <a:gd name="connsiteX14" fmla="*/ 2118092 w 3045382"/>
              <a:gd name="connsiteY14" fmla="*/ 296226 h 3048347"/>
              <a:gd name="connsiteX15" fmla="*/ 2118092 w 3045382"/>
              <a:gd name="connsiteY15" fmla="*/ 0 h 3048347"/>
              <a:gd name="connsiteX16" fmla="*/ 2562492 w 3045382"/>
              <a:gd name="connsiteY16" fmla="*/ 0 h 3048347"/>
              <a:gd name="connsiteX17" fmla="*/ 3045382 w 3045382"/>
              <a:gd name="connsiteY17" fmla="*/ 482937 h 3048347"/>
              <a:gd name="connsiteX18" fmla="*/ 3045382 w 3045382"/>
              <a:gd name="connsiteY18" fmla="*/ 1635241 h 3048347"/>
              <a:gd name="connsiteX19" fmla="*/ 3045382 w 3045382"/>
              <a:gd name="connsiteY19" fmla="*/ 1931467 h 3048347"/>
              <a:gd name="connsiteX20" fmla="*/ 3045382 w 3045382"/>
              <a:gd name="connsiteY20" fmla="*/ 2165597 h 3048347"/>
              <a:gd name="connsiteX21" fmla="*/ 2162644 w 3045382"/>
              <a:gd name="connsiteY21" fmla="*/ 3048347 h 3048347"/>
              <a:gd name="connsiteX22" fmla="*/ 482891 w 3045382"/>
              <a:gd name="connsiteY22" fmla="*/ 3045383 h 3048347"/>
              <a:gd name="connsiteX23" fmla="*/ 0 w 3045382"/>
              <a:gd name="connsiteY23" fmla="*/ 2562446 h 3048347"/>
              <a:gd name="connsiteX24" fmla="*/ 0 w 3045382"/>
              <a:gd name="connsiteY24" fmla="*/ 2118178 h 3048347"/>
              <a:gd name="connsiteX25" fmla="*/ 482891 w 3045382"/>
              <a:gd name="connsiteY25" fmla="*/ 1635241 h 3048347"/>
              <a:gd name="connsiteX26" fmla="*/ 1525652 w 3045382"/>
              <a:gd name="connsiteY26" fmla="*/ 1635241 h 3048347"/>
              <a:gd name="connsiteX27" fmla="*/ 1635201 w 3045382"/>
              <a:gd name="connsiteY27" fmla="*/ 1525585 h 3048347"/>
              <a:gd name="connsiteX28" fmla="*/ 1635201 w 3045382"/>
              <a:gd name="connsiteY28" fmla="*/ 482937 h 3048347"/>
              <a:gd name="connsiteX29" fmla="*/ 2118092 w 3045382"/>
              <a:gd name="connsiteY29" fmla="*/ 0 h 304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45382" h="3048347">
                <a:moveTo>
                  <a:pt x="2118092" y="296226"/>
                </a:moveTo>
                <a:cubicBezTo>
                  <a:pt x="2014464" y="296226"/>
                  <a:pt x="1931562" y="379209"/>
                  <a:pt x="1931562" y="482937"/>
                </a:cubicBezTo>
                <a:lnTo>
                  <a:pt x="1931562" y="1525585"/>
                </a:lnTo>
                <a:cubicBezTo>
                  <a:pt x="1931562" y="1750824"/>
                  <a:pt x="1747852" y="1931467"/>
                  <a:pt x="1525652" y="1931467"/>
                </a:cubicBezTo>
                <a:lnTo>
                  <a:pt x="482891" y="1931467"/>
                </a:lnTo>
                <a:cubicBezTo>
                  <a:pt x="379122" y="1931467"/>
                  <a:pt x="296220" y="2014449"/>
                  <a:pt x="296220" y="2118178"/>
                </a:cubicBezTo>
                <a:lnTo>
                  <a:pt x="296220" y="2562446"/>
                </a:lnTo>
                <a:cubicBezTo>
                  <a:pt x="296220" y="2666175"/>
                  <a:pt x="379122" y="2749158"/>
                  <a:pt x="482891" y="2749158"/>
                </a:cubicBezTo>
                <a:lnTo>
                  <a:pt x="2162644" y="2752121"/>
                </a:lnTo>
                <a:cubicBezTo>
                  <a:pt x="2485511" y="2752121"/>
                  <a:pt x="2749162" y="2488496"/>
                  <a:pt x="2749162" y="2165597"/>
                </a:cubicBezTo>
                <a:lnTo>
                  <a:pt x="2749162" y="1931467"/>
                </a:lnTo>
                <a:lnTo>
                  <a:pt x="2749162" y="1635241"/>
                </a:lnTo>
                <a:lnTo>
                  <a:pt x="2749162" y="482937"/>
                </a:lnTo>
                <a:cubicBezTo>
                  <a:pt x="2749162" y="379209"/>
                  <a:pt x="2666260" y="296226"/>
                  <a:pt x="2562492" y="296226"/>
                </a:cubicBezTo>
                <a:lnTo>
                  <a:pt x="2118092" y="296226"/>
                </a:lnTo>
                <a:close/>
                <a:moveTo>
                  <a:pt x="2118092" y="0"/>
                </a:moveTo>
                <a:lnTo>
                  <a:pt x="2562492" y="0"/>
                </a:lnTo>
                <a:cubicBezTo>
                  <a:pt x="2826143" y="0"/>
                  <a:pt x="3045382" y="216207"/>
                  <a:pt x="3045382" y="482937"/>
                </a:cubicBezTo>
                <a:lnTo>
                  <a:pt x="3045382" y="1635241"/>
                </a:lnTo>
                <a:lnTo>
                  <a:pt x="3045382" y="1931467"/>
                </a:lnTo>
                <a:lnTo>
                  <a:pt x="3045382" y="2165597"/>
                </a:lnTo>
                <a:cubicBezTo>
                  <a:pt x="3045382" y="2651356"/>
                  <a:pt x="2648355" y="3048347"/>
                  <a:pt x="2162644" y="3048347"/>
                </a:cubicBezTo>
                <a:lnTo>
                  <a:pt x="482891" y="3045383"/>
                </a:lnTo>
                <a:cubicBezTo>
                  <a:pt x="216279" y="3045383"/>
                  <a:pt x="0" y="2829177"/>
                  <a:pt x="0" y="2562446"/>
                </a:cubicBezTo>
                <a:lnTo>
                  <a:pt x="0" y="2118178"/>
                </a:lnTo>
                <a:cubicBezTo>
                  <a:pt x="0" y="1851589"/>
                  <a:pt x="216279" y="1635241"/>
                  <a:pt x="482891" y="1635241"/>
                </a:cubicBezTo>
                <a:lnTo>
                  <a:pt x="1525652" y="1635241"/>
                </a:lnTo>
                <a:cubicBezTo>
                  <a:pt x="1584868" y="1635241"/>
                  <a:pt x="1635201" y="1584858"/>
                  <a:pt x="1635201" y="1525585"/>
                </a:cubicBezTo>
                <a:lnTo>
                  <a:pt x="1635201" y="482937"/>
                </a:lnTo>
                <a:cubicBezTo>
                  <a:pt x="1635201" y="216207"/>
                  <a:pt x="1851480" y="0"/>
                  <a:pt x="2118092" y="0"/>
                </a:cubicBezTo>
                <a:close/>
              </a:path>
            </a:pathLst>
          </a:custGeom>
          <a:solidFill>
            <a:schemeClr val="tx2"/>
          </a:solidFill>
          <a:ln w="12700">
            <a:miter lim="400000"/>
          </a:ln>
        </p:spPr>
        <p:txBody>
          <a:bodyPr wrap="square" lIns="38100" tIns="38100" rIns="38100" bIns="38100" anchor="ctr">
            <a:noAutofit/>
          </a:bodyPr>
          <a:lstStyle/>
          <a:p>
            <a:pPr>
              <a:defRPr sz="3000">
                <a:solidFill>
                  <a:srgbClr val="FFFFFF"/>
                </a:solidFill>
              </a:defRPr>
            </a:pPr>
            <a:endParaRPr/>
          </a:p>
        </p:txBody>
      </p:sp>
      <p:sp>
        <p:nvSpPr>
          <p:cNvPr id="12" name="Freeform: Shape 11">
            <a:extLst>
              <a:ext uri="{FF2B5EF4-FFF2-40B4-BE49-F238E27FC236}">
                <a16:creationId xmlns:a16="http://schemas.microsoft.com/office/drawing/2014/main" id="{5F6C95DA-F29F-4015-B0EB-7691A5AEB828}"/>
              </a:ext>
            </a:extLst>
          </p:cNvPr>
          <p:cNvSpPr/>
          <p:nvPr/>
        </p:nvSpPr>
        <p:spPr>
          <a:xfrm>
            <a:off x="5387978" y="2719495"/>
            <a:ext cx="3045382" cy="3048347"/>
          </a:xfrm>
          <a:custGeom>
            <a:avLst/>
            <a:gdLst>
              <a:gd name="connsiteX0" fmla="*/ 1110860 w 3045382"/>
              <a:gd name="connsiteY0" fmla="*/ 198330 h 3048347"/>
              <a:gd name="connsiteX1" fmla="*/ 1110860 w 3045382"/>
              <a:gd name="connsiteY1" fmla="*/ 296226 h 3048347"/>
              <a:gd name="connsiteX2" fmla="*/ 882738 w 3045382"/>
              <a:gd name="connsiteY2" fmla="*/ 296226 h 3048347"/>
              <a:gd name="connsiteX3" fmla="*/ 296220 w 3045382"/>
              <a:gd name="connsiteY3" fmla="*/ 882751 h 3048347"/>
              <a:gd name="connsiteX4" fmla="*/ 296220 w 3045382"/>
              <a:gd name="connsiteY4" fmla="*/ 1116881 h 3048347"/>
              <a:gd name="connsiteX5" fmla="*/ 296220 w 3045382"/>
              <a:gd name="connsiteY5" fmla="*/ 1413107 h 3048347"/>
              <a:gd name="connsiteX6" fmla="*/ 296220 w 3045382"/>
              <a:gd name="connsiteY6" fmla="*/ 2565410 h 3048347"/>
              <a:gd name="connsiteX7" fmla="*/ 482891 w 3045382"/>
              <a:gd name="connsiteY7" fmla="*/ 2752121 h 3048347"/>
              <a:gd name="connsiteX8" fmla="*/ 927291 w 3045382"/>
              <a:gd name="connsiteY8" fmla="*/ 2752121 h 3048347"/>
              <a:gd name="connsiteX9" fmla="*/ 1113820 w 3045382"/>
              <a:gd name="connsiteY9" fmla="*/ 2565410 h 3048347"/>
              <a:gd name="connsiteX10" fmla="*/ 1113820 w 3045382"/>
              <a:gd name="connsiteY10" fmla="*/ 1522762 h 3048347"/>
              <a:gd name="connsiteX11" fmla="*/ 1519730 w 3045382"/>
              <a:gd name="connsiteY11" fmla="*/ 1116881 h 3048347"/>
              <a:gd name="connsiteX12" fmla="*/ 2562492 w 3045382"/>
              <a:gd name="connsiteY12" fmla="*/ 1116881 h 3048347"/>
              <a:gd name="connsiteX13" fmla="*/ 2749162 w 3045382"/>
              <a:gd name="connsiteY13" fmla="*/ 930169 h 3048347"/>
              <a:gd name="connsiteX14" fmla="*/ 2749162 w 3045382"/>
              <a:gd name="connsiteY14" fmla="*/ 485901 h 3048347"/>
              <a:gd name="connsiteX15" fmla="*/ 2562492 w 3045382"/>
              <a:gd name="connsiteY15" fmla="*/ 299190 h 3048347"/>
              <a:gd name="connsiteX16" fmla="*/ 1404260 w 3045382"/>
              <a:gd name="connsiteY16" fmla="*/ 299190 h 3048347"/>
              <a:gd name="connsiteX17" fmla="*/ 1404260 w 3045382"/>
              <a:gd name="connsiteY17" fmla="*/ 198330 h 3048347"/>
              <a:gd name="connsiteX18" fmla="*/ 882738 w 3045382"/>
              <a:gd name="connsiteY18" fmla="*/ 0 h 3048347"/>
              <a:gd name="connsiteX19" fmla="*/ 1110860 w 3045382"/>
              <a:gd name="connsiteY19" fmla="*/ 0 h 3048347"/>
              <a:gd name="connsiteX20" fmla="*/ 1110860 w 3045382"/>
              <a:gd name="connsiteY20" fmla="*/ 68155 h 3048347"/>
              <a:gd name="connsiteX21" fmla="*/ 1404260 w 3045382"/>
              <a:gd name="connsiteY21" fmla="*/ 68155 h 3048347"/>
              <a:gd name="connsiteX22" fmla="*/ 1404260 w 3045382"/>
              <a:gd name="connsiteY22" fmla="*/ 2964 h 3048347"/>
              <a:gd name="connsiteX23" fmla="*/ 2562492 w 3045382"/>
              <a:gd name="connsiteY23" fmla="*/ 2964 h 3048347"/>
              <a:gd name="connsiteX24" fmla="*/ 3045382 w 3045382"/>
              <a:gd name="connsiteY24" fmla="*/ 485901 h 3048347"/>
              <a:gd name="connsiteX25" fmla="*/ 3045382 w 3045382"/>
              <a:gd name="connsiteY25" fmla="*/ 930169 h 3048347"/>
              <a:gd name="connsiteX26" fmla="*/ 2562492 w 3045382"/>
              <a:gd name="connsiteY26" fmla="*/ 1413107 h 3048347"/>
              <a:gd name="connsiteX27" fmla="*/ 1519730 w 3045382"/>
              <a:gd name="connsiteY27" fmla="*/ 1413107 h 3048347"/>
              <a:gd name="connsiteX28" fmla="*/ 1410181 w 3045382"/>
              <a:gd name="connsiteY28" fmla="*/ 1522762 h 3048347"/>
              <a:gd name="connsiteX29" fmla="*/ 1410181 w 3045382"/>
              <a:gd name="connsiteY29" fmla="*/ 2565410 h 3048347"/>
              <a:gd name="connsiteX30" fmla="*/ 927291 w 3045382"/>
              <a:gd name="connsiteY30" fmla="*/ 3048347 h 3048347"/>
              <a:gd name="connsiteX31" fmla="*/ 482891 w 3045382"/>
              <a:gd name="connsiteY31" fmla="*/ 3048347 h 3048347"/>
              <a:gd name="connsiteX32" fmla="*/ 0 w 3045382"/>
              <a:gd name="connsiteY32" fmla="*/ 2565410 h 3048347"/>
              <a:gd name="connsiteX33" fmla="*/ 0 w 3045382"/>
              <a:gd name="connsiteY33" fmla="*/ 1413107 h 3048347"/>
              <a:gd name="connsiteX34" fmla="*/ 0 w 3045382"/>
              <a:gd name="connsiteY34" fmla="*/ 1116881 h 3048347"/>
              <a:gd name="connsiteX35" fmla="*/ 0 w 3045382"/>
              <a:gd name="connsiteY35" fmla="*/ 882751 h 3048347"/>
              <a:gd name="connsiteX36" fmla="*/ 882738 w 3045382"/>
              <a:gd name="connsiteY36" fmla="*/ 0 h 3048347"/>
              <a:gd name="connsiteX0" fmla="*/ 1404260 w 3045382"/>
              <a:gd name="connsiteY0" fmla="*/ 198330 h 3048347"/>
              <a:gd name="connsiteX1" fmla="*/ 1110860 w 3045382"/>
              <a:gd name="connsiteY1" fmla="*/ 296226 h 3048347"/>
              <a:gd name="connsiteX2" fmla="*/ 882738 w 3045382"/>
              <a:gd name="connsiteY2" fmla="*/ 296226 h 3048347"/>
              <a:gd name="connsiteX3" fmla="*/ 296220 w 3045382"/>
              <a:gd name="connsiteY3" fmla="*/ 882751 h 3048347"/>
              <a:gd name="connsiteX4" fmla="*/ 296220 w 3045382"/>
              <a:gd name="connsiteY4" fmla="*/ 1116881 h 3048347"/>
              <a:gd name="connsiteX5" fmla="*/ 296220 w 3045382"/>
              <a:gd name="connsiteY5" fmla="*/ 1413107 h 3048347"/>
              <a:gd name="connsiteX6" fmla="*/ 296220 w 3045382"/>
              <a:gd name="connsiteY6" fmla="*/ 2565410 h 3048347"/>
              <a:gd name="connsiteX7" fmla="*/ 482891 w 3045382"/>
              <a:gd name="connsiteY7" fmla="*/ 2752121 h 3048347"/>
              <a:gd name="connsiteX8" fmla="*/ 927291 w 3045382"/>
              <a:gd name="connsiteY8" fmla="*/ 2752121 h 3048347"/>
              <a:gd name="connsiteX9" fmla="*/ 1113820 w 3045382"/>
              <a:gd name="connsiteY9" fmla="*/ 2565410 h 3048347"/>
              <a:gd name="connsiteX10" fmla="*/ 1113820 w 3045382"/>
              <a:gd name="connsiteY10" fmla="*/ 1522762 h 3048347"/>
              <a:gd name="connsiteX11" fmla="*/ 1519730 w 3045382"/>
              <a:gd name="connsiteY11" fmla="*/ 1116881 h 3048347"/>
              <a:gd name="connsiteX12" fmla="*/ 2562492 w 3045382"/>
              <a:gd name="connsiteY12" fmla="*/ 1116881 h 3048347"/>
              <a:gd name="connsiteX13" fmla="*/ 2749162 w 3045382"/>
              <a:gd name="connsiteY13" fmla="*/ 930169 h 3048347"/>
              <a:gd name="connsiteX14" fmla="*/ 2749162 w 3045382"/>
              <a:gd name="connsiteY14" fmla="*/ 485901 h 3048347"/>
              <a:gd name="connsiteX15" fmla="*/ 2562492 w 3045382"/>
              <a:gd name="connsiteY15" fmla="*/ 299190 h 3048347"/>
              <a:gd name="connsiteX16" fmla="*/ 1404260 w 3045382"/>
              <a:gd name="connsiteY16" fmla="*/ 299190 h 3048347"/>
              <a:gd name="connsiteX17" fmla="*/ 1404260 w 3045382"/>
              <a:gd name="connsiteY17" fmla="*/ 198330 h 3048347"/>
              <a:gd name="connsiteX18" fmla="*/ 882738 w 3045382"/>
              <a:gd name="connsiteY18" fmla="*/ 0 h 3048347"/>
              <a:gd name="connsiteX19" fmla="*/ 1110860 w 3045382"/>
              <a:gd name="connsiteY19" fmla="*/ 0 h 3048347"/>
              <a:gd name="connsiteX20" fmla="*/ 1110860 w 3045382"/>
              <a:gd name="connsiteY20" fmla="*/ 68155 h 3048347"/>
              <a:gd name="connsiteX21" fmla="*/ 1404260 w 3045382"/>
              <a:gd name="connsiteY21" fmla="*/ 68155 h 3048347"/>
              <a:gd name="connsiteX22" fmla="*/ 1404260 w 3045382"/>
              <a:gd name="connsiteY22" fmla="*/ 2964 h 3048347"/>
              <a:gd name="connsiteX23" fmla="*/ 2562492 w 3045382"/>
              <a:gd name="connsiteY23" fmla="*/ 2964 h 3048347"/>
              <a:gd name="connsiteX24" fmla="*/ 3045382 w 3045382"/>
              <a:gd name="connsiteY24" fmla="*/ 485901 h 3048347"/>
              <a:gd name="connsiteX25" fmla="*/ 3045382 w 3045382"/>
              <a:gd name="connsiteY25" fmla="*/ 930169 h 3048347"/>
              <a:gd name="connsiteX26" fmla="*/ 2562492 w 3045382"/>
              <a:gd name="connsiteY26" fmla="*/ 1413107 h 3048347"/>
              <a:gd name="connsiteX27" fmla="*/ 1519730 w 3045382"/>
              <a:gd name="connsiteY27" fmla="*/ 1413107 h 3048347"/>
              <a:gd name="connsiteX28" fmla="*/ 1410181 w 3045382"/>
              <a:gd name="connsiteY28" fmla="*/ 1522762 h 3048347"/>
              <a:gd name="connsiteX29" fmla="*/ 1410181 w 3045382"/>
              <a:gd name="connsiteY29" fmla="*/ 2565410 h 3048347"/>
              <a:gd name="connsiteX30" fmla="*/ 927291 w 3045382"/>
              <a:gd name="connsiteY30" fmla="*/ 3048347 h 3048347"/>
              <a:gd name="connsiteX31" fmla="*/ 482891 w 3045382"/>
              <a:gd name="connsiteY31" fmla="*/ 3048347 h 3048347"/>
              <a:gd name="connsiteX32" fmla="*/ 0 w 3045382"/>
              <a:gd name="connsiteY32" fmla="*/ 2565410 h 3048347"/>
              <a:gd name="connsiteX33" fmla="*/ 0 w 3045382"/>
              <a:gd name="connsiteY33" fmla="*/ 1413107 h 3048347"/>
              <a:gd name="connsiteX34" fmla="*/ 0 w 3045382"/>
              <a:gd name="connsiteY34" fmla="*/ 1116881 h 3048347"/>
              <a:gd name="connsiteX35" fmla="*/ 0 w 3045382"/>
              <a:gd name="connsiteY35" fmla="*/ 882751 h 3048347"/>
              <a:gd name="connsiteX36" fmla="*/ 882738 w 3045382"/>
              <a:gd name="connsiteY36" fmla="*/ 0 h 3048347"/>
              <a:gd name="connsiteX0" fmla="*/ 1404260 w 3045382"/>
              <a:gd name="connsiteY0" fmla="*/ 299190 h 3048347"/>
              <a:gd name="connsiteX1" fmla="*/ 1110860 w 3045382"/>
              <a:gd name="connsiteY1" fmla="*/ 296226 h 3048347"/>
              <a:gd name="connsiteX2" fmla="*/ 882738 w 3045382"/>
              <a:gd name="connsiteY2" fmla="*/ 296226 h 3048347"/>
              <a:gd name="connsiteX3" fmla="*/ 296220 w 3045382"/>
              <a:gd name="connsiteY3" fmla="*/ 882751 h 3048347"/>
              <a:gd name="connsiteX4" fmla="*/ 296220 w 3045382"/>
              <a:gd name="connsiteY4" fmla="*/ 1116881 h 3048347"/>
              <a:gd name="connsiteX5" fmla="*/ 296220 w 3045382"/>
              <a:gd name="connsiteY5" fmla="*/ 1413107 h 3048347"/>
              <a:gd name="connsiteX6" fmla="*/ 296220 w 3045382"/>
              <a:gd name="connsiteY6" fmla="*/ 2565410 h 3048347"/>
              <a:gd name="connsiteX7" fmla="*/ 482891 w 3045382"/>
              <a:gd name="connsiteY7" fmla="*/ 2752121 h 3048347"/>
              <a:gd name="connsiteX8" fmla="*/ 927291 w 3045382"/>
              <a:gd name="connsiteY8" fmla="*/ 2752121 h 3048347"/>
              <a:gd name="connsiteX9" fmla="*/ 1113820 w 3045382"/>
              <a:gd name="connsiteY9" fmla="*/ 2565410 h 3048347"/>
              <a:gd name="connsiteX10" fmla="*/ 1113820 w 3045382"/>
              <a:gd name="connsiteY10" fmla="*/ 1522762 h 3048347"/>
              <a:gd name="connsiteX11" fmla="*/ 1519730 w 3045382"/>
              <a:gd name="connsiteY11" fmla="*/ 1116881 h 3048347"/>
              <a:gd name="connsiteX12" fmla="*/ 2562492 w 3045382"/>
              <a:gd name="connsiteY12" fmla="*/ 1116881 h 3048347"/>
              <a:gd name="connsiteX13" fmla="*/ 2749162 w 3045382"/>
              <a:gd name="connsiteY13" fmla="*/ 930169 h 3048347"/>
              <a:gd name="connsiteX14" fmla="*/ 2749162 w 3045382"/>
              <a:gd name="connsiteY14" fmla="*/ 485901 h 3048347"/>
              <a:gd name="connsiteX15" fmla="*/ 2562492 w 3045382"/>
              <a:gd name="connsiteY15" fmla="*/ 299190 h 3048347"/>
              <a:gd name="connsiteX16" fmla="*/ 1404260 w 3045382"/>
              <a:gd name="connsiteY16" fmla="*/ 299190 h 3048347"/>
              <a:gd name="connsiteX17" fmla="*/ 882738 w 3045382"/>
              <a:gd name="connsiteY17" fmla="*/ 0 h 3048347"/>
              <a:gd name="connsiteX18" fmla="*/ 1110860 w 3045382"/>
              <a:gd name="connsiteY18" fmla="*/ 0 h 3048347"/>
              <a:gd name="connsiteX19" fmla="*/ 1110860 w 3045382"/>
              <a:gd name="connsiteY19" fmla="*/ 68155 h 3048347"/>
              <a:gd name="connsiteX20" fmla="*/ 1404260 w 3045382"/>
              <a:gd name="connsiteY20" fmla="*/ 68155 h 3048347"/>
              <a:gd name="connsiteX21" fmla="*/ 1404260 w 3045382"/>
              <a:gd name="connsiteY21" fmla="*/ 2964 h 3048347"/>
              <a:gd name="connsiteX22" fmla="*/ 2562492 w 3045382"/>
              <a:gd name="connsiteY22" fmla="*/ 2964 h 3048347"/>
              <a:gd name="connsiteX23" fmla="*/ 3045382 w 3045382"/>
              <a:gd name="connsiteY23" fmla="*/ 485901 h 3048347"/>
              <a:gd name="connsiteX24" fmla="*/ 3045382 w 3045382"/>
              <a:gd name="connsiteY24" fmla="*/ 930169 h 3048347"/>
              <a:gd name="connsiteX25" fmla="*/ 2562492 w 3045382"/>
              <a:gd name="connsiteY25" fmla="*/ 1413107 h 3048347"/>
              <a:gd name="connsiteX26" fmla="*/ 1519730 w 3045382"/>
              <a:gd name="connsiteY26" fmla="*/ 1413107 h 3048347"/>
              <a:gd name="connsiteX27" fmla="*/ 1410181 w 3045382"/>
              <a:gd name="connsiteY27" fmla="*/ 1522762 h 3048347"/>
              <a:gd name="connsiteX28" fmla="*/ 1410181 w 3045382"/>
              <a:gd name="connsiteY28" fmla="*/ 2565410 h 3048347"/>
              <a:gd name="connsiteX29" fmla="*/ 927291 w 3045382"/>
              <a:gd name="connsiteY29" fmla="*/ 3048347 h 3048347"/>
              <a:gd name="connsiteX30" fmla="*/ 482891 w 3045382"/>
              <a:gd name="connsiteY30" fmla="*/ 3048347 h 3048347"/>
              <a:gd name="connsiteX31" fmla="*/ 0 w 3045382"/>
              <a:gd name="connsiteY31" fmla="*/ 2565410 h 3048347"/>
              <a:gd name="connsiteX32" fmla="*/ 0 w 3045382"/>
              <a:gd name="connsiteY32" fmla="*/ 1413107 h 3048347"/>
              <a:gd name="connsiteX33" fmla="*/ 0 w 3045382"/>
              <a:gd name="connsiteY33" fmla="*/ 1116881 h 3048347"/>
              <a:gd name="connsiteX34" fmla="*/ 0 w 3045382"/>
              <a:gd name="connsiteY34" fmla="*/ 882751 h 3048347"/>
              <a:gd name="connsiteX35" fmla="*/ 882738 w 3045382"/>
              <a:gd name="connsiteY35" fmla="*/ 0 h 3048347"/>
              <a:gd name="connsiteX0" fmla="*/ 2562492 w 3045382"/>
              <a:gd name="connsiteY0" fmla="*/ 299190 h 3048347"/>
              <a:gd name="connsiteX1" fmla="*/ 1110860 w 3045382"/>
              <a:gd name="connsiteY1" fmla="*/ 296226 h 3048347"/>
              <a:gd name="connsiteX2" fmla="*/ 882738 w 3045382"/>
              <a:gd name="connsiteY2" fmla="*/ 296226 h 3048347"/>
              <a:gd name="connsiteX3" fmla="*/ 296220 w 3045382"/>
              <a:gd name="connsiteY3" fmla="*/ 882751 h 3048347"/>
              <a:gd name="connsiteX4" fmla="*/ 296220 w 3045382"/>
              <a:gd name="connsiteY4" fmla="*/ 1116881 h 3048347"/>
              <a:gd name="connsiteX5" fmla="*/ 296220 w 3045382"/>
              <a:gd name="connsiteY5" fmla="*/ 1413107 h 3048347"/>
              <a:gd name="connsiteX6" fmla="*/ 296220 w 3045382"/>
              <a:gd name="connsiteY6" fmla="*/ 2565410 h 3048347"/>
              <a:gd name="connsiteX7" fmla="*/ 482891 w 3045382"/>
              <a:gd name="connsiteY7" fmla="*/ 2752121 h 3048347"/>
              <a:gd name="connsiteX8" fmla="*/ 927291 w 3045382"/>
              <a:gd name="connsiteY8" fmla="*/ 2752121 h 3048347"/>
              <a:gd name="connsiteX9" fmla="*/ 1113820 w 3045382"/>
              <a:gd name="connsiteY9" fmla="*/ 2565410 h 3048347"/>
              <a:gd name="connsiteX10" fmla="*/ 1113820 w 3045382"/>
              <a:gd name="connsiteY10" fmla="*/ 1522762 h 3048347"/>
              <a:gd name="connsiteX11" fmla="*/ 1519730 w 3045382"/>
              <a:gd name="connsiteY11" fmla="*/ 1116881 h 3048347"/>
              <a:gd name="connsiteX12" fmla="*/ 2562492 w 3045382"/>
              <a:gd name="connsiteY12" fmla="*/ 1116881 h 3048347"/>
              <a:gd name="connsiteX13" fmla="*/ 2749162 w 3045382"/>
              <a:gd name="connsiteY13" fmla="*/ 930169 h 3048347"/>
              <a:gd name="connsiteX14" fmla="*/ 2749162 w 3045382"/>
              <a:gd name="connsiteY14" fmla="*/ 485901 h 3048347"/>
              <a:gd name="connsiteX15" fmla="*/ 2562492 w 3045382"/>
              <a:gd name="connsiteY15" fmla="*/ 299190 h 3048347"/>
              <a:gd name="connsiteX16" fmla="*/ 882738 w 3045382"/>
              <a:gd name="connsiteY16" fmla="*/ 0 h 3048347"/>
              <a:gd name="connsiteX17" fmla="*/ 1110860 w 3045382"/>
              <a:gd name="connsiteY17" fmla="*/ 0 h 3048347"/>
              <a:gd name="connsiteX18" fmla="*/ 1110860 w 3045382"/>
              <a:gd name="connsiteY18" fmla="*/ 68155 h 3048347"/>
              <a:gd name="connsiteX19" fmla="*/ 1404260 w 3045382"/>
              <a:gd name="connsiteY19" fmla="*/ 68155 h 3048347"/>
              <a:gd name="connsiteX20" fmla="*/ 1404260 w 3045382"/>
              <a:gd name="connsiteY20" fmla="*/ 2964 h 3048347"/>
              <a:gd name="connsiteX21" fmla="*/ 2562492 w 3045382"/>
              <a:gd name="connsiteY21" fmla="*/ 2964 h 3048347"/>
              <a:gd name="connsiteX22" fmla="*/ 3045382 w 3045382"/>
              <a:gd name="connsiteY22" fmla="*/ 485901 h 3048347"/>
              <a:gd name="connsiteX23" fmla="*/ 3045382 w 3045382"/>
              <a:gd name="connsiteY23" fmla="*/ 930169 h 3048347"/>
              <a:gd name="connsiteX24" fmla="*/ 2562492 w 3045382"/>
              <a:gd name="connsiteY24" fmla="*/ 1413107 h 3048347"/>
              <a:gd name="connsiteX25" fmla="*/ 1519730 w 3045382"/>
              <a:gd name="connsiteY25" fmla="*/ 1413107 h 3048347"/>
              <a:gd name="connsiteX26" fmla="*/ 1410181 w 3045382"/>
              <a:gd name="connsiteY26" fmla="*/ 1522762 h 3048347"/>
              <a:gd name="connsiteX27" fmla="*/ 1410181 w 3045382"/>
              <a:gd name="connsiteY27" fmla="*/ 2565410 h 3048347"/>
              <a:gd name="connsiteX28" fmla="*/ 927291 w 3045382"/>
              <a:gd name="connsiteY28" fmla="*/ 3048347 h 3048347"/>
              <a:gd name="connsiteX29" fmla="*/ 482891 w 3045382"/>
              <a:gd name="connsiteY29" fmla="*/ 3048347 h 3048347"/>
              <a:gd name="connsiteX30" fmla="*/ 0 w 3045382"/>
              <a:gd name="connsiteY30" fmla="*/ 2565410 h 3048347"/>
              <a:gd name="connsiteX31" fmla="*/ 0 w 3045382"/>
              <a:gd name="connsiteY31" fmla="*/ 1413107 h 3048347"/>
              <a:gd name="connsiteX32" fmla="*/ 0 w 3045382"/>
              <a:gd name="connsiteY32" fmla="*/ 1116881 h 3048347"/>
              <a:gd name="connsiteX33" fmla="*/ 0 w 3045382"/>
              <a:gd name="connsiteY33" fmla="*/ 882751 h 3048347"/>
              <a:gd name="connsiteX34" fmla="*/ 882738 w 3045382"/>
              <a:gd name="connsiteY34" fmla="*/ 0 h 3048347"/>
              <a:gd name="connsiteX0" fmla="*/ 2562492 w 3045382"/>
              <a:gd name="connsiteY0" fmla="*/ 299190 h 3048347"/>
              <a:gd name="connsiteX1" fmla="*/ 882738 w 3045382"/>
              <a:gd name="connsiteY1" fmla="*/ 296226 h 3048347"/>
              <a:gd name="connsiteX2" fmla="*/ 296220 w 3045382"/>
              <a:gd name="connsiteY2" fmla="*/ 882751 h 3048347"/>
              <a:gd name="connsiteX3" fmla="*/ 296220 w 3045382"/>
              <a:gd name="connsiteY3" fmla="*/ 1116881 h 3048347"/>
              <a:gd name="connsiteX4" fmla="*/ 296220 w 3045382"/>
              <a:gd name="connsiteY4" fmla="*/ 1413107 h 3048347"/>
              <a:gd name="connsiteX5" fmla="*/ 296220 w 3045382"/>
              <a:gd name="connsiteY5" fmla="*/ 2565410 h 3048347"/>
              <a:gd name="connsiteX6" fmla="*/ 482891 w 3045382"/>
              <a:gd name="connsiteY6" fmla="*/ 2752121 h 3048347"/>
              <a:gd name="connsiteX7" fmla="*/ 927291 w 3045382"/>
              <a:gd name="connsiteY7" fmla="*/ 2752121 h 3048347"/>
              <a:gd name="connsiteX8" fmla="*/ 1113820 w 3045382"/>
              <a:gd name="connsiteY8" fmla="*/ 2565410 h 3048347"/>
              <a:gd name="connsiteX9" fmla="*/ 1113820 w 3045382"/>
              <a:gd name="connsiteY9" fmla="*/ 1522762 h 3048347"/>
              <a:gd name="connsiteX10" fmla="*/ 1519730 w 3045382"/>
              <a:gd name="connsiteY10" fmla="*/ 1116881 h 3048347"/>
              <a:gd name="connsiteX11" fmla="*/ 2562492 w 3045382"/>
              <a:gd name="connsiteY11" fmla="*/ 1116881 h 3048347"/>
              <a:gd name="connsiteX12" fmla="*/ 2749162 w 3045382"/>
              <a:gd name="connsiteY12" fmla="*/ 930169 h 3048347"/>
              <a:gd name="connsiteX13" fmla="*/ 2749162 w 3045382"/>
              <a:gd name="connsiteY13" fmla="*/ 485901 h 3048347"/>
              <a:gd name="connsiteX14" fmla="*/ 2562492 w 3045382"/>
              <a:gd name="connsiteY14" fmla="*/ 299190 h 3048347"/>
              <a:gd name="connsiteX15" fmla="*/ 882738 w 3045382"/>
              <a:gd name="connsiteY15" fmla="*/ 0 h 3048347"/>
              <a:gd name="connsiteX16" fmla="*/ 1110860 w 3045382"/>
              <a:gd name="connsiteY16" fmla="*/ 0 h 3048347"/>
              <a:gd name="connsiteX17" fmla="*/ 1110860 w 3045382"/>
              <a:gd name="connsiteY17" fmla="*/ 68155 h 3048347"/>
              <a:gd name="connsiteX18" fmla="*/ 1404260 w 3045382"/>
              <a:gd name="connsiteY18" fmla="*/ 68155 h 3048347"/>
              <a:gd name="connsiteX19" fmla="*/ 1404260 w 3045382"/>
              <a:gd name="connsiteY19" fmla="*/ 2964 h 3048347"/>
              <a:gd name="connsiteX20" fmla="*/ 2562492 w 3045382"/>
              <a:gd name="connsiteY20" fmla="*/ 2964 h 3048347"/>
              <a:gd name="connsiteX21" fmla="*/ 3045382 w 3045382"/>
              <a:gd name="connsiteY21" fmla="*/ 485901 h 3048347"/>
              <a:gd name="connsiteX22" fmla="*/ 3045382 w 3045382"/>
              <a:gd name="connsiteY22" fmla="*/ 930169 h 3048347"/>
              <a:gd name="connsiteX23" fmla="*/ 2562492 w 3045382"/>
              <a:gd name="connsiteY23" fmla="*/ 1413107 h 3048347"/>
              <a:gd name="connsiteX24" fmla="*/ 1519730 w 3045382"/>
              <a:gd name="connsiteY24" fmla="*/ 1413107 h 3048347"/>
              <a:gd name="connsiteX25" fmla="*/ 1410181 w 3045382"/>
              <a:gd name="connsiteY25" fmla="*/ 1522762 h 3048347"/>
              <a:gd name="connsiteX26" fmla="*/ 1410181 w 3045382"/>
              <a:gd name="connsiteY26" fmla="*/ 2565410 h 3048347"/>
              <a:gd name="connsiteX27" fmla="*/ 927291 w 3045382"/>
              <a:gd name="connsiteY27" fmla="*/ 3048347 h 3048347"/>
              <a:gd name="connsiteX28" fmla="*/ 482891 w 3045382"/>
              <a:gd name="connsiteY28" fmla="*/ 3048347 h 3048347"/>
              <a:gd name="connsiteX29" fmla="*/ 0 w 3045382"/>
              <a:gd name="connsiteY29" fmla="*/ 2565410 h 3048347"/>
              <a:gd name="connsiteX30" fmla="*/ 0 w 3045382"/>
              <a:gd name="connsiteY30" fmla="*/ 1413107 h 3048347"/>
              <a:gd name="connsiteX31" fmla="*/ 0 w 3045382"/>
              <a:gd name="connsiteY31" fmla="*/ 1116881 h 3048347"/>
              <a:gd name="connsiteX32" fmla="*/ 0 w 3045382"/>
              <a:gd name="connsiteY32" fmla="*/ 882751 h 3048347"/>
              <a:gd name="connsiteX33" fmla="*/ 882738 w 3045382"/>
              <a:gd name="connsiteY33" fmla="*/ 0 h 3048347"/>
              <a:gd name="connsiteX0" fmla="*/ 2562492 w 3045382"/>
              <a:gd name="connsiteY0" fmla="*/ 299190 h 3048347"/>
              <a:gd name="connsiteX1" fmla="*/ 882738 w 3045382"/>
              <a:gd name="connsiteY1" fmla="*/ 296226 h 3048347"/>
              <a:gd name="connsiteX2" fmla="*/ 296220 w 3045382"/>
              <a:gd name="connsiteY2" fmla="*/ 882751 h 3048347"/>
              <a:gd name="connsiteX3" fmla="*/ 296220 w 3045382"/>
              <a:gd name="connsiteY3" fmla="*/ 1116881 h 3048347"/>
              <a:gd name="connsiteX4" fmla="*/ 296220 w 3045382"/>
              <a:gd name="connsiteY4" fmla="*/ 1413107 h 3048347"/>
              <a:gd name="connsiteX5" fmla="*/ 296220 w 3045382"/>
              <a:gd name="connsiteY5" fmla="*/ 2565410 h 3048347"/>
              <a:gd name="connsiteX6" fmla="*/ 482891 w 3045382"/>
              <a:gd name="connsiteY6" fmla="*/ 2752121 h 3048347"/>
              <a:gd name="connsiteX7" fmla="*/ 927291 w 3045382"/>
              <a:gd name="connsiteY7" fmla="*/ 2752121 h 3048347"/>
              <a:gd name="connsiteX8" fmla="*/ 1113820 w 3045382"/>
              <a:gd name="connsiteY8" fmla="*/ 2565410 h 3048347"/>
              <a:gd name="connsiteX9" fmla="*/ 1113820 w 3045382"/>
              <a:gd name="connsiteY9" fmla="*/ 1522762 h 3048347"/>
              <a:gd name="connsiteX10" fmla="*/ 1519730 w 3045382"/>
              <a:gd name="connsiteY10" fmla="*/ 1116881 h 3048347"/>
              <a:gd name="connsiteX11" fmla="*/ 2562492 w 3045382"/>
              <a:gd name="connsiteY11" fmla="*/ 1116881 h 3048347"/>
              <a:gd name="connsiteX12" fmla="*/ 2749162 w 3045382"/>
              <a:gd name="connsiteY12" fmla="*/ 930169 h 3048347"/>
              <a:gd name="connsiteX13" fmla="*/ 2749162 w 3045382"/>
              <a:gd name="connsiteY13" fmla="*/ 485901 h 3048347"/>
              <a:gd name="connsiteX14" fmla="*/ 2562492 w 3045382"/>
              <a:gd name="connsiteY14" fmla="*/ 299190 h 3048347"/>
              <a:gd name="connsiteX15" fmla="*/ 882738 w 3045382"/>
              <a:gd name="connsiteY15" fmla="*/ 0 h 3048347"/>
              <a:gd name="connsiteX16" fmla="*/ 1110860 w 3045382"/>
              <a:gd name="connsiteY16" fmla="*/ 0 h 3048347"/>
              <a:gd name="connsiteX17" fmla="*/ 1404260 w 3045382"/>
              <a:gd name="connsiteY17" fmla="*/ 68155 h 3048347"/>
              <a:gd name="connsiteX18" fmla="*/ 1404260 w 3045382"/>
              <a:gd name="connsiteY18" fmla="*/ 2964 h 3048347"/>
              <a:gd name="connsiteX19" fmla="*/ 2562492 w 3045382"/>
              <a:gd name="connsiteY19" fmla="*/ 2964 h 3048347"/>
              <a:gd name="connsiteX20" fmla="*/ 3045382 w 3045382"/>
              <a:gd name="connsiteY20" fmla="*/ 485901 h 3048347"/>
              <a:gd name="connsiteX21" fmla="*/ 3045382 w 3045382"/>
              <a:gd name="connsiteY21" fmla="*/ 930169 h 3048347"/>
              <a:gd name="connsiteX22" fmla="*/ 2562492 w 3045382"/>
              <a:gd name="connsiteY22" fmla="*/ 1413107 h 3048347"/>
              <a:gd name="connsiteX23" fmla="*/ 1519730 w 3045382"/>
              <a:gd name="connsiteY23" fmla="*/ 1413107 h 3048347"/>
              <a:gd name="connsiteX24" fmla="*/ 1410181 w 3045382"/>
              <a:gd name="connsiteY24" fmla="*/ 1522762 h 3048347"/>
              <a:gd name="connsiteX25" fmla="*/ 1410181 w 3045382"/>
              <a:gd name="connsiteY25" fmla="*/ 2565410 h 3048347"/>
              <a:gd name="connsiteX26" fmla="*/ 927291 w 3045382"/>
              <a:gd name="connsiteY26" fmla="*/ 3048347 h 3048347"/>
              <a:gd name="connsiteX27" fmla="*/ 482891 w 3045382"/>
              <a:gd name="connsiteY27" fmla="*/ 3048347 h 3048347"/>
              <a:gd name="connsiteX28" fmla="*/ 0 w 3045382"/>
              <a:gd name="connsiteY28" fmla="*/ 2565410 h 3048347"/>
              <a:gd name="connsiteX29" fmla="*/ 0 w 3045382"/>
              <a:gd name="connsiteY29" fmla="*/ 1413107 h 3048347"/>
              <a:gd name="connsiteX30" fmla="*/ 0 w 3045382"/>
              <a:gd name="connsiteY30" fmla="*/ 1116881 h 3048347"/>
              <a:gd name="connsiteX31" fmla="*/ 0 w 3045382"/>
              <a:gd name="connsiteY31" fmla="*/ 882751 h 3048347"/>
              <a:gd name="connsiteX32" fmla="*/ 882738 w 3045382"/>
              <a:gd name="connsiteY32" fmla="*/ 0 h 3048347"/>
              <a:gd name="connsiteX0" fmla="*/ 2562492 w 3045382"/>
              <a:gd name="connsiteY0" fmla="*/ 299190 h 3048347"/>
              <a:gd name="connsiteX1" fmla="*/ 882738 w 3045382"/>
              <a:gd name="connsiteY1" fmla="*/ 296226 h 3048347"/>
              <a:gd name="connsiteX2" fmla="*/ 296220 w 3045382"/>
              <a:gd name="connsiteY2" fmla="*/ 882751 h 3048347"/>
              <a:gd name="connsiteX3" fmla="*/ 296220 w 3045382"/>
              <a:gd name="connsiteY3" fmla="*/ 1116881 h 3048347"/>
              <a:gd name="connsiteX4" fmla="*/ 296220 w 3045382"/>
              <a:gd name="connsiteY4" fmla="*/ 1413107 h 3048347"/>
              <a:gd name="connsiteX5" fmla="*/ 296220 w 3045382"/>
              <a:gd name="connsiteY5" fmla="*/ 2565410 h 3048347"/>
              <a:gd name="connsiteX6" fmla="*/ 482891 w 3045382"/>
              <a:gd name="connsiteY6" fmla="*/ 2752121 h 3048347"/>
              <a:gd name="connsiteX7" fmla="*/ 927291 w 3045382"/>
              <a:gd name="connsiteY7" fmla="*/ 2752121 h 3048347"/>
              <a:gd name="connsiteX8" fmla="*/ 1113820 w 3045382"/>
              <a:gd name="connsiteY8" fmla="*/ 2565410 h 3048347"/>
              <a:gd name="connsiteX9" fmla="*/ 1113820 w 3045382"/>
              <a:gd name="connsiteY9" fmla="*/ 1522762 h 3048347"/>
              <a:gd name="connsiteX10" fmla="*/ 1519730 w 3045382"/>
              <a:gd name="connsiteY10" fmla="*/ 1116881 h 3048347"/>
              <a:gd name="connsiteX11" fmla="*/ 2562492 w 3045382"/>
              <a:gd name="connsiteY11" fmla="*/ 1116881 h 3048347"/>
              <a:gd name="connsiteX12" fmla="*/ 2749162 w 3045382"/>
              <a:gd name="connsiteY12" fmla="*/ 930169 h 3048347"/>
              <a:gd name="connsiteX13" fmla="*/ 2749162 w 3045382"/>
              <a:gd name="connsiteY13" fmla="*/ 485901 h 3048347"/>
              <a:gd name="connsiteX14" fmla="*/ 2562492 w 3045382"/>
              <a:gd name="connsiteY14" fmla="*/ 299190 h 3048347"/>
              <a:gd name="connsiteX15" fmla="*/ 882738 w 3045382"/>
              <a:gd name="connsiteY15" fmla="*/ 0 h 3048347"/>
              <a:gd name="connsiteX16" fmla="*/ 1110860 w 3045382"/>
              <a:gd name="connsiteY16" fmla="*/ 0 h 3048347"/>
              <a:gd name="connsiteX17" fmla="*/ 1404260 w 3045382"/>
              <a:gd name="connsiteY17" fmla="*/ 2964 h 3048347"/>
              <a:gd name="connsiteX18" fmla="*/ 2562492 w 3045382"/>
              <a:gd name="connsiteY18" fmla="*/ 2964 h 3048347"/>
              <a:gd name="connsiteX19" fmla="*/ 3045382 w 3045382"/>
              <a:gd name="connsiteY19" fmla="*/ 485901 h 3048347"/>
              <a:gd name="connsiteX20" fmla="*/ 3045382 w 3045382"/>
              <a:gd name="connsiteY20" fmla="*/ 930169 h 3048347"/>
              <a:gd name="connsiteX21" fmla="*/ 2562492 w 3045382"/>
              <a:gd name="connsiteY21" fmla="*/ 1413107 h 3048347"/>
              <a:gd name="connsiteX22" fmla="*/ 1519730 w 3045382"/>
              <a:gd name="connsiteY22" fmla="*/ 1413107 h 3048347"/>
              <a:gd name="connsiteX23" fmla="*/ 1410181 w 3045382"/>
              <a:gd name="connsiteY23" fmla="*/ 1522762 h 3048347"/>
              <a:gd name="connsiteX24" fmla="*/ 1410181 w 3045382"/>
              <a:gd name="connsiteY24" fmla="*/ 2565410 h 3048347"/>
              <a:gd name="connsiteX25" fmla="*/ 927291 w 3045382"/>
              <a:gd name="connsiteY25" fmla="*/ 3048347 h 3048347"/>
              <a:gd name="connsiteX26" fmla="*/ 482891 w 3045382"/>
              <a:gd name="connsiteY26" fmla="*/ 3048347 h 3048347"/>
              <a:gd name="connsiteX27" fmla="*/ 0 w 3045382"/>
              <a:gd name="connsiteY27" fmla="*/ 2565410 h 3048347"/>
              <a:gd name="connsiteX28" fmla="*/ 0 w 3045382"/>
              <a:gd name="connsiteY28" fmla="*/ 1413107 h 3048347"/>
              <a:gd name="connsiteX29" fmla="*/ 0 w 3045382"/>
              <a:gd name="connsiteY29" fmla="*/ 1116881 h 3048347"/>
              <a:gd name="connsiteX30" fmla="*/ 0 w 3045382"/>
              <a:gd name="connsiteY30" fmla="*/ 882751 h 3048347"/>
              <a:gd name="connsiteX31" fmla="*/ 882738 w 3045382"/>
              <a:gd name="connsiteY31" fmla="*/ 0 h 3048347"/>
              <a:gd name="connsiteX0" fmla="*/ 2562492 w 3045382"/>
              <a:gd name="connsiteY0" fmla="*/ 299190 h 3048347"/>
              <a:gd name="connsiteX1" fmla="*/ 882738 w 3045382"/>
              <a:gd name="connsiteY1" fmla="*/ 296226 h 3048347"/>
              <a:gd name="connsiteX2" fmla="*/ 296220 w 3045382"/>
              <a:gd name="connsiteY2" fmla="*/ 882751 h 3048347"/>
              <a:gd name="connsiteX3" fmla="*/ 296220 w 3045382"/>
              <a:gd name="connsiteY3" fmla="*/ 1116881 h 3048347"/>
              <a:gd name="connsiteX4" fmla="*/ 296220 w 3045382"/>
              <a:gd name="connsiteY4" fmla="*/ 1413107 h 3048347"/>
              <a:gd name="connsiteX5" fmla="*/ 296220 w 3045382"/>
              <a:gd name="connsiteY5" fmla="*/ 2565410 h 3048347"/>
              <a:gd name="connsiteX6" fmla="*/ 482891 w 3045382"/>
              <a:gd name="connsiteY6" fmla="*/ 2752121 h 3048347"/>
              <a:gd name="connsiteX7" fmla="*/ 927291 w 3045382"/>
              <a:gd name="connsiteY7" fmla="*/ 2752121 h 3048347"/>
              <a:gd name="connsiteX8" fmla="*/ 1113820 w 3045382"/>
              <a:gd name="connsiteY8" fmla="*/ 2565410 h 3048347"/>
              <a:gd name="connsiteX9" fmla="*/ 1113820 w 3045382"/>
              <a:gd name="connsiteY9" fmla="*/ 1522762 h 3048347"/>
              <a:gd name="connsiteX10" fmla="*/ 1519730 w 3045382"/>
              <a:gd name="connsiteY10" fmla="*/ 1116881 h 3048347"/>
              <a:gd name="connsiteX11" fmla="*/ 2562492 w 3045382"/>
              <a:gd name="connsiteY11" fmla="*/ 1116881 h 3048347"/>
              <a:gd name="connsiteX12" fmla="*/ 2749162 w 3045382"/>
              <a:gd name="connsiteY12" fmla="*/ 930169 h 3048347"/>
              <a:gd name="connsiteX13" fmla="*/ 2749162 w 3045382"/>
              <a:gd name="connsiteY13" fmla="*/ 485901 h 3048347"/>
              <a:gd name="connsiteX14" fmla="*/ 2562492 w 3045382"/>
              <a:gd name="connsiteY14" fmla="*/ 299190 h 3048347"/>
              <a:gd name="connsiteX15" fmla="*/ 882738 w 3045382"/>
              <a:gd name="connsiteY15" fmla="*/ 0 h 3048347"/>
              <a:gd name="connsiteX16" fmla="*/ 1110860 w 3045382"/>
              <a:gd name="connsiteY16" fmla="*/ 0 h 3048347"/>
              <a:gd name="connsiteX17" fmla="*/ 2562492 w 3045382"/>
              <a:gd name="connsiteY17" fmla="*/ 2964 h 3048347"/>
              <a:gd name="connsiteX18" fmla="*/ 3045382 w 3045382"/>
              <a:gd name="connsiteY18" fmla="*/ 485901 h 3048347"/>
              <a:gd name="connsiteX19" fmla="*/ 3045382 w 3045382"/>
              <a:gd name="connsiteY19" fmla="*/ 930169 h 3048347"/>
              <a:gd name="connsiteX20" fmla="*/ 2562492 w 3045382"/>
              <a:gd name="connsiteY20" fmla="*/ 1413107 h 3048347"/>
              <a:gd name="connsiteX21" fmla="*/ 1519730 w 3045382"/>
              <a:gd name="connsiteY21" fmla="*/ 1413107 h 3048347"/>
              <a:gd name="connsiteX22" fmla="*/ 1410181 w 3045382"/>
              <a:gd name="connsiteY22" fmla="*/ 1522762 h 3048347"/>
              <a:gd name="connsiteX23" fmla="*/ 1410181 w 3045382"/>
              <a:gd name="connsiteY23" fmla="*/ 2565410 h 3048347"/>
              <a:gd name="connsiteX24" fmla="*/ 927291 w 3045382"/>
              <a:gd name="connsiteY24" fmla="*/ 3048347 h 3048347"/>
              <a:gd name="connsiteX25" fmla="*/ 482891 w 3045382"/>
              <a:gd name="connsiteY25" fmla="*/ 3048347 h 3048347"/>
              <a:gd name="connsiteX26" fmla="*/ 0 w 3045382"/>
              <a:gd name="connsiteY26" fmla="*/ 2565410 h 3048347"/>
              <a:gd name="connsiteX27" fmla="*/ 0 w 3045382"/>
              <a:gd name="connsiteY27" fmla="*/ 1413107 h 3048347"/>
              <a:gd name="connsiteX28" fmla="*/ 0 w 3045382"/>
              <a:gd name="connsiteY28" fmla="*/ 1116881 h 3048347"/>
              <a:gd name="connsiteX29" fmla="*/ 0 w 3045382"/>
              <a:gd name="connsiteY29" fmla="*/ 882751 h 3048347"/>
              <a:gd name="connsiteX30" fmla="*/ 882738 w 3045382"/>
              <a:gd name="connsiteY30" fmla="*/ 0 h 3048347"/>
              <a:gd name="connsiteX0" fmla="*/ 2562492 w 3045382"/>
              <a:gd name="connsiteY0" fmla="*/ 299190 h 3048347"/>
              <a:gd name="connsiteX1" fmla="*/ 882738 w 3045382"/>
              <a:gd name="connsiteY1" fmla="*/ 296226 h 3048347"/>
              <a:gd name="connsiteX2" fmla="*/ 296220 w 3045382"/>
              <a:gd name="connsiteY2" fmla="*/ 882751 h 3048347"/>
              <a:gd name="connsiteX3" fmla="*/ 296220 w 3045382"/>
              <a:gd name="connsiteY3" fmla="*/ 1116881 h 3048347"/>
              <a:gd name="connsiteX4" fmla="*/ 296220 w 3045382"/>
              <a:gd name="connsiteY4" fmla="*/ 1413107 h 3048347"/>
              <a:gd name="connsiteX5" fmla="*/ 296220 w 3045382"/>
              <a:gd name="connsiteY5" fmla="*/ 2565410 h 3048347"/>
              <a:gd name="connsiteX6" fmla="*/ 482891 w 3045382"/>
              <a:gd name="connsiteY6" fmla="*/ 2752121 h 3048347"/>
              <a:gd name="connsiteX7" fmla="*/ 927291 w 3045382"/>
              <a:gd name="connsiteY7" fmla="*/ 2752121 h 3048347"/>
              <a:gd name="connsiteX8" fmla="*/ 1113820 w 3045382"/>
              <a:gd name="connsiteY8" fmla="*/ 2565410 h 3048347"/>
              <a:gd name="connsiteX9" fmla="*/ 1113820 w 3045382"/>
              <a:gd name="connsiteY9" fmla="*/ 1522762 h 3048347"/>
              <a:gd name="connsiteX10" fmla="*/ 1519730 w 3045382"/>
              <a:gd name="connsiteY10" fmla="*/ 1116881 h 3048347"/>
              <a:gd name="connsiteX11" fmla="*/ 2562492 w 3045382"/>
              <a:gd name="connsiteY11" fmla="*/ 1116881 h 3048347"/>
              <a:gd name="connsiteX12" fmla="*/ 2749162 w 3045382"/>
              <a:gd name="connsiteY12" fmla="*/ 930169 h 3048347"/>
              <a:gd name="connsiteX13" fmla="*/ 2749162 w 3045382"/>
              <a:gd name="connsiteY13" fmla="*/ 485901 h 3048347"/>
              <a:gd name="connsiteX14" fmla="*/ 2562492 w 3045382"/>
              <a:gd name="connsiteY14" fmla="*/ 299190 h 3048347"/>
              <a:gd name="connsiteX15" fmla="*/ 882738 w 3045382"/>
              <a:gd name="connsiteY15" fmla="*/ 0 h 3048347"/>
              <a:gd name="connsiteX16" fmla="*/ 2562492 w 3045382"/>
              <a:gd name="connsiteY16" fmla="*/ 2964 h 3048347"/>
              <a:gd name="connsiteX17" fmla="*/ 3045382 w 3045382"/>
              <a:gd name="connsiteY17" fmla="*/ 485901 h 3048347"/>
              <a:gd name="connsiteX18" fmla="*/ 3045382 w 3045382"/>
              <a:gd name="connsiteY18" fmla="*/ 930169 h 3048347"/>
              <a:gd name="connsiteX19" fmla="*/ 2562492 w 3045382"/>
              <a:gd name="connsiteY19" fmla="*/ 1413107 h 3048347"/>
              <a:gd name="connsiteX20" fmla="*/ 1519730 w 3045382"/>
              <a:gd name="connsiteY20" fmla="*/ 1413107 h 3048347"/>
              <a:gd name="connsiteX21" fmla="*/ 1410181 w 3045382"/>
              <a:gd name="connsiteY21" fmla="*/ 1522762 h 3048347"/>
              <a:gd name="connsiteX22" fmla="*/ 1410181 w 3045382"/>
              <a:gd name="connsiteY22" fmla="*/ 2565410 h 3048347"/>
              <a:gd name="connsiteX23" fmla="*/ 927291 w 3045382"/>
              <a:gd name="connsiteY23" fmla="*/ 3048347 h 3048347"/>
              <a:gd name="connsiteX24" fmla="*/ 482891 w 3045382"/>
              <a:gd name="connsiteY24" fmla="*/ 3048347 h 3048347"/>
              <a:gd name="connsiteX25" fmla="*/ 0 w 3045382"/>
              <a:gd name="connsiteY25" fmla="*/ 2565410 h 3048347"/>
              <a:gd name="connsiteX26" fmla="*/ 0 w 3045382"/>
              <a:gd name="connsiteY26" fmla="*/ 1413107 h 3048347"/>
              <a:gd name="connsiteX27" fmla="*/ 0 w 3045382"/>
              <a:gd name="connsiteY27" fmla="*/ 1116881 h 3048347"/>
              <a:gd name="connsiteX28" fmla="*/ 0 w 3045382"/>
              <a:gd name="connsiteY28" fmla="*/ 882751 h 3048347"/>
              <a:gd name="connsiteX29" fmla="*/ 882738 w 3045382"/>
              <a:gd name="connsiteY29" fmla="*/ 0 h 304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45382" h="3048347">
                <a:moveTo>
                  <a:pt x="2562492" y="299190"/>
                </a:moveTo>
                <a:lnTo>
                  <a:pt x="882738" y="296226"/>
                </a:lnTo>
                <a:cubicBezTo>
                  <a:pt x="559871" y="296226"/>
                  <a:pt x="296220" y="559852"/>
                  <a:pt x="296220" y="882751"/>
                </a:cubicBezTo>
                <a:lnTo>
                  <a:pt x="296220" y="1116881"/>
                </a:lnTo>
                <a:lnTo>
                  <a:pt x="296220" y="1413107"/>
                </a:lnTo>
                <a:lnTo>
                  <a:pt x="296220" y="2565410"/>
                </a:lnTo>
                <a:cubicBezTo>
                  <a:pt x="296220" y="2669138"/>
                  <a:pt x="379122" y="2752121"/>
                  <a:pt x="482891" y="2752121"/>
                </a:cubicBezTo>
                <a:lnTo>
                  <a:pt x="927291" y="2752121"/>
                </a:lnTo>
                <a:cubicBezTo>
                  <a:pt x="1030918" y="2752121"/>
                  <a:pt x="1113820" y="2669138"/>
                  <a:pt x="1113820" y="2565410"/>
                </a:cubicBezTo>
                <a:lnTo>
                  <a:pt x="1113820" y="1522762"/>
                </a:lnTo>
                <a:cubicBezTo>
                  <a:pt x="1113820" y="1297523"/>
                  <a:pt x="1297530" y="1116881"/>
                  <a:pt x="1519730" y="1116881"/>
                </a:cubicBezTo>
                <a:lnTo>
                  <a:pt x="2562492" y="1116881"/>
                </a:lnTo>
                <a:cubicBezTo>
                  <a:pt x="2666260" y="1116881"/>
                  <a:pt x="2749162" y="1033898"/>
                  <a:pt x="2749162" y="930169"/>
                </a:cubicBezTo>
                <a:lnTo>
                  <a:pt x="2749162" y="485901"/>
                </a:lnTo>
                <a:cubicBezTo>
                  <a:pt x="2749162" y="382173"/>
                  <a:pt x="2666260" y="299190"/>
                  <a:pt x="2562492" y="299190"/>
                </a:cubicBezTo>
                <a:close/>
                <a:moveTo>
                  <a:pt x="882738" y="0"/>
                </a:moveTo>
                <a:lnTo>
                  <a:pt x="2562492" y="2964"/>
                </a:lnTo>
                <a:cubicBezTo>
                  <a:pt x="2829104" y="2964"/>
                  <a:pt x="3045382" y="219171"/>
                  <a:pt x="3045382" y="485901"/>
                </a:cubicBezTo>
                <a:lnTo>
                  <a:pt x="3045382" y="930169"/>
                </a:lnTo>
                <a:cubicBezTo>
                  <a:pt x="3045382" y="1196759"/>
                  <a:pt x="2829104" y="1413107"/>
                  <a:pt x="2562492" y="1413107"/>
                </a:cubicBezTo>
                <a:lnTo>
                  <a:pt x="1519730" y="1413107"/>
                </a:lnTo>
                <a:cubicBezTo>
                  <a:pt x="1460515" y="1413107"/>
                  <a:pt x="1410181" y="1463489"/>
                  <a:pt x="1410181" y="1522762"/>
                </a:cubicBezTo>
                <a:lnTo>
                  <a:pt x="1410181" y="2565410"/>
                </a:lnTo>
                <a:cubicBezTo>
                  <a:pt x="1410181" y="2832140"/>
                  <a:pt x="1193903" y="3048347"/>
                  <a:pt x="927291" y="3048347"/>
                </a:cubicBezTo>
                <a:lnTo>
                  <a:pt x="482891" y="3048347"/>
                </a:lnTo>
                <a:cubicBezTo>
                  <a:pt x="216279" y="3048347"/>
                  <a:pt x="0" y="2832140"/>
                  <a:pt x="0" y="2565410"/>
                </a:cubicBezTo>
                <a:lnTo>
                  <a:pt x="0" y="1413107"/>
                </a:lnTo>
                <a:lnTo>
                  <a:pt x="0" y="1116881"/>
                </a:lnTo>
                <a:lnTo>
                  <a:pt x="0" y="882751"/>
                </a:lnTo>
                <a:cubicBezTo>
                  <a:pt x="0" y="396991"/>
                  <a:pt x="397028" y="0"/>
                  <a:pt x="882738" y="0"/>
                </a:cubicBezTo>
                <a:close/>
              </a:path>
            </a:pathLst>
          </a:custGeom>
          <a:solidFill>
            <a:schemeClr val="accent6"/>
          </a:solidFill>
          <a:ln w="12700">
            <a:miter lim="400000"/>
          </a:ln>
        </p:spPr>
        <p:txBody>
          <a:bodyPr wrap="square" lIns="38100" tIns="38100" rIns="38100" bIns="38100" anchor="ctr">
            <a:noAutofit/>
          </a:bodyPr>
          <a:lstStyle/>
          <a:p>
            <a:pPr>
              <a:defRPr sz="3000">
                <a:solidFill>
                  <a:srgbClr val="FFFFFF"/>
                </a:solidFill>
              </a:defRPr>
            </a:pPr>
            <a:endParaRPr/>
          </a:p>
        </p:txBody>
      </p:sp>
      <p:sp>
        <p:nvSpPr>
          <p:cNvPr id="13" name="Freeform: Shape 12">
            <a:extLst>
              <a:ext uri="{FF2B5EF4-FFF2-40B4-BE49-F238E27FC236}">
                <a16:creationId xmlns:a16="http://schemas.microsoft.com/office/drawing/2014/main" id="{19C19A3A-C6EF-4D59-B8C7-A3E614004484}"/>
              </a:ext>
            </a:extLst>
          </p:cNvPr>
          <p:cNvSpPr/>
          <p:nvPr/>
        </p:nvSpPr>
        <p:spPr>
          <a:xfrm>
            <a:off x="6507803" y="1481137"/>
            <a:ext cx="296220" cy="1995487"/>
          </a:xfrm>
          <a:custGeom>
            <a:avLst/>
            <a:gdLst>
              <a:gd name="connsiteX0" fmla="*/ 0 w 296220"/>
              <a:gd name="connsiteY0" fmla="*/ 0 h 647700"/>
              <a:gd name="connsiteX1" fmla="*/ 296220 w 296220"/>
              <a:gd name="connsiteY1" fmla="*/ 0 h 647700"/>
              <a:gd name="connsiteX2" fmla="*/ 296220 w 296220"/>
              <a:gd name="connsiteY2" fmla="*/ 291760 h 647700"/>
              <a:gd name="connsiteX3" fmla="*/ 296220 w 296220"/>
              <a:gd name="connsiteY3" fmla="*/ 587986 h 647700"/>
              <a:gd name="connsiteX4" fmla="*/ 296220 w 296220"/>
              <a:gd name="connsiteY4" fmla="*/ 647700 h 647700"/>
              <a:gd name="connsiteX5" fmla="*/ 0 w 296220"/>
              <a:gd name="connsiteY5" fmla="*/ 647700 h 647700"/>
              <a:gd name="connsiteX6" fmla="*/ 0 w 296220"/>
              <a:gd name="connsiteY6" fmla="*/ 587986 h 647700"/>
              <a:gd name="connsiteX7" fmla="*/ 0 w 296220"/>
              <a:gd name="connsiteY7" fmla="*/ 291760 h 647700"/>
              <a:gd name="connsiteX0" fmla="*/ 0 w 296220"/>
              <a:gd name="connsiteY0" fmla="*/ 0 h 647700"/>
              <a:gd name="connsiteX1" fmla="*/ 296220 w 296220"/>
              <a:gd name="connsiteY1" fmla="*/ 0 h 647700"/>
              <a:gd name="connsiteX2" fmla="*/ 296220 w 296220"/>
              <a:gd name="connsiteY2" fmla="*/ 291760 h 647700"/>
              <a:gd name="connsiteX3" fmla="*/ 296220 w 296220"/>
              <a:gd name="connsiteY3" fmla="*/ 587986 h 647700"/>
              <a:gd name="connsiteX4" fmla="*/ 215258 w 296220"/>
              <a:gd name="connsiteY4" fmla="*/ 610600 h 647700"/>
              <a:gd name="connsiteX5" fmla="*/ 0 w 296220"/>
              <a:gd name="connsiteY5" fmla="*/ 647700 h 647700"/>
              <a:gd name="connsiteX6" fmla="*/ 0 w 296220"/>
              <a:gd name="connsiteY6" fmla="*/ 587986 h 647700"/>
              <a:gd name="connsiteX7" fmla="*/ 0 w 296220"/>
              <a:gd name="connsiteY7" fmla="*/ 291760 h 647700"/>
              <a:gd name="connsiteX8" fmla="*/ 0 w 296220"/>
              <a:gd name="connsiteY8" fmla="*/ 0 h 647700"/>
              <a:gd name="connsiteX0" fmla="*/ 0 w 296220"/>
              <a:gd name="connsiteY0" fmla="*/ 0 h 647700"/>
              <a:gd name="connsiteX1" fmla="*/ 229545 w 296220"/>
              <a:gd name="connsiteY1" fmla="*/ 21642 h 647700"/>
              <a:gd name="connsiteX2" fmla="*/ 296220 w 296220"/>
              <a:gd name="connsiteY2" fmla="*/ 291760 h 647700"/>
              <a:gd name="connsiteX3" fmla="*/ 296220 w 296220"/>
              <a:gd name="connsiteY3" fmla="*/ 587986 h 647700"/>
              <a:gd name="connsiteX4" fmla="*/ 215258 w 296220"/>
              <a:gd name="connsiteY4" fmla="*/ 610600 h 647700"/>
              <a:gd name="connsiteX5" fmla="*/ 0 w 296220"/>
              <a:gd name="connsiteY5" fmla="*/ 647700 h 647700"/>
              <a:gd name="connsiteX6" fmla="*/ 0 w 296220"/>
              <a:gd name="connsiteY6" fmla="*/ 587986 h 647700"/>
              <a:gd name="connsiteX7" fmla="*/ 0 w 296220"/>
              <a:gd name="connsiteY7" fmla="*/ 291760 h 647700"/>
              <a:gd name="connsiteX8" fmla="*/ 0 w 296220"/>
              <a:gd name="connsiteY8"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220" h="647700">
                <a:moveTo>
                  <a:pt x="0" y="0"/>
                </a:moveTo>
                <a:lnTo>
                  <a:pt x="229545" y="21642"/>
                </a:lnTo>
                <a:lnTo>
                  <a:pt x="296220" y="291760"/>
                </a:lnTo>
                <a:lnTo>
                  <a:pt x="296220" y="587986"/>
                </a:lnTo>
                <a:lnTo>
                  <a:pt x="215258" y="610600"/>
                </a:lnTo>
                <a:lnTo>
                  <a:pt x="0" y="647700"/>
                </a:lnTo>
                <a:lnTo>
                  <a:pt x="0" y="587986"/>
                </a:lnTo>
                <a:lnTo>
                  <a:pt x="0" y="291760"/>
                </a:lnTo>
                <a:lnTo>
                  <a:pt x="0" y="0"/>
                </a:lnTo>
                <a:close/>
              </a:path>
            </a:pathLst>
          </a:custGeom>
          <a:solidFill>
            <a:schemeClr val="tx2"/>
          </a:solidFill>
          <a:ln w="12700">
            <a:miter lim="400000"/>
          </a:ln>
        </p:spPr>
        <p:txBody>
          <a:bodyPr wrap="square" lIns="38100" tIns="38100" rIns="38100" bIns="38100" anchor="ctr">
            <a:noAutofit/>
          </a:bodyPr>
          <a:lstStyle/>
          <a:p>
            <a:pPr>
              <a:defRPr sz="3000">
                <a:solidFill>
                  <a:srgbClr val="FFFFFF"/>
                </a:solidFill>
              </a:defRPr>
            </a:pPr>
            <a:endParaRPr/>
          </a:p>
        </p:txBody>
      </p:sp>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rmAutofit/>
          </a:bodyPr>
          <a:lstStyle/>
          <a:p>
            <a:r>
              <a:rPr lang="en-US" dirty="0"/>
              <a:t>2-Part Plus Symbol – Slide Template</a:t>
            </a:r>
          </a:p>
        </p:txBody>
      </p:sp>
      <p:pic>
        <p:nvPicPr>
          <p:cNvPr id="6" name="Graphic 5" descr="Brainstorm">
            <a:extLst>
              <a:ext uri="{FF2B5EF4-FFF2-40B4-BE49-F238E27FC236}">
                <a16:creationId xmlns:a16="http://schemas.microsoft.com/office/drawing/2014/main" id="{2BD7531C-4CF8-4FB4-AD32-63AB75CFD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65491" y="1580507"/>
            <a:ext cx="461018" cy="461017"/>
          </a:xfrm>
          <a:prstGeom prst="rect">
            <a:avLst/>
          </a:prstGeom>
        </p:spPr>
      </p:pic>
      <p:pic>
        <p:nvPicPr>
          <p:cNvPr id="8" name="Graphic 7" descr="Database">
            <a:extLst>
              <a:ext uri="{FF2B5EF4-FFF2-40B4-BE49-F238E27FC236}">
                <a16:creationId xmlns:a16="http://schemas.microsoft.com/office/drawing/2014/main" id="{72BBD5BC-3483-4241-BC66-0A92D67AF5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65491" y="4816476"/>
            <a:ext cx="461018" cy="461017"/>
          </a:xfrm>
          <a:prstGeom prst="rect">
            <a:avLst/>
          </a:prstGeom>
        </p:spPr>
      </p:pic>
      <p:pic>
        <p:nvPicPr>
          <p:cNvPr id="7" name="Graphic 6" descr="Bullseye">
            <a:extLst>
              <a:ext uri="{FF2B5EF4-FFF2-40B4-BE49-F238E27FC236}">
                <a16:creationId xmlns:a16="http://schemas.microsoft.com/office/drawing/2014/main" id="{B056F32E-EAC1-459D-BC0B-2CAB7856EC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24943" y="3184202"/>
            <a:ext cx="461018" cy="461017"/>
          </a:xfrm>
          <a:prstGeom prst="rect">
            <a:avLst/>
          </a:prstGeom>
        </p:spPr>
      </p:pic>
      <p:pic>
        <p:nvPicPr>
          <p:cNvPr id="9" name="Graphic 8" descr="Gears">
            <a:extLst>
              <a:ext uri="{FF2B5EF4-FFF2-40B4-BE49-F238E27FC236}">
                <a16:creationId xmlns:a16="http://schemas.microsoft.com/office/drawing/2014/main" id="{A51ED56F-A269-4E54-8F43-2B1A50DC88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06040" y="3184202"/>
            <a:ext cx="461018" cy="461017"/>
          </a:xfrm>
          <a:prstGeom prst="rect">
            <a:avLst/>
          </a:prstGeom>
        </p:spPr>
      </p:pic>
      <p:pic>
        <p:nvPicPr>
          <p:cNvPr id="10" name="Graphic 9" descr="Trophy">
            <a:extLst>
              <a:ext uri="{FF2B5EF4-FFF2-40B4-BE49-F238E27FC236}">
                <a16:creationId xmlns:a16="http://schemas.microsoft.com/office/drawing/2014/main" id="{3FA01CE7-03C6-4111-A183-4D9219B805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89156" y="3207866"/>
            <a:ext cx="413688" cy="413688"/>
          </a:xfrm>
          <a:prstGeom prst="rect">
            <a:avLst/>
          </a:prstGeom>
        </p:spPr>
      </p:pic>
      <p:grpSp>
        <p:nvGrpSpPr>
          <p:cNvPr id="14" name="Group 13">
            <a:extLst>
              <a:ext uri="{FF2B5EF4-FFF2-40B4-BE49-F238E27FC236}">
                <a16:creationId xmlns:a16="http://schemas.microsoft.com/office/drawing/2014/main" id="{7D1D9667-0857-490D-8BF9-B4F4BDC6E840}"/>
              </a:ext>
            </a:extLst>
          </p:cNvPr>
          <p:cNvGrpSpPr/>
          <p:nvPr/>
        </p:nvGrpSpPr>
        <p:grpSpPr>
          <a:xfrm>
            <a:off x="340731" y="1090157"/>
            <a:ext cx="2926080" cy="2736703"/>
            <a:chOff x="332936" y="2627766"/>
            <a:chExt cx="2926080" cy="2736703"/>
          </a:xfrm>
        </p:grpSpPr>
        <p:sp>
          <p:nvSpPr>
            <p:cNvPr id="15" name="TextBox 14">
              <a:extLst>
                <a:ext uri="{FF2B5EF4-FFF2-40B4-BE49-F238E27FC236}">
                  <a16:creationId xmlns:a16="http://schemas.microsoft.com/office/drawing/2014/main" id="{FE7C922D-BA5A-4A5A-A394-F17DE58DC6AA}"/>
                </a:ext>
              </a:extLst>
            </p:cNvPr>
            <p:cNvSpPr txBox="1"/>
            <p:nvPr/>
          </p:nvSpPr>
          <p:spPr>
            <a:xfrm>
              <a:off x="332936" y="2627766"/>
              <a:ext cx="2926080" cy="461665"/>
            </a:xfrm>
            <a:prstGeom prst="rect">
              <a:avLst/>
            </a:prstGeom>
            <a:noFill/>
          </p:spPr>
          <p:txBody>
            <a:bodyPr wrap="square" lIns="0" rIns="0" rtlCol="0" anchor="b">
              <a:spAutoFit/>
            </a:bodyPr>
            <a:lstStyle/>
            <a:p>
              <a:pPr algn="r"/>
              <a:r>
                <a:rPr lang="en-US" sz="2400" b="1" noProof="1"/>
                <a:t>Lorem Ipsum</a:t>
              </a:r>
            </a:p>
          </p:txBody>
        </p:sp>
        <p:sp>
          <p:nvSpPr>
            <p:cNvPr id="16" name="TextBox 15">
              <a:extLst>
                <a:ext uri="{FF2B5EF4-FFF2-40B4-BE49-F238E27FC236}">
                  <a16:creationId xmlns:a16="http://schemas.microsoft.com/office/drawing/2014/main" id="{AADAF638-EFCB-4985-B9FE-C177379F7303}"/>
                </a:ext>
              </a:extLst>
            </p:cNvPr>
            <p:cNvSpPr txBox="1"/>
            <p:nvPr/>
          </p:nvSpPr>
          <p:spPr>
            <a:xfrm>
              <a:off x="332936" y="3086922"/>
              <a:ext cx="2926080" cy="2277547"/>
            </a:xfrm>
            <a:prstGeom prst="rect">
              <a:avLst/>
            </a:prstGeom>
            <a:noFill/>
          </p:spPr>
          <p:txBody>
            <a:bodyPr wrap="square" lIns="0" rIns="0" rtlCol="0" anchor="t">
              <a:spAutoFit/>
            </a:bodyPr>
            <a:lstStyle/>
            <a:p>
              <a:pPr algn="just">
                <a:spcAft>
                  <a:spcPts val="1200"/>
                </a:spcAft>
              </a:pPr>
              <a:r>
                <a:rPr lang="en-US" sz="1200" noProof="1">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1200"/>
                </a:spcAft>
              </a:pPr>
              <a:r>
                <a:rPr lang="en-US" sz="1200" noProof="1">
                  <a:solidFill>
                    <a:schemeClr val="tx1">
                      <a:lumMod val="65000"/>
                      <a:lumOff val="35000"/>
                    </a:schemeClr>
                  </a:solidFill>
                </a:rPr>
                <a:t>Duis aute irure dolor in reprehenderit in voluptate velit esse cillum dolore eu fugiat nulla pariatur. Excepteur sint occaecat cupidatat non proident, sunt in culpa qui officia deserunt mollit anim id est laborum.</a:t>
              </a:r>
            </a:p>
          </p:txBody>
        </p:sp>
      </p:grpSp>
      <p:grpSp>
        <p:nvGrpSpPr>
          <p:cNvPr id="17" name="Group 16">
            <a:extLst>
              <a:ext uri="{FF2B5EF4-FFF2-40B4-BE49-F238E27FC236}">
                <a16:creationId xmlns:a16="http://schemas.microsoft.com/office/drawing/2014/main" id="{8274F33C-F1B3-4091-889F-70C080117B55}"/>
              </a:ext>
            </a:extLst>
          </p:cNvPr>
          <p:cNvGrpSpPr/>
          <p:nvPr/>
        </p:nvGrpSpPr>
        <p:grpSpPr>
          <a:xfrm>
            <a:off x="8925189" y="2719495"/>
            <a:ext cx="2926080" cy="2736703"/>
            <a:chOff x="332936" y="2627766"/>
            <a:chExt cx="2926080" cy="2736703"/>
          </a:xfrm>
        </p:grpSpPr>
        <p:sp>
          <p:nvSpPr>
            <p:cNvPr id="18" name="TextBox 17">
              <a:extLst>
                <a:ext uri="{FF2B5EF4-FFF2-40B4-BE49-F238E27FC236}">
                  <a16:creationId xmlns:a16="http://schemas.microsoft.com/office/drawing/2014/main" id="{0EAC313B-6C0E-4533-BCAB-1D5052937BD3}"/>
                </a:ext>
              </a:extLst>
            </p:cNvPr>
            <p:cNvSpPr txBox="1"/>
            <p:nvPr/>
          </p:nvSpPr>
          <p:spPr>
            <a:xfrm>
              <a:off x="332936" y="2627766"/>
              <a:ext cx="2926080" cy="461665"/>
            </a:xfrm>
            <a:prstGeom prst="rect">
              <a:avLst/>
            </a:prstGeom>
            <a:noFill/>
          </p:spPr>
          <p:txBody>
            <a:bodyPr wrap="square" lIns="0" rIns="0" rtlCol="0" anchor="b">
              <a:spAutoFit/>
            </a:bodyPr>
            <a:lstStyle/>
            <a:p>
              <a:r>
                <a:rPr lang="en-US" sz="2400" b="1" noProof="1"/>
                <a:t>Lorem Ipsum</a:t>
              </a:r>
            </a:p>
          </p:txBody>
        </p:sp>
        <p:sp>
          <p:nvSpPr>
            <p:cNvPr id="19" name="TextBox 18">
              <a:extLst>
                <a:ext uri="{FF2B5EF4-FFF2-40B4-BE49-F238E27FC236}">
                  <a16:creationId xmlns:a16="http://schemas.microsoft.com/office/drawing/2014/main" id="{2489895A-D1B8-424A-A4F2-0126B270D22A}"/>
                </a:ext>
              </a:extLst>
            </p:cNvPr>
            <p:cNvSpPr txBox="1"/>
            <p:nvPr/>
          </p:nvSpPr>
          <p:spPr>
            <a:xfrm>
              <a:off x="332936" y="3086922"/>
              <a:ext cx="2926080" cy="2277547"/>
            </a:xfrm>
            <a:prstGeom prst="rect">
              <a:avLst/>
            </a:prstGeom>
            <a:noFill/>
          </p:spPr>
          <p:txBody>
            <a:bodyPr wrap="square" lIns="0" rIns="0" rtlCol="0" anchor="t">
              <a:spAutoFit/>
            </a:bodyPr>
            <a:lstStyle/>
            <a:p>
              <a:pPr algn="just">
                <a:spcAft>
                  <a:spcPts val="1200"/>
                </a:spcAft>
              </a:pPr>
              <a:r>
                <a:rPr lang="en-US" sz="1200" noProof="1">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1200"/>
                </a:spcAft>
              </a:pPr>
              <a:r>
                <a:rPr lang="en-US" sz="1200" noProof="1">
                  <a:solidFill>
                    <a:schemeClr val="tx1">
                      <a:lumMod val="65000"/>
                      <a:lumOff val="35000"/>
                    </a:schemeClr>
                  </a:solidFill>
                </a:rPr>
                <a:t>Duis aute irure dolor in reprehenderit in voluptate velit esse cillum dolore eu fugiat nulla pariatur. Excepteur sint occaecat cupidatat non proident, sunt in culpa qui officia deserunt mollit anim id est laborum.</a:t>
              </a:r>
            </a:p>
          </p:txBody>
        </p:sp>
      </p:grpSp>
    </p:spTree>
    <p:extLst>
      <p:ext uri="{BB962C8B-B14F-4D97-AF65-F5344CB8AC3E}">
        <p14:creationId xmlns:p14="http://schemas.microsoft.com/office/powerpoint/2010/main" val="919510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6311C36-9245-4B8D-8351-F6E4B6B9C704}"/>
              </a:ext>
            </a:extLst>
          </p:cNvPr>
          <p:cNvSpPr/>
          <p:nvPr/>
        </p:nvSpPr>
        <p:spPr>
          <a:xfrm>
            <a:off x="3758640" y="1090157"/>
            <a:ext cx="3045382" cy="3048347"/>
          </a:xfrm>
          <a:custGeom>
            <a:avLst/>
            <a:gdLst>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824618 h 3048347"/>
              <a:gd name="connsiteX11" fmla="*/ 1934523 w 3045382"/>
              <a:gd name="connsiteY11" fmla="*/ 2752121 h 3048347"/>
              <a:gd name="connsiteX12" fmla="*/ 2162644 w 3045382"/>
              <a:gd name="connsiteY12" fmla="*/ 2752121 h 3048347"/>
              <a:gd name="connsiteX13" fmla="*/ 2749162 w 3045382"/>
              <a:gd name="connsiteY13" fmla="*/ 2165597 h 3048347"/>
              <a:gd name="connsiteX14" fmla="*/ 2749162 w 3045382"/>
              <a:gd name="connsiteY14" fmla="*/ 1931467 h 3048347"/>
              <a:gd name="connsiteX15" fmla="*/ 2749162 w 3045382"/>
              <a:gd name="connsiteY15" fmla="*/ 1635241 h 3048347"/>
              <a:gd name="connsiteX16" fmla="*/ 2749162 w 3045382"/>
              <a:gd name="connsiteY16" fmla="*/ 482937 h 3048347"/>
              <a:gd name="connsiteX17" fmla="*/ 2562492 w 3045382"/>
              <a:gd name="connsiteY17" fmla="*/ 296226 h 3048347"/>
              <a:gd name="connsiteX18" fmla="*/ 2118092 w 3045382"/>
              <a:gd name="connsiteY18" fmla="*/ 0 h 3048347"/>
              <a:gd name="connsiteX19" fmla="*/ 2562492 w 3045382"/>
              <a:gd name="connsiteY19" fmla="*/ 0 h 3048347"/>
              <a:gd name="connsiteX20" fmla="*/ 3045382 w 3045382"/>
              <a:gd name="connsiteY20" fmla="*/ 482937 h 3048347"/>
              <a:gd name="connsiteX21" fmla="*/ 3045382 w 3045382"/>
              <a:gd name="connsiteY21" fmla="*/ 1635241 h 3048347"/>
              <a:gd name="connsiteX22" fmla="*/ 3045382 w 3045382"/>
              <a:gd name="connsiteY22" fmla="*/ 1931467 h 3048347"/>
              <a:gd name="connsiteX23" fmla="*/ 3045382 w 3045382"/>
              <a:gd name="connsiteY23" fmla="*/ 2165597 h 3048347"/>
              <a:gd name="connsiteX24" fmla="*/ 2162644 w 3045382"/>
              <a:gd name="connsiteY24" fmla="*/ 3048347 h 3048347"/>
              <a:gd name="connsiteX25" fmla="*/ 1934523 w 3045382"/>
              <a:gd name="connsiteY25" fmla="*/ 3048347 h 3048347"/>
              <a:gd name="connsiteX26" fmla="*/ 1934523 w 3045382"/>
              <a:gd name="connsiteY26" fmla="*/ 2954793 h 3048347"/>
              <a:gd name="connsiteX27" fmla="*/ 1641123 w 3045382"/>
              <a:gd name="connsiteY27" fmla="*/ 2954793 h 3048347"/>
              <a:gd name="connsiteX28" fmla="*/ 1641123 w 3045382"/>
              <a:gd name="connsiteY28" fmla="*/ 3045383 h 3048347"/>
              <a:gd name="connsiteX29" fmla="*/ 482891 w 3045382"/>
              <a:gd name="connsiteY29" fmla="*/ 3045383 h 3048347"/>
              <a:gd name="connsiteX30" fmla="*/ 0 w 3045382"/>
              <a:gd name="connsiteY30" fmla="*/ 2562446 h 3048347"/>
              <a:gd name="connsiteX31" fmla="*/ 0 w 3045382"/>
              <a:gd name="connsiteY31" fmla="*/ 2118178 h 3048347"/>
              <a:gd name="connsiteX32" fmla="*/ 482891 w 3045382"/>
              <a:gd name="connsiteY32" fmla="*/ 1635241 h 3048347"/>
              <a:gd name="connsiteX33" fmla="*/ 1525652 w 3045382"/>
              <a:gd name="connsiteY33" fmla="*/ 1635241 h 3048347"/>
              <a:gd name="connsiteX34" fmla="*/ 1635201 w 3045382"/>
              <a:gd name="connsiteY34" fmla="*/ 1525585 h 3048347"/>
              <a:gd name="connsiteX35" fmla="*/ 1635201 w 3045382"/>
              <a:gd name="connsiteY35" fmla="*/ 482937 h 3048347"/>
              <a:gd name="connsiteX36" fmla="*/ 2118092 w 3045382"/>
              <a:gd name="connsiteY36"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824618 h 3048347"/>
              <a:gd name="connsiteX11" fmla="*/ 1934523 w 3045382"/>
              <a:gd name="connsiteY11" fmla="*/ 2752121 h 3048347"/>
              <a:gd name="connsiteX12" fmla="*/ 2162644 w 3045382"/>
              <a:gd name="connsiteY12" fmla="*/ 2752121 h 3048347"/>
              <a:gd name="connsiteX13" fmla="*/ 2749162 w 3045382"/>
              <a:gd name="connsiteY13" fmla="*/ 2165597 h 3048347"/>
              <a:gd name="connsiteX14" fmla="*/ 2749162 w 3045382"/>
              <a:gd name="connsiteY14" fmla="*/ 1931467 h 3048347"/>
              <a:gd name="connsiteX15" fmla="*/ 2749162 w 3045382"/>
              <a:gd name="connsiteY15" fmla="*/ 1635241 h 3048347"/>
              <a:gd name="connsiteX16" fmla="*/ 2749162 w 3045382"/>
              <a:gd name="connsiteY16" fmla="*/ 482937 h 3048347"/>
              <a:gd name="connsiteX17" fmla="*/ 2562492 w 3045382"/>
              <a:gd name="connsiteY17" fmla="*/ 296226 h 3048347"/>
              <a:gd name="connsiteX18" fmla="*/ 2118092 w 3045382"/>
              <a:gd name="connsiteY18" fmla="*/ 296226 h 3048347"/>
              <a:gd name="connsiteX19" fmla="*/ 2118092 w 3045382"/>
              <a:gd name="connsiteY19" fmla="*/ 0 h 3048347"/>
              <a:gd name="connsiteX20" fmla="*/ 2562492 w 3045382"/>
              <a:gd name="connsiteY20" fmla="*/ 0 h 3048347"/>
              <a:gd name="connsiteX21" fmla="*/ 3045382 w 3045382"/>
              <a:gd name="connsiteY21" fmla="*/ 482937 h 3048347"/>
              <a:gd name="connsiteX22" fmla="*/ 3045382 w 3045382"/>
              <a:gd name="connsiteY22" fmla="*/ 1635241 h 3048347"/>
              <a:gd name="connsiteX23" fmla="*/ 3045382 w 3045382"/>
              <a:gd name="connsiteY23" fmla="*/ 1931467 h 3048347"/>
              <a:gd name="connsiteX24" fmla="*/ 3045382 w 3045382"/>
              <a:gd name="connsiteY24" fmla="*/ 2165597 h 3048347"/>
              <a:gd name="connsiteX25" fmla="*/ 2162644 w 3045382"/>
              <a:gd name="connsiteY25" fmla="*/ 3048347 h 3048347"/>
              <a:gd name="connsiteX26" fmla="*/ 1934523 w 3045382"/>
              <a:gd name="connsiteY26" fmla="*/ 3048347 h 3048347"/>
              <a:gd name="connsiteX27" fmla="*/ 1641123 w 3045382"/>
              <a:gd name="connsiteY27" fmla="*/ 2954793 h 3048347"/>
              <a:gd name="connsiteX28" fmla="*/ 1641123 w 3045382"/>
              <a:gd name="connsiteY28" fmla="*/ 3045383 h 3048347"/>
              <a:gd name="connsiteX29" fmla="*/ 482891 w 3045382"/>
              <a:gd name="connsiteY29" fmla="*/ 3045383 h 3048347"/>
              <a:gd name="connsiteX30" fmla="*/ 0 w 3045382"/>
              <a:gd name="connsiteY30" fmla="*/ 2562446 h 3048347"/>
              <a:gd name="connsiteX31" fmla="*/ 0 w 3045382"/>
              <a:gd name="connsiteY31" fmla="*/ 2118178 h 3048347"/>
              <a:gd name="connsiteX32" fmla="*/ 482891 w 3045382"/>
              <a:gd name="connsiteY32" fmla="*/ 1635241 h 3048347"/>
              <a:gd name="connsiteX33" fmla="*/ 1525652 w 3045382"/>
              <a:gd name="connsiteY33" fmla="*/ 1635241 h 3048347"/>
              <a:gd name="connsiteX34" fmla="*/ 1635201 w 3045382"/>
              <a:gd name="connsiteY34" fmla="*/ 1525585 h 3048347"/>
              <a:gd name="connsiteX35" fmla="*/ 1635201 w 3045382"/>
              <a:gd name="connsiteY35" fmla="*/ 482937 h 3048347"/>
              <a:gd name="connsiteX36" fmla="*/ 2118092 w 3045382"/>
              <a:gd name="connsiteY36"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824618 h 3048347"/>
              <a:gd name="connsiteX11" fmla="*/ 1934523 w 3045382"/>
              <a:gd name="connsiteY11" fmla="*/ 2752121 h 3048347"/>
              <a:gd name="connsiteX12" fmla="*/ 2162644 w 3045382"/>
              <a:gd name="connsiteY12" fmla="*/ 2752121 h 3048347"/>
              <a:gd name="connsiteX13" fmla="*/ 2749162 w 3045382"/>
              <a:gd name="connsiteY13" fmla="*/ 2165597 h 3048347"/>
              <a:gd name="connsiteX14" fmla="*/ 2749162 w 3045382"/>
              <a:gd name="connsiteY14" fmla="*/ 1931467 h 3048347"/>
              <a:gd name="connsiteX15" fmla="*/ 2749162 w 3045382"/>
              <a:gd name="connsiteY15" fmla="*/ 1635241 h 3048347"/>
              <a:gd name="connsiteX16" fmla="*/ 2749162 w 3045382"/>
              <a:gd name="connsiteY16" fmla="*/ 482937 h 3048347"/>
              <a:gd name="connsiteX17" fmla="*/ 2562492 w 3045382"/>
              <a:gd name="connsiteY17" fmla="*/ 296226 h 3048347"/>
              <a:gd name="connsiteX18" fmla="*/ 2118092 w 3045382"/>
              <a:gd name="connsiteY18" fmla="*/ 296226 h 3048347"/>
              <a:gd name="connsiteX19" fmla="*/ 2118092 w 3045382"/>
              <a:gd name="connsiteY19" fmla="*/ 0 h 3048347"/>
              <a:gd name="connsiteX20" fmla="*/ 2562492 w 3045382"/>
              <a:gd name="connsiteY20" fmla="*/ 0 h 3048347"/>
              <a:gd name="connsiteX21" fmla="*/ 3045382 w 3045382"/>
              <a:gd name="connsiteY21" fmla="*/ 482937 h 3048347"/>
              <a:gd name="connsiteX22" fmla="*/ 3045382 w 3045382"/>
              <a:gd name="connsiteY22" fmla="*/ 1635241 h 3048347"/>
              <a:gd name="connsiteX23" fmla="*/ 3045382 w 3045382"/>
              <a:gd name="connsiteY23" fmla="*/ 1931467 h 3048347"/>
              <a:gd name="connsiteX24" fmla="*/ 3045382 w 3045382"/>
              <a:gd name="connsiteY24" fmla="*/ 2165597 h 3048347"/>
              <a:gd name="connsiteX25" fmla="*/ 2162644 w 3045382"/>
              <a:gd name="connsiteY25" fmla="*/ 3048347 h 3048347"/>
              <a:gd name="connsiteX26" fmla="*/ 1934523 w 3045382"/>
              <a:gd name="connsiteY26" fmla="*/ 3048347 h 3048347"/>
              <a:gd name="connsiteX27" fmla="*/ 1641123 w 3045382"/>
              <a:gd name="connsiteY27" fmla="*/ 3045383 h 3048347"/>
              <a:gd name="connsiteX28" fmla="*/ 482891 w 3045382"/>
              <a:gd name="connsiteY28" fmla="*/ 3045383 h 3048347"/>
              <a:gd name="connsiteX29" fmla="*/ 0 w 3045382"/>
              <a:gd name="connsiteY29" fmla="*/ 2562446 h 3048347"/>
              <a:gd name="connsiteX30" fmla="*/ 0 w 3045382"/>
              <a:gd name="connsiteY30" fmla="*/ 2118178 h 3048347"/>
              <a:gd name="connsiteX31" fmla="*/ 482891 w 3045382"/>
              <a:gd name="connsiteY31" fmla="*/ 1635241 h 3048347"/>
              <a:gd name="connsiteX32" fmla="*/ 1525652 w 3045382"/>
              <a:gd name="connsiteY32" fmla="*/ 1635241 h 3048347"/>
              <a:gd name="connsiteX33" fmla="*/ 1635201 w 3045382"/>
              <a:gd name="connsiteY33" fmla="*/ 1525585 h 3048347"/>
              <a:gd name="connsiteX34" fmla="*/ 1635201 w 3045382"/>
              <a:gd name="connsiteY34" fmla="*/ 482937 h 3048347"/>
              <a:gd name="connsiteX35" fmla="*/ 2118092 w 3045382"/>
              <a:gd name="connsiteY35"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824618 h 3048347"/>
              <a:gd name="connsiteX11" fmla="*/ 1934523 w 3045382"/>
              <a:gd name="connsiteY11" fmla="*/ 2752121 h 3048347"/>
              <a:gd name="connsiteX12" fmla="*/ 2162644 w 3045382"/>
              <a:gd name="connsiteY12" fmla="*/ 2752121 h 3048347"/>
              <a:gd name="connsiteX13" fmla="*/ 2749162 w 3045382"/>
              <a:gd name="connsiteY13" fmla="*/ 2165597 h 3048347"/>
              <a:gd name="connsiteX14" fmla="*/ 2749162 w 3045382"/>
              <a:gd name="connsiteY14" fmla="*/ 1931467 h 3048347"/>
              <a:gd name="connsiteX15" fmla="*/ 2749162 w 3045382"/>
              <a:gd name="connsiteY15" fmla="*/ 1635241 h 3048347"/>
              <a:gd name="connsiteX16" fmla="*/ 2749162 w 3045382"/>
              <a:gd name="connsiteY16" fmla="*/ 482937 h 3048347"/>
              <a:gd name="connsiteX17" fmla="*/ 2562492 w 3045382"/>
              <a:gd name="connsiteY17" fmla="*/ 296226 h 3048347"/>
              <a:gd name="connsiteX18" fmla="*/ 2118092 w 3045382"/>
              <a:gd name="connsiteY18" fmla="*/ 296226 h 3048347"/>
              <a:gd name="connsiteX19" fmla="*/ 2118092 w 3045382"/>
              <a:gd name="connsiteY19" fmla="*/ 0 h 3048347"/>
              <a:gd name="connsiteX20" fmla="*/ 2562492 w 3045382"/>
              <a:gd name="connsiteY20" fmla="*/ 0 h 3048347"/>
              <a:gd name="connsiteX21" fmla="*/ 3045382 w 3045382"/>
              <a:gd name="connsiteY21" fmla="*/ 482937 h 3048347"/>
              <a:gd name="connsiteX22" fmla="*/ 3045382 w 3045382"/>
              <a:gd name="connsiteY22" fmla="*/ 1635241 h 3048347"/>
              <a:gd name="connsiteX23" fmla="*/ 3045382 w 3045382"/>
              <a:gd name="connsiteY23" fmla="*/ 1931467 h 3048347"/>
              <a:gd name="connsiteX24" fmla="*/ 3045382 w 3045382"/>
              <a:gd name="connsiteY24" fmla="*/ 2165597 h 3048347"/>
              <a:gd name="connsiteX25" fmla="*/ 2162644 w 3045382"/>
              <a:gd name="connsiteY25" fmla="*/ 3048347 h 3048347"/>
              <a:gd name="connsiteX26" fmla="*/ 1934523 w 3045382"/>
              <a:gd name="connsiteY26" fmla="*/ 3048347 h 3048347"/>
              <a:gd name="connsiteX27" fmla="*/ 482891 w 3045382"/>
              <a:gd name="connsiteY27" fmla="*/ 3045383 h 3048347"/>
              <a:gd name="connsiteX28" fmla="*/ 0 w 3045382"/>
              <a:gd name="connsiteY28" fmla="*/ 2562446 h 3048347"/>
              <a:gd name="connsiteX29" fmla="*/ 0 w 3045382"/>
              <a:gd name="connsiteY29" fmla="*/ 2118178 h 3048347"/>
              <a:gd name="connsiteX30" fmla="*/ 482891 w 3045382"/>
              <a:gd name="connsiteY30" fmla="*/ 1635241 h 3048347"/>
              <a:gd name="connsiteX31" fmla="*/ 1525652 w 3045382"/>
              <a:gd name="connsiteY31" fmla="*/ 1635241 h 3048347"/>
              <a:gd name="connsiteX32" fmla="*/ 1635201 w 3045382"/>
              <a:gd name="connsiteY32" fmla="*/ 1525585 h 3048347"/>
              <a:gd name="connsiteX33" fmla="*/ 1635201 w 3045382"/>
              <a:gd name="connsiteY33" fmla="*/ 482937 h 3048347"/>
              <a:gd name="connsiteX34" fmla="*/ 2118092 w 3045382"/>
              <a:gd name="connsiteY34"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824618 h 3048347"/>
              <a:gd name="connsiteX11" fmla="*/ 1934523 w 3045382"/>
              <a:gd name="connsiteY11" fmla="*/ 2752121 h 3048347"/>
              <a:gd name="connsiteX12" fmla="*/ 2162644 w 3045382"/>
              <a:gd name="connsiteY12" fmla="*/ 2752121 h 3048347"/>
              <a:gd name="connsiteX13" fmla="*/ 2749162 w 3045382"/>
              <a:gd name="connsiteY13" fmla="*/ 2165597 h 3048347"/>
              <a:gd name="connsiteX14" fmla="*/ 2749162 w 3045382"/>
              <a:gd name="connsiteY14" fmla="*/ 1931467 h 3048347"/>
              <a:gd name="connsiteX15" fmla="*/ 2749162 w 3045382"/>
              <a:gd name="connsiteY15" fmla="*/ 1635241 h 3048347"/>
              <a:gd name="connsiteX16" fmla="*/ 2749162 w 3045382"/>
              <a:gd name="connsiteY16" fmla="*/ 482937 h 3048347"/>
              <a:gd name="connsiteX17" fmla="*/ 2562492 w 3045382"/>
              <a:gd name="connsiteY17" fmla="*/ 296226 h 3048347"/>
              <a:gd name="connsiteX18" fmla="*/ 2118092 w 3045382"/>
              <a:gd name="connsiteY18" fmla="*/ 296226 h 3048347"/>
              <a:gd name="connsiteX19" fmla="*/ 2118092 w 3045382"/>
              <a:gd name="connsiteY19" fmla="*/ 0 h 3048347"/>
              <a:gd name="connsiteX20" fmla="*/ 2562492 w 3045382"/>
              <a:gd name="connsiteY20" fmla="*/ 0 h 3048347"/>
              <a:gd name="connsiteX21" fmla="*/ 3045382 w 3045382"/>
              <a:gd name="connsiteY21" fmla="*/ 482937 h 3048347"/>
              <a:gd name="connsiteX22" fmla="*/ 3045382 w 3045382"/>
              <a:gd name="connsiteY22" fmla="*/ 1635241 h 3048347"/>
              <a:gd name="connsiteX23" fmla="*/ 3045382 w 3045382"/>
              <a:gd name="connsiteY23" fmla="*/ 1931467 h 3048347"/>
              <a:gd name="connsiteX24" fmla="*/ 3045382 w 3045382"/>
              <a:gd name="connsiteY24" fmla="*/ 2165597 h 3048347"/>
              <a:gd name="connsiteX25" fmla="*/ 2162644 w 3045382"/>
              <a:gd name="connsiteY25" fmla="*/ 3048347 h 3048347"/>
              <a:gd name="connsiteX26" fmla="*/ 482891 w 3045382"/>
              <a:gd name="connsiteY26" fmla="*/ 3045383 h 3048347"/>
              <a:gd name="connsiteX27" fmla="*/ 0 w 3045382"/>
              <a:gd name="connsiteY27" fmla="*/ 2562446 h 3048347"/>
              <a:gd name="connsiteX28" fmla="*/ 0 w 3045382"/>
              <a:gd name="connsiteY28" fmla="*/ 2118178 h 3048347"/>
              <a:gd name="connsiteX29" fmla="*/ 482891 w 3045382"/>
              <a:gd name="connsiteY29" fmla="*/ 1635241 h 3048347"/>
              <a:gd name="connsiteX30" fmla="*/ 1525652 w 3045382"/>
              <a:gd name="connsiteY30" fmla="*/ 1635241 h 3048347"/>
              <a:gd name="connsiteX31" fmla="*/ 1635201 w 3045382"/>
              <a:gd name="connsiteY31" fmla="*/ 1525585 h 3048347"/>
              <a:gd name="connsiteX32" fmla="*/ 1635201 w 3045382"/>
              <a:gd name="connsiteY32" fmla="*/ 482937 h 3048347"/>
              <a:gd name="connsiteX33" fmla="*/ 2118092 w 3045382"/>
              <a:gd name="connsiteY33"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641123 w 3045382"/>
              <a:gd name="connsiteY9" fmla="*/ 2824618 h 3048347"/>
              <a:gd name="connsiteX10" fmla="*/ 1934523 w 3045382"/>
              <a:gd name="connsiteY10" fmla="*/ 2752121 h 3048347"/>
              <a:gd name="connsiteX11" fmla="*/ 2162644 w 3045382"/>
              <a:gd name="connsiteY11" fmla="*/ 2752121 h 3048347"/>
              <a:gd name="connsiteX12" fmla="*/ 2749162 w 3045382"/>
              <a:gd name="connsiteY12" fmla="*/ 2165597 h 3048347"/>
              <a:gd name="connsiteX13" fmla="*/ 2749162 w 3045382"/>
              <a:gd name="connsiteY13" fmla="*/ 1931467 h 3048347"/>
              <a:gd name="connsiteX14" fmla="*/ 2749162 w 3045382"/>
              <a:gd name="connsiteY14" fmla="*/ 1635241 h 3048347"/>
              <a:gd name="connsiteX15" fmla="*/ 2749162 w 3045382"/>
              <a:gd name="connsiteY15" fmla="*/ 482937 h 3048347"/>
              <a:gd name="connsiteX16" fmla="*/ 2562492 w 3045382"/>
              <a:gd name="connsiteY16" fmla="*/ 296226 h 3048347"/>
              <a:gd name="connsiteX17" fmla="*/ 2118092 w 3045382"/>
              <a:gd name="connsiteY17" fmla="*/ 296226 h 3048347"/>
              <a:gd name="connsiteX18" fmla="*/ 2118092 w 3045382"/>
              <a:gd name="connsiteY18" fmla="*/ 0 h 3048347"/>
              <a:gd name="connsiteX19" fmla="*/ 2562492 w 3045382"/>
              <a:gd name="connsiteY19" fmla="*/ 0 h 3048347"/>
              <a:gd name="connsiteX20" fmla="*/ 3045382 w 3045382"/>
              <a:gd name="connsiteY20" fmla="*/ 482937 h 3048347"/>
              <a:gd name="connsiteX21" fmla="*/ 3045382 w 3045382"/>
              <a:gd name="connsiteY21" fmla="*/ 1635241 h 3048347"/>
              <a:gd name="connsiteX22" fmla="*/ 3045382 w 3045382"/>
              <a:gd name="connsiteY22" fmla="*/ 1931467 h 3048347"/>
              <a:gd name="connsiteX23" fmla="*/ 3045382 w 3045382"/>
              <a:gd name="connsiteY23" fmla="*/ 2165597 h 3048347"/>
              <a:gd name="connsiteX24" fmla="*/ 2162644 w 3045382"/>
              <a:gd name="connsiteY24" fmla="*/ 3048347 h 3048347"/>
              <a:gd name="connsiteX25" fmla="*/ 482891 w 3045382"/>
              <a:gd name="connsiteY25" fmla="*/ 3045383 h 3048347"/>
              <a:gd name="connsiteX26" fmla="*/ 0 w 3045382"/>
              <a:gd name="connsiteY26" fmla="*/ 2562446 h 3048347"/>
              <a:gd name="connsiteX27" fmla="*/ 0 w 3045382"/>
              <a:gd name="connsiteY27" fmla="*/ 2118178 h 3048347"/>
              <a:gd name="connsiteX28" fmla="*/ 482891 w 3045382"/>
              <a:gd name="connsiteY28" fmla="*/ 1635241 h 3048347"/>
              <a:gd name="connsiteX29" fmla="*/ 1525652 w 3045382"/>
              <a:gd name="connsiteY29" fmla="*/ 1635241 h 3048347"/>
              <a:gd name="connsiteX30" fmla="*/ 1635201 w 3045382"/>
              <a:gd name="connsiteY30" fmla="*/ 1525585 h 3048347"/>
              <a:gd name="connsiteX31" fmla="*/ 1635201 w 3045382"/>
              <a:gd name="connsiteY31" fmla="*/ 482937 h 3048347"/>
              <a:gd name="connsiteX32" fmla="*/ 2118092 w 3045382"/>
              <a:gd name="connsiteY32"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641123 w 3045382"/>
              <a:gd name="connsiteY8" fmla="*/ 2749158 h 3048347"/>
              <a:gd name="connsiteX9" fmla="*/ 1934523 w 3045382"/>
              <a:gd name="connsiteY9" fmla="*/ 2752121 h 3048347"/>
              <a:gd name="connsiteX10" fmla="*/ 2162644 w 3045382"/>
              <a:gd name="connsiteY10" fmla="*/ 2752121 h 3048347"/>
              <a:gd name="connsiteX11" fmla="*/ 2749162 w 3045382"/>
              <a:gd name="connsiteY11" fmla="*/ 2165597 h 3048347"/>
              <a:gd name="connsiteX12" fmla="*/ 2749162 w 3045382"/>
              <a:gd name="connsiteY12" fmla="*/ 1931467 h 3048347"/>
              <a:gd name="connsiteX13" fmla="*/ 2749162 w 3045382"/>
              <a:gd name="connsiteY13" fmla="*/ 1635241 h 3048347"/>
              <a:gd name="connsiteX14" fmla="*/ 2749162 w 3045382"/>
              <a:gd name="connsiteY14" fmla="*/ 482937 h 3048347"/>
              <a:gd name="connsiteX15" fmla="*/ 2562492 w 3045382"/>
              <a:gd name="connsiteY15" fmla="*/ 296226 h 3048347"/>
              <a:gd name="connsiteX16" fmla="*/ 2118092 w 3045382"/>
              <a:gd name="connsiteY16" fmla="*/ 296226 h 3048347"/>
              <a:gd name="connsiteX17" fmla="*/ 2118092 w 3045382"/>
              <a:gd name="connsiteY17" fmla="*/ 0 h 3048347"/>
              <a:gd name="connsiteX18" fmla="*/ 2562492 w 3045382"/>
              <a:gd name="connsiteY18" fmla="*/ 0 h 3048347"/>
              <a:gd name="connsiteX19" fmla="*/ 3045382 w 3045382"/>
              <a:gd name="connsiteY19" fmla="*/ 482937 h 3048347"/>
              <a:gd name="connsiteX20" fmla="*/ 3045382 w 3045382"/>
              <a:gd name="connsiteY20" fmla="*/ 1635241 h 3048347"/>
              <a:gd name="connsiteX21" fmla="*/ 3045382 w 3045382"/>
              <a:gd name="connsiteY21" fmla="*/ 1931467 h 3048347"/>
              <a:gd name="connsiteX22" fmla="*/ 3045382 w 3045382"/>
              <a:gd name="connsiteY22" fmla="*/ 2165597 h 3048347"/>
              <a:gd name="connsiteX23" fmla="*/ 2162644 w 3045382"/>
              <a:gd name="connsiteY23" fmla="*/ 3048347 h 3048347"/>
              <a:gd name="connsiteX24" fmla="*/ 482891 w 3045382"/>
              <a:gd name="connsiteY24" fmla="*/ 3045383 h 3048347"/>
              <a:gd name="connsiteX25" fmla="*/ 0 w 3045382"/>
              <a:gd name="connsiteY25" fmla="*/ 2562446 h 3048347"/>
              <a:gd name="connsiteX26" fmla="*/ 0 w 3045382"/>
              <a:gd name="connsiteY26" fmla="*/ 2118178 h 3048347"/>
              <a:gd name="connsiteX27" fmla="*/ 482891 w 3045382"/>
              <a:gd name="connsiteY27" fmla="*/ 1635241 h 3048347"/>
              <a:gd name="connsiteX28" fmla="*/ 1525652 w 3045382"/>
              <a:gd name="connsiteY28" fmla="*/ 1635241 h 3048347"/>
              <a:gd name="connsiteX29" fmla="*/ 1635201 w 3045382"/>
              <a:gd name="connsiteY29" fmla="*/ 1525585 h 3048347"/>
              <a:gd name="connsiteX30" fmla="*/ 1635201 w 3045382"/>
              <a:gd name="connsiteY30" fmla="*/ 482937 h 3048347"/>
              <a:gd name="connsiteX31" fmla="*/ 2118092 w 3045382"/>
              <a:gd name="connsiteY31"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1934523 w 3045382"/>
              <a:gd name="connsiteY8" fmla="*/ 2752121 h 3048347"/>
              <a:gd name="connsiteX9" fmla="*/ 2162644 w 3045382"/>
              <a:gd name="connsiteY9" fmla="*/ 2752121 h 3048347"/>
              <a:gd name="connsiteX10" fmla="*/ 2749162 w 3045382"/>
              <a:gd name="connsiteY10" fmla="*/ 2165597 h 3048347"/>
              <a:gd name="connsiteX11" fmla="*/ 2749162 w 3045382"/>
              <a:gd name="connsiteY11" fmla="*/ 1931467 h 3048347"/>
              <a:gd name="connsiteX12" fmla="*/ 2749162 w 3045382"/>
              <a:gd name="connsiteY12" fmla="*/ 1635241 h 3048347"/>
              <a:gd name="connsiteX13" fmla="*/ 2749162 w 3045382"/>
              <a:gd name="connsiteY13" fmla="*/ 482937 h 3048347"/>
              <a:gd name="connsiteX14" fmla="*/ 2562492 w 3045382"/>
              <a:gd name="connsiteY14" fmla="*/ 296226 h 3048347"/>
              <a:gd name="connsiteX15" fmla="*/ 2118092 w 3045382"/>
              <a:gd name="connsiteY15" fmla="*/ 296226 h 3048347"/>
              <a:gd name="connsiteX16" fmla="*/ 2118092 w 3045382"/>
              <a:gd name="connsiteY16" fmla="*/ 0 h 3048347"/>
              <a:gd name="connsiteX17" fmla="*/ 2562492 w 3045382"/>
              <a:gd name="connsiteY17" fmla="*/ 0 h 3048347"/>
              <a:gd name="connsiteX18" fmla="*/ 3045382 w 3045382"/>
              <a:gd name="connsiteY18" fmla="*/ 482937 h 3048347"/>
              <a:gd name="connsiteX19" fmla="*/ 3045382 w 3045382"/>
              <a:gd name="connsiteY19" fmla="*/ 1635241 h 3048347"/>
              <a:gd name="connsiteX20" fmla="*/ 3045382 w 3045382"/>
              <a:gd name="connsiteY20" fmla="*/ 1931467 h 3048347"/>
              <a:gd name="connsiteX21" fmla="*/ 3045382 w 3045382"/>
              <a:gd name="connsiteY21" fmla="*/ 2165597 h 3048347"/>
              <a:gd name="connsiteX22" fmla="*/ 2162644 w 3045382"/>
              <a:gd name="connsiteY22" fmla="*/ 3048347 h 3048347"/>
              <a:gd name="connsiteX23" fmla="*/ 482891 w 3045382"/>
              <a:gd name="connsiteY23" fmla="*/ 3045383 h 3048347"/>
              <a:gd name="connsiteX24" fmla="*/ 0 w 3045382"/>
              <a:gd name="connsiteY24" fmla="*/ 2562446 h 3048347"/>
              <a:gd name="connsiteX25" fmla="*/ 0 w 3045382"/>
              <a:gd name="connsiteY25" fmla="*/ 2118178 h 3048347"/>
              <a:gd name="connsiteX26" fmla="*/ 482891 w 3045382"/>
              <a:gd name="connsiteY26" fmla="*/ 1635241 h 3048347"/>
              <a:gd name="connsiteX27" fmla="*/ 1525652 w 3045382"/>
              <a:gd name="connsiteY27" fmla="*/ 1635241 h 3048347"/>
              <a:gd name="connsiteX28" fmla="*/ 1635201 w 3045382"/>
              <a:gd name="connsiteY28" fmla="*/ 1525585 h 3048347"/>
              <a:gd name="connsiteX29" fmla="*/ 1635201 w 3045382"/>
              <a:gd name="connsiteY29" fmla="*/ 482937 h 3048347"/>
              <a:gd name="connsiteX30" fmla="*/ 2118092 w 3045382"/>
              <a:gd name="connsiteY30" fmla="*/ 0 h 3048347"/>
              <a:gd name="connsiteX0" fmla="*/ 2118092 w 3045382"/>
              <a:gd name="connsiteY0" fmla="*/ 296226 h 3048347"/>
              <a:gd name="connsiteX1" fmla="*/ 1931562 w 3045382"/>
              <a:gd name="connsiteY1" fmla="*/ 482937 h 3048347"/>
              <a:gd name="connsiteX2" fmla="*/ 1931562 w 3045382"/>
              <a:gd name="connsiteY2" fmla="*/ 1525585 h 3048347"/>
              <a:gd name="connsiteX3" fmla="*/ 1525652 w 3045382"/>
              <a:gd name="connsiteY3" fmla="*/ 1931467 h 3048347"/>
              <a:gd name="connsiteX4" fmla="*/ 482891 w 3045382"/>
              <a:gd name="connsiteY4" fmla="*/ 1931467 h 3048347"/>
              <a:gd name="connsiteX5" fmla="*/ 296220 w 3045382"/>
              <a:gd name="connsiteY5" fmla="*/ 2118178 h 3048347"/>
              <a:gd name="connsiteX6" fmla="*/ 296220 w 3045382"/>
              <a:gd name="connsiteY6" fmla="*/ 2562446 h 3048347"/>
              <a:gd name="connsiteX7" fmla="*/ 482891 w 3045382"/>
              <a:gd name="connsiteY7" fmla="*/ 2749158 h 3048347"/>
              <a:gd name="connsiteX8" fmla="*/ 2162644 w 3045382"/>
              <a:gd name="connsiteY8" fmla="*/ 2752121 h 3048347"/>
              <a:gd name="connsiteX9" fmla="*/ 2749162 w 3045382"/>
              <a:gd name="connsiteY9" fmla="*/ 2165597 h 3048347"/>
              <a:gd name="connsiteX10" fmla="*/ 2749162 w 3045382"/>
              <a:gd name="connsiteY10" fmla="*/ 1931467 h 3048347"/>
              <a:gd name="connsiteX11" fmla="*/ 2749162 w 3045382"/>
              <a:gd name="connsiteY11" fmla="*/ 1635241 h 3048347"/>
              <a:gd name="connsiteX12" fmla="*/ 2749162 w 3045382"/>
              <a:gd name="connsiteY12" fmla="*/ 482937 h 3048347"/>
              <a:gd name="connsiteX13" fmla="*/ 2562492 w 3045382"/>
              <a:gd name="connsiteY13" fmla="*/ 296226 h 3048347"/>
              <a:gd name="connsiteX14" fmla="*/ 2118092 w 3045382"/>
              <a:gd name="connsiteY14" fmla="*/ 296226 h 3048347"/>
              <a:gd name="connsiteX15" fmla="*/ 2118092 w 3045382"/>
              <a:gd name="connsiteY15" fmla="*/ 0 h 3048347"/>
              <a:gd name="connsiteX16" fmla="*/ 2562492 w 3045382"/>
              <a:gd name="connsiteY16" fmla="*/ 0 h 3048347"/>
              <a:gd name="connsiteX17" fmla="*/ 3045382 w 3045382"/>
              <a:gd name="connsiteY17" fmla="*/ 482937 h 3048347"/>
              <a:gd name="connsiteX18" fmla="*/ 3045382 w 3045382"/>
              <a:gd name="connsiteY18" fmla="*/ 1635241 h 3048347"/>
              <a:gd name="connsiteX19" fmla="*/ 3045382 w 3045382"/>
              <a:gd name="connsiteY19" fmla="*/ 1931467 h 3048347"/>
              <a:gd name="connsiteX20" fmla="*/ 3045382 w 3045382"/>
              <a:gd name="connsiteY20" fmla="*/ 2165597 h 3048347"/>
              <a:gd name="connsiteX21" fmla="*/ 2162644 w 3045382"/>
              <a:gd name="connsiteY21" fmla="*/ 3048347 h 3048347"/>
              <a:gd name="connsiteX22" fmla="*/ 482891 w 3045382"/>
              <a:gd name="connsiteY22" fmla="*/ 3045383 h 3048347"/>
              <a:gd name="connsiteX23" fmla="*/ 0 w 3045382"/>
              <a:gd name="connsiteY23" fmla="*/ 2562446 h 3048347"/>
              <a:gd name="connsiteX24" fmla="*/ 0 w 3045382"/>
              <a:gd name="connsiteY24" fmla="*/ 2118178 h 3048347"/>
              <a:gd name="connsiteX25" fmla="*/ 482891 w 3045382"/>
              <a:gd name="connsiteY25" fmla="*/ 1635241 h 3048347"/>
              <a:gd name="connsiteX26" fmla="*/ 1525652 w 3045382"/>
              <a:gd name="connsiteY26" fmla="*/ 1635241 h 3048347"/>
              <a:gd name="connsiteX27" fmla="*/ 1635201 w 3045382"/>
              <a:gd name="connsiteY27" fmla="*/ 1525585 h 3048347"/>
              <a:gd name="connsiteX28" fmla="*/ 1635201 w 3045382"/>
              <a:gd name="connsiteY28" fmla="*/ 482937 h 3048347"/>
              <a:gd name="connsiteX29" fmla="*/ 2118092 w 3045382"/>
              <a:gd name="connsiteY29" fmla="*/ 0 h 304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45382" h="3048347">
                <a:moveTo>
                  <a:pt x="2118092" y="296226"/>
                </a:moveTo>
                <a:cubicBezTo>
                  <a:pt x="2014464" y="296226"/>
                  <a:pt x="1931562" y="379209"/>
                  <a:pt x="1931562" y="482937"/>
                </a:cubicBezTo>
                <a:lnTo>
                  <a:pt x="1931562" y="1525585"/>
                </a:lnTo>
                <a:cubicBezTo>
                  <a:pt x="1931562" y="1750824"/>
                  <a:pt x="1747852" y="1931467"/>
                  <a:pt x="1525652" y="1931467"/>
                </a:cubicBezTo>
                <a:lnTo>
                  <a:pt x="482891" y="1931467"/>
                </a:lnTo>
                <a:cubicBezTo>
                  <a:pt x="379122" y="1931467"/>
                  <a:pt x="296220" y="2014449"/>
                  <a:pt x="296220" y="2118178"/>
                </a:cubicBezTo>
                <a:lnTo>
                  <a:pt x="296220" y="2562446"/>
                </a:lnTo>
                <a:cubicBezTo>
                  <a:pt x="296220" y="2666175"/>
                  <a:pt x="379122" y="2749158"/>
                  <a:pt x="482891" y="2749158"/>
                </a:cubicBezTo>
                <a:lnTo>
                  <a:pt x="2162644" y="2752121"/>
                </a:lnTo>
                <a:cubicBezTo>
                  <a:pt x="2485511" y="2752121"/>
                  <a:pt x="2749162" y="2488496"/>
                  <a:pt x="2749162" y="2165597"/>
                </a:cubicBezTo>
                <a:lnTo>
                  <a:pt x="2749162" y="1931467"/>
                </a:lnTo>
                <a:lnTo>
                  <a:pt x="2749162" y="1635241"/>
                </a:lnTo>
                <a:lnTo>
                  <a:pt x="2749162" y="482937"/>
                </a:lnTo>
                <a:cubicBezTo>
                  <a:pt x="2749162" y="379209"/>
                  <a:pt x="2666260" y="296226"/>
                  <a:pt x="2562492" y="296226"/>
                </a:cubicBezTo>
                <a:lnTo>
                  <a:pt x="2118092" y="296226"/>
                </a:lnTo>
                <a:close/>
                <a:moveTo>
                  <a:pt x="2118092" y="0"/>
                </a:moveTo>
                <a:lnTo>
                  <a:pt x="2562492" y="0"/>
                </a:lnTo>
                <a:cubicBezTo>
                  <a:pt x="2826143" y="0"/>
                  <a:pt x="3045382" y="216207"/>
                  <a:pt x="3045382" y="482937"/>
                </a:cubicBezTo>
                <a:lnTo>
                  <a:pt x="3045382" y="1635241"/>
                </a:lnTo>
                <a:lnTo>
                  <a:pt x="3045382" y="1931467"/>
                </a:lnTo>
                <a:lnTo>
                  <a:pt x="3045382" y="2165597"/>
                </a:lnTo>
                <a:cubicBezTo>
                  <a:pt x="3045382" y="2651356"/>
                  <a:pt x="2648355" y="3048347"/>
                  <a:pt x="2162644" y="3048347"/>
                </a:cubicBezTo>
                <a:lnTo>
                  <a:pt x="482891" y="3045383"/>
                </a:lnTo>
                <a:cubicBezTo>
                  <a:pt x="216279" y="3045383"/>
                  <a:pt x="0" y="2829177"/>
                  <a:pt x="0" y="2562446"/>
                </a:cubicBezTo>
                <a:lnTo>
                  <a:pt x="0" y="2118178"/>
                </a:lnTo>
                <a:cubicBezTo>
                  <a:pt x="0" y="1851589"/>
                  <a:pt x="216279" y="1635241"/>
                  <a:pt x="482891" y="1635241"/>
                </a:cubicBezTo>
                <a:lnTo>
                  <a:pt x="1525652" y="1635241"/>
                </a:lnTo>
                <a:cubicBezTo>
                  <a:pt x="1584868" y="1635241"/>
                  <a:pt x="1635201" y="1584858"/>
                  <a:pt x="1635201" y="1525585"/>
                </a:cubicBezTo>
                <a:lnTo>
                  <a:pt x="1635201" y="482937"/>
                </a:lnTo>
                <a:cubicBezTo>
                  <a:pt x="1635201" y="216207"/>
                  <a:pt x="1851480" y="0"/>
                  <a:pt x="2118092" y="0"/>
                </a:cubicBezTo>
                <a:close/>
              </a:path>
            </a:pathLst>
          </a:custGeom>
          <a:solidFill>
            <a:schemeClr val="accent3"/>
          </a:solidFill>
          <a:ln w="12700">
            <a:miter lim="400000"/>
          </a:ln>
        </p:spPr>
        <p:txBody>
          <a:bodyPr wrap="square" lIns="38100" tIns="38100" rIns="38100" bIns="38100" anchor="ctr">
            <a:noAutofit/>
          </a:bodyPr>
          <a:lstStyle/>
          <a:p>
            <a:pPr>
              <a:defRPr sz="3000">
                <a:solidFill>
                  <a:srgbClr val="FFFFFF"/>
                </a:solidFill>
              </a:defRPr>
            </a:pPr>
            <a:endParaRPr/>
          </a:p>
        </p:txBody>
      </p:sp>
      <p:sp>
        <p:nvSpPr>
          <p:cNvPr id="12" name="Freeform: Shape 11">
            <a:extLst>
              <a:ext uri="{FF2B5EF4-FFF2-40B4-BE49-F238E27FC236}">
                <a16:creationId xmlns:a16="http://schemas.microsoft.com/office/drawing/2014/main" id="{5F6C95DA-F29F-4015-B0EB-7691A5AEB828}"/>
              </a:ext>
            </a:extLst>
          </p:cNvPr>
          <p:cNvSpPr/>
          <p:nvPr/>
        </p:nvSpPr>
        <p:spPr>
          <a:xfrm>
            <a:off x="5387978" y="2719495"/>
            <a:ext cx="3045382" cy="3048347"/>
          </a:xfrm>
          <a:custGeom>
            <a:avLst/>
            <a:gdLst>
              <a:gd name="connsiteX0" fmla="*/ 1110860 w 3045382"/>
              <a:gd name="connsiteY0" fmla="*/ 198330 h 3048347"/>
              <a:gd name="connsiteX1" fmla="*/ 1110860 w 3045382"/>
              <a:gd name="connsiteY1" fmla="*/ 296226 h 3048347"/>
              <a:gd name="connsiteX2" fmla="*/ 882738 w 3045382"/>
              <a:gd name="connsiteY2" fmla="*/ 296226 h 3048347"/>
              <a:gd name="connsiteX3" fmla="*/ 296220 w 3045382"/>
              <a:gd name="connsiteY3" fmla="*/ 882751 h 3048347"/>
              <a:gd name="connsiteX4" fmla="*/ 296220 w 3045382"/>
              <a:gd name="connsiteY4" fmla="*/ 1116881 h 3048347"/>
              <a:gd name="connsiteX5" fmla="*/ 296220 w 3045382"/>
              <a:gd name="connsiteY5" fmla="*/ 1413107 h 3048347"/>
              <a:gd name="connsiteX6" fmla="*/ 296220 w 3045382"/>
              <a:gd name="connsiteY6" fmla="*/ 2565410 h 3048347"/>
              <a:gd name="connsiteX7" fmla="*/ 482891 w 3045382"/>
              <a:gd name="connsiteY7" fmla="*/ 2752121 h 3048347"/>
              <a:gd name="connsiteX8" fmla="*/ 927291 w 3045382"/>
              <a:gd name="connsiteY8" fmla="*/ 2752121 h 3048347"/>
              <a:gd name="connsiteX9" fmla="*/ 1113820 w 3045382"/>
              <a:gd name="connsiteY9" fmla="*/ 2565410 h 3048347"/>
              <a:gd name="connsiteX10" fmla="*/ 1113820 w 3045382"/>
              <a:gd name="connsiteY10" fmla="*/ 1522762 h 3048347"/>
              <a:gd name="connsiteX11" fmla="*/ 1519730 w 3045382"/>
              <a:gd name="connsiteY11" fmla="*/ 1116881 h 3048347"/>
              <a:gd name="connsiteX12" fmla="*/ 2562492 w 3045382"/>
              <a:gd name="connsiteY12" fmla="*/ 1116881 h 3048347"/>
              <a:gd name="connsiteX13" fmla="*/ 2749162 w 3045382"/>
              <a:gd name="connsiteY13" fmla="*/ 930169 h 3048347"/>
              <a:gd name="connsiteX14" fmla="*/ 2749162 w 3045382"/>
              <a:gd name="connsiteY14" fmla="*/ 485901 h 3048347"/>
              <a:gd name="connsiteX15" fmla="*/ 2562492 w 3045382"/>
              <a:gd name="connsiteY15" fmla="*/ 299190 h 3048347"/>
              <a:gd name="connsiteX16" fmla="*/ 1404260 w 3045382"/>
              <a:gd name="connsiteY16" fmla="*/ 299190 h 3048347"/>
              <a:gd name="connsiteX17" fmla="*/ 1404260 w 3045382"/>
              <a:gd name="connsiteY17" fmla="*/ 198330 h 3048347"/>
              <a:gd name="connsiteX18" fmla="*/ 882738 w 3045382"/>
              <a:gd name="connsiteY18" fmla="*/ 0 h 3048347"/>
              <a:gd name="connsiteX19" fmla="*/ 1110860 w 3045382"/>
              <a:gd name="connsiteY19" fmla="*/ 0 h 3048347"/>
              <a:gd name="connsiteX20" fmla="*/ 1110860 w 3045382"/>
              <a:gd name="connsiteY20" fmla="*/ 68155 h 3048347"/>
              <a:gd name="connsiteX21" fmla="*/ 1404260 w 3045382"/>
              <a:gd name="connsiteY21" fmla="*/ 68155 h 3048347"/>
              <a:gd name="connsiteX22" fmla="*/ 1404260 w 3045382"/>
              <a:gd name="connsiteY22" fmla="*/ 2964 h 3048347"/>
              <a:gd name="connsiteX23" fmla="*/ 2562492 w 3045382"/>
              <a:gd name="connsiteY23" fmla="*/ 2964 h 3048347"/>
              <a:gd name="connsiteX24" fmla="*/ 3045382 w 3045382"/>
              <a:gd name="connsiteY24" fmla="*/ 485901 h 3048347"/>
              <a:gd name="connsiteX25" fmla="*/ 3045382 w 3045382"/>
              <a:gd name="connsiteY25" fmla="*/ 930169 h 3048347"/>
              <a:gd name="connsiteX26" fmla="*/ 2562492 w 3045382"/>
              <a:gd name="connsiteY26" fmla="*/ 1413107 h 3048347"/>
              <a:gd name="connsiteX27" fmla="*/ 1519730 w 3045382"/>
              <a:gd name="connsiteY27" fmla="*/ 1413107 h 3048347"/>
              <a:gd name="connsiteX28" fmla="*/ 1410181 w 3045382"/>
              <a:gd name="connsiteY28" fmla="*/ 1522762 h 3048347"/>
              <a:gd name="connsiteX29" fmla="*/ 1410181 w 3045382"/>
              <a:gd name="connsiteY29" fmla="*/ 2565410 h 3048347"/>
              <a:gd name="connsiteX30" fmla="*/ 927291 w 3045382"/>
              <a:gd name="connsiteY30" fmla="*/ 3048347 h 3048347"/>
              <a:gd name="connsiteX31" fmla="*/ 482891 w 3045382"/>
              <a:gd name="connsiteY31" fmla="*/ 3048347 h 3048347"/>
              <a:gd name="connsiteX32" fmla="*/ 0 w 3045382"/>
              <a:gd name="connsiteY32" fmla="*/ 2565410 h 3048347"/>
              <a:gd name="connsiteX33" fmla="*/ 0 w 3045382"/>
              <a:gd name="connsiteY33" fmla="*/ 1413107 h 3048347"/>
              <a:gd name="connsiteX34" fmla="*/ 0 w 3045382"/>
              <a:gd name="connsiteY34" fmla="*/ 1116881 h 3048347"/>
              <a:gd name="connsiteX35" fmla="*/ 0 w 3045382"/>
              <a:gd name="connsiteY35" fmla="*/ 882751 h 3048347"/>
              <a:gd name="connsiteX36" fmla="*/ 882738 w 3045382"/>
              <a:gd name="connsiteY36" fmla="*/ 0 h 3048347"/>
              <a:gd name="connsiteX0" fmla="*/ 1404260 w 3045382"/>
              <a:gd name="connsiteY0" fmla="*/ 198330 h 3048347"/>
              <a:gd name="connsiteX1" fmla="*/ 1110860 w 3045382"/>
              <a:gd name="connsiteY1" fmla="*/ 296226 h 3048347"/>
              <a:gd name="connsiteX2" fmla="*/ 882738 w 3045382"/>
              <a:gd name="connsiteY2" fmla="*/ 296226 h 3048347"/>
              <a:gd name="connsiteX3" fmla="*/ 296220 w 3045382"/>
              <a:gd name="connsiteY3" fmla="*/ 882751 h 3048347"/>
              <a:gd name="connsiteX4" fmla="*/ 296220 w 3045382"/>
              <a:gd name="connsiteY4" fmla="*/ 1116881 h 3048347"/>
              <a:gd name="connsiteX5" fmla="*/ 296220 w 3045382"/>
              <a:gd name="connsiteY5" fmla="*/ 1413107 h 3048347"/>
              <a:gd name="connsiteX6" fmla="*/ 296220 w 3045382"/>
              <a:gd name="connsiteY6" fmla="*/ 2565410 h 3048347"/>
              <a:gd name="connsiteX7" fmla="*/ 482891 w 3045382"/>
              <a:gd name="connsiteY7" fmla="*/ 2752121 h 3048347"/>
              <a:gd name="connsiteX8" fmla="*/ 927291 w 3045382"/>
              <a:gd name="connsiteY8" fmla="*/ 2752121 h 3048347"/>
              <a:gd name="connsiteX9" fmla="*/ 1113820 w 3045382"/>
              <a:gd name="connsiteY9" fmla="*/ 2565410 h 3048347"/>
              <a:gd name="connsiteX10" fmla="*/ 1113820 w 3045382"/>
              <a:gd name="connsiteY10" fmla="*/ 1522762 h 3048347"/>
              <a:gd name="connsiteX11" fmla="*/ 1519730 w 3045382"/>
              <a:gd name="connsiteY11" fmla="*/ 1116881 h 3048347"/>
              <a:gd name="connsiteX12" fmla="*/ 2562492 w 3045382"/>
              <a:gd name="connsiteY12" fmla="*/ 1116881 h 3048347"/>
              <a:gd name="connsiteX13" fmla="*/ 2749162 w 3045382"/>
              <a:gd name="connsiteY13" fmla="*/ 930169 h 3048347"/>
              <a:gd name="connsiteX14" fmla="*/ 2749162 w 3045382"/>
              <a:gd name="connsiteY14" fmla="*/ 485901 h 3048347"/>
              <a:gd name="connsiteX15" fmla="*/ 2562492 w 3045382"/>
              <a:gd name="connsiteY15" fmla="*/ 299190 h 3048347"/>
              <a:gd name="connsiteX16" fmla="*/ 1404260 w 3045382"/>
              <a:gd name="connsiteY16" fmla="*/ 299190 h 3048347"/>
              <a:gd name="connsiteX17" fmla="*/ 1404260 w 3045382"/>
              <a:gd name="connsiteY17" fmla="*/ 198330 h 3048347"/>
              <a:gd name="connsiteX18" fmla="*/ 882738 w 3045382"/>
              <a:gd name="connsiteY18" fmla="*/ 0 h 3048347"/>
              <a:gd name="connsiteX19" fmla="*/ 1110860 w 3045382"/>
              <a:gd name="connsiteY19" fmla="*/ 0 h 3048347"/>
              <a:gd name="connsiteX20" fmla="*/ 1110860 w 3045382"/>
              <a:gd name="connsiteY20" fmla="*/ 68155 h 3048347"/>
              <a:gd name="connsiteX21" fmla="*/ 1404260 w 3045382"/>
              <a:gd name="connsiteY21" fmla="*/ 68155 h 3048347"/>
              <a:gd name="connsiteX22" fmla="*/ 1404260 w 3045382"/>
              <a:gd name="connsiteY22" fmla="*/ 2964 h 3048347"/>
              <a:gd name="connsiteX23" fmla="*/ 2562492 w 3045382"/>
              <a:gd name="connsiteY23" fmla="*/ 2964 h 3048347"/>
              <a:gd name="connsiteX24" fmla="*/ 3045382 w 3045382"/>
              <a:gd name="connsiteY24" fmla="*/ 485901 h 3048347"/>
              <a:gd name="connsiteX25" fmla="*/ 3045382 w 3045382"/>
              <a:gd name="connsiteY25" fmla="*/ 930169 h 3048347"/>
              <a:gd name="connsiteX26" fmla="*/ 2562492 w 3045382"/>
              <a:gd name="connsiteY26" fmla="*/ 1413107 h 3048347"/>
              <a:gd name="connsiteX27" fmla="*/ 1519730 w 3045382"/>
              <a:gd name="connsiteY27" fmla="*/ 1413107 h 3048347"/>
              <a:gd name="connsiteX28" fmla="*/ 1410181 w 3045382"/>
              <a:gd name="connsiteY28" fmla="*/ 1522762 h 3048347"/>
              <a:gd name="connsiteX29" fmla="*/ 1410181 w 3045382"/>
              <a:gd name="connsiteY29" fmla="*/ 2565410 h 3048347"/>
              <a:gd name="connsiteX30" fmla="*/ 927291 w 3045382"/>
              <a:gd name="connsiteY30" fmla="*/ 3048347 h 3048347"/>
              <a:gd name="connsiteX31" fmla="*/ 482891 w 3045382"/>
              <a:gd name="connsiteY31" fmla="*/ 3048347 h 3048347"/>
              <a:gd name="connsiteX32" fmla="*/ 0 w 3045382"/>
              <a:gd name="connsiteY32" fmla="*/ 2565410 h 3048347"/>
              <a:gd name="connsiteX33" fmla="*/ 0 w 3045382"/>
              <a:gd name="connsiteY33" fmla="*/ 1413107 h 3048347"/>
              <a:gd name="connsiteX34" fmla="*/ 0 w 3045382"/>
              <a:gd name="connsiteY34" fmla="*/ 1116881 h 3048347"/>
              <a:gd name="connsiteX35" fmla="*/ 0 w 3045382"/>
              <a:gd name="connsiteY35" fmla="*/ 882751 h 3048347"/>
              <a:gd name="connsiteX36" fmla="*/ 882738 w 3045382"/>
              <a:gd name="connsiteY36" fmla="*/ 0 h 3048347"/>
              <a:gd name="connsiteX0" fmla="*/ 1404260 w 3045382"/>
              <a:gd name="connsiteY0" fmla="*/ 299190 h 3048347"/>
              <a:gd name="connsiteX1" fmla="*/ 1110860 w 3045382"/>
              <a:gd name="connsiteY1" fmla="*/ 296226 h 3048347"/>
              <a:gd name="connsiteX2" fmla="*/ 882738 w 3045382"/>
              <a:gd name="connsiteY2" fmla="*/ 296226 h 3048347"/>
              <a:gd name="connsiteX3" fmla="*/ 296220 w 3045382"/>
              <a:gd name="connsiteY3" fmla="*/ 882751 h 3048347"/>
              <a:gd name="connsiteX4" fmla="*/ 296220 w 3045382"/>
              <a:gd name="connsiteY4" fmla="*/ 1116881 h 3048347"/>
              <a:gd name="connsiteX5" fmla="*/ 296220 w 3045382"/>
              <a:gd name="connsiteY5" fmla="*/ 1413107 h 3048347"/>
              <a:gd name="connsiteX6" fmla="*/ 296220 w 3045382"/>
              <a:gd name="connsiteY6" fmla="*/ 2565410 h 3048347"/>
              <a:gd name="connsiteX7" fmla="*/ 482891 w 3045382"/>
              <a:gd name="connsiteY7" fmla="*/ 2752121 h 3048347"/>
              <a:gd name="connsiteX8" fmla="*/ 927291 w 3045382"/>
              <a:gd name="connsiteY8" fmla="*/ 2752121 h 3048347"/>
              <a:gd name="connsiteX9" fmla="*/ 1113820 w 3045382"/>
              <a:gd name="connsiteY9" fmla="*/ 2565410 h 3048347"/>
              <a:gd name="connsiteX10" fmla="*/ 1113820 w 3045382"/>
              <a:gd name="connsiteY10" fmla="*/ 1522762 h 3048347"/>
              <a:gd name="connsiteX11" fmla="*/ 1519730 w 3045382"/>
              <a:gd name="connsiteY11" fmla="*/ 1116881 h 3048347"/>
              <a:gd name="connsiteX12" fmla="*/ 2562492 w 3045382"/>
              <a:gd name="connsiteY12" fmla="*/ 1116881 h 3048347"/>
              <a:gd name="connsiteX13" fmla="*/ 2749162 w 3045382"/>
              <a:gd name="connsiteY13" fmla="*/ 930169 h 3048347"/>
              <a:gd name="connsiteX14" fmla="*/ 2749162 w 3045382"/>
              <a:gd name="connsiteY14" fmla="*/ 485901 h 3048347"/>
              <a:gd name="connsiteX15" fmla="*/ 2562492 w 3045382"/>
              <a:gd name="connsiteY15" fmla="*/ 299190 h 3048347"/>
              <a:gd name="connsiteX16" fmla="*/ 1404260 w 3045382"/>
              <a:gd name="connsiteY16" fmla="*/ 299190 h 3048347"/>
              <a:gd name="connsiteX17" fmla="*/ 882738 w 3045382"/>
              <a:gd name="connsiteY17" fmla="*/ 0 h 3048347"/>
              <a:gd name="connsiteX18" fmla="*/ 1110860 w 3045382"/>
              <a:gd name="connsiteY18" fmla="*/ 0 h 3048347"/>
              <a:gd name="connsiteX19" fmla="*/ 1110860 w 3045382"/>
              <a:gd name="connsiteY19" fmla="*/ 68155 h 3048347"/>
              <a:gd name="connsiteX20" fmla="*/ 1404260 w 3045382"/>
              <a:gd name="connsiteY20" fmla="*/ 68155 h 3048347"/>
              <a:gd name="connsiteX21" fmla="*/ 1404260 w 3045382"/>
              <a:gd name="connsiteY21" fmla="*/ 2964 h 3048347"/>
              <a:gd name="connsiteX22" fmla="*/ 2562492 w 3045382"/>
              <a:gd name="connsiteY22" fmla="*/ 2964 h 3048347"/>
              <a:gd name="connsiteX23" fmla="*/ 3045382 w 3045382"/>
              <a:gd name="connsiteY23" fmla="*/ 485901 h 3048347"/>
              <a:gd name="connsiteX24" fmla="*/ 3045382 w 3045382"/>
              <a:gd name="connsiteY24" fmla="*/ 930169 h 3048347"/>
              <a:gd name="connsiteX25" fmla="*/ 2562492 w 3045382"/>
              <a:gd name="connsiteY25" fmla="*/ 1413107 h 3048347"/>
              <a:gd name="connsiteX26" fmla="*/ 1519730 w 3045382"/>
              <a:gd name="connsiteY26" fmla="*/ 1413107 h 3048347"/>
              <a:gd name="connsiteX27" fmla="*/ 1410181 w 3045382"/>
              <a:gd name="connsiteY27" fmla="*/ 1522762 h 3048347"/>
              <a:gd name="connsiteX28" fmla="*/ 1410181 w 3045382"/>
              <a:gd name="connsiteY28" fmla="*/ 2565410 h 3048347"/>
              <a:gd name="connsiteX29" fmla="*/ 927291 w 3045382"/>
              <a:gd name="connsiteY29" fmla="*/ 3048347 h 3048347"/>
              <a:gd name="connsiteX30" fmla="*/ 482891 w 3045382"/>
              <a:gd name="connsiteY30" fmla="*/ 3048347 h 3048347"/>
              <a:gd name="connsiteX31" fmla="*/ 0 w 3045382"/>
              <a:gd name="connsiteY31" fmla="*/ 2565410 h 3048347"/>
              <a:gd name="connsiteX32" fmla="*/ 0 w 3045382"/>
              <a:gd name="connsiteY32" fmla="*/ 1413107 h 3048347"/>
              <a:gd name="connsiteX33" fmla="*/ 0 w 3045382"/>
              <a:gd name="connsiteY33" fmla="*/ 1116881 h 3048347"/>
              <a:gd name="connsiteX34" fmla="*/ 0 w 3045382"/>
              <a:gd name="connsiteY34" fmla="*/ 882751 h 3048347"/>
              <a:gd name="connsiteX35" fmla="*/ 882738 w 3045382"/>
              <a:gd name="connsiteY35" fmla="*/ 0 h 3048347"/>
              <a:gd name="connsiteX0" fmla="*/ 2562492 w 3045382"/>
              <a:gd name="connsiteY0" fmla="*/ 299190 h 3048347"/>
              <a:gd name="connsiteX1" fmla="*/ 1110860 w 3045382"/>
              <a:gd name="connsiteY1" fmla="*/ 296226 h 3048347"/>
              <a:gd name="connsiteX2" fmla="*/ 882738 w 3045382"/>
              <a:gd name="connsiteY2" fmla="*/ 296226 h 3048347"/>
              <a:gd name="connsiteX3" fmla="*/ 296220 w 3045382"/>
              <a:gd name="connsiteY3" fmla="*/ 882751 h 3048347"/>
              <a:gd name="connsiteX4" fmla="*/ 296220 w 3045382"/>
              <a:gd name="connsiteY4" fmla="*/ 1116881 h 3048347"/>
              <a:gd name="connsiteX5" fmla="*/ 296220 w 3045382"/>
              <a:gd name="connsiteY5" fmla="*/ 1413107 h 3048347"/>
              <a:gd name="connsiteX6" fmla="*/ 296220 w 3045382"/>
              <a:gd name="connsiteY6" fmla="*/ 2565410 h 3048347"/>
              <a:gd name="connsiteX7" fmla="*/ 482891 w 3045382"/>
              <a:gd name="connsiteY7" fmla="*/ 2752121 h 3048347"/>
              <a:gd name="connsiteX8" fmla="*/ 927291 w 3045382"/>
              <a:gd name="connsiteY8" fmla="*/ 2752121 h 3048347"/>
              <a:gd name="connsiteX9" fmla="*/ 1113820 w 3045382"/>
              <a:gd name="connsiteY9" fmla="*/ 2565410 h 3048347"/>
              <a:gd name="connsiteX10" fmla="*/ 1113820 w 3045382"/>
              <a:gd name="connsiteY10" fmla="*/ 1522762 h 3048347"/>
              <a:gd name="connsiteX11" fmla="*/ 1519730 w 3045382"/>
              <a:gd name="connsiteY11" fmla="*/ 1116881 h 3048347"/>
              <a:gd name="connsiteX12" fmla="*/ 2562492 w 3045382"/>
              <a:gd name="connsiteY12" fmla="*/ 1116881 h 3048347"/>
              <a:gd name="connsiteX13" fmla="*/ 2749162 w 3045382"/>
              <a:gd name="connsiteY13" fmla="*/ 930169 h 3048347"/>
              <a:gd name="connsiteX14" fmla="*/ 2749162 w 3045382"/>
              <a:gd name="connsiteY14" fmla="*/ 485901 h 3048347"/>
              <a:gd name="connsiteX15" fmla="*/ 2562492 w 3045382"/>
              <a:gd name="connsiteY15" fmla="*/ 299190 h 3048347"/>
              <a:gd name="connsiteX16" fmla="*/ 882738 w 3045382"/>
              <a:gd name="connsiteY16" fmla="*/ 0 h 3048347"/>
              <a:gd name="connsiteX17" fmla="*/ 1110860 w 3045382"/>
              <a:gd name="connsiteY17" fmla="*/ 0 h 3048347"/>
              <a:gd name="connsiteX18" fmla="*/ 1110860 w 3045382"/>
              <a:gd name="connsiteY18" fmla="*/ 68155 h 3048347"/>
              <a:gd name="connsiteX19" fmla="*/ 1404260 w 3045382"/>
              <a:gd name="connsiteY19" fmla="*/ 68155 h 3048347"/>
              <a:gd name="connsiteX20" fmla="*/ 1404260 w 3045382"/>
              <a:gd name="connsiteY20" fmla="*/ 2964 h 3048347"/>
              <a:gd name="connsiteX21" fmla="*/ 2562492 w 3045382"/>
              <a:gd name="connsiteY21" fmla="*/ 2964 h 3048347"/>
              <a:gd name="connsiteX22" fmla="*/ 3045382 w 3045382"/>
              <a:gd name="connsiteY22" fmla="*/ 485901 h 3048347"/>
              <a:gd name="connsiteX23" fmla="*/ 3045382 w 3045382"/>
              <a:gd name="connsiteY23" fmla="*/ 930169 h 3048347"/>
              <a:gd name="connsiteX24" fmla="*/ 2562492 w 3045382"/>
              <a:gd name="connsiteY24" fmla="*/ 1413107 h 3048347"/>
              <a:gd name="connsiteX25" fmla="*/ 1519730 w 3045382"/>
              <a:gd name="connsiteY25" fmla="*/ 1413107 h 3048347"/>
              <a:gd name="connsiteX26" fmla="*/ 1410181 w 3045382"/>
              <a:gd name="connsiteY26" fmla="*/ 1522762 h 3048347"/>
              <a:gd name="connsiteX27" fmla="*/ 1410181 w 3045382"/>
              <a:gd name="connsiteY27" fmla="*/ 2565410 h 3048347"/>
              <a:gd name="connsiteX28" fmla="*/ 927291 w 3045382"/>
              <a:gd name="connsiteY28" fmla="*/ 3048347 h 3048347"/>
              <a:gd name="connsiteX29" fmla="*/ 482891 w 3045382"/>
              <a:gd name="connsiteY29" fmla="*/ 3048347 h 3048347"/>
              <a:gd name="connsiteX30" fmla="*/ 0 w 3045382"/>
              <a:gd name="connsiteY30" fmla="*/ 2565410 h 3048347"/>
              <a:gd name="connsiteX31" fmla="*/ 0 w 3045382"/>
              <a:gd name="connsiteY31" fmla="*/ 1413107 h 3048347"/>
              <a:gd name="connsiteX32" fmla="*/ 0 w 3045382"/>
              <a:gd name="connsiteY32" fmla="*/ 1116881 h 3048347"/>
              <a:gd name="connsiteX33" fmla="*/ 0 w 3045382"/>
              <a:gd name="connsiteY33" fmla="*/ 882751 h 3048347"/>
              <a:gd name="connsiteX34" fmla="*/ 882738 w 3045382"/>
              <a:gd name="connsiteY34" fmla="*/ 0 h 3048347"/>
              <a:gd name="connsiteX0" fmla="*/ 2562492 w 3045382"/>
              <a:gd name="connsiteY0" fmla="*/ 299190 h 3048347"/>
              <a:gd name="connsiteX1" fmla="*/ 882738 w 3045382"/>
              <a:gd name="connsiteY1" fmla="*/ 296226 h 3048347"/>
              <a:gd name="connsiteX2" fmla="*/ 296220 w 3045382"/>
              <a:gd name="connsiteY2" fmla="*/ 882751 h 3048347"/>
              <a:gd name="connsiteX3" fmla="*/ 296220 w 3045382"/>
              <a:gd name="connsiteY3" fmla="*/ 1116881 h 3048347"/>
              <a:gd name="connsiteX4" fmla="*/ 296220 w 3045382"/>
              <a:gd name="connsiteY4" fmla="*/ 1413107 h 3048347"/>
              <a:gd name="connsiteX5" fmla="*/ 296220 w 3045382"/>
              <a:gd name="connsiteY5" fmla="*/ 2565410 h 3048347"/>
              <a:gd name="connsiteX6" fmla="*/ 482891 w 3045382"/>
              <a:gd name="connsiteY6" fmla="*/ 2752121 h 3048347"/>
              <a:gd name="connsiteX7" fmla="*/ 927291 w 3045382"/>
              <a:gd name="connsiteY7" fmla="*/ 2752121 h 3048347"/>
              <a:gd name="connsiteX8" fmla="*/ 1113820 w 3045382"/>
              <a:gd name="connsiteY8" fmla="*/ 2565410 h 3048347"/>
              <a:gd name="connsiteX9" fmla="*/ 1113820 w 3045382"/>
              <a:gd name="connsiteY9" fmla="*/ 1522762 h 3048347"/>
              <a:gd name="connsiteX10" fmla="*/ 1519730 w 3045382"/>
              <a:gd name="connsiteY10" fmla="*/ 1116881 h 3048347"/>
              <a:gd name="connsiteX11" fmla="*/ 2562492 w 3045382"/>
              <a:gd name="connsiteY11" fmla="*/ 1116881 h 3048347"/>
              <a:gd name="connsiteX12" fmla="*/ 2749162 w 3045382"/>
              <a:gd name="connsiteY12" fmla="*/ 930169 h 3048347"/>
              <a:gd name="connsiteX13" fmla="*/ 2749162 w 3045382"/>
              <a:gd name="connsiteY13" fmla="*/ 485901 h 3048347"/>
              <a:gd name="connsiteX14" fmla="*/ 2562492 w 3045382"/>
              <a:gd name="connsiteY14" fmla="*/ 299190 h 3048347"/>
              <a:gd name="connsiteX15" fmla="*/ 882738 w 3045382"/>
              <a:gd name="connsiteY15" fmla="*/ 0 h 3048347"/>
              <a:gd name="connsiteX16" fmla="*/ 1110860 w 3045382"/>
              <a:gd name="connsiteY16" fmla="*/ 0 h 3048347"/>
              <a:gd name="connsiteX17" fmla="*/ 1110860 w 3045382"/>
              <a:gd name="connsiteY17" fmla="*/ 68155 h 3048347"/>
              <a:gd name="connsiteX18" fmla="*/ 1404260 w 3045382"/>
              <a:gd name="connsiteY18" fmla="*/ 68155 h 3048347"/>
              <a:gd name="connsiteX19" fmla="*/ 1404260 w 3045382"/>
              <a:gd name="connsiteY19" fmla="*/ 2964 h 3048347"/>
              <a:gd name="connsiteX20" fmla="*/ 2562492 w 3045382"/>
              <a:gd name="connsiteY20" fmla="*/ 2964 h 3048347"/>
              <a:gd name="connsiteX21" fmla="*/ 3045382 w 3045382"/>
              <a:gd name="connsiteY21" fmla="*/ 485901 h 3048347"/>
              <a:gd name="connsiteX22" fmla="*/ 3045382 w 3045382"/>
              <a:gd name="connsiteY22" fmla="*/ 930169 h 3048347"/>
              <a:gd name="connsiteX23" fmla="*/ 2562492 w 3045382"/>
              <a:gd name="connsiteY23" fmla="*/ 1413107 h 3048347"/>
              <a:gd name="connsiteX24" fmla="*/ 1519730 w 3045382"/>
              <a:gd name="connsiteY24" fmla="*/ 1413107 h 3048347"/>
              <a:gd name="connsiteX25" fmla="*/ 1410181 w 3045382"/>
              <a:gd name="connsiteY25" fmla="*/ 1522762 h 3048347"/>
              <a:gd name="connsiteX26" fmla="*/ 1410181 w 3045382"/>
              <a:gd name="connsiteY26" fmla="*/ 2565410 h 3048347"/>
              <a:gd name="connsiteX27" fmla="*/ 927291 w 3045382"/>
              <a:gd name="connsiteY27" fmla="*/ 3048347 h 3048347"/>
              <a:gd name="connsiteX28" fmla="*/ 482891 w 3045382"/>
              <a:gd name="connsiteY28" fmla="*/ 3048347 h 3048347"/>
              <a:gd name="connsiteX29" fmla="*/ 0 w 3045382"/>
              <a:gd name="connsiteY29" fmla="*/ 2565410 h 3048347"/>
              <a:gd name="connsiteX30" fmla="*/ 0 w 3045382"/>
              <a:gd name="connsiteY30" fmla="*/ 1413107 h 3048347"/>
              <a:gd name="connsiteX31" fmla="*/ 0 w 3045382"/>
              <a:gd name="connsiteY31" fmla="*/ 1116881 h 3048347"/>
              <a:gd name="connsiteX32" fmla="*/ 0 w 3045382"/>
              <a:gd name="connsiteY32" fmla="*/ 882751 h 3048347"/>
              <a:gd name="connsiteX33" fmla="*/ 882738 w 3045382"/>
              <a:gd name="connsiteY33" fmla="*/ 0 h 3048347"/>
              <a:gd name="connsiteX0" fmla="*/ 2562492 w 3045382"/>
              <a:gd name="connsiteY0" fmla="*/ 299190 h 3048347"/>
              <a:gd name="connsiteX1" fmla="*/ 882738 w 3045382"/>
              <a:gd name="connsiteY1" fmla="*/ 296226 h 3048347"/>
              <a:gd name="connsiteX2" fmla="*/ 296220 w 3045382"/>
              <a:gd name="connsiteY2" fmla="*/ 882751 h 3048347"/>
              <a:gd name="connsiteX3" fmla="*/ 296220 w 3045382"/>
              <a:gd name="connsiteY3" fmla="*/ 1116881 h 3048347"/>
              <a:gd name="connsiteX4" fmla="*/ 296220 w 3045382"/>
              <a:gd name="connsiteY4" fmla="*/ 1413107 h 3048347"/>
              <a:gd name="connsiteX5" fmla="*/ 296220 w 3045382"/>
              <a:gd name="connsiteY5" fmla="*/ 2565410 h 3048347"/>
              <a:gd name="connsiteX6" fmla="*/ 482891 w 3045382"/>
              <a:gd name="connsiteY6" fmla="*/ 2752121 h 3048347"/>
              <a:gd name="connsiteX7" fmla="*/ 927291 w 3045382"/>
              <a:gd name="connsiteY7" fmla="*/ 2752121 h 3048347"/>
              <a:gd name="connsiteX8" fmla="*/ 1113820 w 3045382"/>
              <a:gd name="connsiteY8" fmla="*/ 2565410 h 3048347"/>
              <a:gd name="connsiteX9" fmla="*/ 1113820 w 3045382"/>
              <a:gd name="connsiteY9" fmla="*/ 1522762 h 3048347"/>
              <a:gd name="connsiteX10" fmla="*/ 1519730 w 3045382"/>
              <a:gd name="connsiteY10" fmla="*/ 1116881 h 3048347"/>
              <a:gd name="connsiteX11" fmla="*/ 2562492 w 3045382"/>
              <a:gd name="connsiteY11" fmla="*/ 1116881 h 3048347"/>
              <a:gd name="connsiteX12" fmla="*/ 2749162 w 3045382"/>
              <a:gd name="connsiteY12" fmla="*/ 930169 h 3048347"/>
              <a:gd name="connsiteX13" fmla="*/ 2749162 w 3045382"/>
              <a:gd name="connsiteY13" fmla="*/ 485901 h 3048347"/>
              <a:gd name="connsiteX14" fmla="*/ 2562492 w 3045382"/>
              <a:gd name="connsiteY14" fmla="*/ 299190 h 3048347"/>
              <a:gd name="connsiteX15" fmla="*/ 882738 w 3045382"/>
              <a:gd name="connsiteY15" fmla="*/ 0 h 3048347"/>
              <a:gd name="connsiteX16" fmla="*/ 1110860 w 3045382"/>
              <a:gd name="connsiteY16" fmla="*/ 0 h 3048347"/>
              <a:gd name="connsiteX17" fmla="*/ 1404260 w 3045382"/>
              <a:gd name="connsiteY17" fmla="*/ 68155 h 3048347"/>
              <a:gd name="connsiteX18" fmla="*/ 1404260 w 3045382"/>
              <a:gd name="connsiteY18" fmla="*/ 2964 h 3048347"/>
              <a:gd name="connsiteX19" fmla="*/ 2562492 w 3045382"/>
              <a:gd name="connsiteY19" fmla="*/ 2964 h 3048347"/>
              <a:gd name="connsiteX20" fmla="*/ 3045382 w 3045382"/>
              <a:gd name="connsiteY20" fmla="*/ 485901 h 3048347"/>
              <a:gd name="connsiteX21" fmla="*/ 3045382 w 3045382"/>
              <a:gd name="connsiteY21" fmla="*/ 930169 h 3048347"/>
              <a:gd name="connsiteX22" fmla="*/ 2562492 w 3045382"/>
              <a:gd name="connsiteY22" fmla="*/ 1413107 h 3048347"/>
              <a:gd name="connsiteX23" fmla="*/ 1519730 w 3045382"/>
              <a:gd name="connsiteY23" fmla="*/ 1413107 h 3048347"/>
              <a:gd name="connsiteX24" fmla="*/ 1410181 w 3045382"/>
              <a:gd name="connsiteY24" fmla="*/ 1522762 h 3048347"/>
              <a:gd name="connsiteX25" fmla="*/ 1410181 w 3045382"/>
              <a:gd name="connsiteY25" fmla="*/ 2565410 h 3048347"/>
              <a:gd name="connsiteX26" fmla="*/ 927291 w 3045382"/>
              <a:gd name="connsiteY26" fmla="*/ 3048347 h 3048347"/>
              <a:gd name="connsiteX27" fmla="*/ 482891 w 3045382"/>
              <a:gd name="connsiteY27" fmla="*/ 3048347 h 3048347"/>
              <a:gd name="connsiteX28" fmla="*/ 0 w 3045382"/>
              <a:gd name="connsiteY28" fmla="*/ 2565410 h 3048347"/>
              <a:gd name="connsiteX29" fmla="*/ 0 w 3045382"/>
              <a:gd name="connsiteY29" fmla="*/ 1413107 h 3048347"/>
              <a:gd name="connsiteX30" fmla="*/ 0 w 3045382"/>
              <a:gd name="connsiteY30" fmla="*/ 1116881 h 3048347"/>
              <a:gd name="connsiteX31" fmla="*/ 0 w 3045382"/>
              <a:gd name="connsiteY31" fmla="*/ 882751 h 3048347"/>
              <a:gd name="connsiteX32" fmla="*/ 882738 w 3045382"/>
              <a:gd name="connsiteY32" fmla="*/ 0 h 3048347"/>
              <a:gd name="connsiteX0" fmla="*/ 2562492 w 3045382"/>
              <a:gd name="connsiteY0" fmla="*/ 299190 h 3048347"/>
              <a:gd name="connsiteX1" fmla="*/ 882738 w 3045382"/>
              <a:gd name="connsiteY1" fmla="*/ 296226 h 3048347"/>
              <a:gd name="connsiteX2" fmla="*/ 296220 w 3045382"/>
              <a:gd name="connsiteY2" fmla="*/ 882751 h 3048347"/>
              <a:gd name="connsiteX3" fmla="*/ 296220 w 3045382"/>
              <a:gd name="connsiteY3" fmla="*/ 1116881 h 3048347"/>
              <a:gd name="connsiteX4" fmla="*/ 296220 w 3045382"/>
              <a:gd name="connsiteY4" fmla="*/ 1413107 h 3048347"/>
              <a:gd name="connsiteX5" fmla="*/ 296220 w 3045382"/>
              <a:gd name="connsiteY5" fmla="*/ 2565410 h 3048347"/>
              <a:gd name="connsiteX6" fmla="*/ 482891 w 3045382"/>
              <a:gd name="connsiteY6" fmla="*/ 2752121 h 3048347"/>
              <a:gd name="connsiteX7" fmla="*/ 927291 w 3045382"/>
              <a:gd name="connsiteY7" fmla="*/ 2752121 h 3048347"/>
              <a:gd name="connsiteX8" fmla="*/ 1113820 w 3045382"/>
              <a:gd name="connsiteY8" fmla="*/ 2565410 h 3048347"/>
              <a:gd name="connsiteX9" fmla="*/ 1113820 w 3045382"/>
              <a:gd name="connsiteY9" fmla="*/ 1522762 h 3048347"/>
              <a:gd name="connsiteX10" fmla="*/ 1519730 w 3045382"/>
              <a:gd name="connsiteY10" fmla="*/ 1116881 h 3048347"/>
              <a:gd name="connsiteX11" fmla="*/ 2562492 w 3045382"/>
              <a:gd name="connsiteY11" fmla="*/ 1116881 h 3048347"/>
              <a:gd name="connsiteX12" fmla="*/ 2749162 w 3045382"/>
              <a:gd name="connsiteY12" fmla="*/ 930169 h 3048347"/>
              <a:gd name="connsiteX13" fmla="*/ 2749162 w 3045382"/>
              <a:gd name="connsiteY13" fmla="*/ 485901 h 3048347"/>
              <a:gd name="connsiteX14" fmla="*/ 2562492 w 3045382"/>
              <a:gd name="connsiteY14" fmla="*/ 299190 h 3048347"/>
              <a:gd name="connsiteX15" fmla="*/ 882738 w 3045382"/>
              <a:gd name="connsiteY15" fmla="*/ 0 h 3048347"/>
              <a:gd name="connsiteX16" fmla="*/ 1110860 w 3045382"/>
              <a:gd name="connsiteY16" fmla="*/ 0 h 3048347"/>
              <a:gd name="connsiteX17" fmla="*/ 1404260 w 3045382"/>
              <a:gd name="connsiteY17" fmla="*/ 2964 h 3048347"/>
              <a:gd name="connsiteX18" fmla="*/ 2562492 w 3045382"/>
              <a:gd name="connsiteY18" fmla="*/ 2964 h 3048347"/>
              <a:gd name="connsiteX19" fmla="*/ 3045382 w 3045382"/>
              <a:gd name="connsiteY19" fmla="*/ 485901 h 3048347"/>
              <a:gd name="connsiteX20" fmla="*/ 3045382 w 3045382"/>
              <a:gd name="connsiteY20" fmla="*/ 930169 h 3048347"/>
              <a:gd name="connsiteX21" fmla="*/ 2562492 w 3045382"/>
              <a:gd name="connsiteY21" fmla="*/ 1413107 h 3048347"/>
              <a:gd name="connsiteX22" fmla="*/ 1519730 w 3045382"/>
              <a:gd name="connsiteY22" fmla="*/ 1413107 h 3048347"/>
              <a:gd name="connsiteX23" fmla="*/ 1410181 w 3045382"/>
              <a:gd name="connsiteY23" fmla="*/ 1522762 h 3048347"/>
              <a:gd name="connsiteX24" fmla="*/ 1410181 w 3045382"/>
              <a:gd name="connsiteY24" fmla="*/ 2565410 h 3048347"/>
              <a:gd name="connsiteX25" fmla="*/ 927291 w 3045382"/>
              <a:gd name="connsiteY25" fmla="*/ 3048347 h 3048347"/>
              <a:gd name="connsiteX26" fmla="*/ 482891 w 3045382"/>
              <a:gd name="connsiteY26" fmla="*/ 3048347 h 3048347"/>
              <a:gd name="connsiteX27" fmla="*/ 0 w 3045382"/>
              <a:gd name="connsiteY27" fmla="*/ 2565410 h 3048347"/>
              <a:gd name="connsiteX28" fmla="*/ 0 w 3045382"/>
              <a:gd name="connsiteY28" fmla="*/ 1413107 h 3048347"/>
              <a:gd name="connsiteX29" fmla="*/ 0 w 3045382"/>
              <a:gd name="connsiteY29" fmla="*/ 1116881 h 3048347"/>
              <a:gd name="connsiteX30" fmla="*/ 0 w 3045382"/>
              <a:gd name="connsiteY30" fmla="*/ 882751 h 3048347"/>
              <a:gd name="connsiteX31" fmla="*/ 882738 w 3045382"/>
              <a:gd name="connsiteY31" fmla="*/ 0 h 3048347"/>
              <a:gd name="connsiteX0" fmla="*/ 2562492 w 3045382"/>
              <a:gd name="connsiteY0" fmla="*/ 299190 h 3048347"/>
              <a:gd name="connsiteX1" fmla="*/ 882738 w 3045382"/>
              <a:gd name="connsiteY1" fmla="*/ 296226 h 3048347"/>
              <a:gd name="connsiteX2" fmla="*/ 296220 w 3045382"/>
              <a:gd name="connsiteY2" fmla="*/ 882751 h 3048347"/>
              <a:gd name="connsiteX3" fmla="*/ 296220 w 3045382"/>
              <a:gd name="connsiteY3" fmla="*/ 1116881 h 3048347"/>
              <a:gd name="connsiteX4" fmla="*/ 296220 w 3045382"/>
              <a:gd name="connsiteY4" fmla="*/ 1413107 h 3048347"/>
              <a:gd name="connsiteX5" fmla="*/ 296220 w 3045382"/>
              <a:gd name="connsiteY5" fmla="*/ 2565410 h 3048347"/>
              <a:gd name="connsiteX6" fmla="*/ 482891 w 3045382"/>
              <a:gd name="connsiteY6" fmla="*/ 2752121 h 3048347"/>
              <a:gd name="connsiteX7" fmla="*/ 927291 w 3045382"/>
              <a:gd name="connsiteY7" fmla="*/ 2752121 h 3048347"/>
              <a:gd name="connsiteX8" fmla="*/ 1113820 w 3045382"/>
              <a:gd name="connsiteY8" fmla="*/ 2565410 h 3048347"/>
              <a:gd name="connsiteX9" fmla="*/ 1113820 w 3045382"/>
              <a:gd name="connsiteY9" fmla="*/ 1522762 h 3048347"/>
              <a:gd name="connsiteX10" fmla="*/ 1519730 w 3045382"/>
              <a:gd name="connsiteY10" fmla="*/ 1116881 h 3048347"/>
              <a:gd name="connsiteX11" fmla="*/ 2562492 w 3045382"/>
              <a:gd name="connsiteY11" fmla="*/ 1116881 h 3048347"/>
              <a:gd name="connsiteX12" fmla="*/ 2749162 w 3045382"/>
              <a:gd name="connsiteY12" fmla="*/ 930169 h 3048347"/>
              <a:gd name="connsiteX13" fmla="*/ 2749162 w 3045382"/>
              <a:gd name="connsiteY13" fmla="*/ 485901 h 3048347"/>
              <a:gd name="connsiteX14" fmla="*/ 2562492 w 3045382"/>
              <a:gd name="connsiteY14" fmla="*/ 299190 h 3048347"/>
              <a:gd name="connsiteX15" fmla="*/ 882738 w 3045382"/>
              <a:gd name="connsiteY15" fmla="*/ 0 h 3048347"/>
              <a:gd name="connsiteX16" fmla="*/ 1110860 w 3045382"/>
              <a:gd name="connsiteY16" fmla="*/ 0 h 3048347"/>
              <a:gd name="connsiteX17" fmla="*/ 2562492 w 3045382"/>
              <a:gd name="connsiteY17" fmla="*/ 2964 h 3048347"/>
              <a:gd name="connsiteX18" fmla="*/ 3045382 w 3045382"/>
              <a:gd name="connsiteY18" fmla="*/ 485901 h 3048347"/>
              <a:gd name="connsiteX19" fmla="*/ 3045382 w 3045382"/>
              <a:gd name="connsiteY19" fmla="*/ 930169 h 3048347"/>
              <a:gd name="connsiteX20" fmla="*/ 2562492 w 3045382"/>
              <a:gd name="connsiteY20" fmla="*/ 1413107 h 3048347"/>
              <a:gd name="connsiteX21" fmla="*/ 1519730 w 3045382"/>
              <a:gd name="connsiteY21" fmla="*/ 1413107 h 3048347"/>
              <a:gd name="connsiteX22" fmla="*/ 1410181 w 3045382"/>
              <a:gd name="connsiteY22" fmla="*/ 1522762 h 3048347"/>
              <a:gd name="connsiteX23" fmla="*/ 1410181 w 3045382"/>
              <a:gd name="connsiteY23" fmla="*/ 2565410 h 3048347"/>
              <a:gd name="connsiteX24" fmla="*/ 927291 w 3045382"/>
              <a:gd name="connsiteY24" fmla="*/ 3048347 h 3048347"/>
              <a:gd name="connsiteX25" fmla="*/ 482891 w 3045382"/>
              <a:gd name="connsiteY25" fmla="*/ 3048347 h 3048347"/>
              <a:gd name="connsiteX26" fmla="*/ 0 w 3045382"/>
              <a:gd name="connsiteY26" fmla="*/ 2565410 h 3048347"/>
              <a:gd name="connsiteX27" fmla="*/ 0 w 3045382"/>
              <a:gd name="connsiteY27" fmla="*/ 1413107 h 3048347"/>
              <a:gd name="connsiteX28" fmla="*/ 0 w 3045382"/>
              <a:gd name="connsiteY28" fmla="*/ 1116881 h 3048347"/>
              <a:gd name="connsiteX29" fmla="*/ 0 w 3045382"/>
              <a:gd name="connsiteY29" fmla="*/ 882751 h 3048347"/>
              <a:gd name="connsiteX30" fmla="*/ 882738 w 3045382"/>
              <a:gd name="connsiteY30" fmla="*/ 0 h 3048347"/>
              <a:gd name="connsiteX0" fmla="*/ 2562492 w 3045382"/>
              <a:gd name="connsiteY0" fmla="*/ 299190 h 3048347"/>
              <a:gd name="connsiteX1" fmla="*/ 882738 w 3045382"/>
              <a:gd name="connsiteY1" fmla="*/ 296226 h 3048347"/>
              <a:gd name="connsiteX2" fmla="*/ 296220 w 3045382"/>
              <a:gd name="connsiteY2" fmla="*/ 882751 h 3048347"/>
              <a:gd name="connsiteX3" fmla="*/ 296220 w 3045382"/>
              <a:gd name="connsiteY3" fmla="*/ 1116881 h 3048347"/>
              <a:gd name="connsiteX4" fmla="*/ 296220 w 3045382"/>
              <a:gd name="connsiteY4" fmla="*/ 1413107 h 3048347"/>
              <a:gd name="connsiteX5" fmla="*/ 296220 w 3045382"/>
              <a:gd name="connsiteY5" fmla="*/ 2565410 h 3048347"/>
              <a:gd name="connsiteX6" fmla="*/ 482891 w 3045382"/>
              <a:gd name="connsiteY6" fmla="*/ 2752121 h 3048347"/>
              <a:gd name="connsiteX7" fmla="*/ 927291 w 3045382"/>
              <a:gd name="connsiteY7" fmla="*/ 2752121 h 3048347"/>
              <a:gd name="connsiteX8" fmla="*/ 1113820 w 3045382"/>
              <a:gd name="connsiteY8" fmla="*/ 2565410 h 3048347"/>
              <a:gd name="connsiteX9" fmla="*/ 1113820 w 3045382"/>
              <a:gd name="connsiteY9" fmla="*/ 1522762 h 3048347"/>
              <a:gd name="connsiteX10" fmla="*/ 1519730 w 3045382"/>
              <a:gd name="connsiteY10" fmla="*/ 1116881 h 3048347"/>
              <a:gd name="connsiteX11" fmla="*/ 2562492 w 3045382"/>
              <a:gd name="connsiteY11" fmla="*/ 1116881 h 3048347"/>
              <a:gd name="connsiteX12" fmla="*/ 2749162 w 3045382"/>
              <a:gd name="connsiteY12" fmla="*/ 930169 h 3048347"/>
              <a:gd name="connsiteX13" fmla="*/ 2749162 w 3045382"/>
              <a:gd name="connsiteY13" fmla="*/ 485901 h 3048347"/>
              <a:gd name="connsiteX14" fmla="*/ 2562492 w 3045382"/>
              <a:gd name="connsiteY14" fmla="*/ 299190 h 3048347"/>
              <a:gd name="connsiteX15" fmla="*/ 882738 w 3045382"/>
              <a:gd name="connsiteY15" fmla="*/ 0 h 3048347"/>
              <a:gd name="connsiteX16" fmla="*/ 2562492 w 3045382"/>
              <a:gd name="connsiteY16" fmla="*/ 2964 h 3048347"/>
              <a:gd name="connsiteX17" fmla="*/ 3045382 w 3045382"/>
              <a:gd name="connsiteY17" fmla="*/ 485901 h 3048347"/>
              <a:gd name="connsiteX18" fmla="*/ 3045382 w 3045382"/>
              <a:gd name="connsiteY18" fmla="*/ 930169 h 3048347"/>
              <a:gd name="connsiteX19" fmla="*/ 2562492 w 3045382"/>
              <a:gd name="connsiteY19" fmla="*/ 1413107 h 3048347"/>
              <a:gd name="connsiteX20" fmla="*/ 1519730 w 3045382"/>
              <a:gd name="connsiteY20" fmla="*/ 1413107 h 3048347"/>
              <a:gd name="connsiteX21" fmla="*/ 1410181 w 3045382"/>
              <a:gd name="connsiteY21" fmla="*/ 1522762 h 3048347"/>
              <a:gd name="connsiteX22" fmla="*/ 1410181 w 3045382"/>
              <a:gd name="connsiteY22" fmla="*/ 2565410 h 3048347"/>
              <a:gd name="connsiteX23" fmla="*/ 927291 w 3045382"/>
              <a:gd name="connsiteY23" fmla="*/ 3048347 h 3048347"/>
              <a:gd name="connsiteX24" fmla="*/ 482891 w 3045382"/>
              <a:gd name="connsiteY24" fmla="*/ 3048347 h 3048347"/>
              <a:gd name="connsiteX25" fmla="*/ 0 w 3045382"/>
              <a:gd name="connsiteY25" fmla="*/ 2565410 h 3048347"/>
              <a:gd name="connsiteX26" fmla="*/ 0 w 3045382"/>
              <a:gd name="connsiteY26" fmla="*/ 1413107 h 3048347"/>
              <a:gd name="connsiteX27" fmla="*/ 0 w 3045382"/>
              <a:gd name="connsiteY27" fmla="*/ 1116881 h 3048347"/>
              <a:gd name="connsiteX28" fmla="*/ 0 w 3045382"/>
              <a:gd name="connsiteY28" fmla="*/ 882751 h 3048347"/>
              <a:gd name="connsiteX29" fmla="*/ 882738 w 3045382"/>
              <a:gd name="connsiteY29" fmla="*/ 0 h 304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45382" h="3048347">
                <a:moveTo>
                  <a:pt x="2562492" y="299190"/>
                </a:moveTo>
                <a:lnTo>
                  <a:pt x="882738" y="296226"/>
                </a:lnTo>
                <a:cubicBezTo>
                  <a:pt x="559871" y="296226"/>
                  <a:pt x="296220" y="559852"/>
                  <a:pt x="296220" y="882751"/>
                </a:cubicBezTo>
                <a:lnTo>
                  <a:pt x="296220" y="1116881"/>
                </a:lnTo>
                <a:lnTo>
                  <a:pt x="296220" y="1413107"/>
                </a:lnTo>
                <a:lnTo>
                  <a:pt x="296220" y="2565410"/>
                </a:lnTo>
                <a:cubicBezTo>
                  <a:pt x="296220" y="2669138"/>
                  <a:pt x="379122" y="2752121"/>
                  <a:pt x="482891" y="2752121"/>
                </a:cubicBezTo>
                <a:lnTo>
                  <a:pt x="927291" y="2752121"/>
                </a:lnTo>
                <a:cubicBezTo>
                  <a:pt x="1030918" y="2752121"/>
                  <a:pt x="1113820" y="2669138"/>
                  <a:pt x="1113820" y="2565410"/>
                </a:cubicBezTo>
                <a:lnTo>
                  <a:pt x="1113820" y="1522762"/>
                </a:lnTo>
                <a:cubicBezTo>
                  <a:pt x="1113820" y="1297523"/>
                  <a:pt x="1297530" y="1116881"/>
                  <a:pt x="1519730" y="1116881"/>
                </a:cubicBezTo>
                <a:lnTo>
                  <a:pt x="2562492" y="1116881"/>
                </a:lnTo>
                <a:cubicBezTo>
                  <a:pt x="2666260" y="1116881"/>
                  <a:pt x="2749162" y="1033898"/>
                  <a:pt x="2749162" y="930169"/>
                </a:cubicBezTo>
                <a:lnTo>
                  <a:pt x="2749162" y="485901"/>
                </a:lnTo>
                <a:cubicBezTo>
                  <a:pt x="2749162" y="382173"/>
                  <a:pt x="2666260" y="299190"/>
                  <a:pt x="2562492" y="299190"/>
                </a:cubicBezTo>
                <a:close/>
                <a:moveTo>
                  <a:pt x="882738" y="0"/>
                </a:moveTo>
                <a:lnTo>
                  <a:pt x="2562492" y="2964"/>
                </a:lnTo>
                <a:cubicBezTo>
                  <a:pt x="2829104" y="2964"/>
                  <a:pt x="3045382" y="219171"/>
                  <a:pt x="3045382" y="485901"/>
                </a:cubicBezTo>
                <a:lnTo>
                  <a:pt x="3045382" y="930169"/>
                </a:lnTo>
                <a:cubicBezTo>
                  <a:pt x="3045382" y="1196759"/>
                  <a:pt x="2829104" y="1413107"/>
                  <a:pt x="2562492" y="1413107"/>
                </a:cubicBezTo>
                <a:lnTo>
                  <a:pt x="1519730" y="1413107"/>
                </a:lnTo>
                <a:cubicBezTo>
                  <a:pt x="1460515" y="1413107"/>
                  <a:pt x="1410181" y="1463489"/>
                  <a:pt x="1410181" y="1522762"/>
                </a:cubicBezTo>
                <a:lnTo>
                  <a:pt x="1410181" y="2565410"/>
                </a:lnTo>
                <a:cubicBezTo>
                  <a:pt x="1410181" y="2832140"/>
                  <a:pt x="1193903" y="3048347"/>
                  <a:pt x="927291" y="3048347"/>
                </a:cubicBezTo>
                <a:lnTo>
                  <a:pt x="482891" y="3048347"/>
                </a:lnTo>
                <a:cubicBezTo>
                  <a:pt x="216279" y="3048347"/>
                  <a:pt x="0" y="2832140"/>
                  <a:pt x="0" y="2565410"/>
                </a:cubicBezTo>
                <a:lnTo>
                  <a:pt x="0" y="1413107"/>
                </a:lnTo>
                <a:lnTo>
                  <a:pt x="0" y="1116881"/>
                </a:lnTo>
                <a:lnTo>
                  <a:pt x="0" y="882751"/>
                </a:lnTo>
                <a:cubicBezTo>
                  <a:pt x="0" y="396991"/>
                  <a:pt x="397028" y="0"/>
                  <a:pt x="882738" y="0"/>
                </a:cubicBezTo>
                <a:close/>
              </a:path>
            </a:pathLst>
          </a:custGeom>
          <a:solidFill>
            <a:schemeClr val="accent6"/>
          </a:solidFill>
          <a:ln w="12700">
            <a:miter lim="400000"/>
          </a:ln>
        </p:spPr>
        <p:txBody>
          <a:bodyPr wrap="square" lIns="38100" tIns="38100" rIns="38100" bIns="38100" anchor="ctr">
            <a:noAutofit/>
          </a:bodyPr>
          <a:lstStyle/>
          <a:p>
            <a:pPr>
              <a:defRPr sz="3000">
                <a:solidFill>
                  <a:srgbClr val="FFFFFF"/>
                </a:solidFill>
              </a:defRPr>
            </a:pPr>
            <a:endParaRPr/>
          </a:p>
        </p:txBody>
      </p:sp>
      <p:sp>
        <p:nvSpPr>
          <p:cNvPr id="13" name="Freeform: Shape 12">
            <a:extLst>
              <a:ext uri="{FF2B5EF4-FFF2-40B4-BE49-F238E27FC236}">
                <a16:creationId xmlns:a16="http://schemas.microsoft.com/office/drawing/2014/main" id="{19C19A3A-C6EF-4D59-B8C7-A3E614004484}"/>
              </a:ext>
            </a:extLst>
          </p:cNvPr>
          <p:cNvSpPr/>
          <p:nvPr/>
        </p:nvSpPr>
        <p:spPr>
          <a:xfrm>
            <a:off x="6507803" y="1481137"/>
            <a:ext cx="296220" cy="1995487"/>
          </a:xfrm>
          <a:custGeom>
            <a:avLst/>
            <a:gdLst>
              <a:gd name="connsiteX0" fmla="*/ 0 w 296220"/>
              <a:gd name="connsiteY0" fmla="*/ 0 h 647700"/>
              <a:gd name="connsiteX1" fmla="*/ 296220 w 296220"/>
              <a:gd name="connsiteY1" fmla="*/ 0 h 647700"/>
              <a:gd name="connsiteX2" fmla="*/ 296220 w 296220"/>
              <a:gd name="connsiteY2" fmla="*/ 291760 h 647700"/>
              <a:gd name="connsiteX3" fmla="*/ 296220 w 296220"/>
              <a:gd name="connsiteY3" fmla="*/ 587986 h 647700"/>
              <a:gd name="connsiteX4" fmla="*/ 296220 w 296220"/>
              <a:gd name="connsiteY4" fmla="*/ 647700 h 647700"/>
              <a:gd name="connsiteX5" fmla="*/ 0 w 296220"/>
              <a:gd name="connsiteY5" fmla="*/ 647700 h 647700"/>
              <a:gd name="connsiteX6" fmla="*/ 0 w 296220"/>
              <a:gd name="connsiteY6" fmla="*/ 587986 h 647700"/>
              <a:gd name="connsiteX7" fmla="*/ 0 w 296220"/>
              <a:gd name="connsiteY7" fmla="*/ 291760 h 647700"/>
              <a:gd name="connsiteX0" fmla="*/ 0 w 296220"/>
              <a:gd name="connsiteY0" fmla="*/ 0 h 647700"/>
              <a:gd name="connsiteX1" fmla="*/ 296220 w 296220"/>
              <a:gd name="connsiteY1" fmla="*/ 0 h 647700"/>
              <a:gd name="connsiteX2" fmla="*/ 296220 w 296220"/>
              <a:gd name="connsiteY2" fmla="*/ 291760 h 647700"/>
              <a:gd name="connsiteX3" fmla="*/ 296220 w 296220"/>
              <a:gd name="connsiteY3" fmla="*/ 587986 h 647700"/>
              <a:gd name="connsiteX4" fmla="*/ 215258 w 296220"/>
              <a:gd name="connsiteY4" fmla="*/ 610600 h 647700"/>
              <a:gd name="connsiteX5" fmla="*/ 0 w 296220"/>
              <a:gd name="connsiteY5" fmla="*/ 647700 h 647700"/>
              <a:gd name="connsiteX6" fmla="*/ 0 w 296220"/>
              <a:gd name="connsiteY6" fmla="*/ 587986 h 647700"/>
              <a:gd name="connsiteX7" fmla="*/ 0 w 296220"/>
              <a:gd name="connsiteY7" fmla="*/ 291760 h 647700"/>
              <a:gd name="connsiteX8" fmla="*/ 0 w 296220"/>
              <a:gd name="connsiteY8" fmla="*/ 0 h 647700"/>
              <a:gd name="connsiteX0" fmla="*/ 0 w 296220"/>
              <a:gd name="connsiteY0" fmla="*/ 0 h 647700"/>
              <a:gd name="connsiteX1" fmla="*/ 229545 w 296220"/>
              <a:gd name="connsiteY1" fmla="*/ 21642 h 647700"/>
              <a:gd name="connsiteX2" fmla="*/ 296220 w 296220"/>
              <a:gd name="connsiteY2" fmla="*/ 291760 h 647700"/>
              <a:gd name="connsiteX3" fmla="*/ 296220 w 296220"/>
              <a:gd name="connsiteY3" fmla="*/ 587986 h 647700"/>
              <a:gd name="connsiteX4" fmla="*/ 215258 w 296220"/>
              <a:gd name="connsiteY4" fmla="*/ 610600 h 647700"/>
              <a:gd name="connsiteX5" fmla="*/ 0 w 296220"/>
              <a:gd name="connsiteY5" fmla="*/ 647700 h 647700"/>
              <a:gd name="connsiteX6" fmla="*/ 0 w 296220"/>
              <a:gd name="connsiteY6" fmla="*/ 587986 h 647700"/>
              <a:gd name="connsiteX7" fmla="*/ 0 w 296220"/>
              <a:gd name="connsiteY7" fmla="*/ 291760 h 647700"/>
              <a:gd name="connsiteX8" fmla="*/ 0 w 296220"/>
              <a:gd name="connsiteY8"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220" h="647700">
                <a:moveTo>
                  <a:pt x="0" y="0"/>
                </a:moveTo>
                <a:lnTo>
                  <a:pt x="229545" y="21642"/>
                </a:lnTo>
                <a:lnTo>
                  <a:pt x="296220" y="291760"/>
                </a:lnTo>
                <a:lnTo>
                  <a:pt x="296220" y="587986"/>
                </a:lnTo>
                <a:lnTo>
                  <a:pt x="215258" y="610600"/>
                </a:lnTo>
                <a:lnTo>
                  <a:pt x="0" y="647700"/>
                </a:lnTo>
                <a:lnTo>
                  <a:pt x="0" y="587986"/>
                </a:lnTo>
                <a:lnTo>
                  <a:pt x="0" y="291760"/>
                </a:lnTo>
                <a:lnTo>
                  <a:pt x="0" y="0"/>
                </a:lnTo>
                <a:close/>
              </a:path>
            </a:pathLst>
          </a:custGeom>
          <a:solidFill>
            <a:schemeClr val="accent3"/>
          </a:solidFill>
          <a:ln w="12700">
            <a:miter lim="400000"/>
          </a:ln>
        </p:spPr>
        <p:txBody>
          <a:bodyPr wrap="square" lIns="38100" tIns="38100" rIns="38100" bIns="38100" anchor="ctr">
            <a:noAutofit/>
          </a:bodyPr>
          <a:lstStyle/>
          <a:p>
            <a:pPr>
              <a:defRPr sz="3000">
                <a:solidFill>
                  <a:srgbClr val="FFFFFF"/>
                </a:solidFill>
              </a:defRPr>
            </a:pPr>
            <a:endParaRPr/>
          </a:p>
        </p:txBody>
      </p:sp>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rmAutofit/>
          </a:bodyPr>
          <a:lstStyle/>
          <a:p>
            <a:r>
              <a:rPr lang="en-US" dirty="0"/>
              <a:t>2-Part Plus Symbol – Slide Template</a:t>
            </a:r>
          </a:p>
        </p:txBody>
      </p:sp>
      <p:pic>
        <p:nvPicPr>
          <p:cNvPr id="6" name="Graphic 5" descr="Brainstorm">
            <a:extLst>
              <a:ext uri="{FF2B5EF4-FFF2-40B4-BE49-F238E27FC236}">
                <a16:creationId xmlns:a16="http://schemas.microsoft.com/office/drawing/2014/main" id="{2BD7531C-4CF8-4FB4-AD32-63AB75CFD9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65491" y="1580507"/>
            <a:ext cx="461018" cy="461017"/>
          </a:xfrm>
          <a:prstGeom prst="rect">
            <a:avLst/>
          </a:prstGeom>
        </p:spPr>
      </p:pic>
      <p:pic>
        <p:nvPicPr>
          <p:cNvPr id="8" name="Graphic 7" descr="Database">
            <a:extLst>
              <a:ext uri="{FF2B5EF4-FFF2-40B4-BE49-F238E27FC236}">
                <a16:creationId xmlns:a16="http://schemas.microsoft.com/office/drawing/2014/main" id="{72BBD5BC-3483-4241-BC66-0A92D67AF5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65491" y="4816476"/>
            <a:ext cx="461018" cy="461017"/>
          </a:xfrm>
          <a:prstGeom prst="rect">
            <a:avLst/>
          </a:prstGeom>
        </p:spPr>
      </p:pic>
      <p:pic>
        <p:nvPicPr>
          <p:cNvPr id="7" name="Graphic 6" descr="Bullseye">
            <a:extLst>
              <a:ext uri="{FF2B5EF4-FFF2-40B4-BE49-F238E27FC236}">
                <a16:creationId xmlns:a16="http://schemas.microsoft.com/office/drawing/2014/main" id="{B056F32E-EAC1-459D-BC0B-2CAB7856EC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24943" y="3184202"/>
            <a:ext cx="461018" cy="461017"/>
          </a:xfrm>
          <a:prstGeom prst="rect">
            <a:avLst/>
          </a:prstGeom>
        </p:spPr>
      </p:pic>
      <p:pic>
        <p:nvPicPr>
          <p:cNvPr id="9" name="Graphic 8" descr="Gears">
            <a:extLst>
              <a:ext uri="{FF2B5EF4-FFF2-40B4-BE49-F238E27FC236}">
                <a16:creationId xmlns:a16="http://schemas.microsoft.com/office/drawing/2014/main" id="{A51ED56F-A269-4E54-8F43-2B1A50DC88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06040" y="3184202"/>
            <a:ext cx="461018" cy="461017"/>
          </a:xfrm>
          <a:prstGeom prst="rect">
            <a:avLst/>
          </a:prstGeom>
        </p:spPr>
      </p:pic>
      <p:pic>
        <p:nvPicPr>
          <p:cNvPr id="10" name="Graphic 9" descr="Trophy">
            <a:extLst>
              <a:ext uri="{FF2B5EF4-FFF2-40B4-BE49-F238E27FC236}">
                <a16:creationId xmlns:a16="http://schemas.microsoft.com/office/drawing/2014/main" id="{3FA01CE7-03C6-4111-A183-4D9219B805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89156" y="3207866"/>
            <a:ext cx="413688" cy="413688"/>
          </a:xfrm>
          <a:prstGeom prst="rect">
            <a:avLst/>
          </a:prstGeom>
        </p:spPr>
      </p:pic>
      <p:grpSp>
        <p:nvGrpSpPr>
          <p:cNvPr id="14" name="Group 13">
            <a:extLst>
              <a:ext uri="{FF2B5EF4-FFF2-40B4-BE49-F238E27FC236}">
                <a16:creationId xmlns:a16="http://schemas.microsoft.com/office/drawing/2014/main" id="{7D1D9667-0857-490D-8BF9-B4F4BDC6E840}"/>
              </a:ext>
            </a:extLst>
          </p:cNvPr>
          <p:cNvGrpSpPr/>
          <p:nvPr/>
        </p:nvGrpSpPr>
        <p:grpSpPr>
          <a:xfrm>
            <a:off x="340731" y="1090157"/>
            <a:ext cx="2926080" cy="2736703"/>
            <a:chOff x="332936" y="2627766"/>
            <a:chExt cx="2926080" cy="2736703"/>
          </a:xfrm>
        </p:grpSpPr>
        <p:sp>
          <p:nvSpPr>
            <p:cNvPr id="15" name="TextBox 14">
              <a:extLst>
                <a:ext uri="{FF2B5EF4-FFF2-40B4-BE49-F238E27FC236}">
                  <a16:creationId xmlns:a16="http://schemas.microsoft.com/office/drawing/2014/main" id="{FE7C922D-BA5A-4A5A-A394-F17DE58DC6AA}"/>
                </a:ext>
              </a:extLst>
            </p:cNvPr>
            <p:cNvSpPr txBox="1"/>
            <p:nvPr/>
          </p:nvSpPr>
          <p:spPr>
            <a:xfrm>
              <a:off x="332936" y="2627766"/>
              <a:ext cx="2926080" cy="461665"/>
            </a:xfrm>
            <a:prstGeom prst="rect">
              <a:avLst/>
            </a:prstGeom>
            <a:noFill/>
          </p:spPr>
          <p:txBody>
            <a:bodyPr wrap="square" lIns="0" rIns="0" rtlCol="0" anchor="b">
              <a:spAutoFit/>
            </a:bodyPr>
            <a:lstStyle/>
            <a:p>
              <a:pPr algn="r"/>
              <a:r>
                <a:rPr lang="en-US" sz="2400" b="1" noProof="1">
                  <a:solidFill>
                    <a:schemeClr val="bg1"/>
                  </a:solidFill>
                </a:rPr>
                <a:t>Lorem Ipsum</a:t>
              </a:r>
            </a:p>
          </p:txBody>
        </p:sp>
        <p:sp>
          <p:nvSpPr>
            <p:cNvPr id="16" name="TextBox 15">
              <a:extLst>
                <a:ext uri="{FF2B5EF4-FFF2-40B4-BE49-F238E27FC236}">
                  <a16:creationId xmlns:a16="http://schemas.microsoft.com/office/drawing/2014/main" id="{AADAF638-EFCB-4985-B9FE-C177379F7303}"/>
                </a:ext>
              </a:extLst>
            </p:cNvPr>
            <p:cNvSpPr txBox="1"/>
            <p:nvPr/>
          </p:nvSpPr>
          <p:spPr>
            <a:xfrm>
              <a:off x="332936" y="3086922"/>
              <a:ext cx="2926080" cy="2277547"/>
            </a:xfrm>
            <a:prstGeom prst="rect">
              <a:avLst/>
            </a:prstGeom>
            <a:noFill/>
          </p:spPr>
          <p:txBody>
            <a:bodyPr wrap="square" lIns="0" rIns="0" rtlCol="0" anchor="t">
              <a:spAutoFit/>
            </a:bodyPr>
            <a:lstStyle/>
            <a:p>
              <a:pPr algn="just">
                <a:spcAft>
                  <a:spcPts val="1200"/>
                </a:spcAft>
              </a:pPr>
              <a:r>
                <a:rPr lang="en-US" sz="1200" noProof="1">
                  <a:solidFill>
                    <a:schemeClr val="bg1">
                      <a:lumMod val="75000"/>
                    </a:schemeClr>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1200"/>
                </a:spcAft>
              </a:pPr>
              <a:r>
                <a:rPr lang="en-US" sz="1200" noProof="1">
                  <a:solidFill>
                    <a:schemeClr val="bg1">
                      <a:lumMod val="75000"/>
                    </a:schemeClr>
                  </a:solidFill>
                </a:rPr>
                <a:t>Duis aute irure dolor in reprehenderit in voluptate velit esse cillum dolore eu fugiat nulla pariatur. Excepteur sint occaecat cupidatat non proident, sunt in culpa qui officia deserunt mollit anim id est laborum.</a:t>
              </a:r>
            </a:p>
          </p:txBody>
        </p:sp>
      </p:grpSp>
      <p:grpSp>
        <p:nvGrpSpPr>
          <p:cNvPr id="17" name="Group 16">
            <a:extLst>
              <a:ext uri="{FF2B5EF4-FFF2-40B4-BE49-F238E27FC236}">
                <a16:creationId xmlns:a16="http://schemas.microsoft.com/office/drawing/2014/main" id="{8274F33C-F1B3-4091-889F-70C080117B55}"/>
              </a:ext>
            </a:extLst>
          </p:cNvPr>
          <p:cNvGrpSpPr/>
          <p:nvPr/>
        </p:nvGrpSpPr>
        <p:grpSpPr>
          <a:xfrm>
            <a:off x="8925189" y="2719495"/>
            <a:ext cx="2926080" cy="2736703"/>
            <a:chOff x="332936" y="2627766"/>
            <a:chExt cx="2926080" cy="2736703"/>
          </a:xfrm>
        </p:grpSpPr>
        <p:sp>
          <p:nvSpPr>
            <p:cNvPr id="18" name="TextBox 17">
              <a:extLst>
                <a:ext uri="{FF2B5EF4-FFF2-40B4-BE49-F238E27FC236}">
                  <a16:creationId xmlns:a16="http://schemas.microsoft.com/office/drawing/2014/main" id="{0EAC313B-6C0E-4533-BCAB-1D5052937BD3}"/>
                </a:ext>
              </a:extLst>
            </p:cNvPr>
            <p:cNvSpPr txBox="1"/>
            <p:nvPr/>
          </p:nvSpPr>
          <p:spPr>
            <a:xfrm>
              <a:off x="332936" y="2627766"/>
              <a:ext cx="2926080" cy="461665"/>
            </a:xfrm>
            <a:prstGeom prst="rect">
              <a:avLst/>
            </a:prstGeom>
            <a:noFill/>
          </p:spPr>
          <p:txBody>
            <a:bodyPr wrap="square" lIns="0" rIns="0" rtlCol="0" anchor="b">
              <a:spAutoFit/>
            </a:bodyPr>
            <a:lstStyle/>
            <a:p>
              <a:r>
                <a:rPr lang="en-US" sz="2400" b="1" noProof="1">
                  <a:solidFill>
                    <a:schemeClr val="bg1"/>
                  </a:solidFill>
                </a:rPr>
                <a:t>Lorem Ipsum</a:t>
              </a:r>
            </a:p>
          </p:txBody>
        </p:sp>
        <p:sp>
          <p:nvSpPr>
            <p:cNvPr id="19" name="TextBox 18">
              <a:extLst>
                <a:ext uri="{FF2B5EF4-FFF2-40B4-BE49-F238E27FC236}">
                  <a16:creationId xmlns:a16="http://schemas.microsoft.com/office/drawing/2014/main" id="{2489895A-D1B8-424A-A4F2-0126B270D22A}"/>
                </a:ext>
              </a:extLst>
            </p:cNvPr>
            <p:cNvSpPr txBox="1"/>
            <p:nvPr/>
          </p:nvSpPr>
          <p:spPr>
            <a:xfrm>
              <a:off x="332936" y="3086922"/>
              <a:ext cx="2926080" cy="2277547"/>
            </a:xfrm>
            <a:prstGeom prst="rect">
              <a:avLst/>
            </a:prstGeom>
            <a:noFill/>
          </p:spPr>
          <p:txBody>
            <a:bodyPr wrap="square" lIns="0" rIns="0" rtlCol="0" anchor="t">
              <a:spAutoFit/>
            </a:bodyPr>
            <a:lstStyle/>
            <a:p>
              <a:pPr algn="just">
                <a:spcAft>
                  <a:spcPts val="1200"/>
                </a:spcAft>
              </a:pPr>
              <a:r>
                <a:rPr lang="en-US" sz="1200" noProof="1">
                  <a:solidFill>
                    <a:schemeClr val="bg1">
                      <a:lumMod val="75000"/>
                    </a:schemeClr>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1200"/>
                </a:spcAft>
              </a:pPr>
              <a:r>
                <a:rPr lang="en-US" sz="1200" noProof="1">
                  <a:solidFill>
                    <a:schemeClr val="bg1">
                      <a:lumMod val="75000"/>
                    </a:schemeClr>
                  </a:solidFill>
                </a:rPr>
                <a:t>Duis aute irure dolor in reprehenderit in voluptate velit esse cillum dolore eu fugiat nulla pariatur. Excepteur sint occaecat cupidatat non proident, sunt in culpa qui officia deserunt mollit anim id est laborum.</a:t>
              </a:r>
            </a:p>
          </p:txBody>
        </p:sp>
      </p:grpSp>
    </p:spTree>
    <p:extLst>
      <p:ext uri="{BB962C8B-B14F-4D97-AF65-F5344CB8AC3E}">
        <p14:creationId xmlns:p14="http://schemas.microsoft.com/office/powerpoint/2010/main" val="1263560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rmAutofit/>
          </a:bodyPr>
          <a:lstStyle/>
          <a:p>
            <a:r>
              <a:rPr lang="en-US" dirty="0"/>
              <a:t>Intersecting Teardrops – Slide Template</a:t>
            </a:r>
          </a:p>
        </p:txBody>
      </p:sp>
      <p:sp>
        <p:nvSpPr>
          <p:cNvPr id="3" name="Shape">
            <a:extLst>
              <a:ext uri="{FF2B5EF4-FFF2-40B4-BE49-F238E27FC236}">
                <a16:creationId xmlns:a16="http://schemas.microsoft.com/office/drawing/2014/main" id="{8BF877BB-384D-0E4A-B4CE-EEBFFD2602AF}"/>
              </a:ext>
            </a:extLst>
          </p:cNvPr>
          <p:cNvSpPr/>
          <p:nvPr/>
        </p:nvSpPr>
        <p:spPr>
          <a:xfrm>
            <a:off x="2493354" y="1383926"/>
            <a:ext cx="3490997" cy="4090148"/>
          </a:xfrm>
          <a:custGeom>
            <a:avLst/>
            <a:gdLst/>
            <a:ahLst/>
            <a:cxnLst>
              <a:cxn ang="0">
                <a:pos x="wd2" y="hd2"/>
              </a:cxn>
              <a:cxn ang="5400000">
                <a:pos x="wd2" y="hd2"/>
              </a:cxn>
              <a:cxn ang="10800000">
                <a:pos x="wd2" y="hd2"/>
              </a:cxn>
              <a:cxn ang="16200000">
                <a:pos x="wd2" y="hd2"/>
              </a:cxn>
            </a:cxnLst>
            <a:rect l="0" t="0" r="r" b="b"/>
            <a:pathLst>
              <a:path w="20431" h="19678" extrusionOk="0">
                <a:moveTo>
                  <a:pt x="20431" y="2882"/>
                </a:moveTo>
                <a:lnTo>
                  <a:pt x="20431" y="2882"/>
                </a:lnTo>
                <a:cubicBezTo>
                  <a:pt x="15756" y="-961"/>
                  <a:pt x="8182" y="-961"/>
                  <a:pt x="3506" y="2882"/>
                </a:cubicBezTo>
                <a:lnTo>
                  <a:pt x="3506" y="2882"/>
                </a:lnTo>
                <a:cubicBezTo>
                  <a:pt x="-1169" y="6726"/>
                  <a:pt x="-1169" y="12952"/>
                  <a:pt x="3506" y="16796"/>
                </a:cubicBezTo>
                <a:lnTo>
                  <a:pt x="3506" y="16796"/>
                </a:lnTo>
                <a:cubicBezTo>
                  <a:pt x="8182" y="20639"/>
                  <a:pt x="15756" y="20639"/>
                  <a:pt x="20431" y="16796"/>
                </a:cubicBezTo>
                <a:lnTo>
                  <a:pt x="20431" y="16796"/>
                </a:lnTo>
                <a:lnTo>
                  <a:pt x="14436" y="11867"/>
                </a:lnTo>
                <a:cubicBezTo>
                  <a:pt x="13073" y="10747"/>
                  <a:pt x="13073" y="8931"/>
                  <a:pt x="14436" y="7811"/>
                </a:cubicBezTo>
                <a:lnTo>
                  <a:pt x="20431" y="2882"/>
                </a:ln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4" name="Shape">
            <a:extLst>
              <a:ext uri="{FF2B5EF4-FFF2-40B4-BE49-F238E27FC236}">
                <a16:creationId xmlns:a16="http://schemas.microsoft.com/office/drawing/2014/main" id="{DF354C8B-C27B-BC42-8993-BA1DB1DBF8A7}"/>
              </a:ext>
            </a:extLst>
          </p:cNvPr>
          <p:cNvSpPr/>
          <p:nvPr/>
        </p:nvSpPr>
        <p:spPr>
          <a:xfrm>
            <a:off x="6207649" y="1383926"/>
            <a:ext cx="3490997" cy="4090148"/>
          </a:xfrm>
          <a:custGeom>
            <a:avLst/>
            <a:gdLst/>
            <a:ahLst/>
            <a:cxnLst>
              <a:cxn ang="0">
                <a:pos x="wd2" y="hd2"/>
              </a:cxn>
              <a:cxn ang="5400000">
                <a:pos x="wd2" y="hd2"/>
              </a:cxn>
              <a:cxn ang="10800000">
                <a:pos x="wd2" y="hd2"/>
              </a:cxn>
              <a:cxn ang="16200000">
                <a:pos x="wd2" y="hd2"/>
              </a:cxn>
            </a:cxnLst>
            <a:rect l="0" t="0" r="r" b="b"/>
            <a:pathLst>
              <a:path w="20431" h="19678" extrusionOk="0">
                <a:moveTo>
                  <a:pt x="16925" y="2882"/>
                </a:moveTo>
                <a:lnTo>
                  <a:pt x="16925" y="2882"/>
                </a:lnTo>
                <a:cubicBezTo>
                  <a:pt x="12249" y="-961"/>
                  <a:pt x="4675" y="-961"/>
                  <a:pt x="0" y="2882"/>
                </a:cubicBezTo>
                <a:lnTo>
                  <a:pt x="0" y="2882"/>
                </a:lnTo>
                <a:lnTo>
                  <a:pt x="5995" y="7811"/>
                </a:lnTo>
                <a:cubicBezTo>
                  <a:pt x="7358" y="8931"/>
                  <a:pt x="7358" y="10747"/>
                  <a:pt x="5995" y="11867"/>
                </a:cubicBezTo>
                <a:lnTo>
                  <a:pt x="0" y="16796"/>
                </a:lnTo>
                <a:lnTo>
                  <a:pt x="0" y="16796"/>
                </a:lnTo>
                <a:cubicBezTo>
                  <a:pt x="4675" y="20639"/>
                  <a:pt x="12249" y="20639"/>
                  <a:pt x="16925" y="16796"/>
                </a:cubicBezTo>
                <a:lnTo>
                  <a:pt x="16925" y="16796"/>
                </a:lnTo>
                <a:cubicBezTo>
                  <a:pt x="21600" y="12952"/>
                  <a:pt x="21600" y="6726"/>
                  <a:pt x="16925" y="2882"/>
                </a:cubicBez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5" name="Shape">
            <a:extLst>
              <a:ext uri="{FF2B5EF4-FFF2-40B4-BE49-F238E27FC236}">
                <a16:creationId xmlns:a16="http://schemas.microsoft.com/office/drawing/2014/main" id="{2B24D12F-198C-874F-8A56-F50E40F94AE0}"/>
              </a:ext>
            </a:extLst>
          </p:cNvPr>
          <p:cNvSpPr/>
          <p:nvPr/>
        </p:nvSpPr>
        <p:spPr>
          <a:xfrm>
            <a:off x="4932333" y="2075198"/>
            <a:ext cx="2327333" cy="2707605"/>
          </a:xfrm>
          <a:custGeom>
            <a:avLst/>
            <a:gdLst/>
            <a:ahLst/>
            <a:cxnLst>
              <a:cxn ang="0">
                <a:pos x="wd2" y="hd2"/>
              </a:cxn>
              <a:cxn ang="5400000">
                <a:pos x="wd2" y="hd2"/>
              </a:cxn>
              <a:cxn ang="10800000">
                <a:pos x="wd2" y="hd2"/>
              </a:cxn>
              <a:cxn ang="16200000">
                <a:pos x="wd2" y="hd2"/>
              </a:cxn>
            </a:cxnLst>
            <a:rect l="0" t="0" r="r" b="b"/>
            <a:pathLst>
              <a:path w="20797" h="21600" extrusionOk="0">
                <a:moveTo>
                  <a:pt x="10398" y="0"/>
                </a:moveTo>
                <a:lnTo>
                  <a:pt x="1205" y="8207"/>
                </a:lnTo>
                <a:cubicBezTo>
                  <a:pt x="-402" y="9642"/>
                  <a:pt x="-402" y="11958"/>
                  <a:pt x="1205" y="13393"/>
                </a:cubicBezTo>
                <a:lnTo>
                  <a:pt x="10398" y="21600"/>
                </a:lnTo>
                <a:lnTo>
                  <a:pt x="19591" y="13393"/>
                </a:lnTo>
                <a:cubicBezTo>
                  <a:pt x="21198" y="11958"/>
                  <a:pt x="21198" y="9642"/>
                  <a:pt x="19591" y="8207"/>
                </a:cubicBezTo>
                <a:lnTo>
                  <a:pt x="10398" y="0"/>
                </a:lnTo>
                <a:close/>
              </a:path>
            </a:pathLst>
          </a:custGeom>
          <a:solidFill>
            <a:schemeClr val="tx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nvGrpSpPr>
          <p:cNvPr id="6" name="Group 5">
            <a:extLst>
              <a:ext uri="{FF2B5EF4-FFF2-40B4-BE49-F238E27FC236}">
                <a16:creationId xmlns:a16="http://schemas.microsoft.com/office/drawing/2014/main" id="{4F7790F9-A7A3-CD40-A181-88F02CD28CD9}"/>
              </a:ext>
            </a:extLst>
          </p:cNvPr>
          <p:cNvGrpSpPr/>
          <p:nvPr/>
        </p:nvGrpSpPr>
        <p:grpSpPr>
          <a:xfrm>
            <a:off x="7136980" y="4013643"/>
            <a:ext cx="3295701" cy="1013154"/>
            <a:chOff x="8921976" y="1466725"/>
            <a:chExt cx="3469593" cy="1013154"/>
          </a:xfrm>
        </p:grpSpPr>
        <p:sp>
          <p:nvSpPr>
            <p:cNvPr id="19" name="TextBox 7">
              <a:extLst>
                <a:ext uri="{FF2B5EF4-FFF2-40B4-BE49-F238E27FC236}">
                  <a16:creationId xmlns:a16="http://schemas.microsoft.com/office/drawing/2014/main" id="{A7EDAC51-0D71-E241-BB2C-1B7026534089}"/>
                </a:ext>
              </a:extLst>
            </p:cNvPr>
            <p:cNvSpPr txBox="1"/>
            <p:nvPr/>
          </p:nvSpPr>
          <p:spPr>
            <a:xfrm>
              <a:off x="9282464" y="1466725"/>
              <a:ext cx="2514526"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a:t>Lorem Ipsum</a:t>
              </a:r>
            </a:p>
          </p:txBody>
        </p:sp>
        <p:sp>
          <p:nvSpPr>
            <p:cNvPr id="20" name="TextBox 8">
              <a:extLst>
                <a:ext uri="{FF2B5EF4-FFF2-40B4-BE49-F238E27FC236}">
                  <a16:creationId xmlns:a16="http://schemas.microsoft.com/office/drawing/2014/main" id="{EBA4FFAC-294B-5B49-8D15-73B101AB27AC}"/>
                </a:ext>
              </a:extLst>
            </p:cNvPr>
            <p:cNvSpPr txBox="1"/>
            <p:nvPr/>
          </p:nvSpPr>
          <p:spPr>
            <a:xfrm>
              <a:off x="8921976" y="1925881"/>
              <a:ext cx="3469593" cy="55399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7" name="Group 6">
            <a:extLst>
              <a:ext uri="{FF2B5EF4-FFF2-40B4-BE49-F238E27FC236}">
                <a16:creationId xmlns:a16="http://schemas.microsoft.com/office/drawing/2014/main" id="{6B63F4F9-9DDB-5B4A-A69E-37EDD7309190}"/>
              </a:ext>
            </a:extLst>
          </p:cNvPr>
          <p:cNvGrpSpPr/>
          <p:nvPr/>
        </p:nvGrpSpPr>
        <p:grpSpPr>
          <a:xfrm>
            <a:off x="1759319" y="4013643"/>
            <a:ext cx="3344206" cy="1013154"/>
            <a:chOff x="8327398" y="1466725"/>
            <a:chExt cx="3520659" cy="1013154"/>
          </a:xfrm>
        </p:grpSpPr>
        <p:sp>
          <p:nvSpPr>
            <p:cNvPr id="17" name="TextBox 13">
              <a:extLst>
                <a:ext uri="{FF2B5EF4-FFF2-40B4-BE49-F238E27FC236}">
                  <a16:creationId xmlns:a16="http://schemas.microsoft.com/office/drawing/2014/main" id="{EB2F8A40-916E-CD4E-9B0A-4D025CF4E938}"/>
                </a:ext>
              </a:extLst>
            </p:cNvPr>
            <p:cNvSpPr txBox="1"/>
            <p:nvPr/>
          </p:nvSpPr>
          <p:spPr>
            <a:xfrm>
              <a:off x="8921978" y="1466725"/>
              <a:ext cx="2514526"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b="1" noProof="1"/>
                <a:t>Lorem Ipsum</a:t>
              </a:r>
            </a:p>
          </p:txBody>
        </p:sp>
        <p:sp>
          <p:nvSpPr>
            <p:cNvPr id="18" name="TextBox 14">
              <a:extLst>
                <a:ext uri="{FF2B5EF4-FFF2-40B4-BE49-F238E27FC236}">
                  <a16:creationId xmlns:a16="http://schemas.microsoft.com/office/drawing/2014/main" id="{15DDCC6E-3488-0B46-BE7E-46ABE90A0955}"/>
                </a:ext>
              </a:extLst>
            </p:cNvPr>
            <p:cNvSpPr txBox="1"/>
            <p:nvPr/>
          </p:nvSpPr>
          <p:spPr>
            <a:xfrm>
              <a:off x="8327398" y="1925881"/>
              <a:ext cx="3520659" cy="55399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pic>
        <p:nvPicPr>
          <p:cNvPr id="8" name="Graphic 16" descr="Board Of Directors with solid fill">
            <a:extLst>
              <a:ext uri="{FF2B5EF4-FFF2-40B4-BE49-F238E27FC236}">
                <a16:creationId xmlns:a16="http://schemas.microsoft.com/office/drawing/2014/main" id="{67E7EB62-7766-5D44-8A9E-A9A61EDDA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7594" y="2866400"/>
            <a:ext cx="1125200" cy="1125200"/>
          </a:xfrm>
          <a:prstGeom prst="rect">
            <a:avLst/>
          </a:prstGeom>
        </p:spPr>
      </p:pic>
      <p:pic>
        <p:nvPicPr>
          <p:cNvPr id="9" name="Graphic 17" descr="Target Audience with solid fill">
            <a:extLst>
              <a:ext uri="{FF2B5EF4-FFF2-40B4-BE49-F238E27FC236}">
                <a16:creationId xmlns:a16="http://schemas.microsoft.com/office/drawing/2014/main" id="{D0ED8D69-83C1-204E-827E-2FD4DD1E2B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49207" y="2866400"/>
            <a:ext cx="1125200" cy="1125200"/>
          </a:xfrm>
          <a:prstGeom prst="rect">
            <a:avLst/>
          </a:prstGeom>
        </p:spPr>
      </p:pic>
      <p:pic>
        <p:nvPicPr>
          <p:cNvPr id="10" name="Graphic 18" descr="Trophy outline">
            <a:extLst>
              <a:ext uri="{FF2B5EF4-FFF2-40B4-BE49-F238E27FC236}">
                <a16:creationId xmlns:a16="http://schemas.microsoft.com/office/drawing/2014/main" id="{8510C9F4-A627-9C4F-98F8-F09D0DC856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96847" y="2629847"/>
            <a:ext cx="1598306" cy="1598306"/>
          </a:xfrm>
          <a:prstGeom prst="rect">
            <a:avLst/>
          </a:prstGeom>
        </p:spPr>
      </p:pic>
      <p:grpSp>
        <p:nvGrpSpPr>
          <p:cNvPr id="11" name="Group 10">
            <a:extLst>
              <a:ext uri="{FF2B5EF4-FFF2-40B4-BE49-F238E27FC236}">
                <a16:creationId xmlns:a16="http://schemas.microsoft.com/office/drawing/2014/main" id="{79A9F0A2-1F31-824F-9B51-023726462316}"/>
              </a:ext>
            </a:extLst>
          </p:cNvPr>
          <p:cNvGrpSpPr/>
          <p:nvPr/>
        </p:nvGrpSpPr>
        <p:grpSpPr>
          <a:xfrm>
            <a:off x="6913682" y="1734647"/>
            <a:ext cx="3518999" cy="1013154"/>
            <a:chOff x="8686896" y="1466725"/>
            <a:chExt cx="3704673" cy="1013154"/>
          </a:xfrm>
        </p:grpSpPr>
        <p:sp>
          <p:nvSpPr>
            <p:cNvPr id="15" name="TextBox 20">
              <a:extLst>
                <a:ext uri="{FF2B5EF4-FFF2-40B4-BE49-F238E27FC236}">
                  <a16:creationId xmlns:a16="http://schemas.microsoft.com/office/drawing/2014/main" id="{00FD9E0B-3951-844C-8851-D042ECE2B806}"/>
                </a:ext>
              </a:extLst>
            </p:cNvPr>
            <p:cNvSpPr txBox="1"/>
            <p:nvPr/>
          </p:nvSpPr>
          <p:spPr>
            <a:xfrm>
              <a:off x="8686896" y="1466725"/>
              <a:ext cx="2514526"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a:t>Lorem Ipsum</a:t>
              </a:r>
            </a:p>
          </p:txBody>
        </p:sp>
        <p:sp>
          <p:nvSpPr>
            <p:cNvPr id="16" name="TextBox 21">
              <a:extLst>
                <a:ext uri="{FF2B5EF4-FFF2-40B4-BE49-F238E27FC236}">
                  <a16:creationId xmlns:a16="http://schemas.microsoft.com/office/drawing/2014/main" id="{750E1940-A0C7-D440-8ABB-731DC66A10BE}"/>
                </a:ext>
              </a:extLst>
            </p:cNvPr>
            <p:cNvSpPr txBox="1"/>
            <p:nvPr/>
          </p:nvSpPr>
          <p:spPr>
            <a:xfrm>
              <a:off x="8921976" y="1925881"/>
              <a:ext cx="3469593" cy="55399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12" name="Group 11">
            <a:extLst>
              <a:ext uri="{FF2B5EF4-FFF2-40B4-BE49-F238E27FC236}">
                <a16:creationId xmlns:a16="http://schemas.microsoft.com/office/drawing/2014/main" id="{E05DBE78-FD66-0A49-8513-BE47FD063CAF}"/>
              </a:ext>
            </a:extLst>
          </p:cNvPr>
          <p:cNvGrpSpPr/>
          <p:nvPr/>
        </p:nvGrpSpPr>
        <p:grpSpPr>
          <a:xfrm>
            <a:off x="1759320" y="1734647"/>
            <a:ext cx="3556202" cy="1013154"/>
            <a:chOff x="8327398" y="1466725"/>
            <a:chExt cx="3743840" cy="1013154"/>
          </a:xfrm>
        </p:grpSpPr>
        <p:sp>
          <p:nvSpPr>
            <p:cNvPr id="13" name="TextBox 23">
              <a:extLst>
                <a:ext uri="{FF2B5EF4-FFF2-40B4-BE49-F238E27FC236}">
                  <a16:creationId xmlns:a16="http://schemas.microsoft.com/office/drawing/2014/main" id="{0ECD6630-E1BF-4D45-AB98-0E2546830AF4}"/>
                </a:ext>
              </a:extLst>
            </p:cNvPr>
            <p:cNvSpPr txBox="1"/>
            <p:nvPr/>
          </p:nvSpPr>
          <p:spPr>
            <a:xfrm>
              <a:off x="9556712" y="1466725"/>
              <a:ext cx="2514526"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b="1" noProof="1"/>
                <a:t>Lorem Ipsum</a:t>
              </a:r>
            </a:p>
          </p:txBody>
        </p:sp>
        <p:sp>
          <p:nvSpPr>
            <p:cNvPr id="14" name="TextBox 24">
              <a:extLst>
                <a:ext uri="{FF2B5EF4-FFF2-40B4-BE49-F238E27FC236}">
                  <a16:creationId xmlns:a16="http://schemas.microsoft.com/office/drawing/2014/main" id="{C4D6C06F-9A5B-4D4F-A5E3-92C85D78123A}"/>
                </a:ext>
              </a:extLst>
            </p:cNvPr>
            <p:cNvSpPr txBox="1"/>
            <p:nvPr/>
          </p:nvSpPr>
          <p:spPr>
            <a:xfrm>
              <a:off x="8327398" y="1925881"/>
              <a:ext cx="3520659" cy="55399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spTree>
    <p:extLst>
      <p:ext uri="{BB962C8B-B14F-4D97-AF65-F5344CB8AC3E}">
        <p14:creationId xmlns:p14="http://schemas.microsoft.com/office/powerpoint/2010/main" val="3478559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normAutofit/>
          </a:bodyPr>
          <a:lstStyle/>
          <a:p>
            <a:r>
              <a:rPr lang="en-US" dirty="0"/>
              <a:t>Intersecting Teardrops – Slide Template</a:t>
            </a:r>
          </a:p>
        </p:txBody>
      </p:sp>
      <p:sp>
        <p:nvSpPr>
          <p:cNvPr id="3" name="Shape">
            <a:extLst>
              <a:ext uri="{FF2B5EF4-FFF2-40B4-BE49-F238E27FC236}">
                <a16:creationId xmlns:a16="http://schemas.microsoft.com/office/drawing/2014/main" id="{8BF877BB-384D-0E4A-B4CE-EEBFFD2602AF}"/>
              </a:ext>
            </a:extLst>
          </p:cNvPr>
          <p:cNvSpPr/>
          <p:nvPr/>
        </p:nvSpPr>
        <p:spPr>
          <a:xfrm>
            <a:off x="2493354" y="1383926"/>
            <a:ext cx="3490997" cy="4090148"/>
          </a:xfrm>
          <a:custGeom>
            <a:avLst/>
            <a:gdLst/>
            <a:ahLst/>
            <a:cxnLst>
              <a:cxn ang="0">
                <a:pos x="wd2" y="hd2"/>
              </a:cxn>
              <a:cxn ang="5400000">
                <a:pos x="wd2" y="hd2"/>
              </a:cxn>
              <a:cxn ang="10800000">
                <a:pos x="wd2" y="hd2"/>
              </a:cxn>
              <a:cxn ang="16200000">
                <a:pos x="wd2" y="hd2"/>
              </a:cxn>
            </a:cxnLst>
            <a:rect l="0" t="0" r="r" b="b"/>
            <a:pathLst>
              <a:path w="20431" h="19678" extrusionOk="0">
                <a:moveTo>
                  <a:pt x="20431" y="2882"/>
                </a:moveTo>
                <a:lnTo>
                  <a:pt x="20431" y="2882"/>
                </a:lnTo>
                <a:cubicBezTo>
                  <a:pt x="15756" y="-961"/>
                  <a:pt x="8182" y="-961"/>
                  <a:pt x="3506" y="2882"/>
                </a:cubicBezTo>
                <a:lnTo>
                  <a:pt x="3506" y="2882"/>
                </a:lnTo>
                <a:cubicBezTo>
                  <a:pt x="-1169" y="6726"/>
                  <a:pt x="-1169" y="12952"/>
                  <a:pt x="3506" y="16796"/>
                </a:cubicBezTo>
                <a:lnTo>
                  <a:pt x="3506" y="16796"/>
                </a:lnTo>
                <a:cubicBezTo>
                  <a:pt x="8182" y="20639"/>
                  <a:pt x="15756" y="20639"/>
                  <a:pt x="20431" y="16796"/>
                </a:cubicBezTo>
                <a:lnTo>
                  <a:pt x="20431" y="16796"/>
                </a:lnTo>
                <a:lnTo>
                  <a:pt x="14436" y="11867"/>
                </a:lnTo>
                <a:cubicBezTo>
                  <a:pt x="13073" y="10747"/>
                  <a:pt x="13073" y="8931"/>
                  <a:pt x="14436" y="7811"/>
                </a:cubicBezTo>
                <a:lnTo>
                  <a:pt x="20431" y="2882"/>
                </a:lnTo>
                <a:close/>
              </a:path>
            </a:pathLst>
          </a:custGeom>
          <a:solidFill>
            <a:schemeClr val="accent3">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4" name="Shape">
            <a:extLst>
              <a:ext uri="{FF2B5EF4-FFF2-40B4-BE49-F238E27FC236}">
                <a16:creationId xmlns:a16="http://schemas.microsoft.com/office/drawing/2014/main" id="{DF354C8B-C27B-BC42-8993-BA1DB1DBF8A7}"/>
              </a:ext>
            </a:extLst>
          </p:cNvPr>
          <p:cNvSpPr/>
          <p:nvPr/>
        </p:nvSpPr>
        <p:spPr>
          <a:xfrm>
            <a:off x="6207649" y="1383926"/>
            <a:ext cx="3490997" cy="4090148"/>
          </a:xfrm>
          <a:custGeom>
            <a:avLst/>
            <a:gdLst/>
            <a:ahLst/>
            <a:cxnLst>
              <a:cxn ang="0">
                <a:pos x="wd2" y="hd2"/>
              </a:cxn>
              <a:cxn ang="5400000">
                <a:pos x="wd2" y="hd2"/>
              </a:cxn>
              <a:cxn ang="10800000">
                <a:pos x="wd2" y="hd2"/>
              </a:cxn>
              <a:cxn ang="16200000">
                <a:pos x="wd2" y="hd2"/>
              </a:cxn>
            </a:cxnLst>
            <a:rect l="0" t="0" r="r" b="b"/>
            <a:pathLst>
              <a:path w="20431" h="19678" extrusionOk="0">
                <a:moveTo>
                  <a:pt x="16925" y="2882"/>
                </a:moveTo>
                <a:lnTo>
                  <a:pt x="16925" y="2882"/>
                </a:lnTo>
                <a:cubicBezTo>
                  <a:pt x="12249" y="-961"/>
                  <a:pt x="4675" y="-961"/>
                  <a:pt x="0" y="2882"/>
                </a:cubicBezTo>
                <a:lnTo>
                  <a:pt x="0" y="2882"/>
                </a:lnTo>
                <a:lnTo>
                  <a:pt x="5995" y="7811"/>
                </a:lnTo>
                <a:cubicBezTo>
                  <a:pt x="7358" y="8931"/>
                  <a:pt x="7358" y="10747"/>
                  <a:pt x="5995" y="11867"/>
                </a:cubicBezTo>
                <a:lnTo>
                  <a:pt x="0" y="16796"/>
                </a:lnTo>
                <a:lnTo>
                  <a:pt x="0" y="16796"/>
                </a:lnTo>
                <a:cubicBezTo>
                  <a:pt x="4675" y="20639"/>
                  <a:pt x="12249" y="20639"/>
                  <a:pt x="16925" y="16796"/>
                </a:cubicBezTo>
                <a:lnTo>
                  <a:pt x="16925" y="16796"/>
                </a:lnTo>
                <a:cubicBezTo>
                  <a:pt x="21600" y="12952"/>
                  <a:pt x="21600" y="6726"/>
                  <a:pt x="16925" y="2882"/>
                </a:cubicBezTo>
                <a:close/>
              </a:path>
            </a:pathLst>
          </a:custGeom>
          <a:solidFill>
            <a:schemeClr val="accent6">
              <a:lumMod val="7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5" name="Shape">
            <a:extLst>
              <a:ext uri="{FF2B5EF4-FFF2-40B4-BE49-F238E27FC236}">
                <a16:creationId xmlns:a16="http://schemas.microsoft.com/office/drawing/2014/main" id="{2B24D12F-198C-874F-8A56-F50E40F94AE0}"/>
              </a:ext>
            </a:extLst>
          </p:cNvPr>
          <p:cNvSpPr/>
          <p:nvPr/>
        </p:nvSpPr>
        <p:spPr>
          <a:xfrm>
            <a:off x="4932333" y="2075198"/>
            <a:ext cx="2327333" cy="2707605"/>
          </a:xfrm>
          <a:custGeom>
            <a:avLst/>
            <a:gdLst/>
            <a:ahLst/>
            <a:cxnLst>
              <a:cxn ang="0">
                <a:pos x="wd2" y="hd2"/>
              </a:cxn>
              <a:cxn ang="5400000">
                <a:pos x="wd2" y="hd2"/>
              </a:cxn>
              <a:cxn ang="10800000">
                <a:pos x="wd2" y="hd2"/>
              </a:cxn>
              <a:cxn ang="16200000">
                <a:pos x="wd2" y="hd2"/>
              </a:cxn>
            </a:cxnLst>
            <a:rect l="0" t="0" r="r" b="b"/>
            <a:pathLst>
              <a:path w="20797" h="21600" extrusionOk="0">
                <a:moveTo>
                  <a:pt x="10398" y="0"/>
                </a:moveTo>
                <a:lnTo>
                  <a:pt x="1205" y="8207"/>
                </a:lnTo>
                <a:cubicBezTo>
                  <a:pt x="-402" y="9642"/>
                  <a:pt x="-402" y="11958"/>
                  <a:pt x="1205" y="13393"/>
                </a:cubicBezTo>
                <a:lnTo>
                  <a:pt x="10398" y="21600"/>
                </a:lnTo>
                <a:lnTo>
                  <a:pt x="19591" y="13393"/>
                </a:lnTo>
                <a:cubicBezTo>
                  <a:pt x="21198" y="11958"/>
                  <a:pt x="21198" y="9642"/>
                  <a:pt x="19591" y="8207"/>
                </a:cubicBezTo>
                <a:lnTo>
                  <a:pt x="10398" y="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nvGrpSpPr>
          <p:cNvPr id="6" name="Group 5">
            <a:extLst>
              <a:ext uri="{FF2B5EF4-FFF2-40B4-BE49-F238E27FC236}">
                <a16:creationId xmlns:a16="http://schemas.microsoft.com/office/drawing/2014/main" id="{4F7790F9-A7A3-CD40-A181-88F02CD28CD9}"/>
              </a:ext>
            </a:extLst>
          </p:cNvPr>
          <p:cNvGrpSpPr/>
          <p:nvPr/>
        </p:nvGrpSpPr>
        <p:grpSpPr>
          <a:xfrm>
            <a:off x="7136980" y="4013643"/>
            <a:ext cx="3295701" cy="1013154"/>
            <a:chOff x="8921976" y="1466725"/>
            <a:chExt cx="3469593" cy="1013154"/>
          </a:xfrm>
        </p:grpSpPr>
        <p:sp>
          <p:nvSpPr>
            <p:cNvPr id="19" name="TextBox 7">
              <a:extLst>
                <a:ext uri="{FF2B5EF4-FFF2-40B4-BE49-F238E27FC236}">
                  <a16:creationId xmlns:a16="http://schemas.microsoft.com/office/drawing/2014/main" id="{A7EDAC51-0D71-E241-BB2C-1B7026534089}"/>
                </a:ext>
              </a:extLst>
            </p:cNvPr>
            <p:cNvSpPr txBox="1"/>
            <p:nvPr/>
          </p:nvSpPr>
          <p:spPr>
            <a:xfrm>
              <a:off x="9282464" y="1466725"/>
              <a:ext cx="2514526"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a:t>Lorem Ipsum</a:t>
              </a:r>
            </a:p>
          </p:txBody>
        </p:sp>
        <p:sp>
          <p:nvSpPr>
            <p:cNvPr id="20" name="TextBox 8">
              <a:extLst>
                <a:ext uri="{FF2B5EF4-FFF2-40B4-BE49-F238E27FC236}">
                  <a16:creationId xmlns:a16="http://schemas.microsoft.com/office/drawing/2014/main" id="{EBA4FFAC-294B-5B49-8D15-73B101AB27AC}"/>
                </a:ext>
              </a:extLst>
            </p:cNvPr>
            <p:cNvSpPr txBox="1"/>
            <p:nvPr/>
          </p:nvSpPr>
          <p:spPr>
            <a:xfrm>
              <a:off x="8921976" y="1925881"/>
              <a:ext cx="3469593" cy="55399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noProof="1">
                  <a:solidFill>
                    <a:schemeClr val="bg1"/>
                  </a:solidFill>
                </a:rPr>
                <a:t>Lorem ipsum dolor sit amet, nibh est. A magna maecenas, quam magna nec quis, lorem nunc. Suspendisse viverra sodales mauris, cras pharetra proin egestas arcu erat dolor, at amet. </a:t>
              </a:r>
            </a:p>
          </p:txBody>
        </p:sp>
      </p:grpSp>
      <p:grpSp>
        <p:nvGrpSpPr>
          <p:cNvPr id="7" name="Group 6">
            <a:extLst>
              <a:ext uri="{FF2B5EF4-FFF2-40B4-BE49-F238E27FC236}">
                <a16:creationId xmlns:a16="http://schemas.microsoft.com/office/drawing/2014/main" id="{6B63F4F9-9DDB-5B4A-A69E-37EDD7309190}"/>
              </a:ext>
            </a:extLst>
          </p:cNvPr>
          <p:cNvGrpSpPr/>
          <p:nvPr/>
        </p:nvGrpSpPr>
        <p:grpSpPr>
          <a:xfrm>
            <a:off x="1759319" y="4013643"/>
            <a:ext cx="3344206" cy="1013154"/>
            <a:chOff x="8327398" y="1466725"/>
            <a:chExt cx="3520659" cy="1013154"/>
          </a:xfrm>
        </p:grpSpPr>
        <p:sp>
          <p:nvSpPr>
            <p:cNvPr id="17" name="TextBox 13">
              <a:extLst>
                <a:ext uri="{FF2B5EF4-FFF2-40B4-BE49-F238E27FC236}">
                  <a16:creationId xmlns:a16="http://schemas.microsoft.com/office/drawing/2014/main" id="{EB2F8A40-916E-CD4E-9B0A-4D025CF4E938}"/>
                </a:ext>
              </a:extLst>
            </p:cNvPr>
            <p:cNvSpPr txBox="1"/>
            <p:nvPr/>
          </p:nvSpPr>
          <p:spPr>
            <a:xfrm>
              <a:off x="8921978" y="1466725"/>
              <a:ext cx="2514526"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b="1" noProof="1"/>
                <a:t>Lorem Ipsum</a:t>
              </a:r>
            </a:p>
          </p:txBody>
        </p:sp>
        <p:sp>
          <p:nvSpPr>
            <p:cNvPr id="18" name="TextBox 14">
              <a:extLst>
                <a:ext uri="{FF2B5EF4-FFF2-40B4-BE49-F238E27FC236}">
                  <a16:creationId xmlns:a16="http://schemas.microsoft.com/office/drawing/2014/main" id="{15DDCC6E-3488-0B46-BE7E-46ABE90A0955}"/>
                </a:ext>
              </a:extLst>
            </p:cNvPr>
            <p:cNvSpPr txBox="1"/>
            <p:nvPr/>
          </p:nvSpPr>
          <p:spPr>
            <a:xfrm>
              <a:off x="8327398" y="1925881"/>
              <a:ext cx="3520659" cy="55399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noProof="1">
                  <a:solidFill>
                    <a:schemeClr val="bg1"/>
                  </a:solidFill>
                </a:rPr>
                <a:t>Lorem ipsum dolor sit amet, nibh est. A magna maecenas, quam magna nec quis, lorem nunc. Suspendisse viverra sodales mauris, cras pharetra proin egestas arcu erat dolor, at amet. </a:t>
              </a:r>
            </a:p>
          </p:txBody>
        </p:sp>
      </p:grpSp>
      <p:pic>
        <p:nvPicPr>
          <p:cNvPr id="8" name="Graphic 16" descr="Board Of Directors with solid fill">
            <a:extLst>
              <a:ext uri="{FF2B5EF4-FFF2-40B4-BE49-F238E27FC236}">
                <a16:creationId xmlns:a16="http://schemas.microsoft.com/office/drawing/2014/main" id="{67E7EB62-7766-5D44-8A9E-A9A61EDDA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7594" y="2866400"/>
            <a:ext cx="1125200" cy="1125200"/>
          </a:xfrm>
          <a:prstGeom prst="rect">
            <a:avLst/>
          </a:prstGeom>
        </p:spPr>
      </p:pic>
      <p:pic>
        <p:nvPicPr>
          <p:cNvPr id="9" name="Graphic 17" descr="Target Audience with solid fill">
            <a:extLst>
              <a:ext uri="{FF2B5EF4-FFF2-40B4-BE49-F238E27FC236}">
                <a16:creationId xmlns:a16="http://schemas.microsoft.com/office/drawing/2014/main" id="{D0ED8D69-83C1-204E-827E-2FD4DD1E2B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49207" y="2866400"/>
            <a:ext cx="1125200" cy="1125200"/>
          </a:xfrm>
          <a:prstGeom prst="rect">
            <a:avLst/>
          </a:prstGeom>
        </p:spPr>
      </p:pic>
      <p:pic>
        <p:nvPicPr>
          <p:cNvPr id="10" name="Graphic 18" descr="Trophy outline">
            <a:extLst>
              <a:ext uri="{FF2B5EF4-FFF2-40B4-BE49-F238E27FC236}">
                <a16:creationId xmlns:a16="http://schemas.microsoft.com/office/drawing/2014/main" id="{8510C9F4-A627-9C4F-98F8-F09D0DC856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96847" y="2629847"/>
            <a:ext cx="1598306" cy="1598306"/>
          </a:xfrm>
          <a:prstGeom prst="rect">
            <a:avLst/>
          </a:prstGeom>
        </p:spPr>
      </p:pic>
      <p:grpSp>
        <p:nvGrpSpPr>
          <p:cNvPr id="11" name="Group 10">
            <a:extLst>
              <a:ext uri="{FF2B5EF4-FFF2-40B4-BE49-F238E27FC236}">
                <a16:creationId xmlns:a16="http://schemas.microsoft.com/office/drawing/2014/main" id="{79A9F0A2-1F31-824F-9B51-023726462316}"/>
              </a:ext>
            </a:extLst>
          </p:cNvPr>
          <p:cNvGrpSpPr/>
          <p:nvPr/>
        </p:nvGrpSpPr>
        <p:grpSpPr>
          <a:xfrm>
            <a:off x="6913682" y="1734647"/>
            <a:ext cx="3518999" cy="1013154"/>
            <a:chOff x="8686896" y="1466725"/>
            <a:chExt cx="3704673" cy="1013154"/>
          </a:xfrm>
        </p:grpSpPr>
        <p:sp>
          <p:nvSpPr>
            <p:cNvPr id="15" name="TextBox 20">
              <a:extLst>
                <a:ext uri="{FF2B5EF4-FFF2-40B4-BE49-F238E27FC236}">
                  <a16:creationId xmlns:a16="http://schemas.microsoft.com/office/drawing/2014/main" id="{00FD9E0B-3951-844C-8851-D042ECE2B806}"/>
                </a:ext>
              </a:extLst>
            </p:cNvPr>
            <p:cNvSpPr txBox="1"/>
            <p:nvPr/>
          </p:nvSpPr>
          <p:spPr>
            <a:xfrm>
              <a:off x="8686896" y="1466725"/>
              <a:ext cx="2514526"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a:t>Lorem Ipsum</a:t>
              </a:r>
            </a:p>
          </p:txBody>
        </p:sp>
        <p:sp>
          <p:nvSpPr>
            <p:cNvPr id="16" name="TextBox 21">
              <a:extLst>
                <a:ext uri="{FF2B5EF4-FFF2-40B4-BE49-F238E27FC236}">
                  <a16:creationId xmlns:a16="http://schemas.microsoft.com/office/drawing/2014/main" id="{750E1940-A0C7-D440-8ABB-731DC66A10BE}"/>
                </a:ext>
              </a:extLst>
            </p:cNvPr>
            <p:cNvSpPr txBox="1"/>
            <p:nvPr/>
          </p:nvSpPr>
          <p:spPr>
            <a:xfrm>
              <a:off x="8921976" y="1925881"/>
              <a:ext cx="3469593" cy="55399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noProof="1">
                  <a:solidFill>
                    <a:schemeClr val="bg1"/>
                  </a:solidFill>
                </a:rPr>
                <a:t>Lorem ipsum dolor sit amet, nibh est. A magna maecenas, quam magna nec quis, lorem nunc. Suspendisse viverra sodales mauris, cras pharetra proin egestas arcu erat dolor, at amet. </a:t>
              </a:r>
            </a:p>
          </p:txBody>
        </p:sp>
      </p:grpSp>
      <p:grpSp>
        <p:nvGrpSpPr>
          <p:cNvPr id="12" name="Group 11">
            <a:extLst>
              <a:ext uri="{FF2B5EF4-FFF2-40B4-BE49-F238E27FC236}">
                <a16:creationId xmlns:a16="http://schemas.microsoft.com/office/drawing/2014/main" id="{E05DBE78-FD66-0A49-8513-BE47FD063CAF}"/>
              </a:ext>
            </a:extLst>
          </p:cNvPr>
          <p:cNvGrpSpPr/>
          <p:nvPr/>
        </p:nvGrpSpPr>
        <p:grpSpPr>
          <a:xfrm>
            <a:off x="1759320" y="1734647"/>
            <a:ext cx="3556202" cy="1013154"/>
            <a:chOff x="8327398" y="1466725"/>
            <a:chExt cx="3743840" cy="1013154"/>
          </a:xfrm>
        </p:grpSpPr>
        <p:sp>
          <p:nvSpPr>
            <p:cNvPr id="13" name="TextBox 23">
              <a:extLst>
                <a:ext uri="{FF2B5EF4-FFF2-40B4-BE49-F238E27FC236}">
                  <a16:creationId xmlns:a16="http://schemas.microsoft.com/office/drawing/2014/main" id="{0ECD6630-E1BF-4D45-AB98-0E2546830AF4}"/>
                </a:ext>
              </a:extLst>
            </p:cNvPr>
            <p:cNvSpPr txBox="1"/>
            <p:nvPr/>
          </p:nvSpPr>
          <p:spPr>
            <a:xfrm>
              <a:off x="9556712" y="1466725"/>
              <a:ext cx="2514526"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b="1" noProof="1"/>
                <a:t>Lorem Ipsum</a:t>
              </a:r>
            </a:p>
          </p:txBody>
        </p:sp>
        <p:sp>
          <p:nvSpPr>
            <p:cNvPr id="14" name="TextBox 24">
              <a:extLst>
                <a:ext uri="{FF2B5EF4-FFF2-40B4-BE49-F238E27FC236}">
                  <a16:creationId xmlns:a16="http://schemas.microsoft.com/office/drawing/2014/main" id="{C4D6C06F-9A5B-4D4F-A5E3-92C85D78123A}"/>
                </a:ext>
              </a:extLst>
            </p:cNvPr>
            <p:cNvSpPr txBox="1"/>
            <p:nvPr/>
          </p:nvSpPr>
          <p:spPr>
            <a:xfrm>
              <a:off x="8327398" y="1925881"/>
              <a:ext cx="3520659" cy="55399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noProof="1">
                  <a:solidFill>
                    <a:schemeClr val="bg1"/>
                  </a:solidFill>
                </a:rPr>
                <a:t>Lorem ipsum dolor sit amet, nibh est. A magna maecenas, quam magna nec quis, lorem nunc. Suspendisse viverra sodales mauris, cras pharetra proin egestas arcu erat dolor, at amet. </a:t>
              </a:r>
            </a:p>
          </p:txBody>
        </p:sp>
      </p:grpSp>
    </p:spTree>
    <p:extLst>
      <p:ext uri="{BB962C8B-B14F-4D97-AF65-F5344CB8AC3E}">
        <p14:creationId xmlns:p14="http://schemas.microsoft.com/office/powerpoint/2010/main" val="29983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B9496EF6-0258-6D3C-68AE-D8870AA4627D}"/>
              </a:ext>
            </a:extLst>
          </p:cNvPr>
          <p:cNvGrpSpPr/>
          <p:nvPr/>
        </p:nvGrpSpPr>
        <p:grpSpPr>
          <a:xfrm>
            <a:off x="686631" y="1259973"/>
            <a:ext cx="3478029" cy="1884232"/>
            <a:chOff x="210903" y="1632064"/>
            <a:chExt cx="3478029" cy="1884232"/>
          </a:xfrm>
        </p:grpSpPr>
        <p:grpSp>
          <p:nvGrpSpPr>
            <p:cNvPr id="96" name="Group 95">
              <a:extLst>
                <a:ext uri="{FF2B5EF4-FFF2-40B4-BE49-F238E27FC236}">
                  <a16:creationId xmlns:a16="http://schemas.microsoft.com/office/drawing/2014/main" id="{9BF1DF44-7E47-7D8D-BDD0-E851936AEBF0}"/>
                </a:ext>
              </a:extLst>
            </p:cNvPr>
            <p:cNvGrpSpPr/>
            <p:nvPr/>
          </p:nvGrpSpPr>
          <p:grpSpPr>
            <a:xfrm>
              <a:off x="210903" y="1632064"/>
              <a:ext cx="3478029" cy="1873534"/>
              <a:chOff x="5938156" y="2023975"/>
              <a:chExt cx="2569465" cy="551055"/>
            </a:xfrm>
          </p:grpSpPr>
          <p:sp>
            <p:nvSpPr>
              <p:cNvPr id="97" name="Rectangle 96">
                <a:extLst>
                  <a:ext uri="{FF2B5EF4-FFF2-40B4-BE49-F238E27FC236}">
                    <a16:creationId xmlns:a16="http://schemas.microsoft.com/office/drawing/2014/main" id="{FCAC5E79-02EE-C005-FC05-4B059768B446}"/>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8" name="Group 97">
                <a:extLst>
                  <a:ext uri="{FF2B5EF4-FFF2-40B4-BE49-F238E27FC236}">
                    <a16:creationId xmlns:a16="http://schemas.microsoft.com/office/drawing/2014/main" id="{7914E984-25A4-4CA7-321B-D5E360A293DC}"/>
                  </a:ext>
                </a:extLst>
              </p:cNvPr>
              <p:cNvGrpSpPr/>
              <p:nvPr/>
            </p:nvGrpSpPr>
            <p:grpSpPr>
              <a:xfrm>
                <a:off x="5938156" y="2023975"/>
                <a:ext cx="2569465" cy="551055"/>
                <a:chOff x="5921827" y="3617001"/>
                <a:chExt cx="2569465" cy="551055"/>
              </a:xfrm>
              <a:effectLst/>
            </p:grpSpPr>
            <p:sp>
              <p:nvSpPr>
                <p:cNvPr id="99" name="Rectangle 98">
                  <a:extLst>
                    <a:ext uri="{FF2B5EF4-FFF2-40B4-BE49-F238E27FC236}">
                      <a16:creationId xmlns:a16="http://schemas.microsoft.com/office/drawing/2014/main" id="{C2865F59-AE75-1462-3BE5-07E54CC7BD3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ctangle 99">
                  <a:extLst>
                    <a:ext uri="{FF2B5EF4-FFF2-40B4-BE49-F238E27FC236}">
                      <a16:creationId xmlns:a16="http://schemas.microsoft.com/office/drawing/2014/main" id="{772A53CF-C351-1E66-D909-C0E4FF74ECB5}"/>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U</a:t>
                  </a:r>
                  <a:r>
                    <a:rPr lang="en-US" altLang="zh-CN"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ser Input</a:t>
                  </a:r>
                  <a:endPar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endParaRPr>
                </a:p>
              </p:txBody>
            </p:sp>
          </p:grpSp>
        </p:grpSp>
        <p:sp>
          <p:nvSpPr>
            <p:cNvPr id="112" name="Rectangle 111">
              <a:extLst>
                <a:ext uri="{FF2B5EF4-FFF2-40B4-BE49-F238E27FC236}">
                  <a16:creationId xmlns:a16="http://schemas.microsoft.com/office/drawing/2014/main" id="{CD5CE770-ED61-C49E-CCA5-41CCBB5DB00D}"/>
                </a:ext>
              </a:extLst>
            </p:cNvPr>
            <p:cNvSpPr/>
            <p:nvPr/>
          </p:nvSpPr>
          <p:spPr>
            <a:xfrm>
              <a:off x="287617" y="2182279"/>
              <a:ext cx="3389197" cy="1334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ImageJ Op Name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Code Snippet </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Input handle</a:t>
              </a:r>
            </a:p>
            <a:p>
              <a:pPr marL="285750" indent="-285750">
                <a:lnSpc>
                  <a:spcPct val="150000"/>
                </a:lnSpc>
                <a:buFontTx/>
                <a:buChar char="-"/>
              </a:pP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Needed Output handle</a:t>
              </a:r>
            </a:p>
            <a:p>
              <a:pPr marL="285750" indent="-285750">
                <a:buFontTx/>
                <a:buChar char="-"/>
              </a:pPr>
              <a:endPar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grpSp>
      <p:grpSp>
        <p:nvGrpSpPr>
          <p:cNvPr id="116" name="Group 115">
            <a:extLst>
              <a:ext uri="{FF2B5EF4-FFF2-40B4-BE49-F238E27FC236}">
                <a16:creationId xmlns:a16="http://schemas.microsoft.com/office/drawing/2014/main" id="{85394082-BC4E-A0D7-2AEF-1CB070F2F0B7}"/>
              </a:ext>
            </a:extLst>
          </p:cNvPr>
          <p:cNvGrpSpPr/>
          <p:nvPr/>
        </p:nvGrpSpPr>
        <p:grpSpPr>
          <a:xfrm>
            <a:off x="7026032" y="1112685"/>
            <a:ext cx="4049657" cy="4571454"/>
            <a:chOff x="210903" y="1632064"/>
            <a:chExt cx="3478029" cy="1873534"/>
          </a:xfrm>
        </p:grpSpPr>
        <p:grpSp>
          <p:nvGrpSpPr>
            <p:cNvPr id="117" name="Group 116">
              <a:extLst>
                <a:ext uri="{FF2B5EF4-FFF2-40B4-BE49-F238E27FC236}">
                  <a16:creationId xmlns:a16="http://schemas.microsoft.com/office/drawing/2014/main" id="{3802F601-6EA3-0E56-82F1-39FDE2CAF5FD}"/>
                </a:ext>
              </a:extLst>
            </p:cNvPr>
            <p:cNvGrpSpPr/>
            <p:nvPr/>
          </p:nvGrpSpPr>
          <p:grpSpPr>
            <a:xfrm>
              <a:off x="210903" y="1632064"/>
              <a:ext cx="3478029" cy="1873534"/>
              <a:chOff x="5938156" y="2023975"/>
              <a:chExt cx="2569465" cy="551055"/>
            </a:xfrm>
          </p:grpSpPr>
          <p:sp>
            <p:nvSpPr>
              <p:cNvPr id="119" name="Rectangle 118">
                <a:extLst>
                  <a:ext uri="{FF2B5EF4-FFF2-40B4-BE49-F238E27FC236}">
                    <a16:creationId xmlns:a16="http://schemas.microsoft.com/office/drawing/2014/main" id="{61471A1E-A200-6A22-459A-D33FF9BCD63E}"/>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20" name="Group 119">
                <a:extLst>
                  <a:ext uri="{FF2B5EF4-FFF2-40B4-BE49-F238E27FC236}">
                    <a16:creationId xmlns:a16="http://schemas.microsoft.com/office/drawing/2014/main" id="{D8B42156-3911-FADB-1741-E02B736CB7E5}"/>
                  </a:ext>
                </a:extLst>
              </p:cNvPr>
              <p:cNvGrpSpPr/>
              <p:nvPr/>
            </p:nvGrpSpPr>
            <p:grpSpPr>
              <a:xfrm>
                <a:off x="5938156" y="2023975"/>
                <a:ext cx="2569465" cy="551055"/>
                <a:chOff x="5921827" y="3617001"/>
                <a:chExt cx="2569465" cy="551055"/>
              </a:xfrm>
              <a:effectLst/>
            </p:grpSpPr>
            <p:sp>
              <p:nvSpPr>
                <p:cNvPr id="121" name="Rectangle 120">
                  <a:extLst>
                    <a:ext uri="{FF2B5EF4-FFF2-40B4-BE49-F238E27FC236}">
                      <a16:creationId xmlns:a16="http://schemas.microsoft.com/office/drawing/2014/main" id="{A14761C7-BB71-C4AB-2702-485979DFFAB4}"/>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2" name="Rectangle 121">
                  <a:extLst>
                    <a:ext uri="{FF2B5EF4-FFF2-40B4-BE49-F238E27FC236}">
                      <a16:creationId xmlns:a16="http://schemas.microsoft.com/office/drawing/2014/main" id="{5AC375D6-7922-07B1-84BB-25087D307419}"/>
                    </a:ext>
                  </a:extLst>
                </p:cNvPr>
                <p:cNvSpPr/>
                <p:nvPr/>
              </p:nvSpPr>
              <p:spPr>
                <a:xfrm>
                  <a:off x="5921827" y="3617001"/>
                  <a:ext cx="2569464" cy="70284"/>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Node Specification</a:t>
                  </a:r>
                </a:p>
              </p:txBody>
            </p:sp>
          </p:grpSp>
        </p:grpSp>
        <p:sp>
          <p:nvSpPr>
            <p:cNvPr id="118" name="Rectangle 117">
              <a:extLst>
                <a:ext uri="{FF2B5EF4-FFF2-40B4-BE49-F238E27FC236}">
                  <a16:creationId xmlns:a16="http://schemas.microsoft.com/office/drawing/2014/main" id="{01631C53-40F8-252F-A631-C9F05BE5E08C}"/>
                </a:ext>
              </a:extLst>
            </p:cNvPr>
            <p:cNvSpPr/>
            <p:nvPr/>
          </p:nvSpPr>
          <p:spPr>
            <a:xfrm>
              <a:off x="210903" y="1897796"/>
              <a:ext cx="3389197" cy="43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lnSpc>
                  <a:spcPct val="150000"/>
                </a:lnSpc>
                <a:buFontTx/>
                <a:buChar char="-"/>
              </a:pPr>
              <a:r>
                <a:rPr lang="en-US" sz="1400" noProof="1">
                  <a:solidFill>
                    <a:schemeClr val="accent6">
                      <a:lumMod val="75000"/>
                    </a:schemeClr>
                  </a:solidFill>
                  <a:latin typeface="Poppins" panose="00000500000000000000" pitchFamily="2" charset="0"/>
                  <a:ea typeface="Open Sans" panose="020B0606030504020204" pitchFamily="34" charset="0"/>
                  <a:cs typeface="Poppins" panose="00000500000000000000" pitchFamily="2" charset="0"/>
                </a:rPr>
                <a:t>filter_median</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p>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6">
                      <a:lumMod val="75000"/>
                    </a:schemeClr>
                  </a:solidFill>
                  <a:latin typeface="Poppins" panose="00000500000000000000" pitchFamily="2" charset="0"/>
                  <a:ea typeface="Open Sans" panose="020B0606030504020204" pitchFamily="34" charset="0"/>
                  <a:cs typeface="Poppins" panose="00000500000000000000" pitchFamily="2" charset="0"/>
                </a:rPr>
                <a:t>type: filter_median</a:t>
              </a:r>
            </a:p>
            <a:p>
              <a:pPr>
                <a:lnSpc>
                  <a:spcPct val="150000"/>
                </a:lnSpc>
              </a:pPr>
              <a:r>
                <a:rPr lang="en-US" sz="1400" noProof="1">
                  <a:solidFill>
                    <a:schemeClr val="accent6">
                      <a:lumMod val="75000"/>
                    </a:schemeClr>
                  </a:solidFill>
                  <a:latin typeface="Poppins" panose="00000500000000000000" pitchFamily="2" charset="0"/>
                  <a:ea typeface="Open Sans" panose="020B0606030504020204" pitchFamily="34" charset="0"/>
                  <a:cs typeface="Poppins" panose="00000500000000000000" pitchFamily="2" charset="0"/>
                </a:rPr>
                <a:t>                  title: filter_median</a:t>
              </a:r>
            </a:p>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t>
              </a:r>
            </a:p>
          </p:txBody>
        </p:sp>
      </p:grpSp>
      <p:sp>
        <p:nvSpPr>
          <p:cNvPr id="2" name="Rectangle 1">
            <a:extLst>
              <a:ext uri="{FF2B5EF4-FFF2-40B4-BE49-F238E27FC236}">
                <a16:creationId xmlns:a16="http://schemas.microsoft.com/office/drawing/2014/main" id="{9AE54699-B1E5-2541-9856-E16E93E9B7DA}"/>
              </a:ext>
            </a:extLst>
          </p:cNvPr>
          <p:cNvSpPr/>
          <p:nvPr/>
        </p:nvSpPr>
        <p:spPr>
          <a:xfrm>
            <a:off x="7026031" y="257671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externalmports :</a:t>
            </a:r>
            <a:r>
              <a:rPr lang="en-US" sz="1400" b="1"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            </a:t>
            </a:r>
          </a:p>
        </p:txBody>
      </p:sp>
      <p:grpSp>
        <p:nvGrpSpPr>
          <p:cNvPr id="3" name="Group 2">
            <a:extLst>
              <a:ext uri="{FF2B5EF4-FFF2-40B4-BE49-F238E27FC236}">
                <a16:creationId xmlns:a16="http://schemas.microsoft.com/office/drawing/2014/main" id="{CE30AEE7-2955-EA1E-6803-B92587CC6F1D}"/>
              </a:ext>
            </a:extLst>
          </p:cNvPr>
          <p:cNvGrpSpPr/>
          <p:nvPr/>
        </p:nvGrpSpPr>
        <p:grpSpPr>
          <a:xfrm>
            <a:off x="686631" y="3428999"/>
            <a:ext cx="3478029" cy="3038475"/>
            <a:chOff x="210903" y="1632064"/>
            <a:chExt cx="3478029" cy="1873534"/>
          </a:xfrm>
        </p:grpSpPr>
        <p:grpSp>
          <p:nvGrpSpPr>
            <p:cNvPr id="4" name="Group 3">
              <a:extLst>
                <a:ext uri="{FF2B5EF4-FFF2-40B4-BE49-F238E27FC236}">
                  <a16:creationId xmlns:a16="http://schemas.microsoft.com/office/drawing/2014/main" id="{A4D21C15-A53A-6C5F-A0AE-5197F4911E88}"/>
                </a:ext>
              </a:extLst>
            </p:cNvPr>
            <p:cNvGrpSpPr/>
            <p:nvPr/>
          </p:nvGrpSpPr>
          <p:grpSpPr>
            <a:xfrm>
              <a:off x="210903" y="1632064"/>
              <a:ext cx="3478029" cy="1873534"/>
              <a:chOff x="5938156" y="2023975"/>
              <a:chExt cx="2569465" cy="551055"/>
            </a:xfrm>
          </p:grpSpPr>
          <p:sp>
            <p:nvSpPr>
              <p:cNvPr id="6" name="Rectangle 5">
                <a:extLst>
                  <a:ext uri="{FF2B5EF4-FFF2-40B4-BE49-F238E27FC236}">
                    <a16:creationId xmlns:a16="http://schemas.microsoft.com/office/drawing/2014/main" id="{247960F2-D35E-78D5-D473-519D63371BC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 name="Group 6">
                <a:extLst>
                  <a:ext uri="{FF2B5EF4-FFF2-40B4-BE49-F238E27FC236}">
                    <a16:creationId xmlns:a16="http://schemas.microsoft.com/office/drawing/2014/main" id="{F0F4DE1D-E9D0-0BEB-F118-719EB59E0F32}"/>
                  </a:ext>
                </a:extLst>
              </p:cNvPr>
              <p:cNvGrpSpPr/>
              <p:nvPr/>
            </p:nvGrpSpPr>
            <p:grpSpPr>
              <a:xfrm>
                <a:off x="5938156" y="2023975"/>
                <a:ext cx="2569465" cy="551055"/>
                <a:chOff x="5921827" y="3617001"/>
                <a:chExt cx="2569465" cy="551055"/>
              </a:xfrm>
              <a:effectLst/>
            </p:grpSpPr>
            <p:sp>
              <p:nvSpPr>
                <p:cNvPr id="8" name="Rectangle 7">
                  <a:extLst>
                    <a:ext uri="{FF2B5EF4-FFF2-40B4-BE49-F238E27FC236}">
                      <a16:creationId xmlns:a16="http://schemas.microsoft.com/office/drawing/2014/main" id="{5E0C557D-12B9-41F8-B96A-0A891CD30362}"/>
                    </a:ext>
                  </a:extLst>
                </p:cNvPr>
                <p:cNvSpPr/>
                <p:nvPr/>
              </p:nvSpPr>
              <p:spPr>
                <a:xfrm>
                  <a:off x="5921828" y="3617002"/>
                  <a:ext cx="2569464" cy="551054"/>
                </a:xfrm>
                <a:prstGeom prst="rect">
                  <a:avLst/>
                </a:prstGeom>
                <a:solidFill>
                  <a:schemeClr val="bg1"/>
                </a:solidFill>
                <a:ln w="19050">
                  <a:solidFill>
                    <a:schemeClr val="bg2">
                      <a:lumMod val="50000"/>
                    </a:schemeClr>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B09AC9BB-28C7-E758-B448-111C4FC0225B}"/>
                    </a:ext>
                  </a:extLst>
                </p:cNvPr>
                <p:cNvSpPr/>
                <p:nvPr/>
              </p:nvSpPr>
              <p:spPr>
                <a:xfrm>
                  <a:off x="5921827" y="3617001"/>
                  <a:ext cx="2569464" cy="11002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bg2">
                          <a:lumMod val="25000"/>
                        </a:schemeClr>
                      </a:solidFill>
                      <a:latin typeface="Poppins SemiBold" panose="00000700000000000000" pitchFamily="2" charset="0"/>
                      <a:ea typeface="Open Sans" panose="020B0606030504020204" pitchFamily="34" charset="0"/>
                      <a:cs typeface="Poppins SemiBold" panose="00000700000000000000" pitchFamily="2" charset="0"/>
                    </a:rPr>
                    <a:t>Sample Code Snippet</a:t>
                  </a:r>
                </a:p>
              </p:txBody>
            </p:sp>
          </p:grpSp>
        </p:grpSp>
        <p:sp>
          <p:nvSpPr>
            <p:cNvPr id="5" name="Rectangle 4">
              <a:extLst>
                <a:ext uri="{FF2B5EF4-FFF2-40B4-BE49-F238E27FC236}">
                  <a16:creationId xmlns:a16="http://schemas.microsoft.com/office/drawing/2014/main" id="{9B7F0BF6-9F20-BFBE-7C79-83D64476B5AC}"/>
                </a:ext>
              </a:extLst>
            </p:cNvPr>
            <p:cNvSpPr/>
            <p:nvPr/>
          </p:nvSpPr>
          <p:spPr>
            <a:xfrm>
              <a:off x="299734" y="2006145"/>
              <a:ext cx="3389197" cy="595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0" name="Rectangle 9">
            <a:extLst>
              <a:ext uri="{FF2B5EF4-FFF2-40B4-BE49-F238E27FC236}">
                <a16:creationId xmlns:a16="http://schemas.microsoft.com/office/drawing/2014/main" id="{ECE9BF60-6419-DB1A-771B-F038DB6909D2}"/>
              </a:ext>
            </a:extLst>
          </p:cNvPr>
          <p:cNvSpPr/>
          <p:nvPr/>
        </p:nvSpPr>
        <p:spPr>
          <a:xfrm>
            <a:off x="731164" y="4265919"/>
            <a:ext cx="3377080" cy="1249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70FBC8F1-D781-D287-6545-521177CDBA0C}"/>
              </a:ext>
            </a:extLst>
          </p:cNvPr>
          <p:cNvSpPr txBox="1"/>
          <p:nvPr/>
        </p:nvSpPr>
        <p:spPr>
          <a:xfrm>
            <a:off x="8025306" y="2915019"/>
            <a:ext cx="2946950" cy="646331"/>
          </a:xfrm>
          <a:prstGeom prst="rect">
            <a:avLst/>
          </a:prstGeom>
          <a:noFill/>
        </p:spPr>
        <p:txBody>
          <a:bodyPr wrap="square">
            <a:spAutoFit/>
          </a:bodyPr>
          <a:lstStyle/>
          <a:p>
            <a:pPr marL="285750" indent="-285750">
              <a:buFontTx/>
              <a:buChar char="-"/>
            </a:pPr>
            <a:r>
              <a:rPr lang="en-US" sz="1200"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import imagej</a:t>
            </a:r>
          </a:p>
          <a:p>
            <a:pPr marL="285750" indent="-285750">
              <a:buFontTx/>
              <a:buChar char="-"/>
            </a:pPr>
            <a:r>
              <a:rPr lang="en-US" sz="1200"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import scyjava as sj</a:t>
            </a:r>
          </a:p>
          <a:p>
            <a:pPr marL="285750" indent="-285750">
              <a:buFontTx/>
              <a:buChar char="-"/>
            </a:pPr>
            <a:r>
              <a:rPr lang="en-US" sz="1200" noProof="1">
                <a:solidFill>
                  <a:schemeClr val="accent1">
                    <a:lumMod val="75000"/>
                  </a:schemeClr>
                </a:solidFill>
                <a:latin typeface="Poppins" panose="00000500000000000000" pitchFamily="2" charset="0"/>
                <a:ea typeface="Open Sans" panose="020B0606030504020204" pitchFamily="34" charset="0"/>
                <a:cs typeface="Poppins" panose="00000500000000000000" pitchFamily="2" charset="0"/>
              </a:rPr>
              <a:t>ij = imagej.init('sc.fiji:fiji:2.14.0')</a:t>
            </a:r>
          </a:p>
        </p:txBody>
      </p:sp>
      <p:sp>
        <p:nvSpPr>
          <p:cNvPr id="21" name="Rectangle 20">
            <a:extLst>
              <a:ext uri="{FF2B5EF4-FFF2-40B4-BE49-F238E27FC236}">
                <a16:creationId xmlns:a16="http://schemas.microsoft.com/office/drawing/2014/main" id="{8AC71756-537E-D3FA-95CD-CB31A5C9AEFE}"/>
              </a:ext>
            </a:extLst>
          </p:cNvPr>
          <p:cNvSpPr/>
          <p:nvPr/>
        </p:nvSpPr>
        <p:spPr>
          <a:xfrm>
            <a:off x="7077746" y="341624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codeGenerator :</a:t>
            </a:r>
            <a:r>
              <a:rPr lang="en-US" sz="1400" b="1"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accent4">
                    <a:lumMod val="75000"/>
                  </a:schemeClr>
                </a:solidFill>
                <a:latin typeface="Poppins" panose="00000500000000000000" pitchFamily="2" charset="0"/>
                <a:ea typeface="Open Sans" panose="020B0606030504020204" pitchFamily="34" charset="0"/>
                <a:cs typeface="Poppins" panose="00000500000000000000" pitchFamily="2" charset="0"/>
              </a:rPr>
              <a:t>            </a:t>
            </a:r>
          </a:p>
        </p:txBody>
      </p:sp>
      <p:sp>
        <p:nvSpPr>
          <p:cNvPr id="11" name="TextBox 10">
            <a:extLst>
              <a:ext uri="{FF2B5EF4-FFF2-40B4-BE49-F238E27FC236}">
                <a16:creationId xmlns:a16="http://schemas.microsoft.com/office/drawing/2014/main" id="{1886AD80-2495-D6A4-B4AA-A20959A578E4}"/>
              </a:ext>
            </a:extLst>
          </p:cNvPr>
          <p:cNvSpPr txBox="1"/>
          <p:nvPr/>
        </p:nvSpPr>
        <p:spPr>
          <a:xfrm>
            <a:off x="495299" y="136525"/>
            <a:ext cx="8972551"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Pipeline 4 Update Input/Output</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15" name="TextBox 14">
            <a:extLst>
              <a:ext uri="{FF2B5EF4-FFF2-40B4-BE49-F238E27FC236}">
                <a16:creationId xmlns:a16="http://schemas.microsoft.com/office/drawing/2014/main" id="{295B2521-E010-A572-F144-37B4C5C8041A}"/>
              </a:ext>
            </a:extLst>
          </p:cNvPr>
          <p:cNvSpPr txBox="1"/>
          <p:nvPr/>
        </p:nvSpPr>
        <p:spPr>
          <a:xfrm>
            <a:off x="7623686" y="3748533"/>
            <a:ext cx="3503715" cy="830997"/>
          </a:xfrm>
          <a:prstGeom prst="rect">
            <a:avLst/>
          </a:prstGeom>
          <a:noFill/>
        </p:spPr>
        <p:txBody>
          <a:bodyPr wrap="square">
            <a:spAutoFit/>
          </a:bodyPr>
          <a:lstStyle/>
          <a:p>
            <a:r>
              <a:rPr lang="en-US" sz="1200" noProof="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function codeGenerator(inputs,outputs,code){</a:t>
            </a:r>
          </a:p>
          <a:p>
            <a:r>
              <a:rPr lang="en-US" sz="1200" noProof="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return `</a:t>
            </a:r>
          </a:p>
          <a:p>
            <a:r>
              <a:rPr lang="en-US" sz="1200" noProof="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${output1} =  _ _ _(${input1},${input2})/n`</a:t>
            </a:r>
          </a:p>
          <a:p>
            <a:r>
              <a:rPr lang="en-US" sz="1200" noProof="1">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6" name="Rectangle 15">
            <a:extLst>
              <a:ext uri="{FF2B5EF4-FFF2-40B4-BE49-F238E27FC236}">
                <a16:creationId xmlns:a16="http://schemas.microsoft.com/office/drawing/2014/main" id="{41135F9A-FAE8-56BB-E02D-A199B928FF84}"/>
              </a:ext>
            </a:extLst>
          </p:cNvPr>
          <p:cNvSpPr/>
          <p:nvPr/>
        </p:nvSpPr>
        <p:spPr>
          <a:xfrm>
            <a:off x="731164" y="3962791"/>
            <a:ext cx="3389197" cy="965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accent5">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A438B543-3AB9-5131-9701-8188C2A6EB34}"/>
              </a:ext>
            </a:extLst>
          </p:cNvPr>
          <p:cNvSpPr/>
          <p:nvPr/>
        </p:nvSpPr>
        <p:spPr>
          <a:xfrm>
            <a:off x="719047" y="4871378"/>
            <a:ext cx="3377080" cy="1099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a:extLst>
              <a:ext uri="{FF2B5EF4-FFF2-40B4-BE49-F238E27FC236}">
                <a16:creationId xmlns:a16="http://schemas.microsoft.com/office/drawing/2014/main" id="{DBD115B1-4C46-5A3B-E049-D315194E6B35}"/>
              </a:ext>
            </a:extLst>
          </p:cNvPr>
          <p:cNvSpPr/>
          <p:nvPr/>
        </p:nvSpPr>
        <p:spPr>
          <a:xfrm>
            <a:off x="883564" y="4115191"/>
            <a:ext cx="3389197" cy="965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r>
              <a:rPr lang="en-US"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import imagej</a:t>
            </a:r>
          </a:p>
          <a:p>
            <a:pPr marL="285750" indent="-285750">
              <a:buFontTx/>
              <a:buChar char="-"/>
            </a:pPr>
            <a:r>
              <a:rPr lang="en-US"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import scyjava as sj</a:t>
            </a:r>
          </a:p>
          <a:p>
            <a:pPr marL="285750" indent="-285750">
              <a:buFontTx/>
              <a:buChar char="-"/>
            </a:pPr>
            <a:r>
              <a:rPr lang="en-US"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ij = imagej.init('sc.fiji:fiji:2.14.0')</a:t>
            </a:r>
          </a:p>
        </p:txBody>
      </p:sp>
      <p:sp>
        <p:nvSpPr>
          <p:cNvPr id="19" name="Rectangle 18">
            <a:extLst>
              <a:ext uri="{FF2B5EF4-FFF2-40B4-BE49-F238E27FC236}">
                <a16:creationId xmlns:a16="http://schemas.microsoft.com/office/drawing/2014/main" id="{1DC2CF29-A65E-D9F0-4D1F-0A984E0A15D1}"/>
              </a:ext>
            </a:extLst>
          </p:cNvPr>
          <p:cNvSpPr/>
          <p:nvPr/>
        </p:nvSpPr>
        <p:spPr>
          <a:xfrm>
            <a:off x="871447" y="5023778"/>
            <a:ext cx="3377080" cy="1099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285750" indent="-285750">
              <a:buFontTx/>
              <a:buChar char="-"/>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result_image = ij.op().run("create.img",jimage</a:t>
            </a:r>
          </a:p>
          <a:p>
            <a:pPr marL="285750" indent="-285750">
              <a:buFontTx/>
              <a:buChar char="-"/>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result_image= ij.op().run(Op_name, ij.py.jargs(result_image, process_image, HyperSphereShape(range),None))</a:t>
            </a:r>
          </a:p>
        </p:txBody>
      </p:sp>
      <p:sp>
        <p:nvSpPr>
          <p:cNvPr id="22" name="Shape">
            <a:extLst>
              <a:ext uri="{FF2B5EF4-FFF2-40B4-BE49-F238E27FC236}">
                <a16:creationId xmlns:a16="http://schemas.microsoft.com/office/drawing/2014/main" id="{D16A79FE-79EB-14B5-B2EE-4A016D52F223}"/>
              </a:ext>
            </a:extLst>
          </p:cNvPr>
          <p:cNvSpPr/>
          <p:nvPr/>
        </p:nvSpPr>
        <p:spPr>
          <a:xfrm>
            <a:off x="5009584" y="2652561"/>
            <a:ext cx="1531646" cy="416368"/>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7030A0"/>
            </a:solidFill>
            <a:miter lim="400000"/>
          </a:ln>
        </p:spPr>
        <p:txBody>
          <a:bodyPr lIns="38100" tIns="38100" rIns="38100" bIns="38100" anchor="ctr"/>
          <a:lstStyle/>
          <a:p>
            <a:pPr algn="ctr"/>
            <a:r>
              <a:rPr lang="en-US" sz="1200" dirty="0">
                <a:latin typeface="Poppins" panose="00000500000000000000" pitchFamily="2" charset="0"/>
                <a:cs typeface="Poppins" panose="00000500000000000000" pitchFamily="2" charset="0"/>
              </a:rPr>
              <a:t>I</a:t>
            </a:r>
            <a:r>
              <a:rPr lang="en-US" altLang="zh-CN" sz="1200" dirty="0">
                <a:latin typeface="Poppins" panose="00000500000000000000" pitchFamily="2" charset="0"/>
                <a:cs typeface="Poppins" panose="00000500000000000000" pitchFamily="2" charset="0"/>
              </a:rPr>
              <a:t>mageJ API: OpInfo</a:t>
            </a:r>
            <a:r>
              <a:rPr lang="en-US" altLang="zh-CN" sz="900" dirty="0">
                <a:latin typeface="Poppins" panose="00000500000000000000" pitchFamily="2" charset="0"/>
                <a:cs typeface="Poppins" panose="00000500000000000000" pitchFamily="2" charset="0"/>
              </a:rPr>
              <a:t>[12]</a:t>
            </a:r>
            <a:endParaRPr lang="en-US" sz="1200" dirty="0">
              <a:latin typeface="Poppins" panose="00000500000000000000" pitchFamily="2" charset="0"/>
              <a:cs typeface="Poppins" panose="00000500000000000000" pitchFamily="2" charset="0"/>
            </a:endParaRPr>
          </a:p>
        </p:txBody>
      </p:sp>
      <p:sp>
        <p:nvSpPr>
          <p:cNvPr id="27" name="Shape">
            <a:extLst>
              <a:ext uri="{FF2B5EF4-FFF2-40B4-BE49-F238E27FC236}">
                <a16:creationId xmlns:a16="http://schemas.microsoft.com/office/drawing/2014/main" id="{767F86E2-6611-F5AD-5FFC-0051C51C33D9}"/>
              </a:ext>
            </a:extLst>
          </p:cNvPr>
          <p:cNvSpPr/>
          <p:nvPr/>
        </p:nvSpPr>
        <p:spPr>
          <a:xfrm>
            <a:off x="4468908" y="2860745"/>
            <a:ext cx="563793" cy="951491"/>
          </a:xfrm>
          <a:custGeom>
            <a:avLst/>
            <a:gdLst/>
            <a:ahLst/>
            <a:cxnLst>
              <a:cxn ang="0">
                <a:pos x="wd2" y="hd2"/>
              </a:cxn>
              <a:cxn ang="5400000">
                <a:pos x="wd2" y="hd2"/>
              </a:cxn>
              <a:cxn ang="10800000">
                <a:pos x="wd2" y="hd2"/>
              </a:cxn>
              <a:cxn ang="16200000">
                <a:pos x="wd2" y="hd2"/>
              </a:cxn>
            </a:cxnLst>
            <a:rect l="0" t="0" r="r" b="b"/>
            <a:pathLst>
              <a:path w="21600" h="21600" extrusionOk="0">
                <a:moveTo>
                  <a:pt x="20133" y="12240"/>
                </a:moveTo>
                <a:cubicBezTo>
                  <a:pt x="20940" y="12240"/>
                  <a:pt x="21563" y="11651"/>
                  <a:pt x="21563" y="10964"/>
                </a:cubicBezTo>
                <a:cubicBezTo>
                  <a:pt x="21563" y="10276"/>
                  <a:pt x="20903" y="9687"/>
                  <a:pt x="20133" y="9687"/>
                </a:cubicBezTo>
                <a:cubicBezTo>
                  <a:pt x="19473" y="9687"/>
                  <a:pt x="18923" y="10080"/>
                  <a:pt x="18740" y="10636"/>
                </a:cubicBezTo>
                <a:lnTo>
                  <a:pt x="1137" y="10636"/>
                </a:lnTo>
                <a:lnTo>
                  <a:pt x="11258" y="1604"/>
                </a:lnTo>
                <a:lnTo>
                  <a:pt x="18776" y="1604"/>
                </a:lnTo>
                <a:cubicBezTo>
                  <a:pt x="18923" y="2160"/>
                  <a:pt x="19510" y="2553"/>
                  <a:pt x="20170" y="2553"/>
                </a:cubicBezTo>
                <a:cubicBezTo>
                  <a:pt x="20977" y="2553"/>
                  <a:pt x="21600" y="1964"/>
                  <a:pt x="21600" y="1276"/>
                </a:cubicBezTo>
                <a:cubicBezTo>
                  <a:pt x="21600" y="556"/>
                  <a:pt x="20940" y="0"/>
                  <a:pt x="20170" y="0"/>
                </a:cubicBezTo>
                <a:cubicBezTo>
                  <a:pt x="19510" y="0"/>
                  <a:pt x="18960" y="393"/>
                  <a:pt x="18776" y="949"/>
                </a:cubicBezTo>
                <a:lnTo>
                  <a:pt x="10965" y="949"/>
                </a:lnTo>
                <a:lnTo>
                  <a:pt x="0" y="10735"/>
                </a:lnTo>
                <a:lnTo>
                  <a:pt x="513" y="11193"/>
                </a:lnTo>
                <a:lnTo>
                  <a:pt x="513" y="11258"/>
                </a:lnTo>
                <a:lnTo>
                  <a:pt x="587" y="11258"/>
                </a:lnTo>
                <a:lnTo>
                  <a:pt x="11038" y="20585"/>
                </a:lnTo>
                <a:lnTo>
                  <a:pt x="18740" y="20585"/>
                </a:lnTo>
                <a:cubicBezTo>
                  <a:pt x="18886" y="21175"/>
                  <a:pt x="19473" y="21600"/>
                  <a:pt x="20133" y="21600"/>
                </a:cubicBezTo>
                <a:cubicBezTo>
                  <a:pt x="20940" y="21600"/>
                  <a:pt x="21563" y="21011"/>
                  <a:pt x="21563" y="20324"/>
                </a:cubicBezTo>
                <a:cubicBezTo>
                  <a:pt x="21563" y="19636"/>
                  <a:pt x="20903" y="19047"/>
                  <a:pt x="20133" y="19047"/>
                </a:cubicBezTo>
                <a:cubicBezTo>
                  <a:pt x="19473" y="19047"/>
                  <a:pt x="18960" y="19440"/>
                  <a:pt x="18776" y="19931"/>
                </a:cubicBezTo>
                <a:lnTo>
                  <a:pt x="11332" y="19931"/>
                </a:lnTo>
                <a:lnTo>
                  <a:pt x="1614" y="11258"/>
                </a:lnTo>
                <a:lnTo>
                  <a:pt x="18740" y="11258"/>
                </a:lnTo>
                <a:cubicBezTo>
                  <a:pt x="18923" y="11815"/>
                  <a:pt x="19473" y="12240"/>
                  <a:pt x="20133" y="12240"/>
                </a:cubicBezTo>
                <a:close/>
              </a:path>
            </a:pathLst>
          </a:custGeom>
          <a:solidFill>
            <a:srgbClr val="7030A0"/>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0" name="Shape">
            <a:extLst>
              <a:ext uri="{FF2B5EF4-FFF2-40B4-BE49-F238E27FC236}">
                <a16:creationId xmlns:a16="http://schemas.microsoft.com/office/drawing/2014/main" id="{8A112543-6FB1-C742-B793-75BE2C184C46}"/>
              </a:ext>
            </a:extLst>
          </p:cNvPr>
          <p:cNvSpPr/>
          <p:nvPr/>
        </p:nvSpPr>
        <p:spPr>
          <a:xfrm>
            <a:off x="3658753" y="2825349"/>
            <a:ext cx="858698" cy="525219"/>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rgbClr val="7030A0"/>
          </a:solidFill>
          <a:ln w="12700">
            <a:miter lim="400000"/>
          </a:ln>
        </p:spPr>
        <p:txBody>
          <a:bodyPr lIns="38100" tIns="38100" rIns="38100" bIns="38100" anchor="ctr"/>
          <a:lstStyle/>
          <a:p>
            <a:pPr algn="ctr">
              <a:defRPr sz="3000">
                <a:solidFill>
                  <a:srgbClr val="FFFFFF"/>
                </a:solidFill>
              </a:defRPr>
            </a:pPr>
            <a:endParaRPr sz="1400" b="1">
              <a:solidFill>
                <a:srgbClr val="7030A0"/>
              </a:solidFill>
            </a:endParaRPr>
          </a:p>
        </p:txBody>
      </p:sp>
      <p:sp>
        <p:nvSpPr>
          <p:cNvPr id="31" name="Shape">
            <a:extLst>
              <a:ext uri="{FF2B5EF4-FFF2-40B4-BE49-F238E27FC236}">
                <a16:creationId xmlns:a16="http://schemas.microsoft.com/office/drawing/2014/main" id="{D203D6CC-5425-5220-81BB-B6ABAC995256}"/>
              </a:ext>
            </a:extLst>
          </p:cNvPr>
          <p:cNvSpPr/>
          <p:nvPr/>
        </p:nvSpPr>
        <p:spPr>
          <a:xfrm flipV="1">
            <a:off x="3676668" y="3324051"/>
            <a:ext cx="858698" cy="525219"/>
          </a:xfrm>
          <a:custGeom>
            <a:avLst/>
            <a:gdLst/>
            <a:ahLst/>
            <a:cxnLst>
              <a:cxn ang="0">
                <a:pos x="wd2" y="hd2"/>
              </a:cxn>
              <a:cxn ang="5400000">
                <a:pos x="wd2" y="hd2"/>
              </a:cxn>
              <a:cxn ang="10800000">
                <a:pos x="wd2" y="hd2"/>
              </a:cxn>
              <a:cxn ang="16200000">
                <a:pos x="wd2" y="hd2"/>
              </a:cxn>
            </a:cxnLst>
            <a:rect l="0" t="0" r="r" b="b"/>
            <a:pathLst>
              <a:path w="21554" h="21600" extrusionOk="0">
                <a:moveTo>
                  <a:pt x="1258" y="4263"/>
                </a:moveTo>
                <a:cubicBezTo>
                  <a:pt x="1799" y="4263"/>
                  <a:pt x="2291" y="3695"/>
                  <a:pt x="2488" y="2923"/>
                </a:cubicBezTo>
                <a:lnTo>
                  <a:pt x="9549" y="2923"/>
                </a:lnTo>
                <a:lnTo>
                  <a:pt x="20865" y="21600"/>
                </a:lnTo>
                <a:lnTo>
                  <a:pt x="21554" y="20463"/>
                </a:lnTo>
                <a:lnTo>
                  <a:pt x="9967" y="1340"/>
                </a:lnTo>
                <a:lnTo>
                  <a:pt x="2513" y="1340"/>
                </a:lnTo>
                <a:cubicBezTo>
                  <a:pt x="2316" y="528"/>
                  <a:pt x="1848" y="0"/>
                  <a:pt x="1307" y="0"/>
                </a:cubicBezTo>
                <a:cubicBezTo>
                  <a:pt x="569" y="0"/>
                  <a:pt x="3" y="974"/>
                  <a:pt x="3" y="2152"/>
                </a:cubicBezTo>
                <a:cubicBezTo>
                  <a:pt x="-46" y="3289"/>
                  <a:pt x="544" y="4263"/>
                  <a:pt x="1258" y="4263"/>
                </a:cubicBezTo>
                <a:close/>
              </a:path>
            </a:pathLst>
          </a:custGeom>
          <a:solidFill>
            <a:srgbClr val="7030A0"/>
          </a:solidFill>
          <a:ln w="12700">
            <a:miter lim="400000"/>
          </a:ln>
        </p:spPr>
        <p:txBody>
          <a:bodyPr lIns="38100" tIns="38100" rIns="38100" bIns="38100" anchor="ctr"/>
          <a:lstStyle/>
          <a:p>
            <a:pPr algn="ctr">
              <a:defRPr sz="3000">
                <a:solidFill>
                  <a:srgbClr val="FFFFFF"/>
                </a:solidFill>
              </a:defRPr>
            </a:pPr>
            <a:endParaRPr sz="1400" b="1">
              <a:solidFill>
                <a:srgbClr val="7030A0"/>
              </a:solidFill>
            </a:endParaRPr>
          </a:p>
        </p:txBody>
      </p:sp>
      <p:sp>
        <p:nvSpPr>
          <p:cNvPr id="32" name="Shape">
            <a:extLst>
              <a:ext uri="{FF2B5EF4-FFF2-40B4-BE49-F238E27FC236}">
                <a16:creationId xmlns:a16="http://schemas.microsoft.com/office/drawing/2014/main" id="{9BD6A5D9-D0D6-B6DF-35D1-73995135ED9E}"/>
              </a:ext>
            </a:extLst>
          </p:cNvPr>
          <p:cNvSpPr/>
          <p:nvPr/>
        </p:nvSpPr>
        <p:spPr>
          <a:xfrm>
            <a:off x="5031626" y="3138051"/>
            <a:ext cx="1531646" cy="416368"/>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7030A0"/>
            </a:solidFill>
            <a:miter lim="400000"/>
          </a:ln>
        </p:spPr>
        <p:txBody>
          <a:bodyPr lIns="38100" tIns="38100" rIns="38100" bIns="38100" anchor="ctr"/>
          <a:lstStyle/>
          <a:p>
            <a:pPr algn="ctr"/>
            <a:r>
              <a:rPr lang="en-US" sz="1200" dirty="0">
                <a:latin typeface="Poppins" panose="00000500000000000000" pitchFamily="2" charset="0"/>
                <a:cs typeface="Poppins" panose="00000500000000000000" pitchFamily="2" charset="0"/>
              </a:rPr>
              <a:t>AST code analysis</a:t>
            </a:r>
          </a:p>
        </p:txBody>
      </p:sp>
      <p:sp>
        <p:nvSpPr>
          <p:cNvPr id="33" name="Shape">
            <a:extLst>
              <a:ext uri="{FF2B5EF4-FFF2-40B4-BE49-F238E27FC236}">
                <a16:creationId xmlns:a16="http://schemas.microsoft.com/office/drawing/2014/main" id="{9F7CB56A-8DCB-DB56-BD89-DFB96DCBF2E4}"/>
              </a:ext>
            </a:extLst>
          </p:cNvPr>
          <p:cNvSpPr/>
          <p:nvPr/>
        </p:nvSpPr>
        <p:spPr>
          <a:xfrm>
            <a:off x="5009584" y="3623541"/>
            <a:ext cx="1531646" cy="416368"/>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rgbClr val="7030A0"/>
            </a:solidFill>
            <a:miter lim="400000"/>
          </a:ln>
        </p:spPr>
        <p:txBody>
          <a:bodyPr lIns="38100" tIns="38100" rIns="38100" bIns="38100" anchor="ctr"/>
          <a:lstStyle/>
          <a:p>
            <a:pPr algn="ctr"/>
            <a:r>
              <a:rPr lang="en-US" sz="1200" dirty="0">
                <a:latin typeface="Poppins" panose="00000500000000000000" pitchFamily="2" charset="0"/>
                <a:cs typeface="Poppins" panose="00000500000000000000" pitchFamily="2" charset="0"/>
              </a:rPr>
              <a:t>Op Matching</a:t>
            </a:r>
          </a:p>
        </p:txBody>
      </p:sp>
      <p:sp>
        <p:nvSpPr>
          <p:cNvPr id="34" name="Arrow: Right 33">
            <a:extLst>
              <a:ext uri="{FF2B5EF4-FFF2-40B4-BE49-F238E27FC236}">
                <a16:creationId xmlns:a16="http://schemas.microsoft.com/office/drawing/2014/main" id="{74D67C39-8F31-E010-67EC-2F627558E63A}"/>
              </a:ext>
            </a:extLst>
          </p:cNvPr>
          <p:cNvSpPr/>
          <p:nvPr/>
        </p:nvSpPr>
        <p:spPr>
          <a:xfrm>
            <a:off x="6657975" y="3241536"/>
            <a:ext cx="559761" cy="277265"/>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Rectangle 11">
            <a:extLst>
              <a:ext uri="{FF2B5EF4-FFF2-40B4-BE49-F238E27FC236}">
                <a16:creationId xmlns:a16="http://schemas.microsoft.com/office/drawing/2014/main" id="{057D38F8-E542-A60A-C805-C271E6560AFA}"/>
              </a:ext>
            </a:extLst>
          </p:cNvPr>
          <p:cNvSpPr/>
          <p:nvPr/>
        </p:nvSpPr>
        <p:spPr>
          <a:xfrm>
            <a:off x="7050268" y="4498075"/>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rgbClr val="7030A0"/>
                </a:solidFill>
                <a:latin typeface="Poppins" panose="00000500000000000000" pitchFamily="2" charset="0"/>
                <a:ea typeface="Open Sans" panose="020B0606030504020204" pitchFamily="34" charset="0"/>
                <a:cs typeface="Poppins" panose="00000500000000000000" pitchFamily="2" charset="0"/>
              </a:rPr>
              <a:t>                  inputs :{</a:t>
            </a:r>
            <a:r>
              <a:rPr lang="en-US" sz="1400" b="1"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r>
              <a:rPr lang="en-US" sz="1400" noProof="1">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            </a:t>
            </a:r>
          </a:p>
        </p:txBody>
      </p:sp>
      <p:sp>
        <p:nvSpPr>
          <p:cNvPr id="13" name="Rectangle 12">
            <a:extLst>
              <a:ext uri="{FF2B5EF4-FFF2-40B4-BE49-F238E27FC236}">
                <a16:creationId xmlns:a16="http://schemas.microsoft.com/office/drawing/2014/main" id="{55AB3CE7-EEC4-65B4-1806-AC6C074991E8}"/>
              </a:ext>
            </a:extLst>
          </p:cNvPr>
          <p:cNvSpPr/>
          <p:nvPr/>
        </p:nvSpPr>
        <p:spPr>
          <a:xfrm>
            <a:off x="7026030" y="4751765"/>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rgbClr val="7030A0"/>
                </a:solidFill>
                <a:latin typeface="Poppins" panose="00000500000000000000" pitchFamily="2" charset="0"/>
                <a:ea typeface="Open Sans" panose="020B0606030504020204" pitchFamily="34" charset="0"/>
                <a:cs typeface="Poppins" panose="00000500000000000000" pitchFamily="2" charset="0"/>
              </a:rPr>
              <a:t>                       input_image{</a:t>
            </a:r>
          </a:p>
        </p:txBody>
      </p:sp>
      <p:sp>
        <p:nvSpPr>
          <p:cNvPr id="20" name="Rectangle 19">
            <a:extLst>
              <a:ext uri="{FF2B5EF4-FFF2-40B4-BE49-F238E27FC236}">
                <a16:creationId xmlns:a16="http://schemas.microsoft.com/office/drawing/2014/main" id="{33C102EE-D6B0-C509-0ECF-1D6AFEFDD926}"/>
              </a:ext>
            </a:extLst>
          </p:cNvPr>
          <p:cNvSpPr/>
          <p:nvPr/>
        </p:nvSpPr>
        <p:spPr>
          <a:xfrm>
            <a:off x="7402903" y="4989460"/>
            <a:ext cx="3946225" cy="392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ct val="150000"/>
              </a:lnSpc>
            </a:pPr>
            <a:r>
              <a:rPr lang="en-US" sz="1400" noProof="1">
                <a:solidFill>
                  <a:srgbClr val="7030A0"/>
                </a:solidFill>
                <a:latin typeface="Poppins" panose="00000500000000000000" pitchFamily="2" charset="0"/>
                <a:ea typeface="Open Sans" panose="020B0606030504020204" pitchFamily="34" charset="0"/>
                <a:cs typeface="Poppins" panose="00000500000000000000" pitchFamily="2" charset="0"/>
              </a:rPr>
              <a:t>                       datatype: image</a:t>
            </a:r>
          </a:p>
        </p:txBody>
      </p:sp>
      <p:sp>
        <p:nvSpPr>
          <p:cNvPr id="23" name="Shape">
            <a:extLst>
              <a:ext uri="{FF2B5EF4-FFF2-40B4-BE49-F238E27FC236}">
                <a16:creationId xmlns:a16="http://schemas.microsoft.com/office/drawing/2014/main" id="{04B12B5F-2ECE-4A4D-915D-8296D43C8880}"/>
              </a:ext>
            </a:extLst>
          </p:cNvPr>
          <p:cNvSpPr/>
          <p:nvPr/>
        </p:nvSpPr>
        <p:spPr>
          <a:xfrm>
            <a:off x="3717686" y="2167840"/>
            <a:ext cx="1213169" cy="502361"/>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accent6">
              <a:lumMod val="75000"/>
            </a:schemeClr>
          </a:solidFill>
          <a:ln w="12700">
            <a:solidFill>
              <a:schemeClr val="accent6">
                <a:lumMod val="75000"/>
              </a:schemeClr>
            </a:solidFill>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sp>
        <p:nvSpPr>
          <p:cNvPr id="24" name="Shape">
            <a:extLst>
              <a:ext uri="{FF2B5EF4-FFF2-40B4-BE49-F238E27FC236}">
                <a16:creationId xmlns:a16="http://schemas.microsoft.com/office/drawing/2014/main" id="{BBFAE13D-1B0A-6EF6-5FFA-794A3FFC1DC3}"/>
              </a:ext>
            </a:extLst>
          </p:cNvPr>
          <p:cNvSpPr/>
          <p:nvPr/>
        </p:nvSpPr>
        <p:spPr>
          <a:xfrm rot="10800000">
            <a:off x="6240978" y="1747033"/>
            <a:ext cx="849137" cy="951491"/>
          </a:xfrm>
          <a:custGeom>
            <a:avLst/>
            <a:gdLst/>
            <a:ahLst/>
            <a:cxnLst>
              <a:cxn ang="0">
                <a:pos x="wd2" y="hd2"/>
              </a:cxn>
              <a:cxn ang="5400000">
                <a:pos x="wd2" y="hd2"/>
              </a:cxn>
              <a:cxn ang="10800000">
                <a:pos x="wd2" y="hd2"/>
              </a:cxn>
              <a:cxn ang="16200000">
                <a:pos x="wd2" y="hd2"/>
              </a:cxn>
            </a:cxnLst>
            <a:rect l="0" t="0" r="r" b="b"/>
            <a:pathLst>
              <a:path w="21600" h="21600" extrusionOk="0">
                <a:moveTo>
                  <a:pt x="1467" y="9360"/>
                </a:moveTo>
                <a:cubicBezTo>
                  <a:pt x="660" y="9360"/>
                  <a:pt x="37" y="9949"/>
                  <a:pt x="37" y="10636"/>
                </a:cubicBezTo>
                <a:cubicBezTo>
                  <a:pt x="37" y="11324"/>
                  <a:pt x="697" y="11913"/>
                  <a:pt x="1467" y="11913"/>
                </a:cubicBezTo>
                <a:cubicBezTo>
                  <a:pt x="2127" y="11913"/>
                  <a:pt x="2677" y="11520"/>
                  <a:pt x="2860" y="10964"/>
                </a:cubicBezTo>
                <a:lnTo>
                  <a:pt x="20463" y="10964"/>
                </a:lnTo>
                <a:lnTo>
                  <a:pt x="10342" y="19996"/>
                </a:lnTo>
                <a:lnTo>
                  <a:pt x="2824" y="19996"/>
                </a:lnTo>
                <a:cubicBezTo>
                  <a:pt x="2677" y="19440"/>
                  <a:pt x="2090" y="19047"/>
                  <a:pt x="1430" y="19047"/>
                </a:cubicBezTo>
                <a:cubicBezTo>
                  <a:pt x="623" y="19047"/>
                  <a:pt x="0" y="19636"/>
                  <a:pt x="0" y="20324"/>
                </a:cubicBezTo>
                <a:cubicBezTo>
                  <a:pt x="0" y="21044"/>
                  <a:pt x="660" y="21600"/>
                  <a:pt x="1430" y="21600"/>
                </a:cubicBezTo>
                <a:cubicBezTo>
                  <a:pt x="2090" y="21600"/>
                  <a:pt x="2640" y="21207"/>
                  <a:pt x="2824" y="20651"/>
                </a:cubicBezTo>
                <a:lnTo>
                  <a:pt x="10635" y="20651"/>
                </a:lnTo>
                <a:lnTo>
                  <a:pt x="21600" y="10865"/>
                </a:lnTo>
                <a:lnTo>
                  <a:pt x="21087" y="10407"/>
                </a:lnTo>
                <a:lnTo>
                  <a:pt x="21087" y="10342"/>
                </a:lnTo>
                <a:lnTo>
                  <a:pt x="21013" y="10342"/>
                </a:lnTo>
                <a:lnTo>
                  <a:pt x="10562" y="1015"/>
                </a:lnTo>
                <a:lnTo>
                  <a:pt x="2860" y="1015"/>
                </a:lnTo>
                <a:cubicBezTo>
                  <a:pt x="2714" y="425"/>
                  <a:pt x="2127" y="0"/>
                  <a:pt x="1467" y="0"/>
                </a:cubicBezTo>
                <a:cubicBezTo>
                  <a:pt x="660" y="0"/>
                  <a:pt x="37" y="589"/>
                  <a:pt x="37" y="1276"/>
                </a:cubicBezTo>
                <a:cubicBezTo>
                  <a:pt x="37" y="1964"/>
                  <a:pt x="697" y="2553"/>
                  <a:pt x="1467" y="2553"/>
                </a:cubicBezTo>
                <a:cubicBezTo>
                  <a:pt x="2127" y="2553"/>
                  <a:pt x="2640" y="2160"/>
                  <a:pt x="2824" y="1669"/>
                </a:cubicBezTo>
                <a:lnTo>
                  <a:pt x="10268" y="1669"/>
                </a:lnTo>
                <a:lnTo>
                  <a:pt x="19986" y="10342"/>
                </a:lnTo>
                <a:lnTo>
                  <a:pt x="2860" y="10342"/>
                </a:lnTo>
                <a:cubicBezTo>
                  <a:pt x="2677" y="9753"/>
                  <a:pt x="2127" y="9360"/>
                  <a:pt x="1467" y="9360"/>
                </a:cubicBezTo>
                <a:close/>
              </a:path>
            </a:pathLst>
          </a:custGeom>
          <a:solidFill>
            <a:schemeClr val="accent6">
              <a:lumMod val="75000"/>
            </a:schemeClr>
          </a:solidFill>
          <a:ln w="12700">
            <a:solidFill>
              <a:schemeClr val="accent6">
                <a:lumMod val="75000"/>
              </a:schemeClr>
            </a:solidFill>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25" name="Shape">
            <a:extLst>
              <a:ext uri="{FF2B5EF4-FFF2-40B4-BE49-F238E27FC236}">
                <a16:creationId xmlns:a16="http://schemas.microsoft.com/office/drawing/2014/main" id="{215BC5F9-D0CD-2697-90E3-7CFE0DDEBE25}"/>
              </a:ext>
            </a:extLst>
          </p:cNvPr>
          <p:cNvSpPr/>
          <p:nvPr/>
        </p:nvSpPr>
        <p:spPr>
          <a:xfrm>
            <a:off x="4945879" y="2008334"/>
            <a:ext cx="1313957" cy="387666"/>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chemeClr val="accent6">
                <a:lumMod val="75000"/>
              </a:schemeClr>
            </a:solidFill>
            <a:miter lim="400000"/>
          </a:ln>
        </p:spPr>
        <p:txBody>
          <a:bodyPr lIns="38100" tIns="38100" rIns="38100" bIns="38100" anchor="ctr"/>
          <a:lstStyle/>
          <a:p>
            <a:pPr algn="ctr"/>
            <a:r>
              <a:rPr lang="fr-CA" sz="1200" dirty="0">
                <a:latin typeface="Poppins" panose="00000500000000000000" pitchFamily="2" charset="0"/>
                <a:cs typeface="Poppins" panose="00000500000000000000" pitchFamily="2" charset="0"/>
              </a:rPr>
              <a:t>S</a:t>
            </a:r>
            <a:r>
              <a:rPr lang="en-US" altLang="zh-CN" sz="1200" dirty="0">
                <a:latin typeface="Poppins" panose="00000500000000000000" pitchFamily="2" charset="0"/>
                <a:cs typeface="Poppins" panose="00000500000000000000" pitchFamily="2" charset="0"/>
              </a:rPr>
              <a:t>imple replacement</a:t>
            </a:r>
            <a:endParaRPr sz="1200" dirty="0">
              <a:latin typeface="Poppins" panose="00000500000000000000" pitchFamily="2" charset="0"/>
              <a:cs typeface="Poppins" panose="00000500000000000000" pitchFamily="2" charset="0"/>
            </a:endParaRPr>
          </a:p>
        </p:txBody>
      </p:sp>
      <p:sp>
        <p:nvSpPr>
          <p:cNvPr id="26" name="Shape">
            <a:extLst>
              <a:ext uri="{FF2B5EF4-FFF2-40B4-BE49-F238E27FC236}">
                <a16:creationId xmlns:a16="http://schemas.microsoft.com/office/drawing/2014/main" id="{1BD20474-A1B2-B9D2-4350-2ACD14B0A8AF}"/>
              </a:ext>
            </a:extLst>
          </p:cNvPr>
          <p:cNvSpPr/>
          <p:nvPr/>
        </p:nvSpPr>
        <p:spPr>
          <a:xfrm>
            <a:off x="4916842" y="4449782"/>
            <a:ext cx="1583326" cy="498926"/>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chemeClr val="accent4">
                <a:lumMod val="75000"/>
              </a:schemeClr>
            </a:solidFill>
            <a:miter lim="400000"/>
          </a:ln>
        </p:spPr>
        <p:txBody>
          <a:bodyPr lIns="38100" tIns="38100" rIns="38100" bIns="38100" anchor="ctr"/>
          <a:lstStyle/>
          <a:p>
            <a:pPr algn="ctr"/>
            <a:r>
              <a:rPr lang="en-US" sz="1400" dirty="0">
                <a:latin typeface="Poppins" panose="00000500000000000000" pitchFamily="2" charset="0"/>
                <a:cs typeface="Poppins" panose="00000500000000000000" pitchFamily="2" charset="0"/>
              </a:rPr>
              <a:t>Specific </a:t>
            </a:r>
            <a:r>
              <a:rPr lang="en-US" altLang="zh-CN" sz="1400" dirty="0">
                <a:latin typeface="Poppins" panose="00000500000000000000" pitchFamily="2" charset="0"/>
                <a:cs typeface="Poppins" panose="00000500000000000000" pitchFamily="2" charset="0"/>
              </a:rPr>
              <a:t>code formatting</a:t>
            </a:r>
            <a:endParaRPr lang="en-US" sz="1400" dirty="0">
              <a:latin typeface="Poppins" panose="00000500000000000000" pitchFamily="2" charset="0"/>
              <a:cs typeface="Poppins" panose="00000500000000000000" pitchFamily="2" charset="0"/>
            </a:endParaRPr>
          </a:p>
        </p:txBody>
      </p:sp>
      <p:sp>
        <p:nvSpPr>
          <p:cNvPr id="28" name="Shape">
            <a:extLst>
              <a:ext uri="{FF2B5EF4-FFF2-40B4-BE49-F238E27FC236}">
                <a16:creationId xmlns:a16="http://schemas.microsoft.com/office/drawing/2014/main" id="{5C950A7F-233D-986A-AA03-A733990A6C67}"/>
              </a:ext>
            </a:extLst>
          </p:cNvPr>
          <p:cNvSpPr/>
          <p:nvPr/>
        </p:nvSpPr>
        <p:spPr>
          <a:xfrm>
            <a:off x="6474796" y="4030795"/>
            <a:ext cx="1096531" cy="665173"/>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accent4">
              <a:lumMod val="75000"/>
            </a:schemeClr>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sp>
        <p:nvSpPr>
          <p:cNvPr id="29" name="Shape">
            <a:extLst>
              <a:ext uri="{FF2B5EF4-FFF2-40B4-BE49-F238E27FC236}">
                <a16:creationId xmlns:a16="http://schemas.microsoft.com/office/drawing/2014/main" id="{A9E9DB95-A450-D599-D39B-9178D907C48D}"/>
              </a:ext>
            </a:extLst>
          </p:cNvPr>
          <p:cNvSpPr/>
          <p:nvPr/>
        </p:nvSpPr>
        <p:spPr>
          <a:xfrm rot="8130135">
            <a:off x="3861965" y="4474098"/>
            <a:ext cx="994093" cy="614696"/>
          </a:xfrm>
          <a:custGeom>
            <a:avLst/>
            <a:gdLst/>
            <a:ahLst/>
            <a:cxnLst>
              <a:cxn ang="0">
                <a:pos x="wd2" y="hd2"/>
              </a:cxn>
              <a:cxn ang="5400000">
                <a:pos x="wd2" y="hd2"/>
              </a:cxn>
              <a:cxn ang="10800000">
                <a:pos x="wd2" y="hd2"/>
              </a:cxn>
              <a:cxn ang="16200000">
                <a:pos x="wd2" y="hd2"/>
              </a:cxn>
            </a:cxnLst>
            <a:rect l="0" t="0" r="r" b="b"/>
            <a:pathLst>
              <a:path w="21554" h="21600" extrusionOk="0">
                <a:moveTo>
                  <a:pt x="20296" y="17337"/>
                </a:moveTo>
                <a:cubicBezTo>
                  <a:pt x="19755" y="17337"/>
                  <a:pt x="19263" y="17905"/>
                  <a:pt x="19066" y="18677"/>
                </a:cubicBezTo>
                <a:lnTo>
                  <a:pt x="12005" y="18677"/>
                </a:lnTo>
                <a:lnTo>
                  <a:pt x="689" y="0"/>
                </a:lnTo>
                <a:lnTo>
                  <a:pt x="0" y="1137"/>
                </a:lnTo>
                <a:lnTo>
                  <a:pt x="11587" y="20260"/>
                </a:lnTo>
                <a:lnTo>
                  <a:pt x="19041" y="20260"/>
                </a:lnTo>
                <a:cubicBezTo>
                  <a:pt x="19238" y="21072"/>
                  <a:pt x="19706" y="21600"/>
                  <a:pt x="20247" y="21600"/>
                </a:cubicBezTo>
                <a:cubicBezTo>
                  <a:pt x="20985" y="21600"/>
                  <a:pt x="21551" y="20626"/>
                  <a:pt x="21551" y="19448"/>
                </a:cubicBezTo>
                <a:cubicBezTo>
                  <a:pt x="21600" y="18311"/>
                  <a:pt x="21010" y="17337"/>
                  <a:pt x="20296" y="17337"/>
                </a:cubicBezTo>
                <a:close/>
              </a:path>
            </a:pathLst>
          </a:custGeom>
          <a:solidFill>
            <a:schemeClr val="accent4">
              <a:lumMod val="75000"/>
            </a:schemeClr>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5" name="Shape">
            <a:extLst>
              <a:ext uri="{FF2B5EF4-FFF2-40B4-BE49-F238E27FC236}">
                <a16:creationId xmlns:a16="http://schemas.microsoft.com/office/drawing/2014/main" id="{D2555B4E-F5E6-9EA5-E41A-5F3438C44177}"/>
              </a:ext>
            </a:extLst>
          </p:cNvPr>
          <p:cNvSpPr/>
          <p:nvPr/>
        </p:nvSpPr>
        <p:spPr>
          <a:xfrm>
            <a:off x="4906051" y="5324475"/>
            <a:ext cx="1691064" cy="498926"/>
          </a:xfrm>
          <a:custGeom>
            <a:avLst/>
            <a:gdLst/>
            <a:ahLst/>
            <a:cxnLst>
              <a:cxn ang="0">
                <a:pos x="wd2" y="hd2"/>
              </a:cxn>
              <a:cxn ang="5400000">
                <a:pos x="wd2" y="hd2"/>
              </a:cxn>
              <a:cxn ang="10800000">
                <a:pos x="wd2" y="hd2"/>
              </a:cxn>
              <a:cxn ang="16200000">
                <a:pos x="wd2" y="hd2"/>
              </a:cxn>
            </a:cxnLst>
            <a:rect l="0" t="0" r="r" b="b"/>
            <a:pathLst>
              <a:path w="21600" h="21600" extrusionOk="0">
                <a:moveTo>
                  <a:pt x="2836" y="0"/>
                </a:moveTo>
                <a:lnTo>
                  <a:pt x="18764" y="0"/>
                </a:lnTo>
                <a:cubicBezTo>
                  <a:pt x="20329" y="0"/>
                  <a:pt x="21600" y="4839"/>
                  <a:pt x="21600" y="10800"/>
                </a:cubicBezTo>
                <a:lnTo>
                  <a:pt x="21600" y="10800"/>
                </a:lnTo>
                <a:cubicBezTo>
                  <a:pt x="21600" y="16761"/>
                  <a:pt x="20329" y="21600"/>
                  <a:pt x="18764" y="21600"/>
                </a:cubicBezTo>
                <a:lnTo>
                  <a:pt x="2836" y="21600"/>
                </a:lnTo>
                <a:cubicBezTo>
                  <a:pt x="1271" y="21600"/>
                  <a:pt x="0" y="16761"/>
                  <a:pt x="0" y="10800"/>
                </a:cubicBezTo>
                <a:lnTo>
                  <a:pt x="0" y="10800"/>
                </a:lnTo>
                <a:cubicBezTo>
                  <a:pt x="0" y="4839"/>
                  <a:pt x="1271" y="0"/>
                  <a:pt x="2836" y="0"/>
                </a:cubicBezTo>
                <a:close/>
              </a:path>
            </a:pathLst>
          </a:custGeom>
          <a:noFill/>
          <a:ln w="38100">
            <a:solidFill>
              <a:schemeClr val="accent5">
                <a:lumMod val="50000"/>
              </a:schemeClr>
            </a:solidFill>
            <a:miter lim="400000"/>
          </a:ln>
        </p:spPr>
        <p:txBody>
          <a:bodyPr lIns="38100" tIns="38100" rIns="38100" bIns="38100" anchor="ctr"/>
          <a:lstStyle/>
          <a:p>
            <a:pPr algn="ctr"/>
            <a:r>
              <a:rPr lang="en-US" sz="1400" dirty="0">
                <a:latin typeface="Poppins" panose="00000500000000000000" pitchFamily="2" charset="0"/>
                <a:cs typeface="Poppins" panose="00000500000000000000" pitchFamily="2" charset="0"/>
              </a:rPr>
              <a:t>AST code analysis</a:t>
            </a:r>
          </a:p>
        </p:txBody>
      </p:sp>
      <p:sp>
        <p:nvSpPr>
          <p:cNvPr id="36" name="Shape">
            <a:extLst>
              <a:ext uri="{FF2B5EF4-FFF2-40B4-BE49-F238E27FC236}">
                <a16:creationId xmlns:a16="http://schemas.microsoft.com/office/drawing/2014/main" id="{63821743-F6F8-EC91-B3CD-F94BBF7E1B1B}"/>
              </a:ext>
            </a:extLst>
          </p:cNvPr>
          <p:cNvSpPr/>
          <p:nvPr/>
        </p:nvSpPr>
        <p:spPr>
          <a:xfrm>
            <a:off x="3681543" y="5687256"/>
            <a:ext cx="1264336" cy="766966"/>
          </a:xfrm>
          <a:custGeom>
            <a:avLst/>
            <a:gdLst/>
            <a:ahLst/>
            <a:cxnLst>
              <a:cxn ang="0">
                <a:pos x="wd2" y="hd2"/>
              </a:cxn>
              <a:cxn ang="5400000">
                <a:pos x="wd2" y="hd2"/>
              </a:cxn>
              <a:cxn ang="10800000">
                <a:pos x="wd2" y="hd2"/>
              </a:cxn>
              <a:cxn ang="16200000">
                <a:pos x="wd2" y="hd2"/>
              </a:cxn>
            </a:cxnLst>
            <a:rect l="0" t="0" r="r" b="b"/>
            <a:pathLst>
              <a:path w="21600" h="21600" extrusionOk="0">
                <a:moveTo>
                  <a:pt x="9581" y="18636"/>
                </a:moveTo>
                <a:lnTo>
                  <a:pt x="2512" y="18636"/>
                </a:lnTo>
                <a:cubicBezTo>
                  <a:pt x="2315" y="17824"/>
                  <a:pt x="1847" y="17296"/>
                  <a:pt x="1305" y="17296"/>
                </a:cubicBezTo>
                <a:cubicBezTo>
                  <a:pt x="566" y="17296"/>
                  <a:pt x="0" y="18271"/>
                  <a:pt x="0" y="19448"/>
                </a:cubicBezTo>
                <a:cubicBezTo>
                  <a:pt x="0" y="20666"/>
                  <a:pt x="591" y="21600"/>
                  <a:pt x="1305" y="21600"/>
                </a:cubicBezTo>
                <a:cubicBezTo>
                  <a:pt x="1847" y="21600"/>
                  <a:pt x="2340" y="21032"/>
                  <a:pt x="2537" y="20260"/>
                </a:cubicBezTo>
                <a:lnTo>
                  <a:pt x="10000" y="20260"/>
                </a:lnTo>
                <a:lnTo>
                  <a:pt x="21600" y="1137"/>
                </a:lnTo>
                <a:lnTo>
                  <a:pt x="20910" y="0"/>
                </a:lnTo>
                <a:lnTo>
                  <a:pt x="9581" y="18636"/>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a:solidFill>
                <a:schemeClr val="bg1"/>
              </a:solidFill>
            </a:endParaRPr>
          </a:p>
        </p:txBody>
      </p:sp>
      <p:sp>
        <p:nvSpPr>
          <p:cNvPr id="37" name="Shape">
            <a:extLst>
              <a:ext uri="{FF2B5EF4-FFF2-40B4-BE49-F238E27FC236}">
                <a16:creationId xmlns:a16="http://schemas.microsoft.com/office/drawing/2014/main" id="{94907C1B-2EE8-676F-DF19-2EA4B753BB1A}"/>
              </a:ext>
            </a:extLst>
          </p:cNvPr>
          <p:cNvSpPr/>
          <p:nvPr/>
        </p:nvSpPr>
        <p:spPr>
          <a:xfrm>
            <a:off x="6505497" y="4635220"/>
            <a:ext cx="1065830" cy="766966"/>
          </a:xfrm>
          <a:custGeom>
            <a:avLst/>
            <a:gdLst/>
            <a:ahLst/>
            <a:cxnLst>
              <a:cxn ang="0">
                <a:pos x="wd2" y="hd2"/>
              </a:cxn>
              <a:cxn ang="5400000">
                <a:pos x="wd2" y="hd2"/>
              </a:cxn>
              <a:cxn ang="10800000">
                <a:pos x="wd2" y="hd2"/>
              </a:cxn>
              <a:cxn ang="16200000">
                <a:pos x="wd2" y="hd2"/>
              </a:cxn>
            </a:cxnLst>
            <a:rect l="0" t="0" r="r" b="b"/>
            <a:pathLst>
              <a:path w="21600" h="21600" extrusionOk="0">
                <a:moveTo>
                  <a:pt x="12019" y="2964"/>
                </a:moveTo>
                <a:lnTo>
                  <a:pt x="19088" y="2964"/>
                </a:lnTo>
                <a:cubicBezTo>
                  <a:pt x="19285" y="3776"/>
                  <a:pt x="19753" y="4304"/>
                  <a:pt x="20295" y="4304"/>
                </a:cubicBezTo>
                <a:cubicBezTo>
                  <a:pt x="21034" y="4304"/>
                  <a:pt x="21600" y="3329"/>
                  <a:pt x="21600" y="2152"/>
                </a:cubicBezTo>
                <a:cubicBezTo>
                  <a:pt x="21600" y="934"/>
                  <a:pt x="21009" y="0"/>
                  <a:pt x="20295" y="0"/>
                </a:cubicBezTo>
                <a:cubicBezTo>
                  <a:pt x="19753" y="0"/>
                  <a:pt x="19260" y="568"/>
                  <a:pt x="19063" y="1340"/>
                </a:cubicBezTo>
                <a:lnTo>
                  <a:pt x="11600" y="1340"/>
                </a:lnTo>
                <a:lnTo>
                  <a:pt x="0" y="20463"/>
                </a:lnTo>
                <a:lnTo>
                  <a:pt x="690" y="21600"/>
                </a:lnTo>
                <a:lnTo>
                  <a:pt x="12019" y="2964"/>
                </a:lnTo>
                <a:close/>
              </a:path>
            </a:pathLst>
          </a:custGeom>
          <a:solidFill>
            <a:schemeClr val="tx2"/>
          </a:solidFill>
          <a:ln w="12700">
            <a:miter lim="400000"/>
          </a:ln>
        </p:spPr>
        <p:txBody>
          <a:bodyPr lIns="38100" tIns="38100" rIns="38100" bIns="38100" anchor="ctr"/>
          <a:lstStyle/>
          <a:p>
            <a:pPr algn="ctr">
              <a:defRPr sz="3000">
                <a:solidFill>
                  <a:srgbClr val="FFFFFF"/>
                </a:solidFill>
              </a:defRPr>
            </a:pPr>
            <a:endParaRPr sz="1400" b="1" dirty="0">
              <a:solidFill>
                <a:schemeClr val="bg1"/>
              </a:solidFill>
            </a:endParaRPr>
          </a:p>
        </p:txBody>
      </p:sp>
    </p:spTree>
    <p:extLst>
      <p:ext uri="{BB962C8B-B14F-4D97-AF65-F5344CB8AC3E}">
        <p14:creationId xmlns:p14="http://schemas.microsoft.com/office/powerpoint/2010/main" val="35375726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1F009BF-209D-293E-7517-FECCFF310BD8}"/>
              </a:ext>
            </a:extLst>
          </p:cNvPr>
          <p:cNvPicPr>
            <a:picLocks noChangeAspect="1"/>
          </p:cNvPicPr>
          <p:nvPr/>
        </p:nvPicPr>
        <p:blipFill>
          <a:blip r:embed="rId3"/>
          <a:stretch>
            <a:fillRect/>
          </a:stretch>
        </p:blipFill>
        <p:spPr>
          <a:xfrm>
            <a:off x="2026280" y="1216206"/>
            <a:ext cx="7712108" cy="2400508"/>
          </a:xfrm>
          <a:prstGeom prst="rect">
            <a:avLst/>
          </a:prstGeom>
        </p:spPr>
      </p:pic>
      <p:sp>
        <p:nvSpPr>
          <p:cNvPr id="10" name="TextBox 9">
            <a:extLst>
              <a:ext uri="{FF2B5EF4-FFF2-40B4-BE49-F238E27FC236}">
                <a16:creationId xmlns:a16="http://schemas.microsoft.com/office/drawing/2014/main" id="{2CD2E012-EFCD-F4FB-124B-6D74771C2C5E}"/>
              </a:ext>
            </a:extLst>
          </p:cNvPr>
          <p:cNvSpPr txBox="1"/>
          <p:nvPr/>
        </p:nvSpPr>
        <p:spPr>
          <a:xfrm>
            <a:off x="316602" y="168275"/>
            <a:ext cx="11401634" cy="523220"/>
          </a:xfrm>
          <a:prstGeom prst="rect">
            <a:avLst/>
          </a:prstGeom>
          <a:noFill/>
        </p:spPr>
        <p:txBody>
          <a:bodyPr wrap="square" rtlCol="0">
            <a:spAutoFit/>
          </a:bodyPr>
          <a:lstStyle/>
          <a:p>
            <a:r>
              <a:rPr lang="en-US" sz="2800" b="1" dirty="0">
                <a:latin typeface="Arial" panose="020B0604020202020204" pitchFamily="34" charset="0"/>
                <a:ea typeface="Sans Serif Collection" panose="020B0502040504020204" pitchFamily="34" charset="0"/>
                <a:cs typeface="Arial" panose="020B0604020202020204" pitchFamily="34" charset="0"/>
              </a:rPr>
              <a:t>Current Work: VP generator code review</a:t>
            </a:r>
            <a:endParaRPr lang="LID4096" sz="2800" b="1" dirty="0">
              <a:latin typeface="Arial" panose="020B0604020202020204" pitchFamily="34" charset="0"/>
              <a:ea typeface="Sans Serif Collection" panose="020B0502040504020204" pitchFamily="34" charset="0"/>
              <a:cs typeface="Arial" panose="020B0604020202020204" pitchFamily="34" charset="0"/>
            </a:endParaRPr>
          </a:p>
        </p:txBody>
      </p:sp>
      <p:sp>
        <p:nvSpPr>
          <p:cNvPr id="3" name="Title 1">
            <a:extLst>
              <a:ext uri="{FF2B5EF4-FFF2-40B4-BE49-F238E27FC236}">
                <a16:creationId xmlns:a16="http://schemas.microsoft.com/office/drawing/2014/main" id="{4D9BA9C1-A30F-DCC1-D4E8-B7553AC74670}"/>
              </a:ext>
            </a:extLst>
          </p:cNvPr>
          <p:cNvSpPr>
            <a:spLocks noGrp="1"/>
          </p:cNvSpPr>
          <p:nvPr>
            <p:ph type="title"/>
          </p:nvPr>
        </p:nvSpPr>
        <p:spPr>
          <a:xfrm>
            <a:off x="0" y="429885"/>
            <a:ext cx="12207156" cy="1572642"/>
          </a:xfrm>
        </p:spPr>
        <p:txBody>
          <a:bodyPr>
            <a:normAutofit/>
          </a:bodyPr>
          <a:lstStyle/>
          <a:p>
            <a:pPr>
              <a:lnSpc>
                <a:spcPct val="150000"/>
              </a:lnSpc>
            </a:pPr>
            <a:r>
              <a:rPr lang="en-US" sz="2800" dirty="0">
                <a:latin typeface="+mn-lt"/>
                <a:cs typeface="Arial" panose="020B0604020202020204" pitchFamily="34" charset="0"/>
              </a:rPr>
              <a:t>   - </a:t>
            </a:r>
            <a:r>
              <a:rPr lang="en-US" sz="2800" dirty="0">
                <a:solidFill>
                  <a:schemeClr val="accent5">
                    <a:lumMod val="75000"/>
                  </a:schemeClr>
                </a:solidFill>
                <a:latin typeface="+mn-lt"/>
                <a:cs typeface="Arial" panose="020B0604020202020204" pitchFamily="34" charset="0"/>
              </a:rPr>
              <a:t>visual_program: </a:t>
            </a:r>
            <a:r>
              <a:rPr lang="en-US" sz="2800" dirty="0">
                <a:latin typeface="+mn-lt"/>
                <a:cs typeface="Arial" panose="020B0604020202020204" pitchFamily="34" charset="0"/>
              </a:rPr>
              <a:t>to store visual graph which is composed of Nodes and Edges</a:t>
            </a:r>
            <a:endParaRPr lang="LID4096" sz="2800" dirty="0"/>
          </a:p>
        </p:txBody>
      </p:sp>
      <p:sp>
        <p:nvSpPr>
          <p:cNvPr id="8" name="Title 1">
            <a:extLst>
              <a:ext uri="{FF2B5EF4-FFF2-40B4-BE49-F238E27FC236}">
                <a16:creationId xmlns:a16="http://schemas.microsoft.com/office/drawing/2014/main" id="{3E9D8B84-0095-ECC6-C82C-69E6F0DB9238}"/>
              </a:ext>
            </a:extLst>
          </p:cNvPr>
          <p:cNvSpPr txBox="1">
            <a:spLocks/>
          </p:cNvSpPr>
          <p:nvPr/>
        </p:nvSpPr>
        <p:spPr>
          <a:xfrm>
            <a:off x="-86159" y="2830393"/>
            <a:ext cx="12207156" cy="13110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800" dirty="0">
                <a:latin typeface="+mn-lt"/>
                <a:cs typeface="Arial" panose="020B0604020202020204" pitchFamily="34" charset="0"/>
              </a:rPr>
              <a:t>   - </a:t>
            </a:r>
            <a:r>
              <a:rPr lang="en-US" sz="2800" dirty="0">
                <a:solidFill>
                  <a:schemeClr val="accent5">
                    <a:lumMod val="75000"/>
                  </a:schemeClr>
                </a:solidFill>
                <a:latin typeface="+mn-lt"/>
                <a:cs typeface="Arial" panose="020B0604020202020204" pitchFamily="34" charset="0"/>
              </a:rPr>
              <a:t>generation_result: </a:t>
            </a:r>
            <a:r>
              <a:rPr lang="en-US" sz="2800" dirty="0">
                <a:latin typeface="+mn-lt"/>
                <a:cs typeface="Arial" panose="020B0604020202020204" pitchFamily="34" charset="0"/>
              </a:rPr>
              <a:t>to store the code generation result</a:t>
            </a:r>
            <a:endParaRPr lang="LID4096" sz="2800" dirty="0"/>
          </a:p>
        </p:txBody>
      </p:sp>
      <p:sp>
        <p:nvSpPr>
          <p:cNvPr id="9" name="Title 1">
            <a:extLst>
              <a:ext uri="{FF2B5EF4-FFF2-40B4-BE49-F238E27FC236}">
                <a16:creationId xmlns:a16="http://schemas.microsoft.com/office/drawing/2014/main" id="{262364F2-6679-C64E-AA09-353568BD30B6}"/>
              </a:ext>
            </a:extLst>
          </p:cNvPr>
          <p:cNvSpPr txBox="1">
            <a:spLocks/>
          </p:cNvSpPr>
          <p:nvPr/>
        </p:nvSpPr>
        <p:spPr>
          <a:xfrm>
            <a:off x="-86159" y="3750190"/>
            <a:ext cx="12207156" cy="13110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800" dirty="0">
                <a:latin typeface="+mn-lt"/>
                <a:cs typeface="Arial" panose="020B0604020202020204" pitchFamily="34" charset="0"/>
              </a:rPr>
              <a:t>   - </a:t>
            </a:r>
            <a:r>
              <a:rPr lang="en-US" sz="2800" dirty="0">
                <a:solidFill>
                  <a:schemeClr val="accent5">
                    <a:lumMod val="75000"/>
                  </a:schemeClr>
                </a:solidFill>
                <a:latin typeface="+mn-lt"/>
                <a:cs typeface="Arial" panose="020B0604020202020204" pitchFamily="34" charset="0"/>
              </a:rPr>
              <a:t>python_generator extends code_generator: </a:t>
            </a:r>
          </a:p>
          <a:p>
            <a:pPr>
              <a:lnSpc>
                <a:spcPct val="150000"/>
              </a:lnSpc>
            </a:pPr>
            <a:r>
              <a:rPr lang="en-US" sz="2800" dirty="0">
                <a:solidFill>
                  <a:schemeClr val="accent5">
                    <a:lumMod val="75000"/>
                  </a:schemeClr>
                </a:solidFill>
                <a:latin typeface="+mn-lt"/>
                <a:cs typeface="Arial" panose="020B0604020202020204" pitchFamily="34" charset="0"/>
              </a:rPr>
              <a:t>            </a:t>
            </a:r>
            <a:r>
              <a:rPr lang="en-US" sz="2800" dirty="0">
                <a:latin typeface="+mn-lt"/>
                <a:cs typeface="Arial" panose="020B0604020202020204" pitchFamily="34" charset="0"/>
              </a:rPr>
              <a:t> to add formatting to node’s Json specification </a:t>
            </a:r>
            <a:r>
              <a:rPr lang="en-US" sz="2800" dirty="0">
                <a:latin typeface="+mn-lt"/>
                <a:cs typeface="Arial" panose="020B0604020202020204" pitchFamily="34" charset="0"/>
                <a:sym typeface="Wingdings" panose="05000000000000000000" pitchFamily="2" charset="2"/>
              </a:rPr>
              <a:t> executable python code</a:t>
            </a:r>
            <a:endParaRPr lang="LID4096" sz="2800" dirty="0"/>
          </a:p>
        </p:txBody>
      </p:sp>
      <p:sp>
        <p:nvSpPr>
          <p:cNvPr id="11" name="Title 1">
            <a:extLst>
              <a:ext uri="{FF2B5EF4-FFF2-40B4-BE49-F238E27FC236}">
                <a16:creationId xmlns:a16="http://schemas.microsoft.com/office/drawing/2014/main" id="{7DAE8A15-8792-9E40-429C-5C85644764A1}"/>
              </a:ext>
            </a:extLst>
          </p:cNvPr>
          <p:cNvSpPr txBox="1">
            <a:spLocks/>
          </p:cNvSpPr>
          <p:nvPr/>
        </p:nvSpPr>
        <p:spPr>
          <a:xfrm>
            <a:off x="-86159" y="5061222"/>
            <a:ext cx="12207156" cy="13110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800" dirty="0">
                <a:latin typeface="+mn-lt"/>
                <a:cs typeface="Arial" panose="020B0604020202020204" pitchFamily="34" charset="0"/>
              </a:rPr>
              <a:t>   - </a:t>
            </a:r>
            <a:r>
              <a:rPr lang="en-US" sz="2800" dirty="0">
                <a:solidFill>
                  <a:schemeClr val="accent5">
                    <a:lumMod val="75000"/>
                  </a:schemeClr>
                </a:solidFill>
                <a:latin typeface="+mn-lt"/>
                <a:cs typeface="Arial" panose="020B0604020202020204" pitchFamily="34" charset="0"/>
              </a:rPr>
              <a:t>captureImageCode: </a:t>
            </a:r>
          </a:p>
          <a:p>
            <a:pPr>
              <a:lnSpc>
                <a:spcPct val="150000"/>
              </a:lnSpc>
            </a:pPr>
            <a:r>
              <a:rPr lang="en-US" sz="2800" dirty="0">
                <a:solidFill>
                  <a:schemeClr val="accent5">
                    <a:lumMod val="75000"/>
                  </a:schemeClr>
                </a:solidFill>
                <a:latin typeface="+mn-lt"/>
                <a:cs typeface="Arial" panose="020B0604020202020204" pitchFamily="34" charset="0"/>
              </a:rPr>
              <a:t>             </a:t>
            </a:r>
            <a:r>
              <a:rPr lang="en-US" sz="2800" dirty="0">
                <a:latin typeface="+mn-lt"/>
                <a:cs typeface="Arial" panose="020B0604020202020204" pitchFamily="34" charset="0"/>
              </a:rPr>
              <a:t>to pass intermediate image result to Jupyter and show it in Node</a:t>
            </a:r>
            <a:endParaRPr lang="LID4096" sz="2800" dirty="0"/>
          </a:p>
        </p:txBody>
      </p:sp>
    </p:spTree>
    <p:extLst>
      <p:ext uri="{BB962C8B-B14F-4D97-AF65-F5344CB8AC3E}">
        <p14:creationId xmlns:p14="http://schemas.microsoft.com/office/powerpoint/2010/main" val="407266546"/>
      </p:ext>
    </p:extLst>
  </p:cSld>
  <p:clrMapOvr>
    <a:masterClrMapping/>
  </p:clrMapOvr>
  <mc:AlternateContent xmlns:mc="http://schemas.openxmlformats.org/markup-compatibility/2006" xmlns:p14="http://schemas.microsoft.com/office/powerpoint/2010/main">
    <mc:Choice Requires="p14">
      <p:transition spd="slow" p14:dur="2000" advTm="53556"/>
    </mc:Choice>
    <mc:Fallback xmlns="">
      <p:transition spd="slow" advTm="53556"/>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195">
            <a:extLst>
              <a:ext uri="{FF2B5EF4-FFF2-40B4-BE49-F238E27FC236}">
                <a16:creationId xmlns:a16="http://schemas.microsoft.com/office/drawing/2014/main" id="{926CE4C3-9F86-4992-B957-0D6EC7365049}"/>
              </a:ext>
            </a:extLst>
          </p:cNvPr>
          <p:cNvGrpSpPr/>
          <p:nvPr/>
        </p:nvGrpSpPr>
        <p:grpSpPr>
          <a:xfrm>
            <a:off x="12185495" y="2643645"/>
            <a:ext cx="2021029" cy="551054"/>
            <a:chOff x="5938157" y="2023976"/>
            <a:chExt cx="2569464" cy="551054"/>
          </a:xfrm>
        </p:grpSpPr>
        <p:sp>
          <p:nvSpPr>
            <p:cNvPr id="197" name="Rectangle 196">
              <a:extLst>
                <a:ext uri="{FF2B5EF4-FFF2-40B4-BE49-F238E27FC236}">
                  <a16:creationId xmlns:a16="http://schemas.microsoft.com/office/drawing/2014/main" id="{08018F2B-4F89-4CC8-9AFA-190CF000B36A}"/>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8" name="Group 197">
              <a:extLst>
                <a:ext uri="{FF2B5EF4-FFF2-40B4-BE49-F238E27FC236}">
                  <a16:creationId xmlns:a16="http://schemas.microsoft.com/office/drawing/2014/main" id="{0E928485-996B-40E4-A3E1-6A0E833B498E}"/>
                </a:ext>
              </a:extLst>
            </p:cNvPr>
            <p:cNvGrpSpPr/>
            <p:nvPr/>
          </p:nvGrpSpPr>
          <p:grpSpPr>
            <a:xfrm>
              <a:off x="5938157" y="2023976"/>
              <a:ext cx="2569464" cy="551054"/>
              <a:chOff x="5921828" y="3617002"/>
              <a:chExt cx="2569464" cy="551054"/>
            </a:xfrm>
            <a:effectLst/>
          </p:grpSpPr>
          <p:sp>
            <p:nvSpPr>
              <p:cNvPr id="199" name="Rectangle 198">
                <a:extLst>
                  <a:ext uri="{FF2B5EF4-FFF2-40B4-BE49-F238E27FC236}">
                    <a16:creationId xmlns:a16="http://schemas.microsoft.com/office/drawing/2014/main" id="{C7C7E6D8-BD4E-465A-8298-ACC0EC643964}"/>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0" name="Rectangle 199">
                <a:extLst>
                  <a:ext uri="{FF2B5EF4-FFF2-40B4-BE49-F238E27FC236}">
                    <a16:creationId xmlns:a16="http://schemas.microsoft.com/office/drawing/2014/main" id="{C8E089DE-36F1-4071-847C-506E13F51B7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1" name="Group 200">
            <a:extLst>
              <a:ext uri="{FF2B5EF4-FFF2-40B4-BE49-F238E27FC236}">
                <a16:creationId xmlns:a16="http://schemas.microsoft.com/office/drawing/2014/main" id="{A1EE2728-9CB4-469A-B6AF-45C88C8E566B}"/>
              </a:ext>
            </a:extLst>
          </p:cNvPr>
          <p:cNvGrpSpPr/>
          <p:nvPr/>
        </p:nvGrpSpPr>
        <p:grpSpPr>
          <a:xfrm>
            <a:off x="12198967" y="788218"/>
            <a:ext cx="2021029" cy="551054"/>
            <a:chOff x="5938157" y="2023976"/>
            <a:chExt cx="2569464" cy="551054"/>
          </a:xfrm>
        </p:grpSpPr>
        <p:sp>
          <p:nvSpPr>
            <p:cNvPr id="202" name="Rectangle 201">
              <a:extLst>
                <a:ext uri="{FF2B5EF4-FFF2-40B4-BE49-F238E27FC236}">
                  <a16:creationId xmlns:a16="http://schemas.microsoft.com/office/drawing/2014/main" id="{9F8ABA5A-0FA1-49CA-A58B-A1051E661E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3" name="Group 202">
              <a:extLst>
                <a:ext uri="{FF2B5EF4-FFF2-40B4-BE49-F238E27FC236}">
                  <a16:creationId xmlns:a16="http://schemas.microsoft.com/office/drawing/2014/main" id="{01CFCBF2-7F68-4E9F-9C53-78D5792DADC5}"/>
                </a:ext>
              </a:extLst>
            </p:cNvPr>
            <p:cNvGrpSpPr/>
            <p:nvPr/>
          </p:nvGrpSpPr>
          <p:grpSpPr>
            <a:xfrm>
              <a:off x="5938157" y="2023976"/>
              <a:ext cx="2569464" cy="551054"/>
              <a:chOff x="5921828" y="3617002"/>
              <a:chExt cx="2569464" cy="551054"/>
            </a:xfrm>
            <a:effectLst/>
          </p:grpSpPr>
          <p:sp>
            <p:nvSpPr>
              <p:cNvPr id="204" name="Rectangle 203">
                <a:extLst>
                  <a:ext uri="{FF2B5EF4-FFF2-40B4-BE49-F238E27FC236}">
                    <a16:creationId xmlns:a16="http://schemas.microsoft.com/office/drawing/2014/main" id="{C7D7EC61-7E40-4072-A4B1-1BF9FB0AE2A9}"/>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5" name="Rectangle 204">
                <a:extLst>
                  <a:ext uri="{FF2B5EF4-FFF2-40B4-BE49-F238E27FC236}">
                    <a16:creationId xmlns:a16="http://schemas.microsoft.com/office/drawing/2014/main" id="{FBB88835-81A5-47CC-9D64-60C1B07EC5A1}"/>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1" name="Group 210">
            <a:extLst>
              <a:ext uri="{FF2B5EF4-FFF2-40B4-BE49-F238E27FC236}">
                <a16:creationId xmlns:a16="http://schemas.microsoft.com/office/drawing/2014/main" id="{953F79F3-7D85-4ECE-A500-F39B0DDE8801}"/>
              </a:ext>
            </a:extLst>
          </p:cNvPr>
          <p:cNvGrpSpPr/>
          <p:nvPr/>
        </p:nvGrpSpPr>
        <p:grpSpPr>
          <a:xfrm>
            <a:off x="12198967" y="95490"/>
            <a:ext cx="2021029" cy="551054"/>
            <a:chOff x="5938157" y="2023976"/>
            <a:chExt cx="2569464" cy="551054"/>
          </a:xfrm>
        </p:grpSpPr>
        <p:sp>
          <p:nvSpPr>
            <p:cNvPr id="212" name="Rectangle 211">
              <a:extLst>
                <a:ext uri="{FF2B5EF4-FFF2-40B4-BE49-F238E27FC236}">
                  <a16:creationId xmlns:a16="http://schemas.microsoft.com/office/drawing/2014/main" id="{B43BAC60-07C4-4DFB-AEB2-BD1CAF78C53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3" name="Group 212">
              <a:extLst>
                <a:ext uri="{FF2B5EF4-FFF2-40B4-BE49-F238E27FC236}">
                  <a16:creationId xmlns:a16="http://schemas.microsoft.com/office/drawing/2014/main" id="{E2EEF8AF-A647-451B-93C1-E356B4E8FA75}"/>
                </a:ext>
              </a:extLst>
            </p:cNvPr>
            <p:cNvGrpSpPr/>
            <p:nvPr/>
          </p:nvGrpSpPr>
          <p:grpSpPr>
            <a:xfrm>
              <a:off x="5938157" y="2023976"/>
              <a:ext cx="2569464" cy="551054"/>
              <a:chOff x="5921828" y="3617002"/>
              <a:chExt cx="2569464" cy="551054"/>
            </a:xfrm>
            <a:effectLst/>
          </p:grpSpPr>
          <p:sp>
            <p:nvSpPr>
              <p:cNvPr id="214" name="Rectangle 213">
                <a:extLst>
                  <a:ext uri="{FF2B5EF4-FFF2-40B4-BE49-F238E27FC236}">
                    <a16:creationId xmlns:a16="http://schemas.microsoft.com/office/drawing/2014/main" id="{001D4989-8354-41E3-B660-E01821EFE4F4}"/>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15" name="Rectangle 214">
                <a:extLst>
                  <a:ext uri="{FF2B5EF4-FFF2-40B4-BE49-F238E27FC236}">
                    <a16:creationId xmlns:a16="http://schemas.microsoft.com/office/drawing/2014/main" id="{A24F0E45-538B-4AC9-9801-722EE0101A2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1" name="Group 220">
            <a:extLst>
              <a:ext uri="{FF2B5EF4-FFF2-40B4-BE49-F238E27FC236}">
                <a16:creationId xmlns:a16="http://schemas.microsoft.com/office/drawing/2014/main" id="{C19BE752-A756-4CE1-B9B0-FD24CEDFBF40}"/>
              </a:ext>
            </a:extLst>
          </p:cNvPr>
          <p:cNvGrpSpPr/>
          <p:nvPr/>
        </p:nvGrpSpPr>
        <p:grpSpPr>
          <a:xfrm>
            <a:off x="12198967" y="1550369"/>
            <a:ext cx="2021029" cy="551054"/>
            <a:chOff x="5938157" y="2023976"/>
            <a:chExt cx="2569464" cy="551054"/>
          </a:xfrm>
          <a:solidFill>
            <a:schemeClr val="accent2"/>
          </a:solidFill>
        </p:grpSpPr>
        <p:sp>
          <p:nvSpPr>
            <p:cNvPr id="222" name="Rectangle 221">
              <a:extLst>
                <a:ext uri="{FF2B5EF4-FFF2-40B4-BE49-F238E27FC236}">
                  <a16:creationId xmlns:a16="http://schemas.microsoft.com/office/drawing/2014/main" id="{B539016A-5AC9-49BB-87D2-67CA7DDA5F7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3" name="Group 222">
              <a:extLst>
                <a:ext uri="{FF2B5EF4-FFF2-40B4-BE49-F238E27FC236}">
                  <a16:creationId xmlns:a16="http://schemas.microsoft.com/office/drawing/2014/main" id="{CA68F3EB-D13E-4EDF-B359-FE703DCBE24B}"/>
                </a:ext>
              </a:extLst>
            </p:cNvPr>
            <p:cNvGrpSpPr/>
            <p:nvPr/>
          </p:nvGrpSpPr>
          <p:grpSpPr>
            <a:xfrm>
              <a:off x="5938157" y="2023976"/>
              <a:ext cx="2569464" cy="551054"/>
              <a:chOff x="5921828" y="3617002"/>
              <a:chExt cx="2569464" cy="551054"/>
            </a:xfrm>
            <a:grpFill/>
            <a:effectLst/>
          </p:grpSpPr>
          <p:sp>
            <p:nvSpPr>
              <p:cNvPr id="224" name="Rectangle 223">
                <a:extLst>
                  <a:ext uri="{FF2B5EF4-FFF2-40B4-BE49-F238E27FC236}">
                    <a16:creationId xmlns:a16="http://schemas.microsoft.com/office/drawing/2014/main" id="{B9876016-16B6-47E7-9CB2-9141C7508092}"/>
                  </a:ext>
                </a:extLst>
              </p:cNvPr>
              <p:cNvSpPr/>
              <p:nvPr/>
            </p:nvSpPr>
            <p:spPr>
              <a:xfrm>
                <a:off x="5921828" y="3617002"/>
                <a:ext cx="2569464" cy="551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25" name="Rectangle 224">
                <a:extLst>
                  <a:ext uri="{FF2B5EF4-FFF2-40B4-BE49-F238E27FC236}">
                    <a16:creationId xmlns:a16="http://schemas.microsoft.com/office/drawing/2014/main" id="{4F0D6347-71DF-48EE-BA24-4B2DE362A35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1" name="Group 230">
            <a:extLst>
              <a:ext uri="{FF2B5EF4-FFF2-40B4-BE49-F238E27FC236}">
                <a16:creationId xmlns:a16="http://schemas.microsoft.com/office/drawing/2014/main" id="{3FC2E1D4-0FD1-43B5-A6B2-76B747325D25}"/>
              </a:ext>
            </a:extLst>
          </p:cNvPr>
          <p:cNvGrpSpPr/>
          <p:nvPr/>
        </p:nvGrpSpPr>
        <p:grpSpPr>
          <a:xfrm>
            <a:off x="12203250" y="3843640"/>
            <a:ext cx="2021029" cy="551054"/>
            <a:chOff x="5938157" y="2023976"/>
            <a:chExt cx="2569464" cy="551054"/>
          </a:xfrm>
          <a:solidFill>
            <a:schemeClr val="accent2"/>
          </a:solidFill>
        </p:grpSpPr>
        <p:sp>
          <p:nvSpPr>
            <p:cNvPr id="232" name="Rectangle 231">
              <a:extLst>
                <a:ext uri="{FF2B5EF4-FFF2-40B4-BE49-F238E27FC236}">
                  <a16:creationId xmlns:a16="http://schemas.microsoft.com/office/drawing/2014/main" id="{75A6302F-840C-4705-B493-C2CA94FAD72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3" name="Group 232">
              <a:extLst>
                <a:ext uri="{FF2B5EF4-FFF2-40B4-BE49-F238E27FC236}">
                  <a16:creationId xmlns:a16="http://schemas.microsoft.com/office/drawing/2014/main" id="{EBD0F034-5054-4C72-89C2-A836C76BF914}"/>
                </a:ext>
              </a:extLst>
            </p:cNvPr>
            <p:cNvGrpSpPr/>
            <p:nvPr/>
          </p:nvGrpSpPr>
          <p:grpSpPr>
            <a:xfrm>
              <a:off x="5938157" y="2023976"/>
              <a:ext cx="2569464" cy="551054"/>
              <a:chOff x="5921828" y="3617002"/>
              <a:chExt cx="2569464" cy="551054"/>
            </a:xfrm>
            <a:grpFill/>
            <a:effectLst/>
          </p:grpSpPr>
          <p:sp>
            <p:nvSpPr>
              <p:cNvPr id="234" name="Rectangle 233">
                <a:extLst>
                  <a:ext uri="{FF2B5EF4-FFF2-40B4-BE49-F238E27FC236}">
                    <a16:creationId xmlns:a16="http://schemas.microsoft.com/office/drawing/2014/main" id="{E159ECD5-48D2-4B0C-9AEF-214EE6065CF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5" name="Rectangle 234">
                <a:extLst>
                  <a:ext uri="{FF2B5EF4-FFF2-40B4-BE49-F238E27FC236}">
                    <a16:creationId xmlns:a16="http://schemas.microsoft.com/office/drawing/2014/main" id="{822934BE-B944-4791-8F1F-7859C4AC3B3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2" name="TextBox 1">
            <a:extLst>
              <a:ext uri="{FF2B5EF4-FFF2-40B4-BE49-F238E27FC236}">
                <a16:creationId xmlns:a16="http://schemas.microsoft.com/office/drawing/2014/main" id="{E955D7A2-8A2E-925F-D515-B35C71EBCD96}"/>
              </a:ext>
            </a:extLst>
          </p:cNvPr>
          <p:cNvSpPr txBox="1"/>
          <p:nvPr/>
        </p:nvSpPr>
        <p:spPr>
          <a:xfrm>
            <a:off x="604837" y="136525"/>
            <a:ext cx="8725523"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Polyglot Notebook</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cxnSp>
        <p:nvCxnSpPr>
          <p:cNvPr id="4" name="Connector: Curved 3">
            <a:extLst>
              <a:ext uri="{FF2B5EF4-FFF2-40B4-BE49-F238E27FC236}">
                <a16:creationId xmlns:a16="http://schemas.microsoft.com/office/drawing/2014/main" id="{0068B8EF-F041-1428-1BB4-89E249227DAF}"/>
              </a:ext>
            </a:extLst>
          </p:cNvPr>
          <p:cNvCxnSpPr>
            <a:cxnSpLocks/>
          </p:cNvCxnSpPr>
          <p:nvPr/>
        </p:nvCxnSpPr>
        <p:spPr>
          <a:xfrm rot="16200000" flipH="1">
            <a:off x="12570363" y="2096382"/>
            <a:ext cx="372305" cy="574984"/>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7E4EE482-930D-418B-7A6B-0BE069386AD5}"/>
              </a:ext>
            </a:extLst>
          </p:cNvPr>
          <p:cNvCxnSpPr>
            <a:cxnSpLocks/>
          </p:cNvCxnSpPr>
          <p:nvPr/>
        </p:nvCxnSpPr>
        <p:spPr>
          <a:xfrm rot="5400000" flipH="1" flipV="1">
            <a:off x="12552702" y="3175655"/>
            <a:ext cx="372305" cy="610307"/>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CF5ED22-223C-ADA3-AC12-0567CD792433}"/>
              </a:ext>
            </a:extLst>
          </p:cNvPr>
          <p:cNvGrpSpPr/>
          <p:nvPr/>
        </p:nvGrpSpPr>
        <p:grpSpPr>
          <a:xfrm>
            <a:off x="12185494" y="5459666"/>
            <a:ext cx="2021029" cy="551054"/>
            <a:chOff x="5938157" y="2023976"/>
            <a:chExt cx="2569464" cy="551054"/>
          </a:xfrm>
          <a:solidFill>
            <a:schemeClr val="accent4"/>
          </a:solidFill>
        </p:grpSpPr>
        <p:sp>
          <p:nvSpPr>
            <p:cNvPr id="17" name="Rectangle 16">
              <a:extLst>
                <a:ext uri="{FF2B5EF4-FFF2-40B4-BE49-F238E27FC236}">
                  <a16:creationId xmlns:a16="http://schemas.microsoft.com/office/drawing/2014/main" id="{42980CF3-5C43-99F4-A823-E757CBB4D13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 name="Group 17">
              <a:extLst>
                <a:ext uri="{FF2B5EF4-FFF2-40B4-BE49-F238E27FC236}">
                  <a16:creationId xmlns:a16="http://schemas.microsoft.com/office/drawing/2014/main" id="{BE122B28-A00E-D93F-4B35-BEF474200FB6}"/>
                </a:ext>
              </a:extLst>
            </p:cNvPr>
            <p:cNvGrpSpPr/>
            <p:nvPr/>
          </p:nvGrpSpPr>
          <p:grpSpPr>
            <a:xfrm>
              <a:off x="5938157" y="2023976"/>
              <a:ext cx="2569464" cy="551054"/>
              <a:chOff x="5921828" y="3617002"/>
              <a:chExt cx="2569464" cy="551054"/>
            </a:xfrm>
            <a:grpFill/>
            <a:effectLst/>
          </p:grpSpPr>
          <p:sp>
            <p:nvSpPr>
              <p:cNvPr id="19" name="Rectangle 18">
                <a:extLst>
                  <a:ext uri="{FF2B5EF4-FFF2-40B4-BE49-F238E27FC236}">
                    <a16:creationId xmlns:a16="http://schemas.microsoft.com/office/drawing/2014/main" id="{3B235867-C3E2-F072-5EB6-B923B0705DD1}"/>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 name="Rectangle 19">
                <a:extLst>
                  <a:ext uri="{FF2B5EF4-FFF2-40B4-BE49-F238E27FC236}">
                    <a16:creationId xmlns:a16="http://schemas.microsoft.com/office/drawing/2014/main" id="{36E89BF0-F689-9103-4DF1-5C24ABCE14C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 name="Group 20">
            <a:extLst>
              <a:ext uri="{FF2B5EF4-FFF2-40B4-BE49-F238E27FC236}">
                <a16:creationId xmlns:a16="http://schemas.microsoft.com/office/drawing/2014/main" id="{C9A9E6EF-8F09-38B2-BE7E-7E57252E2356}"/>
              </a:ext>
            </a:extLst>
          </p:cNvPr>
          <p:cNvGrpSpPr/>
          <p:nvPr/>
        </p:nvGrpSpPr>
        <p:grpSpPr>
          <a:xfrm>
            <a:off x="12198967" y="6116268"/>
            <a:ext cx="2021029" cy="551054"/>
            <a:chOff x="5938157" y="2023976"/>
            <a:chExt cx="2569464" cy="551054"/>
          </a:xfrm>
          <a:solidFill>
            <a:schemeClr val="accent4"/>
          </a:solidFill>
        </p:grpSpPr>
        <p:sp>
          <p:nvSpPr>
            <p:cNvPr id="22" name="Rectangle 21">
              <a:extLst>
                <a:ext uri="{FF2B5EF4-FFF2-40B4-BE49-F238E27FC236}">
                  <a16:creationId xmlns:a16="http://schemas.microsoft.com/office/drawing/2014/main" id="{C2A4A63E-4B76-252B-85F9-31765346E619}"/>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 name="Group 22">
              <a:extLst>
                <a:ext uri="{FF2B5EF4-FFF2-40B4-BE49-F238E27FC236}">
                  <a16:creationId xmlns:a16="http://schemas.microsoft.com/office/drawing/2014/main" id="{1D61F51A-438A-DEAC-679A-85676F9ED0EF}"/>
                </a:ext>
              </a:extLst>
            </p:cNvPr>
            <p:cNvGrpSpPr/>
            <p:nvPr/>
          </p:nvGrpSpPr>
          <p:grpSpPr>
            <a:xfrm>
              <a:off x="5938157" y="2023976"/>
              <a:ext cx="2569464" cy="551054"/>
              <a:chOff x="5921828" y="3617002"/>
              <a:chExt cx="2569464" cy="551054"/>
            </a:xfrm>
            <a:grpFill/>
            <a:effectLst/>
          </p:grpSpPr>
          <p:sp>
            <p:nvSpPr>
              <p:cNvPr id="24" name="Rectangle 23">
                <a:extLst>
                  <a:ext uri="{FF2B5EF4-FFF2-40B4-BE49-F238E27FC236}">
                    <a16:creationId xmlns:a16="http://schemas.microsoft.com/office/drawing/2014/main" id="{33D08424-D32B-29F1-3167-89F85ACB7D07}"/>
                  </a:ext>
                </a:extLst>
              </p:cNvPr>
              <p:cNvSpPr/>
              <p:nvPr/>
            </p:nvSpPr>
            <p:spPr>
              <a:xfrm>
                <a:off x="5921828"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bg1"/>
                    </a:solidFill>
                  </a:rPr>
                  <a:t>Lorem Ipsum</a:t>
                </a:r>
              </a:p>
              <a:p>
                <a:pPr algn="ctr">
                  <a:lnSpc>
                    <a:spcPts val="1600"/>
                  </a:lnSpc>
                </a:pPr>
                <a:r>
                  <a:rPr lang="en-US" noProof="1">
                    <a:solidFill>
                      <a:schemeClr val="bg1"/>
                    </a:solidFill>
                  </a:rPr>
                  <a:t>Dolor Sit Amet</a:t>
                </a:r>
              </a:p>
            </p:txBody>
          </p:sp>
          <p:sp>
            <p:nvSpPr>
              <p:cNvPr id="25" name="Rectangle 24">
                <a:extLst>
                  <a:ext uri="{FF2B5EF4-FFF2-40B4-BE49-F238E27FC236}">
                    <a16:creationId xmlns:a16="http://schemas.microsoft.com/office/drawing/2014/main" id="{D1EC5114-7F74-5107-EA84-4A1F3B7D30C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6" name="Group 25">
            <a:extLst>
              <a:ext uri="{FF2B5EF4-FFF2-40B4-BE49-F238E27FC236}">
                <a16:creationId xmlns:a16="http://schemas.microsoft.com/office/drawing/2014/main" id="{F5821E87-4551-CD8E-F17A-3DDAFDC3E791}"/>
              </a:ext>
            </a:extLst>
          </p:cNvPr>
          <p:cNvGrpSpPr/>
          <p:nvPr/>
        </p:nvGrpSpPr>
        <p:grpSpPr>
          <a:xfrm>
            <a:off x="12198967" y="4651653"/>
            <a:ext cx="2021029" cy="551054"/>
            <a:chOff x="5938157" y="2023976"/>
            <a:chExt cx="2569464" cy="551054"/>
          </a:xfrm>
          <a:solidFill>
            <a:schemeClr val="accent4"/>
          </a:solidFill>
        </p:grpSpPr>
        <p:sp>
          <p:nvSpPr>
            <p:cNvPr id="27" name="Rectangle 26">
              <a:extLst>
                <a:ext uri="{FF2B5EF4-FFF2-40B4-BE49-F238E27FC236}">
                  <a16:creationId xmlns:a16="http://schemas.microsoft.com/office/drawing/2014/main" id="{213FE325-B1EA-D1B7-D0D5-7C8F9FBBD69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 name="Group 27">
              <a:extLst>
                <a:ext uri="{FF2B5EF4-FFF2-40B4-BE49-F238E27FC236}">
                  <a16:creationId xmlns:a16="http://schemas.microsoft.com/office/drawing/2014/main" id="{AE57238E-505E-ED81-CABF-17045D9D4DD7}"/>
                </a:ext>
              </a:extLst>
            </p:cNvPr>
            <p:cNvGrpSpPr/>
            <p:nvPr/>
          </p:nvGrpSpPr>
          <p:grpSpPr>
            <a:xfrm>
              <a:off x="5938157" y="2023976"/>
              <a:ext cx="2569464" cy="551054"/>
              <a:chOff x="5921828" y="3617002"/>
              <a:chExt cx="2569464" cy="551054"/>
            </a:xfrm>
            <a:grpFill/>
            <a:effectLst/>
          </p:grpSpPr>
          <p:sp>
            <p:nvSpPr>
              <p:cNvPr id="29" name="Rectangle 28">
                <a:extLst>
                  <a:ext uri="{FF2B5EF4-FFF2-40B4-BE49-F238E27FC236}">
                    <a16:creationId xmlns:a16="http://schemas.microsoft.com/office/drawing/2014/main" id="{8A287020-69A6-8DDA-CEBA-5640E1672514}"/>
                  </a:ext>
                </a:extLst>
              </p:cNvPr>
              <p:cNvSpPr/>
              <p:nvPr/>
            </p:nvSpPr>
            <p:spPr>
              <a:xfrm>
                <a:off x="5921828" y="3617002"/>
                <a:ext cx="2569464" cy="55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30" name="Rectangle 29">
                <a:extLst>
                  <a:ext uri="{FF2B5EF4-FFF2-40B4-BE49-F238E27FC236}">
                    <a16:creationId xmlns:a16="http://schemas.microsoft.com/office/drawing/2014/main" id="{22EAD093-8682-204A-9BF8-744CE9C07D5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31" name="Connector: Curved 30">
            <a:extLst>
              <a:ext uri="{FF2B5EF4-FFF2-40B4-BE49-F238E27FC236}">
                <a16:creationId xmlns:a16="http://schemas.microsoft.com/office/drawing/2014/main" id="{97A93B23-443A-3F0A-6CCE-51CA49450BB3}"/>
              </a:ext>
            </a:extLst>
          </p:cNvPr>
          <p:cNvCxnSpPr>
            <a:cxnSpLocks/>
          </p:cNvCxnSpPr>
          <p:nvPr/>
        </p:nvCxnSpPr>
        <p:spPr>
          <a:xfrm rot="5400000" flipH="1" flipV="1">
            <a:off x="13159016" y="3157853"/>
            <a:ext cx="884461" cy="111891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C70E7585-D78C-BB59-9FA7-129E7AD099D1}"/>
              </a:ext>
            </a:extLst>
          </p:cNvPr>
          <p:cNvCxnSpPr>
            <a:cxnSpLocks/>
          </p:cNvCxnSpPr>
          <p:nvPr/>
        </p:nvCxnSpPr>
        <p:spPr>
          <a:xfrm rot="16200000" flipH="1">
            <a:off x="13218422" y="1616015"/>
            <a:ext cx="758257" cy="10702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128AEA24-2663-5B8E-FDB3-6F63D02EEB93}"/>
              </a:ext>
            </a:extLst>
          </p:cNvPr>
          <p:cNvGrpSpPr/>
          <p:nvPr/>
        </p:nvGrpSpPr>
        <p:grpSpPr>
          <a:xfrm>
            <a:off x="-803920" y="2464643"/>
            <a:ext cx="388062" cy="358004"/>
            <a:chOff x="10590422" y="3525970"/>
            <a:chExt cx="713982" cy="658680"/>
          </a:xfrm>
        </p:grpSpPr>
        <p:sp>
          <p:nvSpPr>
            <p:cNvPr id="40" name="Shape">
              <a:extLst>
                <a:ext uri="{FF2B5EF4-FFF2-40B4-BE49-F238E27FC236}">
                  <a16:creationId xmlns:a16="http://schemas.microsoft.com/office/drawing/2014/main" id="{C4B26B1D-967C-2BF9-CF56-2255D851799C}"/>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41" name="Graphic 40" descr="Close with solid fill">
              <a:extLst>
                <a:ext uri="{FF2B5EF4-FFF2-40B4-BE49-F238E27FC236}">
                  <a16:creationId xmlns:a16="http://schemas.microsoft.com/office/drawing/2014/main" id="{F872A1A3-9F8A-D6F7-D449-7B28E631C4F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5" y="3659192"/>
              <a:ext cx="392237" cy="392237"/>
            </a:xfrm>
            <a:prstGeom prst="rect">
              <a:avLst/>
            </a:prstGeom>
          </p:spPr>
        </p:pic>
      </p:grpSp>
      <p:grpSp>
        <p:nvGrpSpPr>
          <p:cNvPr id="138" name="Group 137">
            <a:extLst>
              <a:ext uri="{FF2B5EF4-FFF2-40B4-BE49-F238E27FC236}">
                <a16:creationId xmlns:a16="http://schemas.microsoft.com/office/drawing/2014/main" id="{0D01A172-1B42-75D4-C8D4-F01B37E4DC22}"/>
              </a:ext>
            </a:extLst>
          </p:cNvPr>
          <p:cNvGrpSpPr/>
          <p:nvPr/>
        </p:nvGrpSpPr>
        <p:grpSpPr>
          <a:xfrm>
            <a:off x="-817841" y="1917914"/>
            <a:ext cx="415905" cy="383695"/>
            <a:chOff x="10590429" y="5287534"/>
            <a:chExt cx="713975" cy="658680"/>
          </a:xfrm>
        </p:grpSpPr>
        <p:sp>
          <p:nvSpPr>
            <p:cNvPr id="139" name="Shape">
              <a:extLst>
                <a:ext uri="{FF2B5EF4-FFF2-40B4-BE49-F238E27FC236}">
                  <a16:creationId xmlns:a16="http://schemas.microsoft.com/office/drawing/2014/main" id="{E626147F-16A3-A7E9-25E6-25FD9CE95250}"/>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140" name="Graphic 139" descr="Checkmark with solid fill">
              <a:extLst>
                <a:ext uri="{FF2B5EF4-FFF2-40B4-BE49-F238E27FC236}">
                  <a16:creationId xmlns:a16="http://schemas.microsoft.com/office/drawing/2014/main" id="{9EE4E21E-25C7-8334-B663-D21FA731B3D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8" y="5420756"/>
              <a:ext cx="392237" cy="392237"/>
            </a:xfrm>
            <a:prstGeom prst="rect">
              <a:avLst/>
            </a:prstGeom>
          </p:spPr>
        </p:pic>
      </p:grpSp>
      <p:grpSp>
        <p:nvGrpSpPr>
          <p:cNvPr id="141" name="Group 140">
            <a:extLst>
              <a:ext uri="{FF2B5EF4-FFF2-40B4-BE49-F238E27FC236}">
                <a16:creationId xmlns:a16="http://schemas.microsoft.com/office/drawing/2014/main" id="{826C3B04-8FED-0367-DBA6-117D401B512E}"/>
              </a:ext>
            </a:extLst>
          </p:cNvPr>
          <p:cNvGrpSpPr/>
          <p:nvPr/>
        </p:nvGrpSpPr>
        <p:grpSpPr>
          <a:xfrm>
            <a:off x="-930286" y="965989"/>
            <a:ext cx="712800" cy="658800"/>
            <a:chOff x="10590422" y="3525970"/>
            <a:chExt cx="713982" cy="658680"/>
          </a:xfrm>
        </p:grpSpPr>
        <p:sp>
          <p:nvSpPr>
            <p:cNvPr id="142" name="Shape">
              <a:extLst>
                <a:ext uri="{FF2B5EF4-FFF2-40B4-BE49-F238E27FC236}">
                  <a16:creationId xmlns:a16="http://schemas.microsoft.com/office/drawing/2014/main" id="{46915A92-82CE-2E0F-3A45-BB6CEC504239}"/>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143" name="Graphic 142" descr="Close with solid fill">
              <a:extLst>
                <a:ext uri="{FF2B5EF4-FFF2-40B4-BE49-F238E27FC236}">
                  <a16:creationId xmlns:a16="http://schemas.microsoft.com/office/drawing/2014/main" id="{2C8108B7-A253-C7C9-087F-31871BE7B34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5" y="3659192"/>
              <a:ext cx="392237" cy="392237"/>
            </a:xfrm>
            <a:prstGeom prst="rect">
              <a:avLst/>
            </a:prstGeom>
          </p:spPr>
        </p:pic>
      </p:grpSp>
      <p:grpSp>
        <p:nvGrpSpPr>
          <p:cNvPr id="149" name="Group 148">
            <a:extLst>
              <a:ext uri="{FF2B5EF4-FFF2-40B4-BE49-F238E27FC236}">
                <a16:creationId xmlns:a16="http://schemas.microsoft.com/office/drawing/2014/main" id="{19C9E9EA-F49F-A898-3AD1-6B1780801836}"/>
              </a:ext>
            </a:extLst>
          </p:cNvPr>
          <p:cNvGrpSpPr/>
          <p:nvPr/>
        </p:nvGrpSpPr>
        <p:grpSpPr>
          <a:xfrm>
            <a:off x="-931460" y="174063"/>
            <a:ext cx="713974" cy="658680"/>
            <a:chOff x="10590429" y="5287534"/>
            <a:chExt cx="713975" cy="658680"/>
          </a:xfrm>
        </p:grpSpPr>
        <p:sp>
          <p:nvSpPr>
            <p:cNvPr id="150" name="Shape">
              <a:extLst>
                <a:ext uri="{FF2B5EF4-FFF2-40B4-BE49-F238E27FC236}">
                  <a16:creationId xmlns:a16="http://schemas.microsoft.com/office/drawing/2014/main" id="{C938D256-4085-E89D-0E31-3AC5C5866816}"/>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151" name="Graphic 150" descr="Checkmark with solid fill">
              <a:extLst>
                <a:ext uri="{FF2B5EF4-FFF2-40B4-BE49-F238E27FC236}">
                  <a16:creationId xmlns:a16="http://schemas.microsoft.com/office/drawing/2014/main" id="{F45C930D-F024-C7A4-78E0-7EDA99EE441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8" y="5420756"/>
              <a:ext cx="392237" cy="392237"/>
            </a:xfrm>
            <a:prstGeom prst="rect">
              <a:avLst/>
            </a:prstGeom>
          </p:spPr>
        </p:pic>
      </p:grpSp>
      <p:sp>
        <p:nvSpPr>
          <p:cNvPr id="154" name="TextBox 153">
            <a:extLst>
              <a:ext uri="{FF2B5EF4-FFF2-40B4-BE49-F238E27FC236}">
                <a16:creationId xmlns:a16="http://schemas.microsoft.com/office/drawing/2014/main" id="{1A288792-A1C5-36FB-1B62-0E673D2077C1}"/>
              </a:ext>
            </a:extLst>
          </p:cNvPr>
          <p:cNvSpPr txBox="1"/>
          <p:nvPr/>
        </p:nvSpPr>
        <p:spPr>
          <a:xfrm>
            <a:off x="4809399" y="2934936"/>
            <a:ext cx="3328726" cy="332592"/>
          </a:xfrm>
          <a:prstGeom prst="rect">
            <a:avLst/>
          </a:prstGeom>
          <a:noFill/>
        </p:spPr>
        <p:txBody>
          <a:bodyPr wrap="square" rtlCol="0">
            <a:spAutoFit/>
          </a:bodyPr>
          <a:lstStyle/>
          <a:p>
            <a:pPr>
              <a:lnSpc>
                <a:spcPct val="12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Get access to ImageJ API via gateway</a:t>
            </a:r>
          </a:p>
        </p:txBody>
      </p:sp>
      <p:grpSp>
        <p:nvGrpSpPr>
          <p:cNvPr id="188" name="Group 187">
            <a:extLst>
              <a:ext uri="{FF2B5EF4-FFF2-40B4-BE49-F238E27FC236}">
                <a16:creationId xmlns:a16="http://schemas.microsoft.com/office/drawing/2014/main" id="{76FA2E9E-5028-0F72-0B99-91F4EF9C0CC5}"/>
              </a:ext>
            </a:extLst>
          </p:cNvPr>
          <p:cNvGrpSpPr/>
          <p:nvPr/>
        </p:nvGrpSpPr>
        <p:grpSpPr>
          <a:xfrm>
            <a:off x="9453246" y="3573765"/>
            <a:ext cx="2021029" cy="551054"/>
            <a:chOff x="5938157" y="2023976"/>
            <a:chExt cx="2569464" cy="551054"/>
          </a:xfrm>
          <a:solidFill>
            <a:schemeClr val="accent4"/>
          </a:solidFill>
        </p:grpSpPr>
        <p:sp>
          <p:nvSpPr>
            <p:cNvPr id="189" name="Rectangle 188">
              <a:extLst>
                <a:ext uri="{FF2B5EF4-FFF2-40B4-BE49-F238E27FC236}">
                  <a16:creationId xmlns:a16="http://schemas.microsoft.com/office/drawing/2014/main" id="{D85ADFEB-F671-EBFE-AAC3-2CBE972654CA}"/>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0" name="Group 189">
              <a:extLst>
                <a:ext uri="{FF2B5EF4-FFF2-40B4-BE49-F238E27FC236}">
                  <a16:creationId xmlns:a16="http://schemas.microsoft.com/office/drawing/2014/main" id="{167F4F9F-EB66-218B-40CF-42F7AE708202}"/>
                </a:ext>
              </a:extLst>
            </p:cNvPr>
            <p:cNvGrpSpPr/>
            <p:nvPr/>
          </p:nvGrpSpPr>
          <p:grpSpPr>
            <a:xfrm>
              <a:off x="5938157" y="2023976"/>
              <a:ext cx="2569464" cy="551054"/>
              <a:chOff x="5921828" y="3617002"/>
              <a:chExt cx="2569464" cy="551054"/>
            </a:xfrm>
            <a:grpFill/>
            <a:effectLst/>
          </p:grpSpPr>
          <p:sp>
            <p:nvSpPr>
              <p:cNvPr id="191" name="Rectangle 190">
                <a:extLst>
                  <a:ext uri="{FF2B5EF4-FFF2-40B4-BE49-F238E27FC236}">
                    <a16:creationId xmlns:a16="http://schemas.microsoft.com/office/drawing/2014/main" id="{2B4B44EA-24B6-464B-7545-C7656AC5F443}"/>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PolyJus</a:t>
                </a:r>
              </a:p>
            </p:txBody>
          </p:sp>
          <p:sp>
            <p:nvSpPr>
              <p:cNvPr id="192" name="Rectangle 191">
                <a:extLst>
                  <a:ext uri="{FF2B5EF4-FFF2-40B4-BE49-F238E27FC236}">
                    <a16:creationId xmlns:a16="http://schemas.microsoft.com/office/drawing/2014/main" id="{D6466C5A-9C05-FADB-BC57-17D5F8C0D88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4" name="Group 193">
            <a:extLst>
              <a:ext uri="{FF2B5EF4-FFF2-40B4-BE49-F238E27FC236}">
                <a16:creationId xmlns:a16="http://schemas.microsoft.com/office/drawing/2014/main" id="{11EC8093-805D-8EEF-E333-E5EC671B1199}"/>
              </a:ext>
            </a:extLst>
          </p:cNvPr>
          <p:cNvGrpSpPr/>
          <p:nvPr/>
        </p:nvGrpSpPr>
        <p:grpSpPr>
          <a:xfrm>
            <a:off x="5085485" y="3573765"/>
            <a:ext cx="2021029" cy="551054"/>
            <a:chOff x="5938157" y="2023976"/>
            <a:chExt cx="2569464" cy="551054"/>
          </a:xfrm>
          <a:solidFill>
            <a:schemeClr val="accent4"/>
          </a:solidFill>
        </p:grpSpPr>
        <p:sp>
          <p:nvSpPr>
            <p:cNvPr id="195" name="Rectangle 194">
              <a:extLst>
                <a:ext uri="{FF2B5EF4-FFF2-40B4-BE49-F238E27FC236}">
                  <a16:creationId xmlns:a16="http://schemas.microsoft.com/office/drawing/2014/main" id="{46DB7BA6-FB5B-6173-95FB-2E36C86E2482}"/>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6" name="Group 205">
              <a:extLst>
                <a:ext uri="{FF2B5EF4-FFF2-40B4-BE49-F238E27FC236}">
                  <a16:creationId xmlns:a16="http://schemas.microsoft.com/office/drawing/2014/main" id="{83794747-FD38-58E5-2290-12FF94EDAFD8}"/>
                </a:ext>
              </a:extLst>
            </p:cNvPr>
            <p:cNvGrpSpPr/>
            <p:nvPr/>
          </p:nvGrpSpPr>
          <p:grpSpPr>
            <a:xfrm>
              <a:off x="5938157" y="2023976"/>
              <a:ext cx="2569464" cy="551054"/>
              <a:chOff x="5921828" y="3617002"/>
              <a:chExt cx="2569464" cy="551054"/>
            </a:xfrm>
            <a:grpFill/>
            <a:effectLst/>
          </p:grpSpPr>
          <p:sp>
            <p:nvSpPr>
              <p:cNvPr id="207" name="Rectangle 206">
                <a:extLst>
                  <a:ext uri="{FF2B5EF4-FFF2-40B4-BE49-F238E27FC236}">
                    <a16:creationId xmlns:a16="http://schemas.microsoft.com/office/drawing/2014/main" id="{07A155DC-E6EC-A07D-395E-5169EB6EE2FE}"/>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SoS Notebook</a:t>
                </a:r>
              </a:p>
            </p:txBody>
          </p:sp>
          <p:sp>
            <p:nvSpPr>
              <p:cNvPr id="208" name="Rectangle 207">
                <a:extLst>
                  <a:ext uri="{FF2B5EF4-FFF2-40B4-BE49-F238E27FC236}">
                    <a16:creationId xmlns:a16="http://schemas.microsoft.com/office/drawing/2014/main" id="{4B046215-1157-668D-F9DC-C29B21EC01DD}"/>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pic>
        <p:nvPicPr>
          <p:cNvPr id="210" name="Picture 209">
            <a:extLst>
              <a:ext uri="{FF2B5EF4-FFF2-40B4-BE49-F238E27FC236}">
                <a16:creationId xmlns:a16="http://schemas.microsoft.com/office/drawing/2014/main" id="{D5EB5200-E4C3-63B5-F6F7-EF5A7026BABE}"/>
              </a:ext>
            </a:extLst>
          </p:cNvPr>
          <p:cNvPicPr>
            <a:picLocks noChangeAspect="1"/>
          </p:cNvPicPr>
          <p:nvPr/>
        </p:nvPicPr>
        <p:blipFill>
          <a:blip r:embed="rId7"/>
          <a:stretch>
            <a:fillRect/>
          </a:stretch>
        </p:blipFill>
        <p:spPr>
          <a:xfrm>
            <a:off x="243657" y="982833"/>
            <a:ext cx="3853192" cy="2546457"/>
          </a:xfrm>
          <a:prstGeom prst="rect">
            <a:avLst/>
          </a:prstGeom>
          <a:ln w="12700">
            <a:noFill/>
          </a:ln>
        </p:spPr>
      </p:pic>
      <p:pic>
        <p:nvPicPr>
          <p:cNvPr id="217" name="Picture 216">
            <a:extLst>
              <a:ext uri="{FF2B5EF4-FFF2-40B4-BE49-F238E27FC236}">
                <a16:creationId xmlns:a16="http://schemas.microsoft.com/office/drawing/2014/main" id="{E9FBE758-2356-715F-362E-8E9672CA8004}"/>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Effect>
                      <a14:saturation sat="0"/>
                    </a14:imgEffect>
                  </a14:imgLayer>
                </a14:imgProps>
              </a:ext>
            </a:extLst>
          </a:blip>
          <a:stretch>
            <a:fillRect/>
          </a:stretch>
        </p:blipFill>
        <p:spPr>
          <a:xfrm>
            <a:off x="8374332" y="1014032"/>
            <a:ext cx="3532823" cy="2520000"/>
          </a:xfrm>
          <a:prstGeom prst="rect">
            <a:avLst/>
          </a:prstGeom>
          <a:ln w="12700">
            <a:noFill/>
          </a:ln>
        </p:spPr>
      </p:pic>
      <p:pic>
        <p:nvPicPr>
          <p:cNvPr id="219" name="Picture 218">
            <a:extLst>
              <a:ext uri="{FF2B5EF4-FFF2-40B4-BE49-F238E27FC236}">
                <a16:creationId xmlns:a16="http://schemas.microsoft.com/office/drawing/2014/main" id="{EDDD37FA-0656-1959-D3BD-DD7F5F0E2A56}"/>
              </a:ext>
            </a:extLst>
          </p:cNvPr>
          <p:cNvPicPr>
            <a:picLocks noChangeAspect="1"/>
          </p:cNvPicPr>
          <p:nvPr/>
        </p:nvPicPr>
        <p:blipFill>
          <a:blip r:embed="rId10"/>
          <a:stretch>
            <a:fillRect/>
          </a:stretch>
        </p:blipFill>
        <p:spPr>
          <a:xfrm>
            <a:off x="4228082" y="996061"/>
            <a:ext cx="4008800" cy="2520000"/>
          </a:xfrm>
          <a:prstGeom prst="rect">
            <a:avLst/>
          </a:prstGeom>
          <a:ln w="12700">
            <a:noFill/>
          </a:ln>
        </p:spPr>
      </p:pic>
      <p:grpSp>
        <p:nvGrpSpPr>
          <p:cNvPr id="220" name="Group 219">
            <a:extLst>
              <a:ext uri="{FF2B5EF4-FFF2-40B4-BE49-F238E27FC236}">
                <a16:creationId xmlns:a16="http://schemas.microsoft.com/office/drawing/2014/main" id="{9CE601CB-3333-D268-3713-998B9D6BF15C}"/>
              </a:ext>
            </a:extLst>
          </p:cNvPr>
          <p:cNvGrpSpPr/>
          <p:nvPr/>
        </p:nvGrpSpPr>
        <p:grpSpPr>
          <a:xfrm>
            <a:off x="555158" y="3567949"/>
            <a:ext cx="2569042" cy="551054"/>
            <a:chOff x="5938157" y="2023976"/>
            <a:chExt cx="2569464" cy="551054"/>
          </a:xfrm>
          <a:solidFill>
            <a:schemeClr val="accent4"/>
          </a:solidFill>
        </p:grpSpPr>
        <p:sp>
          <p:nvSpPr>
            <p:cNvPr id="226" name="Rectangle 225">
              <a:extLst>
                <a:ext uri="{FF2B5EF4-FFF2-40B4-BE49-F238E27FC236}">
                  <a16:creationId xmlns:a16="http://schemas.microsoft.com/office/drawing/2014/main" id="{B3012C8D-D1AA-C81F-35F8-5E24FE2FB3EA}"/>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7" name="Group 226">
              <a:extLst>
                <a:ext uri="{FF2B5EF4-FFF2-40B4-BE49-F238E27FC236}">
                  <a16:creationId xmlns:a16="http://schemas.microsoft.com/office/drawing/2014/main" id="{F1B9AD25-885F-FC9B-AC95-8C615289F932}"/>
                </a:ext>
              </a:extLst>
            </p:cNvPr>
            <p:cNvGrpSpPr/>
            <p:nvPr/>
          </p:nvGrpSpPr>
          <p:grpSpPr>
            <a:xfrm>
              <a:off x="5938157" y="2023976"/>
              <a:ext cx="2569464" cy="551054"/>
              <a:chOff x="5921828" y="3617002"/>
              <a:chExt cx="2569464" cy="551054"/>
            </a:xfrm>
            <a:grpFill/>
            <a:effectLst/>
          </p:grpSpPr>
          <p:sp>
            <p:nvSpPr>
              <p:cNvPr id="228" name="Rectangle 227">
                <a:extLst>
                  <a:ext uri="{FF2B5EF4-FFF2-40B4-BE49-F238E27FC236}">
                    <a16:creationId xmlns:a16="http://schemas.microsoft.com/office/drawing/2014/main" id="{97B069CE-266B-E682-DF69-091CF87ED6A7}"/>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S</a:t>
                </a:r>
                <a:r>
                  <a:rPr kumimoji="0" lang="en-US" altLang="zh-CN"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rPr>
                  <a:t>tandard Notebook</a:t>
                </a:r>
                <a:endParaRPr kumimoji="0" lang="en-US" sz="1600" b="0" i="0" u="none" strike="noStrike" kern="1200" cap="none" spc="0" normalizeH="0" baseline="0" noProof="1">
                  <a:ln>
                    <a:noFill/>
                  </a:ln>
                  <a:solidFill>
                    <a:schemeClr val="bg2">
                      <a:lumMod val="25000"/>
                    </a:schemeClr>
                  </a:solidFill>
                  <a:effectLst/>
                  <a:uLnTx/>
                  <a:uFillTx/>
                  <a:latin typeface="Poppins Medium" panose="00000600000000000000" pitchFamily="2" charset="0"/>
                  <a:ea typeface="Open Sans" panose="020B0606030504020204" pitchFamily="34" charset="0"/>
                  <a:cs typeface="Poppins Medium" panose="00000600000000000000" pitchFamily="2" charset="0"/>
                </a:endParaRPr>
              </a:p>
            </p:txBody>
          </p:sp>
          <p:sp>
            <p:nvSpPr>
              <p:cNvPr id="229" name="Rectangle 228">
                <a:extLst>
                  <a:ext uri="{FF2B5EF4-FFF2-40B4-BE49-F238E27FC236}">
                    <a16:creationId xmlns:a16="http://schemas.microsoft.com/office/drawing/2014/main" id="{11835C44-4BE0-7482-A34D-7EE28E6DC56D}"/>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0" name="Group 229">
            <a:extLst>
              <a:ext uri="{FF2B5EF4-FFF2-40B4-BE49-F238E27FC236}">
                <a16:creationId xmlns:a16="http://schemas.microsoft.com/office/drawing/2014/main" id="{FBCE6FD9-EDD1-AC39-FD47-7153B107DA22}"/>
              </a:ext>
            </a:extLst>
          </p:cNvPr>
          <p:cNvGrpSpPr/>
          <p:nvPr/>
        </p:nvGrpSpPr>
        <p:grpSpPr>
          <a:xfrm>
            <a:off x="196961" y="5098126"/>
            <a:ext cx="3744704" cy="551054"/>
            <a:chOff x="5938157" y="2023976"/>
            <a:chExt cx="2569464" cy="551054"/>
          </a:xfrm>
          <a:solidFill>
            <a:schemeClr val="accent2"/>
          </a:solidFill>
        </p:grpSpPr>
        <p:sp>
          <p:nvSpPr>
            <p:cNvPr id="236" name="Rectangle 235">
              <a:extLst>
                <a:ext uri="{FF2B5EF4-FFF2-40B4-BE49-F238E27FC236}">
                  <a16:creationId xmlns:a16="http://schemas.microsoft.com/office/drawing/2014/main" id="{0C58102F-1576-8C6A-8073-451BE3BCC6E7}"/>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7" name="Group 236">
              <a:extLst>
                <a:ext uri="{FF2B5EF4-FFF2-40B4-BE49-F238E27FC236}">
                  <a16:creationId xmlns:a16="http://schemas.microsoft.com/office/drawing/2014/main" id="{40B9C643-1329-E604-8C13-F61136C979EA}"/>
                </a:ext>
              </a:extLst>
            </p:cNvPr>
            <p:cNvGrpSpPr/>
            <p:nvPr/>
          </p:nvGrpSpPr>
          <p:grpSpPr>
            <a:xfrm>
              <a:off x="5938157" y="2023976"/>
              <a:ext cx="2569464" cy="551054"/>
              <a:chOff x="5921828" y="3617002"/>
              <a:chExt cx="2569464" cy="551054"/>
            </a:xfrm>
            <a:grpFill/>
            <a:effectLst/>
          </p:grpSpPr>
          <p:sp>
            <p:nvSpPr>
              <p:cNvPr id="238" name="Rectangle 237">
                <a:extLst>
                  <a:ext uri="{FF2B5EF4-FFF2-40B4-BE49-F238E27FC236}">
                    <a16:creationId xmlns:a16="http://schemas.microsoft.com/office/drawing/2014/main" id="{FF8BCB78-5CE8-7B1F-8691-AFC175D61AE2}"/>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Supports </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one</a:t>
                </a:r>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programming language</a:t>
                </a:r>
              </a:p>
            </p:txBody>
          </p:sp>
          <p:sp>
            <p:nvSpPr>
              <p:cNvPr id="239" name="Rectangle 238">
                <a:extLst>
                  <a:ext uri="{FF2B5EF4-FFF2-40B4-BE49-F238E27FC236}">
                    <a16:creationId xmlns:a16="http://schemas.microsoft.com/office/drawing/2014/main" id="{D546C119-A4D4-9F77-5390-ACE8C7CB9929}"/>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cxnSp>
        <p:nvCxnSpPr>
          <p:cNvPr id="243" name="Straight Connector 242">
            <a:extLst>
              <a:ext uri="{FF2B5EF4-FFF2-40B4-BE49-F238E27FC236}">
                <a16:creationId xmlns:a16="http://schemas.microsoft.com/office/drawing/2014/main" id="{E14A89CF-5725-A203-07DF-C5D4B2FFB9C8}"/>
              </a:ext>
            </a:extLst>
          </p:cNvPr>
          <p:cNvCxnSpPr/>
          <p:nvPr/>
        </p:nvCxnSpPr>
        <p:spPr>
          <a:xfrm>
            <a:off x="4096849" y="699522"/>
            <a:ext cx="0" cy="6158478"/>
          </a:xfrm>
          <a:prstGeom prst="line">
            <a:avLst/>
          </a:prstGeom>
          <a:ln w="19050" cap="flat" cmpd="sng" algn="ctr">
            <a:solidFill>
              <a:srgbClr val="5B9BD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4" name="Straight Connector 243">
            <a:extLst>
              <a:ext uri="{FF2B5EF4-FFF2-40B4-BE49-F238E27FC236}">
                <a16:creationId xmlns:a16="http://schemas.microsoft.com/office/drawing/2014/main" id="{1C7919C5-974D-F9DB-A780-4F009883F5D8}"/>
              </a:ext>
            </a:extLst>
          </p:cNvPr>
          <p:cNvCxnSpPr/>
          <p:nvPr/>
        </p:nvCxnSpPr>
        <p:spPr>
          <a:xfrm>
            <a:off x="8285606" y="699522"/>
            <a:ext cx="0" cy="6158478"/>
          </a:xfrm>
          <a:prstGeom prst="line">
            <a:avLst/>
          </a:prstGeom>
          <a:ln w="19050" cap="flat" cmpd="sng" algn="ctr">
            <a:solidFill>
              <a:srgbClr val="5B9BD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6" name="Group 245">
            <a:extLst>
              <a:ext uri="{FF2B5EF4-FFF2-40B4-BE49-F238E27FC236}">
                <a16:creationId xmlns:a16="http://schemas.microsoft.com/office/drawing/2014/main" id="{C470BDE1-15D8-4EA5-44F9-A7DE54FDE693}"/>
              </a:ext>
            </a:extLst>
          </p:cNvPr>
          <p:cNvGrpSpPr/>
          <p:nvPr/>
        </p:nvGrpSpPr>
        <p:grpSpPr>
          <a:xfrm>
            <a:off x="221326" y="4394694"/>
            <a:ext cx="3786188" cy="551054"/>
            <a:chOff x="5938157" y="2023976"/>
            <a:chExt cx="2569464" cy="551054"/>
          </a:xfrm>
          <a:solidFill>
            <a:schemeClr val="accent2"/>
          </a:solidFill>
        </p:grpSpPr>
        <p:sp>
          <p:nvSpPr>
            <p:cNvPr id="247" name="Rectangle 246">
              <a:extLst>
                <a:ext uri="{FF2B5EF4-FFF2-40B4-BE49-F238E27FC236}">
                  <a16:creationId xmlns:a16="http://schemas.microsoft.com/office/drawing/2014/main" id="{009AA181-6148-DCAA-5746-34ABFC351C50}"/>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48" name="Group 247">
              <a:extLst>
                <a:ext uri="{FF2B5EF4-FFF2-40B4-BE49-F238E27FC236}">
                  <a16:creationId xmlns:a16="http://schemas.microsoft.com/office/drawing/2014/main" id="{45C82969-3FFA-DFF9-8BA6-3772AA16DBF5}"/>
                </a:ext>
              </a:extLst>
            </p:cNvPr>
            <p:cNvGrpSpPr/>
            <p:nvPr/>
          </p:nvGrpSpPr>
          <p:grpSpPr>
            <a:xfrm>
              <a:off x="5938157" y="2023976"/>
              <a:ext cx="2569464" cy="551054"/>
              <a:chOff x="5921828" y="3617002"/>
              <a:chExt cx="2569464" cy="551054"/>
            </a:xfrm>
            <a:grpFill/>
            <a:effectLst/>
          </p:grpSpPr>
          <p:sp>
            <p:nvSpPr>
              <p:cNvPr id="249" name="Rectangle 248">
                <a:extLst>
                  <a:ext uri="{FF2B5EF4-FFF2-40B4-BE49-F238E27FC236}">
                    <a16:creationId xmlns:a16="http://schemas.microsoft.com/office/drawing/2014/main" id="{36A8A7B4-FC21-A8E3-849A-1B3175A3EC1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Single Jupyter execution kernel</a:t>
                </a:r>
              </a:p>
            </p:txBody>
          </p:sp>
          <p:sp>
            <p:nvSpPr>
              <p:cNvPr id="250" name="Rectangle 249">
                <a:extLst>
                  <a:ext uri="{FF2B5EF4-FFF2-40B4-BE49-F238E27FC236}">
                    <a16:creationId xmlns:a16="http://schemas.microsoft.com/office/drawing/2014/main" id="{A380CBAD-6B1E-4CF7-4062-A315C11D707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57" name="Group 256">
            <a:extLst>
              <a:ext uri="{FF2B5EF4-FFF2-40B4-BE49-F238E27FC236}">
                <a16:creationId xmlns:a16="http://schemas.microsoft.com/office/drawing/2014/main" id="{6AC88241-18F2-0DEC-F01B-5C5C51F93173}"/>
              </a:ext>
            </a:extLst>
          </p:cNvPr>
          <p:cNvGrpSpPr/>
          <p:nvPr/>
        </p:nvGrpSpPr>
        <p:grpSpPr>
          <a:xfrm>
            <a:off x="204754" y="5840741"/>
            <a:ext cx="3744704" cy="551054"/>
            <a:chOff x="5938157" y="2023976"/>
            <a:chExt cx="2569464" cy="551054"/>
          </a:xfrm>
          <a:solidFill>
            <a:schemeClr val="accent2"/>
          </a:solidFill>
        </p:grpSpPr>
        <p:sp>
          <p:nvSpPr>
            <p:cNvPr id="259" name="Rectangle 258">
              <a:extLst>
                <a:ext uri="{FF2B5EF4-FFF2-40B4-BE49-F238E27FC236}">
                  <a16:creationId xmlns:a16="http://schemas.microsoft.com/office/drawing/2014/main" id="{0728C0D9-C32C-A2C0-D942-FE0377A2DB6D}"/>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65" name="Group 264">
              <a:extLst>
                <a:ext uri="{FF2B5EF4-FFF2-40B4-BE49-F238E27FC236}">
                  <a16:creationId xmlns:a16="http://schemas.microsoft.com/office/drawing/2014/main" id="{37046B88-D277-300F-5AEB-D7CC6F615F7E}"/>
                </a:ext>
              </a:extLst>
            </p:cNvPr>
            <p:cNvGrpSpPr/>
            <p:nvPr/>
          </p:nvGrpSpPr>
          <p:grpSpPr>
            <a:xfrm>
              <a:off x="5938157" y="2023976"/>
              <a:ext cx="2569464" cy="551054"/>
              <a:chOff x="5921828" y="3617002"/>
              <a:chExt cx="2569464" cy="551054"/>
            </a:xfrm>
            <a:grpFill/>
            <a:effectLst/>
          </p:grpSpPr>
          <p:sp>
            <p:nvSpPr>
              <p:cNvPr id="266" name="Rectangle 265">
                <a:extLst>
                  <a:ext uri="{FF2B5EF4-FFF2-40B4-BE49-F238E27FC236}">
                    <a16:creationId xmlns:a16="http://schemas.microsoft.com/office/drawing/2014/main" id="{66A458FE-137E-F620-8115-155355B6EAB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All data are stored in one server</a:t>
                </a:r>
              </a:p>
            </p:txBody>
          </p:sp>
          <p:sp>
            <p:nvSpPr>
              <p:cNvPr id="267" name="Rectangle 266">
                <a:extLst>
                  <a:ext uri="{FF2B5EF4-FFF2-40B4-BE49-F238E27FC236}">
                    <a16:creationId xmlns:a16="http://schemas.microsoft.com/office/drawing/2014/main" id="{065066B2-BEF6-1AA4-2216-8741DE16947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grpSp>
        <p:nvGrpSpPr>
          <p:cNvPr id="268" name="Group 267">
            <a:extLst>
              <a:ext uri="{FF2B5EF4-FFF2-40B4-BE49-F238E27FC236}">
                <a16:creationId xmlns:a16="http://schemas.microsoft.com/office/drawing/2014/main" id="{86BB7F82-6F01-23DA-E56C-53EA8B779A27}"/>
              </a:ext>
            </a:extLst>
          </p:cNvPr>
          <p:cNvGrpSpPr/>
          <p:nvPr/>
        </p:nvGrpSpPr>
        <p:grpSpPr>
          <a:xfrm>
            <a:off x="4343598" y="5098126"/>
            <a:ext cx="3744704" cy="551054"/>
            <a:chOff x="5938157" y="2023976"/>
            <a:chExt cx="2569464" cy="551054"/>
          </a:xfrm>
          <a:solidFill>
            <a:schemeClr val="accent2"/>
          </a:solidFill>
        </p:grpSpPr>
        <p:sp>
          <p:nvSpPr>
            <p:cNvPr id="269" name="Rectangle 268">
              <a:extLst>
                <a:ext uri="{FF2B5EF4-FFF2-40B4-BE49-F238E27FC236}">
                  <a16:creationId xmlns:a16="http://schemas.microsoft.com/office/drawing/2014/main" id="{A0B0EE9F-6B95-B591-6158-903F37DD261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70" name="Group 269">
              <a:extLst>
                <a:ext uri="{FF2B5EF4-FFF2-40B4-BE49-F238E27FC236}">
                  <a16:creationId xmlns:a16="http://schemas.microsoft.com/office/drawing/2014/main" id="{76250E95-37FB-E4EF-00FB-22F8615EFE2A}"/>
                </a:ext>
              </a:extLst>
            </p:cNvPr>
            <p:cNvGrpSpPr/>
            <p:nvPr/>
          </p:nvGrpSpPr>
          <p:grpSpPr>
            <a:xfrm>
              <a:off x="5938157" y="2023976"/>
              <a:ext cx="2569464" cy="551054"/>
              <a:chOff x="5921828" y="3617002"/>
              <a:chExt cx="2569464" cy="551054"/>
            </a:xfrm>
            <a:grpFill/>
            <a:effectLst/>
          </p:grpSpPr>
          <p:sp>
            <p:nvSpPr>
              <p:cNvPr id="271" name="Rectangle 270">
                <a:extLst>
                  <a:ext uri="{FF2B5EF4-FFF2-40B4-BE49-F238E27FC236}">
                    <a16:creationId xmlns:a16="http://schemas.microsoft.com/office/drawing/2014/main" id="{56434B75-A19E-23CA-FF99-1E62558DA22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Supports multi languages</a:t>
                </a:r>
              </a:p>
            </p:txBody>
          </p:sp>
          <p:sp>
            <p:nvSpPr>
              <p:cNvPr id="272" name="Rectangle 271">
                <a:extLst>
                  <a:ext uri="{FF2B5EF4-FFF2-40B4-BE49-F238E27FC236}">
                    <a16:creationId xmlns:a16="http://schemas.microsoft.com/office/drawing/2014/main" id="{2F4D6FA0-0E38-D011-0EF7-F6CC437F701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grpSp>
        <p:nvGrpSpPr>
          <p:cNvPr id="273" name="Group 272">
            <a:extLst>
              <a:ext uri="{FF2B5EF4-FFF2-40B4-BE49-F238E27FC236}">
                <a16:creationId xmlns:a16="http://schemas.microsoft.com/office/drawing/2014/main" id="{4AEA8E3E-B4D0-CEFA-8357-BABBD53944D9}"/>
              </a:ext>
            </a:extLst>
          </p:cNvPr>
          <p:cNvGrpSpPr/>
          <p:nvPr/>
        </p:nvGrpSpPr>
        <p:grpSpPr>
          <a:xfrm>
            <a:off x="4367963" y="4394694"/>
            <a:ext cx="3786188" cy="551054"/>
            <a:chOff x="5938157" y="2023976"/>
            <a:chExt cx="2569464" cy="551054"/>
          </a:xfrm>
          <a:solidFill>
            <a:schemeClr val="accent2"/>
          </a:solidFill>
        </p:grpSpPr>
        <p:sp>
          <p:nvSpPr>
            <p:cNvPr id="274" name="Rectangle 273">
              <a:extLst>
                <a:ext uri="{FF2B5EF4-FFF2-40B4-BE49-F238E27FC236}">
                  <a16:creationId xmlns:a16="http://schemas.microsoft.com/office/drawing/2014/main" id="{2C47D50C-8D90-81DE-C425-B4C9612B079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75" name="Group 274">
              <a:extLst>
                <a:ext uri="{FF2B5EF4-FFF2-40B4-BE49-F238E27FC236}">
                  <a16:creationId xmlns:a16="http://schemas.microsoft.com/office/drawing/2014/main" id="{216F5C14-2AC8-290C-EF9A-FBF3020D07CA}"/>
                </a:ext>
              </a:extLst>
            </p:cNvPr>
            <p:cNvGrpSpPr/>
            <p:nvPr/>
          </p:nvGrpSpPr>
          <p:grpSpPr>
            <a:xfrm>
              <a:off x="5938157" y="2023976"/>
              <a:ext cx="2569464" cy="551054"/>
              <a:chOff x="5921828" y="3617002"/>
              <a:chExt cx="2569464" cy="551054"/>
            </a:xfrm>
            <a:grpFill/>
            <a:effectLst/>
          </p:grpSpPr>
          <p:sp>
            <p:nvSpPr>
              <p:cNvPr id="277" name="Rectangle 276">
                <a:extLst>
                  <a:ext uri="{FF2B5EF4-FFF2-40B4-BE49-F238E27FC236}">
                    <a16:creationId xmlns:a16="http://schemas.microsoft.com/office/drawing/2014/main" id="{130EBD06-800C-BD63-9085-7F16DA06A8D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Multiple Jupyter execution kernels</a:t>
                </a:r>
              </a:p>
            </p:txBody>
          </p:sp>
          <p:sp>
            <p:nvSpPr>
              <p:cNvPr id="278" name="Rectangle 277">
                <a:extLst>
                  <a:ext uri="{FF2B5EF4-FFF2-40B4-BE49-F238E27FC236}">
                    <a16:creationId xmlns:a16="http://schemas.microsoft.com/office/drawing/2014/main" id="{0BC4C172-D110-0993-0F02-7DA44173F24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79" name="Group 278">
            <a:extLst>
              <a:ext uri="{FF2B5EF4-FFF2-40B4-BE49-F238E27FC236}">
                <a16:creationId xmlns:a16="http://schemas.microsoft.com/office/drawing/2014/main" id="{A197858A-E085-6183-0738-3A1BEA60FA96}"/>
              </a:ext>
            </a:extLst>
          </p:cNvPr>
          <p:cNvGrpSpPr/>
          <p:nvPr/>
        </p:nvGrpSpPr>
        <p:grpSpPr>
          <a:xfrm>
            <a:off x="4351391" y="5840741"/>
            <a:ext cx="3744704" cy="551054"/>
            <a:chOff x="5938157" y="2023976"/>
            <a:chExt cx="2569464" cy="551054"/>
          </a:xfrm>
          <a:solidFill>
            <a:schemeClr val="accent2"/>
          </a:solidFill>
        </p:grpSpPr>
        <p:sp>
          <p:nvSpPr>
            <p:cNvPr id="280" name="Rectangle 279">
              <a:extLst>
                <a:ext uri="{FF2B5EF4-FFF2-40B4-BE49-F238E27FC236}">
                  <a16:creationId xmlns:a16="http://schemas.microsoft.com/office/drawing/2014/main" id="{0D63C01E-687B-4973-467A-54D4201ACF18}"/>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1" name="Group 280">
              <a:extLst>
                <a:ext uri="{FF2B5EF4-FFF2-40B4-BE49-F238E27FC236}">
                  <a16:creationId xmlns:a16="http://schemas.microsoft.com/office/drawing/2014/main" id="{6FDED29F-5FDB-67CC-8214-53D5B4FBF385}"/>
                </a:ext>
              </a:extLst>
            </p:cNvPr>
            <p:cNvGrpSpPr/>
            <p:nvPr/>
          </p:nvGrpSpPr>
          <p:grpSpPr>
            <a:xfrm>
              <a:off x="5938157" y="2023976"/>
              <a:ext cx="2569464" cy="551054"/>
              <a:chOff x="5921828" y="3617002"/>
              <a:chExt cx="2569464" cy="551054"/>
            </a:xfrm>
            <a:grpFill/>
            <a:effectLst/>
          </p:grpSpPr>
          <p:sp>
            <p:nvSpPr>
              <p:cNvPr id="282" name="Rectangle 281">
                <a:extLst>
                  <a:ext uri="{FF2B5EF4-FFF2-40B4-BE49-F238E27FC236}">
                    <a16:creationId xmlns:a16="http://schemas.microsoft.com/office/drawing/2014/main" id="{D5FA42F5-2243-FA71-168A-4F1720C8F2D2}"/>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All data are stored in </a:t>
                </a:r>
                <a:r>
                  <a:rPr lang="en-US" altLang="zh-CN"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additional database</a:t>
                </a:r>
                <a:endPar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endParaRPr>
              </a:p>
            </p:txBody>
          </p:sp>
          <p:sp>
            <p:nvSpPr>
              <p:cNvPr id="283" name="Rectangle 282">
                <a:extLst>
                  <a:ext uri="{FF2B5EF4-FFF2-40B4-BE49-F238E27FC236}">
                    <a16:creationId xmlns:a16="http://schemas.microsoft.com/office/drawing/2014/main" id="{D00235E6-49A3-3A74-1F5C-3D70FA183A9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grpSp>
        <p:nvGrpSpPr>
          <p:cNvPr id="284" name="Group 283">
            <a:extLst>
              <a:ext uri="{FF2B5EF4-FFF2-40B4-BE49-F238E27FC236}">
                <a16:creationId xmlns:a16="http://schemas.microsoft.com/office/drawing/2014/main" id="{35680830-9E8B-5C0F-D655-0E20699F0777}"/>
              </a:ext>
            </a:extLst>
          </p:cNvPr>
          <p:cNvGrpSpPr/>
          <p:nvPr/>
        </p:nvGrpSpPr>
        <p:grpSpPr>
          <a:xfrm>
            <a:off x="8369999" y="5089632"/>
            <a:ext cx="3744704" cy="551054"/>
            <a:chOff x="5938157" y="2023976"/>
            <a:chExt cx="2569464" cy="551054"/>
          </a:xfrm>
          <a:solidFill>
            <a:schemeClr val="accent2"/>
          </a:solidFill>
        </p:grpSpPr>
        <p:sp>
          <p:nvSpPr>
            <p:cNvPr id="285" name="Rectangle 284">
              <a:extLst>
                <a:ext uri="{FF2B5EF4-FFF2-40B4-BE49-F238E27FC236}">
                  <a16:creationId xmlns:a16="http://schemas.microsoft.com/office/drawing/2014/main" id="{6B21543D-4ED8-5812-9891-9807E00B9FB1}"/>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6" name="Group 285">
              <a:extLst>
                <a:ext uri="{FF2B5EF4-FFF2-40B4-BE49-F238E27FC236}">
                  <a16:creationId xmlns:a16="http://schemas.microsoft.com/office/drawing/2014/main" id="{69E99AE0-F522-D322-FA03-6409AF829752}"/>
                </a:ext>
              </a:extLst>
            </p:cNvPr>
            <p:cNvGrpSpPr/>
            <p:nvPr/>
          </p:nvGrpSpPr>
          <p:grpSpPr>
            <a:xfrm>
              <a:off x="5938157" y="2023976"/>
              <a:ext cx="2569464" cy="551054"/>
              <a:chOff x="5921828" y="3617002"/>
              <a:chExt cx="2569464" cy="551054"/>
            </a:xfrm>
            <a:grpFill/>
            <a:effectLst/>
          </p:grpSpPr>
          <p:sp>
            <p:nvSpPr>
              <p:cNvPr id="287" name="Rectangle 286">
                <a:extLst>
                  <a:ext uri="{FF2B5EF4-FFF2-40B4-BE49-F238E27FC236}">
                    <a16:creationId xmlns:a16="http://schemas.microsoft.com/office/drawing/2014/main" id="{55D753AD-9839-9C77-9481-C41CE436829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Supports multi languages</a:t>
                </a:r>
              </a:p>
            </p:txBody>
          </p:sp>
          <p:sp>
            <p:nvSpPr>
              <p:cNvPr id="288" name="Rectangle 287">
                <a:extLst>
                  <a:ext uri="{FF2B5EF4-FFF2-40B4-BE49-F238E27FC236}">
                    <a16:creationId xmlns:a16="http://schemas.microsoft.com/office/drawing/2014/main" id="{86ADC828-505E-AC90-19EA-FA7F2388C403}"/>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grpSp>
        <p:nvGrpSpPr>
          <p:cNvPr id="296" name="Group 295">
            <a:extLst>
              <a:ext uri="{FF2B5EF4-FFF2-40B4-BE49-F238E27FC236}">
                <a16:creationId xmlns:a16="http://schemas.microsoft.com/office/drawing/2014/main" id="{E4690AE5-5450-E16C-0899-B6A613F0635E}"/>
              </a:ext>
            </a:extLst>
          </p:cNvPr>
          <p:cNvGrpSpPr/>
          <p:nvPr/>
        </p:nvGrpSpPr>
        <p:grpSpPr>
          <a:xfrm>
            <a:off x="8394364" y="4386200"/>
            <a:ext cx="3786188" cy="551054"/>
            <a:chOff x="5938157" y="2023976"/>
            <a:chExt cx="2569464" cy="551054"/>
          </a:xfrm>
          <a:solidFill>
            <a:schemeClr val="accent2"/>
          </a:solidFill>
        </p:grpSpPr>
        <p:sp>
          <p:nvSpPr>
            <p:cNvPr id="297" name="Rectangle 296">
              <a:extLst>
                <a:ext uri="{FF2B5EF4-FFF2-40B4-BE49-F238E27FC236}">
                  <a16:creationId xmlns:a16="http://schemas.microsoft.com/office/drawing/2014/main" id="{10E155AD-1823-69A0-AEA0-ADA0FC132210}"/>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98" name="Group 297">
              <a:extLst>
                <a:ext uri="{FF2B5EF4-FFF2-40B4-BE49-F238E27FC236}">
                  <a16:creationId xmlns:a16="http://schemas.microsoft.com/office/drawing/2014/main" id="{C8BFC776-F18F-B5E3-5D03-D3BD2074B588}"/>
                </a:ext>
              </a:extLst>
            </p:cNvPr>
            <p:cNvGrpSpPr/>
            <p:nvPr/>
          </p:nvGrpSpPr>
          <p:grpSpPr>
            <a:xfrm>
              <a:off x="5938157" y="2023976"/>
              <a:ext cx="2569464" cy="551054"/>
              <a:chOff x="5921828" y="3617002"/>
              <a:chExt cx="2569464" cy="551054"/>
            </a:xfrm>
            <a:grpFill/>
            <a:effectLst/>
          </p:grpSpPr>
          <p:sp>
            <p:nvSpPr>
              <p:cNvPr id="299" name="Rectangle 298">
                <a:extLst>
                  <a:ext uri="{FF2B5EF4-FFF2-40B4-BE49-F238E27FC236}">
                    <a16:creationId xmlns:a16="http://schemas.microsoft.com/office/drawing/2014/main" id="{BEF2D33C-6668-1F5B-D0A4-F8AF9AFC85FE}"/>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One Polyglot kernel based on </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GraalVM</a:t>
                </a:r>
              </a:p>
            </p:txBody>
          </p:sp>
          <p:sp>
            <p:nvSpPr>
              <p:cNvPr id="300" name="Rectangle 299">
                <a:extLst>
                  <a:ext uri="{FF2B5EF4-FFF2-40B4-BE49-F238E27FC236}">
                    <a16:creationId xmlns:a16="http://schemas.microsoft.com/office/drawing/2014/main" id="{DA79BC15-857E-B529-8E3B-0FAC08D2D01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301" name="Group 300">
            <a:extLst>
              <a:ext uri="{FF2B5EF4-FFF2-40B4-BE49-F238E27FC236}">
                <a16:creationId xmlns:a16="http://schemas.microsoft.com/office/drawing/2014/main" id="{A7E6F165-02A5-237A-DD94-407B2D7BF240}"/>
              </a:ext>
            </a:extLst>
          </p:cNvPr>
          <p:cNvGrpSpPr/>
          <p:nvPr/>
        </p:nvGrpSpPr>
        <p:grpSpPr>
          <a:xfrm>
            <a:off x="8377792" y="5832247"/>
            <a:ext cx="3744704" cy="551054"/>
            <a:chOff x="5938157" y="2023976"/>
            <a:chExt cx="2569464" cy="551054"/>
          </a:xfrm>
          <a:solidFill>
            <a:schemeClr val="accent2"/>
          </a:solidFill>
        </p:grpSpPr>
        <p:sp>
          <p:nvSpPr>
            <p:cNvPr id="302" name="Rectangle 301">
              <a:extLst>
                <a:ext uri="{FF2B5EF4-FFF2-40B4-BE49-F238E27FC236}">
                  <a16:creationId xmlns:a16="http://schemas.microsoft.com/office/drawing/2014/main" id="{FE1789FF-84A9-32B7-A66F-540D76F14D81}"/>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303" name="Group 302">
              <a:extLst>
                <a:ext uri="{FF2B5EF4-FFF2-40B4-BE49-F238E27FC236}">
                  <a16:creationId xmlns:a16="http://schemas.microsoft.com/office/drawing/2014/main" id="{3838AF7B-0A29-2EDE-813A-334BF6C22509}"/>
                </a:ext>
              </a:extLst>
            </p:cNvPr>
            <p:cNvGrpSpPr/>
            <p:nvPr/>
          </p:nvGrpSpPr>
          <p:grpSpPr>
            <a:xfrm>
              <a:off x="5938157" y="2023976"/>
              <a:ext cx="2569464" cy="551054"/>
              <a:chOff x="5921828" y="3617002"/>
              <a:chExt cx="2569464" cy="551054"/>
            </a:xfrm>
            <a:grpFill/>
            <a:effectLst/>
          </p:grpSpPr>
          <p:sp>
            <p:nvSpPr>
              <p:cNvPr id="304" name="Rectangle 303">
                <a:extLst>
                  <a:ext uri="{FF2B5EF4-FFF2-40B4-BE49-F238E27FC236}">
                    <a16:creationId xmlns:a16="http://schemas.microsoft.com/office/drawing/2014/main" id="{8DF5F2A2-6F29-4083-5987-F9A775D2963D}"/>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400" noProof="1">
                    <a:solidFill>
                      <a:schemeClr val="tx1"/>
                    </a:solidFill>
                    <a:latin typeface="Poppins" panose="00000500000000000000" pitchFamily="2" charset="0"/>
                    <a:ea typeface="Open Sans" panose="020B0606030504020204" pitchFamily="34" charset="0"/>
                    <a:cs typeface="Poppins" panose="00000500000000000000" pitchFamily="2" charset="0"/>
                  </a:rPr>
                  <a:t>- All data are stored in its </a:t>
                </a:r>
                <a:r>
                  <a:rPr lang="en-US" sz="1400" b="1" noProof="1">
                    <a:solidFill>
                      <a:schemeClr val="tx1"/>
                    </a:solidFill>
                    <a:latin typeface="Poppins" panose="00000500000000000000" pitchFamily="2" charset="0"/>
                    <a:ea typeface="Open Sans" panose="020B0606030504020204" pitchFamily="34" charset="0"/>
                    <a:cs typeface="Poppins" panose="00000500000000000000" pitchFamily="2" charset="0"/>
                  </a:rPr>
                  <a:t>own environment</a:t>
                </a:r>
              </a:p>
            </p:txBody>
          </p:sp>
          <p:sp>
            <p:nvSpPr>
              <p:cNvPr id="305" name="Rectangle 304">
                <a:extLst>
                  <a:ext uri="{FF2B5EF4-FFF2-40B4-BE49-F238E27FC236}">
                    <a16:creationId xmlns:a16="http://schemas.microsoft.com/office/drawing/2014/main" id="{9994E7E3-99DF-E098-CE74-4652876E937B}"/>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1">
                  <a:latin typeface="Poppins" panose="00000500000000000000" pitchFamily="2" charset="0"/>
                  <a:ea typeface="Open Sans" panose="020B0606030504020204" pitchFamily="34" charset="0"/>
                  <a:cs typeface="Poppins" panose="00000500000000000000" pitchFamily="2" charset="0"/>
                </a:endParaRPr>
              </a:p>
            </p:txBody>
          </p:sp>
        </p:grpSp>
      </p:grpSp>
      <p:grpSp>
        <p:nvGrpSpPr>
          <p:cNvPr id="306" name="Group 305">
            <a:extLst>
              <a:ext uri="{FF2B5EF4-FFF2-40B4-BE49-F238E27FC236}">
                <a16:creationId xmlns:a16="http://schemas.microsoft.com/office/drawing/2014/main" id="{BCFB3D4E-489E-A635-F479-AA7952732A03}"/>
              </a:ext>
            </a:extLst>
          </p:cNvPr>
          <p:cNvGrpSpPr/>
          <p:nvPr/>
        </p:nvGrpSpPr>
        <p:grpSpPr>
          <a:xfrm>
            <a:off x="112569" y="5015499"/>
            <a:ext cx="388062" cy="358004"/>
            <a:chOff x="10590422" y="3525970"/>
            <a:chExt cx="713982" cy="658680"/>
          </a:xfrm>
        </p:grpSpPr>
        <p:sp>
          <p:nvSpPr>
            <p:cNvPr id="307" name="Shape">
              <a:extLst>
                <a:ext uri="{FF2B5EF4-FFF2-40B4-BE49-F238E27FC236}">
                  <a16:creationId xmlns:a16="http://schemas.microsoft.com/office/drawing/2014/main" id="{9C55867F-C986-7813-F16E-25D4B71C7FA7}"/>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308" name="Graphic 307" descr="Close with solid fill">
              <a:extLst>
                <a:ext uri="{FF2B5EF4-FFF2-40B4-BE49-F238E27FC236}">
                  <a16:creationId xmlns:a16="http://schemas.microsoft.com/office/drawing/2014/main" id="{540C9551-3274-DD29-0258-6BED43CBB6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5" y="3659192"/>
              <a:ext cx="392237" cy="392237"/>
            </a:xfrm>
            <a:prstGeom prst="rect">
              <a:avLst/>
            </a:prstGeom>
          </p:spPr>
        </p:pic>
      </p:grpSp>
      <p:grpSp>
        <p:nvGrpSpPr>
          <p:cNvPr id="309" name="Group 308">
            <a:extLst>
              <a:ext uri="{FF2B5EF4-FFF2-40B4-BE49-F238E27FC236}">
                <a16:creationId xmlns:a16="http://schemas.microsoft.com/office/drawing/2014/main" id="{3AE7C98C-E1D5-CFA3-1FE0-3E60AEFEFF0B}"/>
              </a:ext>
            </a:extLst>
          </p:cNvPr>
          <p:cNvGrpSpPr/>
          <p:nvPr/>
        </p:nvGrpSpPr>
        <p:grpSpPr>
          <a:xfrm>
            <a:off x="4227342" y="5663639"/>
            <a:ext cx="388062" cy="358004"/>
            <a:chOff x="10590422" y="3525970"/>
            <a:chExt cx="713982" cy="658680"/>
          </a:xfrm>
        </p:grpSpPr>
        <p:sp>
          <p:nvSpPr>
            <p:cNvPr id="310" name="Shape">
              <a:extLst>
                <a:ext uri="{FF2B5EF4-FFF2-40B4-BE49-F238E27FC236}">
                  <a16:creationId xmlns:a16="http://schemas.microsoft.com/office/drawing/2014/main" id="{272FBE75-3454-79B5-E2FE-11D993A9144E}"/>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311" name="Graphic 310" descr="Close with solid fill">
              <a:extLst>
                <a:ext uri="{FF2B5EF4-FFF2-40B4-BE49-F238E27FC236}">
                  <a16:creationId xmlns:a16="http://schemas.microsoft.com/office/drawing/2014/main" id="{2A0138B5-5C13-ACED-8991-DD122AA832C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5" y="3659192"/>
              <a:ext cx="392237" cy="392237"/>
            </a:xfrm>
            <a:prstGeom prst="rect">
              <a:avLst/>
            </a:prstGeom>
          </p:spPr>
        </p:pic>
      </p:grpSp>
      <p:grpSp>
        <p:nvGrpSpPr>
          <p:cNvPr id="312" name="Group 311">
            <a:extLst>
              <a:ext uri="{FF2B5EF4-FFF2-40B4-BE49-F238E27FC236}">
                <a16:creationId xmlns:a16="http://schemas.microsoft.com/office/drawing/2014/main" id="{F427FD44-9210-23E6-6D12-ECEB7B54E9E4}"/>
              </a:ext>
            </a:extLst>
          </p:cNvPr>
          <p:cNvGrpSpPr/>
          <p:nvPr/>
        </p:nvGrpSpPr>
        <p:grpSpPr>
          <a:xfrm>
            <a:off x="8284561" y="4307173"/>
            <a:ext cx="388062" cy="358004"/>
            <a:chOff x="10590422" y="3525970"/>
            <a:chExt cx="713982" cy="658680"/>
          </a:xfrm>
        </p:grpSpPr>
        <p:sp>
          <p:nvSpPr>
            <p:cNvPr id="313" name="Shape">
              <a:extLst>
                <a:ext uri="{FF2B5EF4-FFF2-40B4-BE49-F238E27FC236}">
                  <a16:creationId xmlns:a16="http://schemas.microsoft.com/office/drawing/2014/main" id="{9E4DBE97-AA62-BA11-AC1A-0E771250D885}"/>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314" name="Graphic 313" descr="Close with solid fill">
              <a:extLst>
                <a:ext uri="{FF2B5EF4-FFF2-40B4-BE49-F238E27FC236}">
                  <a16:creationId xmlns:a16="http://schemas.microsoft.com/office/drawing/2014/main" id="{FDAF2A9A-A2EE-6C67-4F65-B3E28907CE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5" y="3659192"/>
              <a:ext cx="392237" cy="392237"/>
            </a:xfrm>
            <a:prstGeom prst="rect">
              <a:avLst/>
            </a:prstGeom>
          </p:spPr>
        </p:pic>
      </p:grpSp>
      <p:grpSp>
        <p:nvGrpSpPr>
          <p:cNvPr id="315" name="Group 314">
            <a:extLst>
              <a:ext uri="{FF2B5EF4-FFF2-40B4-BE49-F238E27FC236}">
                <a16:creationId xmlns:a16="http://schemas.microsoft.com/office/drawing/2014/main" id="{2C2132E3-1A24-2196-9CE2-A7D1C75027CF}"/>
              </a:ext>
            </a:extLst>
          </p:cNvPr>
          <p:cNvGrpSpPr/>
          <p:nvPr/>
        </p:nvGrpSpPr>
        <p:grpSpPr>
          <a:xfrm>
            <a:off x="8285606" y="5651888"/>
            <a:ext cx="388062" cy="358004"/>
            <a:chOff x="10590422" y="3525970"/>
            <a:chExt cx="713982" cy="658680"/>
          </a:xfrm>
        </p:grpSpPr>
        <p:sp>
          <p:nvSpPr>
            <p:cNvPr id="316" name="Shape">
              <a:extLst>
                <a:ext uri="{FF2B5EF4-FFF2-40B4-BE49-F238E27FC236}">
                  <a16:creationId xmlns:a16="http://schemas.microsoft.com/office/drawing/2014/main" id="{B14B812A-B09C-9348-5DA8-EE5EA1BC3D25}"/>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317" name="Graphic 316" descr="Close with solid fill">
              <a:extLst>
                <a:ext uri="{FF2B5EF4-FFF2-40B4-BE49-F238E27FC236}">
                  <a16:creationId xmlns:a16="http://schemas.microsoft.com/office/drawing/2014/main" id="{9B7E0F39-1FA6-019F-A388-603A3C9FE40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5" y="3659192"/>
              <a:ext cx="392237" cy="392237"/>
            </a:xfrm>
            <a:prstGeom prst="rect">
              <a:avLst/>
            </a:prstGeom>
          </p:spPr>
        </p:pic>
      </p:grpSp>
    </p:spTree>
    <p:extLst>
      <p:ext uri="{BB962C8B-B14F-4D97-AF65-F5344CB8AC3E}">
        <p14:creationId xmlns:p14="http://schemas.microsoft.com/office/powerpoint/2010/main" val="3646448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591AC3-20A9-69BD-CB19-8ADCB407D0D5}"/>
              </a:ext>
            </a:extLst>
          </p:cNvPr>
          <p:cNvSpPr>
            <a:spLocks noGrp="1"/>
          </p:cNvSpPr>
          <p:nvPr>
            <p:ph type="dt" sz="half" idx="10"/>
          </p:nvPr>
        </p:nvSpPr>
        <p:spPr/>
        <p:txBody>
          <a:bodyPr/>
          <a:lstStyle/>
          <a:p>
            <a:r>
              <a:rPr lang="LID4096"/>
              <a:t>22/03/2024</a:t>
            </a:r>
          </a:p>
        </p:txBody>
      </p:sp>
      <p:sp>
        <p:nvSpPr>
          <p:cNvPr id="8" name="Footer Placeholder 7">
            <a:extLst>
              <a:ext uri="{FF2B5EF4-FFF2-40B4-BE49-F238E27FC236}">
                <a16:creationId xmlns:a16="http://schemas.microsoft.com/office/drawing/2014/main" id="{B676BF82-94BF-9A52-2277-664C9E3827CC}"/>
              </a:ext>
            </a:extLst>
          </p:cNvPr>
          <p:cNvSpPr>
            <a:spLocks noGrp="1"/>
          </p:cNvSpPr>
          <p:nvPr>
            <p:ph type="ftr" sz="quarter" idx="11"/>
          </p:nvPr>
        </p:nvSpPr>
        <p:spPr/>
        <p:txBody>
          <a:bodyPr/>
          <a:lstStyle/>
          <a:p>
            <a:r>
              <a:rPr lang="en-GB"/>
              <a:t>BMS Seminar, Ziwei He</a:t>
            </a:r>
            <a:endParaRPr lang="LID4096"/>
          </a:p>
        </p:txBody>
      </p:sp>
      <p:sp>
        <p:nvSpPr>
          <p:cNvPr id="9" name="Slide Number Placeholder 8">
            <a:extLst>
              <a:ext uri="{FF2B5EF4-FFF2-40B4-BE49-F238E27FC236}">
                <a16:creationId xmlns:a16="http://schemas.microsoft.com/office/drawing/2014/main" id="{91D36ADD-D5F9-A53C-60DD-53E3D0B2A34B}"/>
              </a:ext>
            </a:extLst>
          </p:cNvPr>
          <p:cNvSpPr>
            <a:spLocks noGrp="1"/>
          </p:cNvSpPr>
          <p:nvPr>
            <p:ph type="sldNum" sz="quarter" idx="12"/>
          </p:nvPr>
        </p:nvSpPr>
        <p:spPr/>
        <p:txBody>
          <a:bodyPr/>
          <a:lstStyle/>
          <a:p>
            <a:fld id="{AD3884BA-1739-4137-9AA8-9ED9149C8DF4}" type="slidenum">
              <a:rPr lang="LID4096" smtClean="0"/>
              <a:t>58</a:t>
            </a:fld>
            <a:endParaRPr lang="LID4096"/>
          </a:p>
        </p:txBody>
      </p:sp>
      <p:sp>
        <p:nvSpPr>
          <p:cNvPr id="10" name="TextBox 9">
            <a:extLst>
              <a:ext uri="{FF2B5EF4-FFF2-40B4-BE49-F238E27FC236}">
                <a16:creationId xmlns:a16="http://schemas.microsoft.com/office/drawing/2014/main" id="{83418E74-24DC-3808-0D48-2FB24C91C976}"/>
              </a:ext>
            </a:extLst>
          </p:cNvPr>
          <p:cNvSpPr txBox="1"/>
          <p:nvPr/>
        </p:nvSpPr>
        <p:spPr>
          <a:xfrm>
            <a:off x="604837" y="136525"/>
            <a:ext cx="3209925"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2" name="Title 1">
            <a:extLst>
              <a:ext uri="{FF2B5EF4-FFF2-40B4-BE49-F238E27FC236}">
                <a16:creationId xmlns:a16="http://schemas.microsoft.com/office/drawing/2014/main" id="{E500E225-B0BD-0985-1DC8-E78C9102EFB2}"/>
              </a:ext>
            </a:extLst>
          </p:cNvPr>
          <p:cNvSpPr>
            <a:spLocks noGrp="1"/>
          </p:cNvSpPr>
          <p:nvPr>
            <p:ph type="title"/>
          </p:nvPr>
        </p:nvSpPr>
        <p:spPr>
          <a:xfrm>
            <a:off x="2636102" y="5371809"/>
            <a:ext cx="6919795" cy="470191"/>
          </a:xfrm>
        </p:spPr>
        <p:txBody>
          <a:bodyPr>
            <a:noAutofit/>
          </a:bodyPr>
          <a:lstStyle/>
          <a:p>
            <a:r>
              <a:rPr lang="en-US" sz="2000" dirty="0"/>
              <a:t>-</a:t>
            </a:r>
            <a:r>
              <a:rPr lang="en-US" sz="2400" dirty="0"/>
              <a:t> </a:t>
            </a:r>
            <a:r>
              <a:rPr lang="en-US" sz="2000" dirty="0"/>
              <a:t>Feature 3: </a:t>
            </a:r>
            <a:r>
              <a:rPr lang="en-GB" sz="2000" dirty="0"/>
              <a:t>Conversion API for ImageJ image  &lt;-&gt; Python Image </a:t>
            </a:r>
            <a:endParaRPr lang="LID4096" sz="2400" dirty="0"/>
          </a:p>
        </p:txBody>
      </p:sp>
      <p:pic>
        <p:nvPicPr>
          <p:cNvPr id="3" name="Picture 2">
            <a:extLst>
              <a:ext uri="{FF2B5EF4-FFF2-40B4-BE49-F238E27FC236}">
                <a16:creationId xmlns:a16="http://schemas.microsoft.com/office/drawing/2014/main" id="{C341992D-22BA-3D4E-4BFB-9CCE3CCD8601}"/>
              </a:ext>
            </a:extLst>
          </p:cNvPr>
          <p:cNvPicPr>
            <a:picLocks noChangeAspect="1"/>
          </p:cNvPicPr>
          <p:nvPr/>
        </p:nvPicPr>
        <p:blipFill>
          <a:blip r:embed="rId3"/>
          <a:stretch>
            <a:fillRect/>
          </a:stretch>
        </p:blipFill>
        <p:spPr>
          <a:xfrm>
            <a:off x="604837" y="1141691"/>
            <a:ext cx="10694958" cy="4026524"/>
          </a:xfrm>
          <a:prstGeom prst="rect">
            <a:avLst/>
          </a:prstGeom>
        </p:spPr>
      </p:pic>
    </p:spTree>
    <p:extLst>
      <p:ext uri="{BB962C8B-B14F-4D97-AF65-F5344CB8AC3E}">
        <p14:creationId xmlns:p14="http://schemas.microsoft.com/office/powerpoint/2010/main" val="3789481201"/>
      </p:ext>
    </p:extLst>
  </p:cSld>
  <p:clrMapOvr>
    <a:masterClrMapping/>
  </p:clrMapOvr>
  <mc:AlternateContent xmlns:mc="http://schemas.openxmlformats.org/markup-compatibility/2006" xmlns:p14="http://schemas.microsoft.com/office/powerpoint/2010/main">
    <mc:Choice Requires="p14">
      <p:transition spd="slow" p14:dur="2000" advTm="41476"/>
    </mc:Choice>
    <mc:Fallback xmlns="">
      <p:transition spd="slow" advTm="41476"/>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530F75B0-EFA6-47AC-A86C-636711842691}"/>
              </a:ext>
            </a:extLst>
          </p:cNvPr>
          <p:cNvGrpSpPr/>
          <p:nvPr/>
        </p:nvGrpSpPr>
        <p:grpSpPr>
          <a:xfrm>
            <a:off x="3389332" y="3205281"/>
            <a:ext cx="2285134" cy="551054"/>
            <a:chOff x="5938157" y="2023976"/>
            <a:chExt cx="2569465" cy="551054"/>
          </a:xfrm>
          <a:solidFill>
            <a:schemeClr val="accent4"/>
          </a:solidFill>
        </p:grpSpPr>
        <p:sp>
          <p:nvSpPr>
            <p:cNvPr id="177" name="Rectangle 176">
              <a:extLst>
                <a:ext uri="{FF2B5EF4-FFF2-40B4-BE49-F238E27FC236}">
                  <a16:creationId xmlns:a16="http://schemas.microsoft.com/office/drawing/2014/main" id="{E8787FE8-6251-459A-8F8A-DEF2499F76B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8" name="Group 177">
              <a:extLst>
                <a:ext uri="{FF2B5EF4-FFF2-40B4-BE49-F238E27FC236}">
                  <a16:creationId xmlns:a16="http://schemas.microsoft.com/office/drawing/2014/main" id="{B2054200-A436-4C5E-9C5C-FDB345D545BE}"/>
                </a:ext>
              </a:extLst>
            </p:cNvPr>
            <p:cNvGrpSpPr/>
            <p:nvPr/>
          </p:nvGrpSpPr>
          <p:grpSpPr>
            <a:xfrm>
              <a:off x="5938157" y="2023976"/>
              <a:ext cx="2569465" cy="551054"/>
              <a:chOff x="5921828" y="3617002"/>
              <a:chExt cx="2569465" cy="551054"/>
            </a:xfrm>
            <a:grpFill/>
            <a:effectLst/>
          </p:grpSpPr>
          <p:sp>
            <p:nvSpPr>
              <p:cNvPr id="179" name="Rectangle 178">
                <a:extLst>
                  <a:ext uri="{FF2B5EF4-FFF2-40B4-BE49-F238E27FC236}">
                    <a16:creationId xmlns:a16="http://schemas.microsoft.com/office/drawing/2014/main" id="{7A3E35A4-864E-4038-885F-779426E123E9}"/>
                  </a:ext>
                </a:extLst>
              </p:cNvPr>
              <p:cNvSpPr/>
              <p:nvPr/>
            </p:nvSpPr>
            <p:spPr>
              <a:xfrm>
                <a:off x="5921829"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sz="1600" noProof="1">
                    <a:solidFill>
                      <a:schemeClr val="bg1"/>
                    </a:solidFill>
                    <a:latin typeface="Open Sans" panose="020B0606030504020204" pitchFamily="34" charset="0"/>
                    <a:ea typeface="Open Sans" panose="020B0606030504020204" pitchFamily="34" charset="0"/>
                    <a:cs typeface="Open Sans" panose="020B0606030504020204" pitchFamily="34" charset="0"/>
                  </a:rPr>
                  <a:t>Check Jupyter Kernel</a:t>
                </a:r>
              </a:p>
            </p:txBody>
          </p:sp>
          <p:sp>
            <p:nvSpPr>
              <p:cNvPr id="180" name="Rectangle 179">
                <a:extLst>
                  <a:ext uri="{FF2B5EF4-FFF2-40B4-BE49-F238E27FC236}">
                    <a16:creationId xmlns:a16="http://schemas.microsoft.com/office/drawing/2014/main" id="{3E7D7B48-3074-4586-828A-0EFE293829D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6" name="Group 195">
            <a:extLst>
              <a:ext uri="{FF2B5EF4-FFF2-40B4-BE49-F238E27FC236}">
                <a16:creationId xmlns:a16="http://schemas.microsoft.com/office/drawing/2014/main" id="{926CE4C3-9F86-4992-B957-0D6EC7365049}"/>
              </a:ext>
            </a:extLst>
          </p:cNvPr>
          <p:cNvGrpSpPr/>
          <p:nvPr/>
        </p:nvGrpSpPr>
        <p:grpSpPr>
          <a:xfrm>
            <a:off x="12185495" y="2643645"/>
            <a:ext cx="2021029" cy="551054"/>
            <a:chOff x="5938157" y="2023976"/>
            <a:chExt cx="2569464" cy="551054"/>
          </a:xfrm>
        </p:grpSpPr>
        <p:sp>
          <p:nvSpPr>
            <p:cNvPr id="197" name="Rectangle 196">
              <a:extLst>
                <a:ext uri="{FF2B5EF4-FFF2-40B4-BE49-F238E27FC236}">
                  <a16:creationId xmlns:a16="http://schemas.microsoft.com/office/drawing/2014/main" id="{08018F2B-4F89-4CC8-9AFA-190CF000B36A}"/>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8" name="Group 197">
              <a:extLst>
                <a:ext uri="{FF2B5EF4-FFF2-40B4-BE49-F238E27FC236}">
                  <a16:creationId xmlns:a16="http://schemas.microsoft.com/office/drawing/2014/main" id="{0E928485-996B-40E4-A3E1-6A0E833B498E}"/>
                </a:ext>
              </a:extLst>
            </p:cNvPr>
            <p:cNvGrpSpPr/>
            <p:nvPr/>
          </p:nvGrpSpPr>
          <p:grpSpPr>
            <a:xfrm>
              <a:off x="5938157" y="2023976"/>
              <a:ext cx="2569464" cy="551054"/>
              <a:chOff x="5921828" y="3617002"/>
              <a:chExt cx="2569464" cy="551054"/>
            </a:xfrm>
            <a:effectLst/>
          </p:grpSpPr>
          <p:sp>
            <p:nvSpPr>
              <p:cNvPr id="199" name="Rectangle 198">
                <a:extLst>
                  <a:ext uri="{FF2B5EF4-FFF2-40B4-BE49-F238E27FC236}">
                    <a16:creationId xmlns:a16="http://schemas.microsoft.com/office/drawing/2014/main" id="{C7C7E6D8-BD4E-465A-8298-ACC0EC643964}"/>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0" name="Rectangle 199">
                <a:extLst>
                  <a:ext uri="{FF2B5EF4-FFF2-40B4-BE49-F238E27FC236}">
                    <a16:creationId xmlns:a16="http://schemas.microsoft.com/office/drawing/2014/main" id="{C8E089DE-36F1-4071-847C-506E13F51B7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1" name="Group 200">
            <a:extLst>
              <a:ext uri="{FF2B5EF4-FFF2-40B4-BE49-F238E27FC236}">
                <a16:creationId xmlns:a16="http://schemas.microsoft.com/office/drawing/2014/main" id="{A1EE2728-9CB4-469A-B6AF-45C88C8E566B}"/>
              </a:ext>
            </a:extLst>
          </p:cNvPr>
          <p:cNvGrpSpPr/>
          <p:nvPr/>
        </p:nvGrpSpPr>
        <p:grpSpPr>
          <a:xfrm>
            <a:off x="12198967" y="788218"/>
            <a:ext cx="2021029" cy="551054"/>
            <a:chOff x="5938157" y="2023976"/>
            <a:chExt cx="2569464" cy="551054"/>
          </a:xfrm>
        </p:grpSpPr>
        <p:sp>
          <p:nvSpPr>
            <p:cNvPr id="202" name="Rectangle 201">
              <a:extLst>
                <a:ext uri="{FF2B5EF4-FFF2-40B4-BE49-F238E27FC236}">
                  <a16:creationId xmlns:a16="http://schemas.microsoft.com/office/drawing/2014/main" id="{9F8ABA5A-0FA1-49CA-A58B-A1051E661E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3" name="Group 202">
              <a:extLst>
                <a:ext uri="{FF2B5EF4-FFF2-40B4-BE49-F238E27FC236}">
                  <a16:creationId xmlns:a16="http://schemas.microsoft.com/office/drawing/2014/main" id="{01CFCBF2-7F68-4E9F-9C53-78D5792DADC5}"/>
                </a:ext>
              </a:extLst>
            </p:cNvPr>
            <p:cNvGrpSpPr/>
            <p:nvPr/>
          </p:nvGrpSpPr>
          <p:grpSpPr>
            <a:xfrm>
              <a:off x="5938157" y="2023976"/>
              <a:ext cx="2569464" cy="551054"/>
              <a:chOff x="5921828" y="3617002"/>
              <a:chExt cx="2569464" cy="551054"/>
            </a:xfrm>
            <a:effectLst/>
          </p:grpSpPr>
          <p:sp>
            <p:nvSpPr>
              <p:cNvPr id="204" name="Rectangle 203">
                <a:extLst>
                  <a:ext uri="{FF2B5EF4-FFF2-40B4-BE49-F238E27FC236}">
                    <a16:creationId xmlns:a16="http://schemas.microsoft.com/office/drawing/2014/main" id="{C7D7EC61-7E40-4072-A4B1-1BF9FB0AE2A9}"/>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5" name="Rectangle 204">
                <a:extLst>
                  <a:ext uri="{FF2B5EF4-FFF2-40B4-BE49-F238E27FC236}">
                    <a16:creationId xmlns:a16="http://schemas.microsoft.com/office/drawing/2014/main" id="{FBB88835-81A5-47CC-9D64-60C1B07EC5A1}"/>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1" name="Group 210">
            <a:extLst>
              <a:ext uri="{FF2B5EF4-FFF2-40B4-BE49-F238E27FC236}">
                <a16:creationId xmlns:a16="http://schemas.microsoft.com/office/drawing/2014/main" id="{953F79F3-7D85-4ECE-A500-F39B0DDE8801}"/>
              </a:ext>
            </a:extLst>
          </p:cNvPr>
          <p:cNvGrpSpPr/>
          <p:nvPr/>
        </p:nvGrpSpPr>
        <p:grpSpPr>
          <a:xfrm>
            <a:off x="12198967" y="95490"/>
            <a:ext cx="2021029" cy="551054"/>
            <a:chOff x="5938157" y="2023976"/>
            <a:chExt cx="2569464" cy="551054"/>
          </a:xfrm>
        </p:grpSpPr>
        <p:sp>
          <p:nvSpPr>
            <p:cNvPr id="212" name="Rectangle 211">
              <a:extLst>
                <a:ext uri="{FF2B5EF4-FFF2-40B4-BE49-F238E27FC236}">
                  <a16:creationId xmlns:a16="http://schemas.microsoft.com/office/drawing/2014/main" id="{B43BAC60-07C4-4DFB-AEB2-BD1CAF78C53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3" name="Group 212">
              <a:extLst>
                <a:ext uri="{FF2B5EF4-FFF2-40B4-BE49-F238E27FC236}">
                  <a16:creationId xmlns:a16="http://schemas.microsoft.com/office/drawing/2014/main" id="{E2EEF8AF-A647-451B-93C1-E356B4E8FA75}"/>
                </a:ext>
              </a:extLst>
            </p:cNvPr>
            <p:cNvGrpSpPr/>
            <p:nvPr/>
          </p:nvGrpSpPr>
          <p:grpSpPr>
            <a:xfrm>
              <a:off x="5938157" y="2023976"/>
              <a:ext cx="2569464" cy="551054"/>
              <a:chOff x="5921828" y="3617002"/>
              <a:chExt cx="2569464" cy="551054"/>
            </a:xfrm>
            <a:effectLst/>
          </p:grpSpPr>
          <p:sp>
            <p:nvSpPr>
              <p:cNvPr id="214" name="Rectangle 213">
                <a:extLst>
                  <a:ext uri="{FF2B5EF4-FFF2-40B4-BE49-F238E27FC236}">
                    <a16:creationId xmlns:a16="http://schemas.microsoft.com/office/drawing/2014/main" id="{001D4989-8354-41E3-B660-E01821EFE4F4}"/>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15" name="Rectangle 214">
                <a:extLst>
                  <a:ext uri="{FF2B5EF4-FFF2-40B4-BE49-F238E27FC236}">
                    <a16:creationId xmlns:a16="http://schemas.microsoft.com/office/drawing/2014/main" id="{A24F0E45-538B-4AC9-9801-722EE0101A2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1" name="Group 220">
            <a:extLst>
              <a:ext uri="{FF2B5EF4-FFF2-40B4-BE49-F238E27FC236}">
                <a16:creationId xmlns:a16="http://schemas.microsoft.com/office/drawing/2014/main" id="{C19BE752-A756-4CE1-B9B0-FD24CEDFBF40}"/>
              </a:ext>
            </a:extLst>
          </p:cNvPr>
          <p:cNvGrpSpPr/>
          <p:nvPr/>
        </p:nvGrpSpPr>
        <p:grpSpPr>
          <a:xfrm>
            <a:off x="12198967" y="1550369"/>
            <a:ext cx="2021029" cy="551054"/>
            <a:chOff x="5938157" y="2023976"/>
            <a:chExt cx="2569464" cy="551054"/>
          </a:xfrm>
          <a:solidFill>
            <a:schemeClr val="accent2"/>
          </a:solidFill>
        </p:grpSpPr>
        <p:sp>
          <p:nvSpPr>
            <p:cNvPr id="222" name="Rectangle 221">
              <a:extLst>
                <a:ext uri="{FF2B5EF4-FFF2-40B4-BE49-F238E27FC236}">
                  <a16:creationId xmlns:a16="http://schemas.microsoft.com/office/drawing/2014/main" id="{B539016A-5AC9-49BB-87D2-67CA7DDA5F7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3" name="Group 222">
              <a:extLst>
                <a:ext uri="{FF2B5EF4-FFF2-40B4-BE49-F238E27FC236}">
                  <a16:creationId xmlns:a16="http://schemas.microsoft.com/office/drawing/2014/main" id="{CA68F3EB-D13E-4EDF-B359-FE703DCBE24B}"/>
                </a:ext>
              </a:extLst>
            </p:cNvPr>
            <p:cNvGrpSpPr/>
            <p:nvPr/>
          </p:nvGrpSpPr>
          <p:grpSpPr>
            <a:xfrm>
              <a:off x="5938157" y="2023976"/>
              <a:ext cx="2569464" cy="551054"/>
              <a:chOff x="5921828" y="3617002"/>
              <a:chExt cx="2569464" cy="551054"/>
            </a:xfrm>
            <a:grpFill/>
            <a:effectLst/>
          </p:grpSpPr>
          <p:sp>
            <p:nvSpPr>
              <p:cNvPr id="224" name="Rectangle 223">
                <a:extLst>
                  <a:ext uri="{FF2B5EF4-FFF2-40B4-BE49-F238E27FC236}">
                    <a16:creationId xmlns:a16="http://schemas.microsoft.com/office/drawing/2014/main" id="{B9876016-16B6-47E7-9CB2-9141C7508092}"/>
                  </a:ext>
                </a:extLst>
              </p:cNvPr>
              <p:cNvSpPr/>
              <p:nvPr/>
            </p:nvSpPr>
            <p:spPr>
              <a:xfrm>
                <a:off x="5921828" y="3617002"/>
                <a:ext cx="2569464" cy="551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25" name="Rectangle 224">
                <a:extLst>
                  <a:ext uri="{FF2B5EF4-FFF2-40B4-BE49-F238E27FC236}">
                    <a16:creationId xmlns:a16="http://schemas.microsoft.com/office/drawing/2014/main" id="{4F0D6347-71DF-48EE-BA24-4B2DE362A35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1" name="Group 230">
            <a:extLst>
              <a:ext uri="{FF2B5EF4-FFF2-40B4-BE49-F238E27FC236}">
                <a16:creationId xmlns:a16="http://schemas.microsoft.com/office/drawing/2014/main" id="{3FC2E1D4-0FD1-43B5-A6B2-76B747325D25}"/>
              </a:ext>
            </a:extLst>
          </p:cNvPr>
          <p:cNvGrpSpPr/>
          <p:nvPr/>
        </p:nvGrpSpPr>
        <p:grpSpPr>
          <a:xfrm>
            <a:off x="12203250" y="3843640"/>
            <a:ext cx="2021029" cy="551054"/>
            <a:chOff x="5938157" y="2023976"/>
            <a:chExt cx="2569464" cy="551054"/>
          </a:xfrm>
          <a:solidFill>
            <a:schemeClr val="accent2"/>
          </a:solidFill>
        </p:grpSpPr>
        <p:sp>
          <p:nvSpPr>
            <p:cNvPr id="232" name="Rectangle 231">
              <a:extLst>
                <a:ext uri="{FF2B5EF4-FFF2-40B4-BE49-F238E27FC236}">
                  <a16:creationId xmlns:a16="http://schemas.microsoft.com/office/drawing/2014/main" id="{75A6302F-840C-4705-B493-C2CA94FAD72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3" name="Group 232">
              <a:extLst>
                <a:ext uri="{FF2B5EF4-FFF2-40B4-BE49-F238E27FC236}">
                  <a16:creationId xmlns:a16="http://schemas.microsoft.com/office/drawing/2014/main" id="{EBD0F034-5054-4C72-89C2-A836C76BF914}"/>
                </a:ext>
              </a:extLst>
            </p:cNvPr>
            <p:cNvGrpSpPr/>
            <p:nvPr/>
          </p:nvGrpSpPr>
          <p:grpSpPr>
            <a:xfrm>
              <a:off x="5938157" y="2023976"/>
              <a:ext cx="2569464" cy="551054"/>
              <a:chOff x="5921828" y="3617002"/>
              <a:chExt cx="2569464" cy="551054"/>
            </a:xfrm>
            <a:grpFill/>
            <a:effectLst/>
          </p:grpSpPr>
          <p:sp>
            <p:nvSpPr>
              <p:cNvPr id="234" name="Rectangle 233">
                <a:extLst>
                  <a:ext uri="{FF2B5EF4-FFF2-40B4-BE49-F238E27FC236}">
                    <a16:creationId xmlns:a16="http://schemas.microsoft.com/office/drawing/2014/main" id="{E159ECD5-48D2-4B0C-9AEF-214EE6065CF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5" name="Rectangle 234">
                <a:extLst>
                  <a:ext uri="{FF2B5EF4-FFF2-40B4-BE49-F238E27FC236}">
                    <a16:creationId xmlns:a16="http://schemas.microsoft.com/office/drawing/2014/main" id="{822934BE-B944-4791-8F1F-7859C4AC3B3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51" name="Group 250">
            <a:extLst>
              <a:ext uri="{FF2B5EF4-FFF2-40B4-BE49-F238E27FC236}">
                <a16:creationId xmlns:a16="http://schemas.microsoft.com/office/drawing/2014/main" id="{A2774AEF-B9EB-472B-95DF-9B0078605672}"/>
              </a:ext>
            </a:extLst>
          </p:cNvPr>
          <p:cNvGrpSpPr/>
          <p:nvPr/>
        </p:nvGrpSpPr>
        <p:grpSpPr>
          <a:xfrm>
            <a:off x="254176" y="2992467"/>
            <a:ext cx="2740163" cy="948610"/>
            <a:chOff x="5938157" y="1624953"/>
            <a:chExt cx="2569464" cy="948610"/>
          </a:xfrm>
        </p:grpSpPr>
        <p:sp>
          <p:nvSpPr>
            <p:cNvPr id="252" name="Rectangle 251">
              <a:extLst>
                <a:ext uri="{FF2B5EF4-FFF2-40B4-BE49-F238E27FC236}">
                  <a16:creationId xmlns:a16="http://schemas.microsoft.com/office/drawing/2014/main" id="{DD968C6E-E336-464E-8B46-B103A520A870}"/>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253" name="Group 252">
              <a:extLst>
                <a:ext uri="{FF2B5EF4-FFF2-40B4-BE49-F238E27FC236}">
                  <a16:creationId xmlns:a16="http://schemas.microsoft.com/office/drawing/2014/main" id="{6C2FBAF8-19E1-4015-B8B4-1778DF24E7D7}"/>
                </a:ext>
              </a:extLst>
            </p:cNvPr>
            <p:cNvGrpSpPr/>
            <p:nvPr/>
          </p:nvGrpSpPr>
          <p:grpSpPr>
            <a:xfrm>
              <a:off x="5938157" y="1624953"/>
              <a:ext cx="2569464" cy="948610"/>
              <a:chOff x="5921828" y="3217979"/>
              <a:chExt cx="2569464" cy="948610"/>
            </a:xfrm>
            <a:effectLst/>
          </p:grpSpPr>
          <p:sp>
            <p:nvSpPr>
              <p:cNvPr id="254" name="Rectangle 253">
                <a:extLst>
                  <a:ext uri="{FF2B5EF4-FFF2-40B4-BE49-F238E27FC236}">
                    <a16:creationId xmlns:a16="http://schemas.microsoft.com/office/drawing/2014/main" id="{9F6DABB4-60A2-46DC-9F66-382B29C24783}"/>
                  </a:ext>
                </a:extLst>
              </p:cNvPr>
              <p:cNvSpPr/>
              <p:nvPr/>
            </p:nvSpPr>
            <p:spPr>
              <a:xfrm>
                <a:off x="5921828" y="3217979"/>
                <a:ext cx="2569464" cy="9486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run Java-based ImageJ in Jupyterlab? </a:t>
                </a:r>
              </a:p>
            </p:txBody>
          </p:sp>
          <p:sp>
            <p:nvSpPr>
              <p:cNvPr id="255" name="Rectangle 254">
                <a:extLst>
                  <a:ext uri="{FF2B5EF4-FFF2-40B4-BE49-F238E27FC236}">
                    <a16:creationId xmlns:a16="http://schemas.microsoft.com/office/drawing/2014/main" id="{8BE43649-A2F9-4268-8E52-7E8BEDA0B0FA}"/>
                  </a:ext>
                </a:extLst>
              </p:cNvPr>
              <p:cNvSpPr/>
              <p:nvPr/>
            </p:nvSpPr>
            <p:spPr>
              <a:xfrm>
                <a:off x="5921828" y="3217979"/>
                <a:ext cx="740664" cy="94861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sp>
        <p:nvSpPr>
          <p:cNvPr id="2" name="TextBox 1">
            <a:extLst>
              <a:ext uri="{FF2B5EF4-FFF2-40B4-BE49-F238E27FC236}">
                <a16:creationId xmlns:a16="http://schemas.microsoft.com/office/drawing/2014/main" id="{E955D7A2-8A2E-925F-D515-B35C71EBCD96}"/>
              </a:ext>
            </a:extLst>
          </p:cNvPr>
          <p:cNvSpPr txBox="1"/>
          <p:nvPr/>
        </p:nvSpPr>
        <p:spPr>
          <a:xfrm>
            <a:off x="604837" y="136525"/>
            <a:ext cx="8725523"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Java Execution in JupyterLab</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cxnSp>
        <p:nvCxnSpPr>
          <p:cNvPr id="4" name="Connector: Curved 3">
            <a:extLst>
              <a:ext uri="{FF2B5EF4-FFF2-40B4-BE49-F238E27FC236}">
                <a16:creationId xmlns:a16="http://schemas.microsoft.com/office/drawing/2014/main" id="{0068B8EF-F041-1428-1BB4-89E249227DAF}"/>
              </a:ext>
            </a:extLst>
          </p:cNvPr>
          <p:cNvCxnSpPr>
            <a:cxnSpLocks/>
          </p:cNvCxnSpPr>
          <p:nvPr/>
        </p:nvCxnSpPr>
        <p:spPr>
          <a:xfrm rot="16200000" flipH="1">
            <a:off x="12570363" y="2096382"/>
            <a:ext cx="372305" cy="574984"/>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7E4EE482-930D-418B-7A6B-0BE069386AD5}"/>
              </a:ext>
            </a:extLst>
          </p:cNvPr>
          <p:cNvCxnSpPr>
            <a:cxnSpLocks/>
          </p:cNvCxnSpPr>
          <p:nvPr/>
        </p:nvCxnSpPr>
        <p:spPr>
          <a:xfrm rot="5400000" flipH="1" flipV="1">
            <a:off x="12552702" y="3175655"/>
            <a:ext cx="372305" cy="610307"/>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CF5ED22-223C-ADA3-AC12-0567CD792433}"/>
              </a:ext>
            </a:extLst>
          </p:cNvPr>
          <p:cNvGrpSpPr/>
          <p:nvPr/>
        </p:nvGrpSpPr>
        <p:grpSpPr>
          <a:xfrm>
            <a:off x="12185494" y="5459666"/>
            <a:ext cx="2021029" cy="551054"/>
            <a:chOff x="5938157" y="2023976"/>
            <a:chExt cx="2569464" cy="551054"/>
          </a:xfrm>
          <a:solidFill>
            <a:schemeClr val="accent4"/>
          </a:solidFill>
        </p:grpSpPr>
        <p:sp>
          <p:nvSpPr>
            <p:cNvPr id="17" name="Rectangle 16">
              <a:extLst>
                <a:ext uri="{FF2B5EF4-FFF2-40B4-BE49-F238E27FC236}">
                  <a16:creationId xmlns:a16="http://schemas.microsoft.com/office/drawing/2014/main" id="{42980CF3-5C43-99F4-A823-E757CBB4D13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 name="Group 17">
              <a:extLst>
                <a:ext uri="{FF2B5EF4-FFF2-40B4-BE49-F238E27FC236}">
                  <a16:creationId xmlns:a16="http://schemas.microsoft.com/office/drawing/2014/main" id="{BE122B28-A00E-D93F-4B35-BEF474200FB6}"/>
                </a:ext>
              </a:extLst>
            </p:cNvPr>
            <p:cNvGrpSpPr/>
            <p:nvPr/>
          </p:nvGrpSpPr>
          <p:grpSpPr>
            <a:xfrm>
              <a:off x="5938157" y="2023976"/>
              <a:ext cx="2569464" cy="551054"/>
              <a:chOff x="5921828" y="3617002"/>
              <a:chExt cx="2569464" cy="551054"/>
            </a:xfrm>
            <a:grpFill/>
            <a:effectLst/>
          </p:grpSpPr>
          <p:sp>
            <p:nvSpPr>
              <p:cNvPr id="19" name="Rectangle 18">
                <a:extLst>
                  <a:ext uri="{FF2B5EF4-FFF2-40B4-BE49-F238E27FC236}">
                    <a16:creationId xmlns:a16="http://schemas.microsoft.com/office/drawing/2014/main" id="{3B235867-C3E2-F072-5EB6-B923B0705DD1}"/>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 name="Rectangle 19">
                <a:extLst>
                  <a:ext uri="{FF2B5EF4-FFF2-40B4-BE49-F238E27FC236}">
                    <a16:creationId xmlns:a16="http://schemas.microsoft.com/office/drawing/2014/main" id="{36E89BF0-F689-9103-4DF1-5C24ABCE14C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 name="Group 20">
            <a:extLst>
              <a:ext uri="{FF2B5EF4-FFF2-40B4-BE49-F238E27FC236}">
                <a16:creationId xmlns:a16="http://schemas.microsoft.com/office/drawing/2014/main" id="{C9A9E6EF-8F09-38B2-BE7E-7E57252E2356}"/>
              </a:ext>
            </a:extLst>
          </p:cNvPr>
          <p:cNvGrpSpPr/>
          <p:nvPr/>
        </p:nvGrpSpPr>
        <p:grpSpPr>
          <a:xfrm>
            <a:off x="12198967" y="6116268"/>
            <a:ext cx="2021029" cy="551054"/>
            <a:chOff x="5938157" y="2023976"/>
            <a:chExt cx="2569464" cy="551054"/>
          </a:xfrm>
          <a:solidFill>
            <a:schemeClr val="accent4"/>
          </a:solidFill>
        </p:grpSpPr>
        <p:sp>
          <p:nvSpPr>
            <p:cNvPr id="22" name="Rectangle 21">
              <a:extLst>
                <a:ext uri="{FF2B5EF4-FFF2-40B4-BE49-F238E27FC236}">
                  <a16:creationId xmlns:a16="http://schemas.microsoft.com/office/drawing/2014/main" id="{C2A4A63E-4B76-252B-85F9-31765346E619}"/>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 name="Group 22">
              <a:extLst>
                <a:ext uri="{FF2B5EF4-FFF2-40B4-BE49-F238E27FC236}">
                  <a16:creationId xmlns:a16="http://schemas.microsoft.com/office/drawing/2014/main" id="{1D61F51A-438A-DEAC-679A-85676F9ED0EF}"/>
                </a:ext>
              </a:extLst>
            </p:cNvPr>
            <p:cNvGrpSpPr/>
            <p:nvPr/>
          </p:nvGrpSpPr>
          <p:grpSpPr>
            <a:xfrm>
              <a:off x="5938157" y="2023976"/>
              <a:ext cx="2569464" cy="551054"/>
              <a:chOff x="5921828" y="3617002"/>
              <a:chExt cx="2569464" cy="551054"/>
            </a:xfrm>
            <a:grpFill/>
            <a:effectLst/>
          </p:grpSpPr>
          <p:sp>
            <p:nvSpPr>
              <p:cNvPr id="24" name="Rectangle 23">
                <a:extLst>
                  <a:ext uri="{FF2B5EF4-FFF2-40B4-BE49-F238E27FC236}">
                    <a16:creationId xmlns:a16="http://schemas.microsoft.com/office/drawing/2014/main" id="{33D08424-D32B-29F1-3167-89F85ACB7D07}"/>
                  </a:ext>
                </a:extLst>
              </p:cNvPr>
              <p:cNvSpPr/>
              <p:nvPr/>
            </p:nvSpPr>
            <p:spPr>
              <a:xfrm>
                <a:off x="5921828"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bg1"/>
                    </a:solidFill>
                  </a:rPr>
                  <a:t>Lorem Ipsum</a:t>
                </a:r>
              </a:p>
              <a:p>
                <a:pPr algn="ctr">
                  <a:lnSpc>
                    <a:spcPts val="1600"/>
                  </a:lnSpc>
                </a:pPr>
                <a:r>
                  <a:rPr lang="en-US" noProof="1">
                    <a:solidFill>
                      <a:schemeClr val="bg1"/>
                    </a:solidFill>
                  </a:rPr>
                  <a:t>Dolor Sit Amet</a:t>
                </a:r>
              </a:p>
            </p:txBody>
          </p:sp>
          <p:sp>
            <p:nvSpPr>
              <p:cNvPr id="25" name="Rectangle 24">
                <a:extLst>
                  <a:ext uri="{FF2B5EF4-FFF2-40B4-BE49-F238E27FC236}">
                    <a16:creationId xmlns:a16="http://schemas.microsoft.com/office/drawing/2014/main" id="{D1EC5114-7F74-5107-EA84-4A1F3B7D30C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6" name="Group 25">
            <a:extLst>
              <a:ext uri="{FF2B5EF4-FFF2-40B4-BE49-F238E27FC236}">
                <a16:creationId xmlns:a16="http://schemas.microsoft.com/office/drawing/2014/main" id="{F5821E87-4551-CD8E-F17A-3DDAFDC3E791}"/>
              </a:ext>
            </a:extLst>
          </p:cNvPr>
          <p:cNvGrpSpPr/>
          <p:nvPr/>
        </p:nvGrpSpPr>
        <p:grpSpPr>
          <a:xfrm>
            <a:off x="12198967" y="4651653"/>
            <a:ext cx="2021029" cy="551054"/>
            <a:chOff x="5938157" y="2023976"/>
            <a:chExt cx="2569464" cy="551054"/>
          </a:xfrm>
          <a:solidFill>
            <a:schemeClr val="accent4"/>
          </a:solidFill>
        </p:grpSpPr>
        <p:sp>
          <p:nvSpPr>
            <p:cNvPr id="27" name="Rectangle 26">
              <a:extLst>
                <a:ext uri="{FF2B5EF4-FFF2-40B4-BE49-F238E27FC236}">
                  <a16:creationId xmlns:a16="http://schemas.microsoft.com/office/drawing/2014/main" id="{213FE325-B1EA-D1B7-D0D5-7C8F9FBBD69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 name="Group 27">
              <a:extLst>
                <a:ext uri="{FF2B5EF4-FFF2-40B4-BE49-F238E27FC236}">
                  <a16:creationId xmlns:a16="http://schemas.microsoft.com/office/drawing/2014/main" id="{AE57238E-505E-ED81-CABF-17045D9D4DD7}"/>
                </a:ext>
              </a:extLst>
            </p:cNvPr>
            <p:cNvGrpSpPr/>
            <p:nvPr/>
          </p:nvGrpSpPr>
          <p:grpSpPr>
            <a:xfrm>
              <a:off x="5938157" y="2023976"/>
              <a:ext cx="2569464" cy="551054"/>
              <a:chOff x="5921828" y="3617002"/>
              <a:chExt cx="2569464" cy="551054"/>
            </a:xfrm>
            <a:grpFill/>
            <a:effectLst/>
          </p:grpSpPr>
          <p:sp>
            <p:nvSpPr>
              <p:cNvPr id="29" name="Rectangle 28">
                <a:extLst>
                  <a:ext uri="{FF2B5EF4-FFF2-40B4-BE49-F238E27FC236}">
                    <a16:creationId xmlns:a16="http://schemas.microsoft.com/office/drawing/2014/main" id="{8A287020-69A6-8DDA-CEBA-5640E1672514}"/>
                  </a:ext>
                </a:extLst>
              </p:cNvPr>
              <p:cNvSpPr/>
              <p:nvPr/>
            </p:nvSpPr>
            <p:spPr>
              <a:xfrm>
                <a:off x="5921828" y="3617002"/>
                <a:ext cx="2569464" cy="55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30" name="Rectangle 29">
                <a:extLst>
                  <a:ext uri="{FF2B5EF4-FFF2-40B4-BE49-F238E27FC236}">
                    <a16:creationId xmlns:a16="http://schemas.microsoft.com/office/drawing/2014/main" id="{22EAD093-8682-204A-9BF8-744CE9C07D5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31" name="Connector: Curved 30">
            <a:extLst>
              <a:ext uri="{FF2B5EF4-FFF2-40B4-BE49-F238E27FC236}">
                <a16:creationId xmlns:a16="http://schemas.microsoft.com/office/drawing/2014/main" id="{97A93B23-443A-3F0A-6CCE-51CA49450BB3}"/>
              </a:ext>
            </a:extLst>
          </p:cNvPr>
          <p:cNvCxnSpPr>
            <a:cxnSpLocks/>
          </p:cNvCxnSpPr>
          <p:nvPr/>
        </p:nvCxnSpPr>
        <p:spPr>
          <a:xfrm rot="5400000" flipH="1" flipV="1">
            <a:off x="13159016" y="3157853"/>
            <a:ext cx="884461" cy="111891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C70E7585-D78C-BB59-9FA7-129E7AD099D1}"/>
              </a:ext>
            </a:extLst>
          </p:cNvPr>
          <p:cNvCxnSpPr>
            <a:cxnSpLocks/>
          </p:cNvCxnSpPr>
          <p:nvPr/>
        </p:nvCxnSpPr>
        <p:spPr>
          <a:xfrm rot="16200000" flipH="1">
            <a:off x="13218422" y="1616015"/>
            <a:ext cx="758257" cy="10702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D7831C36-3D8C-3C40-FA52-31AF3EE602DE}"/>
              </a:ext>
            </a:extLst>
          </p:cNvPr>
          <p:cNvGrpSpPr/>
          <p:nvPr/>
        </p:nvGrpSpPr>
        <p:grpSpPr>
          <a:xfrm>
            <a:off x="-971073" y="154481"/>
            <a:ext cx="713974" cy="658680"/>
            <a:chOff x="10590429" y="5287534"/>
            <a:chExt cx="713975" cy="658680"/>
          </a:xfrm>
        </p:grpSpPr>
        <p:sp>
          <p:nvSpPr>
            <p:cNvPr id="37" name="Shape">
              <a:extLst>
                <a:ext uri="{FF2B5EF4-FFF2-40B4-BE49-F238E27FC236}">
                  <a16:creationId xmlns:a16="http://schemas.microsoft.com/office/drawing/2014/main" id="{9A2C7D6E-5790-5E4E-EBEF-F3D4C6C332EA}"/>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38" name="Graphic 37" descr="Checkmark with solid fill">
              <a:extLst>
                <a:ext uri="{FF2B5EF4-FFF2-40B4-BE49-F238E27FC236}">
                  <a16:creationId xmlns:a16="http://schemas.microsoft.com/office/drawing/2014/main" id="{FFB68364-BB22-9341-6899-D94A73011C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grpSp>
        <p:nvGrpSpPr>
          <p:cNvPr id="136" name="Group 135">
            <a:extLst>
              <a:ext uri="{FF2B5EF4-FFF2-40B4-BE49-F238E27FC236}">
                <a16:creationId xmlns:a16="http://schemas.microsoft.com/office/drawing/2014/main" id="{128AEA24-2663-5B8E-FDB3-6F63D02EEB93}"/>
              </a:ext>
            </a:extLst>
          </p:cNvPr>
          <p:cNvGrpSpPr/>
          <p:nvPr/>
        </p:nvGrpSpPr>
        <p:grpSpPr>
          <a:xfrm>
            <a:off x="-810204" y="2584772"/>
            <a:ext cx="388062" cy="358004"/>
            <a:chOff x="10590422" y="3525970"/>
            <a:chExt cx="713982" cy="658680"/>
          </a:xfrm>
        </p:grpSpPr>
        <p:sp>
          <p:nvSpPr>
            <p:cNvPr id="40" name="Shape">
              <a:extLst>
                <a:ext uri="{FF2B5EF4-FFF2-40B4-BE49-F238E27FC236}">
                  <a16:creationId xmlns:a16="http://schemas.microsoft.com/office/drawing/2014/main" id="{C4B26B1D-967C-2BF9-CF56-2255D851799C}"/>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41" name="Graphic 40" descr="Close with solid fill">
              <a:extLst>
                <a:ext uri="{FF2B5EF4-FFF2-40B4-BE49-F238E27FC236}">
                  <a16:creationId xmlns:a16="http://schemas.microsoft.com/office/drawing/2014/main" id="{F872A1A3-9F8A-D6F7-D449-7B28E631C4F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42" name="Group 41">
            <a:extLst>
              <a:ext uri="{FF2B5EF4-FFF2-40B4-BE49-F238E27FC236}">
                <a16:creationId xmlns:a16="http://schemas.microsoft.com/office/drawing/2014/main" id="{C7E6A529-5CBC-CD33-6188-6BB357EE8AF5}"/>
              </a:ext>
            </a:extLst>
          </p:cNvPr>
          <p:cNvGrpSpPr/>
          <p:nvPr/>
        </p:nvGrpSpPr>
        <p:grpSpPr>
          <a:xfrm>
            <a:off x="6679524" y="2531561"/>
            <a:ext cx="2495550" cy="615484"/>
            <a:chOff x="5938157" y="2023976"/>
            <a:chExt cx="2569464" cy="551054"/>
          </a:xfrm>
          <a:solidFill>
            <a:schemeClr val="accent4"/>
          </a:solidFill>
        </p:grpSpPr>
        <p:sp>
          <p:nvSpPr>
            <p:cNvPr id="43" name="Rectangle 42">
              <a:extLst>
                <a:ext uri="{FF2B5EF4-FFF2-40B4-BE49-F238E27FC236}">
                  <a16:creationId xmlns:a16="http://schemas.microsoft.com/office/drawing/2014/main" id="{0ADEB51E-E168-A6C1-774C-E4977A92FA8C}"/>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44" name="Group 43">
              <a:extLst>
                <a:ext uri="{FF2B5EF4-FFF2-40B4-BE49-F238E27FC236}">
                  <a16:creationId xmlns:a16="http://schemas.microsoft.com/office/drawing/2014/main" id="{0243C1EF-1AAA-AE41-F88E-6F2ABB03D95C}"/>
                </a:ext>
              </a:extLst>
            </p:cNvPr>
            <p:cNvGrpSpPr/>
            <p:nvPr/>
          </p:nvGrpSpPr>
          <p:grpSpPr>
            <a:xfrm>
              <a:off x="5938157" y="2023976"/>
              <a:ext cx="2569464" cy="551054"/>
              <a:chOff x="5921828" y="3617002"/>
              <a:chExt cx="2569464" cy="551054"/>
            </a:xfrm>
            <a:grpFill/>
            <a:effectLst/>
          </p:grpSpPr>
          <p:sp>
            <p:nvSpPr>
              <p:cNvPr id="45" name="Rectangle 44">
                <a:extLst>
                  <a:ext uri="{FF2B5EF4-FFF2-40B4-BE49-F238E27FC236}">
                    <a16:creationId xmlns:a16="http://schemas.microsoft.com/office/drawing/2014/main" id="{88DC6FEA-9484-D348-407B-1A7C4AEB3FFC}"/>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Java Kernel :  Ganymede</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45">
                <a:extLst>
                  <a:ext uri="{FF2B5EF4-FFF2-40B4-BE49-F238E27FC236}">
                    <a16:creationId xmlns:a16="http://schemas.microsoft.com/office/drawing/2014/main" id="{6F2ABD5D-D167-C905-BA33-69DEC5FCE21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47" name="Group 46">
            <a:extLst>
              <a:ext uri="{FF2B5EF4-FFF2-40B4-BE49-F238E27FC236}">
                <a16:creationId xmlns:a16="http://schemas.microsoft.com/office/drawing/2014/main" id="{4FD99CB9-4CE0-84D8-AB53-0E107372253E}"/>
              </a:ext>
            </a:extLst>
          </p:cNvPr>
          <p:cNvGrpSpPr/>
          <p:nvPr/>
        </p:nvGrpSpPr>
        <p:grpSpPr>
          <a:xfrm>
            <a:off x="6679524" y="1750555"/>
            <a:ext cx="2495550" cy="551054"/>
            <a:chOff x="5938157" y="2023976"/>
            <a:chExt cx="2569464" cy="551054"/>
          </a:xfrm>
          <a:solidFill>
            <a:schemeClr val="accent4"/>
          </a:solidFill>
        </p:grpSpPr>
        <p:sp>
          <p:nvSpPr>
            <p:cNvPr id="48" name="Rectangle 47">
              <a:extLst>
                <a:ext uri="{FF2B5EF4-FFF2-40B4-BE49-F238E27FC236}">
                  <a16:creationId xmlns:a16="http://schemas.microsoft.com/office/drawing/2014/main" id="{7D7FE37E-4E14-5884-2855-139C20D039A6}"/>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49" name="Group 48">
              <a:extLst>
                <a:ext uri="{FF2B5EF4-FFF2-40B4-BE49-F238E27FC236}">
                  <a16:creationId xmlns:a16="http://schemas.microsoft.com/office/drawing/2014/main" id="{198FEF59-7CE3-663B-975D-CE28B1E0D9EA}"/>
                </a:ext>
              </a:extLst>
            </p:cNvPr>
            <p:cNvGrpSpPr/>
            <p:nvPr/>
          </p:nvGrpSpPr>
          <p:grpSpPr>
            <a:xfrm>
              <a:off x="5938157" y="2023976"/>
              <a:ext cx="2569464" cy="551054"/>
              <a:chOff x="5921828" y="3617002"/>
              <a:chExt cx="2569464" cy="551054"/>
            </a:xfrm>
            <a:grpFill/>
            <a:effectLst/>
          </p:grpSpPr>
          <p:sp>
            <p:nvSpPr>
              <p:cNvPr id="50" name="Rectangle 49">
                <a:extLst>
                  <a:ext uri="{FF2B5EF4-FFF2-40B4-BE49-F238E27FC236}">
                    <a16:creationId xmlns:a16="http://schemas.microsoft.com/office/drawing/2014/main" id="{982ED5FF-826D-90D8-A858-E2DCA2B29052}"/>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Default IPython kernel </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2613CA9C-E3FF-3468-A588-B019DC8AEC2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53" name="Group 52">
            <a:extLst>
              <a:ext uri="{FF2B5EF4-FFF2-40B4-BE49-F238E27FC236}">
                <a16:creationId xmlns:a16="http://schemas.microsoft.com/office/drawing/2014/main" id="{1C95D948-2137-A86A-5AF8-92598A0FB90B}"/>
              </a:ext>
            </a:extLst>
          </p:cNvPr>
          <p:cNvGrpSpPr/>
          <p:nvPr/>
        </p:nvGrpSpPr>
        <p:grpSpPr>
          <a:xfrm>
            <a:off x="6660474" y="3388291"/>
            <a:ext cx="2495550" cy="615484"/>
            <a:chOff x="5938157" y="2023976"/>
            <a:chExt cx="2569464" cy="551054"/>
          </a:xfrm>
          <a:solidFill>
            <a:schemeClr val="accent4"/>
          </a:solidFill>
        </p:grpSpPr>
        <p:sp>
          <p:nvSpPr>
            <p:cNvPr id="54" name="Rectangle 53">
              <a:extLst>
                <a:ext uri="{FF2B5EF4-FFF2-40B4-BE49-F238E27FC236}">
                  <a16:creationId xmlns:a16="http://schemas.microsoft.com/office/drawing/2014/main" id="{27F8E7C0-7E2A-3BBF-16B3-E7D411926EC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55" name="Group 54">
              <a:extLst>
                <a:ext uri="{FF2B5EF4-FFF2-40B4-BE49-F238E27FC236}">
                  <a16:creationId xmlns:a16="http://schemas.microsoft.com/office/drawing/2014/main" id="{BBB5E563-D551-C5B4-2BCE-A4C82E46C7A3}"/>
                </a:ext>
              </a:extLst>
            </p:cNvPr>
            <p:cNvGrpSpPr/>
            <p:nvPr/>
          </p:nvGrpSpPr>
          <p:grpSpPr>
            <a:xfrm>
              <a:off x="5938157" y="2023976"/>
              <a:ext cx="2569464" cy="551054"/>
              <a:chOff x="5921828" y="3617002"/>
              <a:chExt cx="2569464" cy="551054"/>
            </a:xfrm>
            <a:grpFill/>
            <a:effectLst/>
          </p:grpSpPr>
          <p:sp>
            <p:nvSpPr>
              <p:cNvPr id="56" name="Rectangle 55">
                <a:extLst>
                  <a:ext uri="{FF2B5EF4-FFF2-40B4-BE49-F238E27FC236}">
                    <a16:creationId xmlns:a16="http://schemas.microsoft.com/office/drawing/2014/main" id="{CA6755E9-9BC1-8156-6BEF-B746FACD58B3}"/>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Java Kernel :  IJ</a:t>
                </a:r>
                <a:r>
                  <a:rPr lang="en-US" altLang="zh-CN"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ava</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C93408FC-39ED-BB5F-6A70-02B46F02A3E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58" name="Group 57">
            <a:extLst>
              <a:ext uri="{FF2B5EF4-FFF2-40B4-BE49-F238E27FC236}">
                <a16:creationId xmlns:a16="http://schemas.microsoft.com/office/drawing/2014/main" id="{11B19D53-13B9-F559-1D1E-E8F5CA0C656A}"/>
              </a:ext>
            </a:extLst>
          </p:cNvPr>
          <p:cNvGrpSpPr/>
          <p:nvPr/>
        </p:nvGrpSpPr>
        <p:grpSpPr>
          <a:xfrm>
            <a:off x="6679524" y="4311695"/>
            <a:ext cx="2495550" cy="826505"/>
            <a:chOff x="5938157" y="2023976"/>
            <a:chExt cx="2569464" cy="551054"/>
          </a:xfrm>
          <a:solidFill>
            <a:schemeClr val="accent4"/>
          </a:solidFill>
        </p:grpSpPr>
        <p:sp>
          <p:nvSpPr>
            <p:cNvPr id="59" name="Rectangle 58">
              <a:extLst>
                <a:ext uri="{FF2B5EF4-FFF2-40B4-BE49-F238E27FC236}">
                  <a16:creationId xmlns:a16="http://schemas.microsoft.com/office/drawing/2014/main" id="{4C79E319-44D5-D0BB-5C0A-706B60012608}"/>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60" name="Group 59">
              <a:extLst>
                <a:ext uri="{FF2B5EF4-FFF2-40B4-BE49-F238E27FC236}">
                  <a16:creationId xmlns:a16="http://schemas.microsoft.com/office/drawing/2014/main" id="{37C98A51-D51C-8859-1F85-A256D1B2E05B}"/>
                </a:ext>
              </a:extLst>
            </p:cNvPr>
            <p:cNvGrpSpPr/>
            <p:nvPr/>
          </p:nvGrpSpPr>
          <p:grpSpPr>
            <a:xfrm>
              <a:off x="5938157" y="2023976"/>
              <a:ext cx="2569464" cy="551054"/>
              <a:chOff x="5921828" y="3617002"/>
              <a:chExt cx="2569464" cy="551054"/>
            </a:xfrm>
            <a:grpFill/>
            <a:effectLst/>
          </p:grpSpPr>
          <p:sp>
            <p:nvSpPr>
              <p:cNvPr id="61" name="Rectangle 60">
                <a:extLst>
                  <a:ext uri="{FF2B5EF4-FFF2-40B4-BE49-F238E27FC236}">
                    <a16:creationId xmlns:a16="http://schemas.microsoft.com/office/drawing/2014/main" id="{D753D57D-82FD-7698-967E-B9DDDEFCC91E}"/>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Multi-language Kernel : BeakerX</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61">
                <a:extLst>
                  <a:ext uri="{FF2B5EF4-FFF2-40B4-BE49-F238E27FC236}">
                    <a16:creationId xmlns:a16="http://schemas.microsoft.com/office/drawing/2014/main" id="{4DA64760-DDBD-1740-CA94-32DECD06748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63" name="Connector: Curved 62">
            <a:extLst>
              <a:ext uri="{FF2B5EF4-FFF2-40B4-BE49-F238E27FC236}">
                <a16:creationId xmlns:a16="http://schemas.microsoft.com/office/drawing/2014/main" id="{1A764BA6-A8C3-430E-0513-F84F0DF2CF96}"/>
              </a:ext>
            </a:extLst>
          </p:cNvPr>
          <p:cNvCxnSpPr>
            <a:cxnSpLocks/>
            <a:stCxn id="179" idx="3"/>
            <a:endCxn id="51" idx="1"/>
          </p:cNvCxnSpPr>
          <p:nvPr/>
        </p:nvCxnSpPr>
        <p:spPr>
          <a:xfrm flipV="1">
            <a:off x="5674466" y="2026082"/>
            <a:ext cx="1005058" cy="1454726"/>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0" name="Connector: Curved 129">
            <a:extLst>
              <a:ext uri="{FF2B5EF4-FFF2-40B4-BE49-F238E27FC236}">
                <a16:creationId xmlns:a16="http://schemas.microsoft.com/office/drawing/2014/main" id="{B5DE4BE4-AB03-5E98-3633-E91907FDB44F}"/>
              </a:ext>
            </a:extLst>
          </p:cNvPr>
          <p:cNvCxnSpPr>
            <a:cxnSpLocks/>
            <a:stCxn id="179" idx="3"/>
            <a:endCxn id="46" idx="1"/>
          </p:cNvCxnSpPr>
          <p:nvPr/>
        </p:nvCxnSpPr>
        <p:spPr>
          <a:xfrm flipV="1">
            <a:off x="5674466" y="2839303"/>
            <a:ext cx="1005058" cy="641505"/>
          </a:xfrm>
          <a:prstGeom prst="curvedConnector3">
            <a:avLst>
              <a:gd name="adj1" fmla="val 5189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3" name="Connector: Curved 132">
            <a:extLst>
              <a:ext uri="{FF2B5EF4-FFF2-40B4-BE49-F238E27FC236}">
                <a16:creationId xmlns:a16="http://schemas.microsoft.com/office/drawing/2014/main" id="{5BC28790-E711-4905-AEF5-A8A316DC6AE2}"/>
              </a:ext>
            </a:extLst>
          </p:cNvPr>
          <p:cNvCxnSpPr>
            <a:cxnSpLocks/>
            <a:stCxn id="254" idx="3"/>
            <a:endCxn id="180" idx="1"/>
          </p:cNvCxnSpPr>
          <p:nvPr/>
        </p:nvCxnSpPr>
        <p:spPr>
          <a:xfrm>
            <a:off x="2994339" y="3466772"/>
            <a:ext cx="394993" cy="14036"/>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0D01A172-1B42-75D4-C8D4-F01B37E4DC22}"/>
              </a:ext>
            </a:extLst>
          </p:cNvPr>
          <p:cNvGrpSpPr/>
          <p:nvPr/>
        </p:nvGrpSpPr>
        <p:grpSpPr>
          <a:xfrm>
            <a:off x="-817841" y="1917914"/>
            <a:ext cx="415905" cy="383695"/>
            <a:chOff x="10590429" y="5287534"/>
            <a:chExt cx="713975" cy="658680"/>
          </a:xfrm>
        </p:grpSpPr>
        <p:sp>
          <p:nvSpPr>
            <p:cNvPr id="139" name="Shape">
              <a:extLst>
                <a:ext uri="{FF2B5EF4-FFF2-40B4-BE49-F238E27FC236}">
                  <a16:creationId xmlns:a16="http://schemas.microsoft.com/office/drawing/2014/main" id="{E626147F-16A3-A7E9-25E6-25FD9CE95250}"/>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140" name="Graphic 139" descr="Checkmark with solid fill">
              <a:extLst>
                <a:ext uri="{FF2B5EF4-FFF2-40B4-BE49-F238E27FC236}">
                  <a16:creationId xmlns:a16="http://schemas.microsoft.com/office/drawing/2014/main" id="{9EE4E21E-25C7-8334-B663-D21FA731B3D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grpSp>
        <p:nvGrpSpPr>
          <p:cNvPr id="141" name="Group 140">
            <a:extLst>
              <a:ext uri="{FF2B5EF4-FFF2-40B4-BE49-F238E27FC236}">
                <a16:creationId xmlns:a16="http://schemas.microsoft.com/office/drawing/2014/main" id="{826C3B04-8FED-0367-DBA6-117D401B512E}"/>
              </a:ext>
            </a:extLst>
          </p:cNvPr>
          <p:cNvGrpSpPr/>
          <p:nvPr/>
        </p:nvGrpSpPr>
        <p:grpSpPr>
          <a:xfrm>
            <a:off x="-930286" y="965989"/>
            <a:ext cx="712800" cy="658800"/>
            <a:chOff x="10590422" y="3525970"/>
            <a:chExt cx="713982" cy="658680"/>
          </a:xfrm>
        </p:grpSpPr>
        <p:sp>
          <p:nvSpPr>
            <p:cNvPr id="142" name="Shape">
              <a:extLst>
                <a:ext uri="{FF2B5EF4-FFF2-40B4-BE49-F238E27FC236}">
                  <a16:creationId xmlns:a16="http://schemas.microsoft.com/office/drawing/2014/main" id="{46915A92-82CE-2E0F-3A45-BB6CEC504239}"/>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143" name="Graphic 142" descr="Close with solid fill">
              <a:extLst>
                <a:ext uri="{FF2B5EF4-FFF2-40B4-BE49-F238E27FC236}">
                  <a16:creationId xmlns:a16="http://schemas.microsoft.com/office/drawing/2014/main" id="{2C8108B7-A253-C7C9-087F-31871BE7B34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cxnSp>
        <p:nvCxnSpPr>
          <p:cNvPr id="148" name="Connector: Curved 147">
            <a:extLst>
              <a:ext uri="{FF2B5EF4-FFF2-40B4-BE49-F238E27FC236}">
                <a16:creationId xmlns:a16="http://schemas.microsoft.com/office/drawing/2014/main" id="{EED0921A-C5E1-FAB5-AD26-7BD8580D8A3F}"/>
              </a:ext>
            </a:extLst>
          </p:cNvPr>
          <p:cNvCxnSpPr>
            <a:cxnSpLocks/>
            <a:stCxn id="179" idx="3"/>
            <a:endCxn id="57" idx="1"/>
          </p:cNvCxnSpPr>
          <p:nvPr/>
        </p:nvCxnSpPr>
        <p:spPr>
          <a:xfrm>
            <a:off x="5674466" y="3480808"/>
            <a:ext cx="986008" cy="215225"/>
          </a:xfrm>
          <a:prstGeom prst="curvedConnector3">
            <a:avLst>
              <a:gd name="adj1" fmla="val 43238"/>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Connector: Curved 151">
            <a:extLst>
              <a:ext uri="{FF2B5EF4-FFF2-40B4-BE49-F238E27FC236}">
                <a16:creationId xmlns:a16="http://schemas.microsoft.com/office/drawing/2014/main" id="{85F106E1-E4F5-1564-1882-7B1F90184693}"/>
              </a:ext>
            </a:extLst>
          </p:cNvPr>
          <p:cNvCxnSpPr>
            <a:cxnSpLocks/>
            <a:stCxn id="179" idx="3"/>
            <a:endCxn id="62" idx="1"/>
          </p:cNvCxnSpPr>
          <p:nvPr/>
        </p:nvCxnSpPr>
        <p:spPr>
          <a:xfrm>
            <a:off x="5674466" y="3480808"/>
            <a:ext cx="1005058" cy="1244140"/>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76E929C5-7784-F962-6CBE-673A4D8AEE1C}"/>
              </a:ext>
            </a:extLst>
          </p:cNvPr>
          <p:cNvGrpSpPr/>
          <p:nvPr/>
        </p:nvGrpSpPr>
        <p:grpSpPr>
          <a:xfrm>
            <a:off x="9359651" y="1750555"/>
            <a:ext cx="2021029" cy="551054"/>
            <a:chOff x="5938157" y="2023976"/>
            <a:chExt cx="2569464" cy="551054"/>
          </a:xfrm>
          <a:solidFill>
            <a:schemeClr val="accent2"/>
          </a:solidFill>
        </p:grpSpPr>
        <p:sp>
          <p:nvSpPr>
            <p:cNvPr id="160" name="Rectangle 159">
              <a:extLst>
                <a:ext uri="{FF2B5EF4-FFF2-40B4-BE49-F238E27FC236}">
                  <a16:creationId xmlns:a16="http://schemas.microsoft.com/office/drawing/2014/main" id="{B3477E2F-D00B-289A-939C-D3356BDAB919}"/>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61" name="Group 160">
              <a:extLst>
                <a:ext uri="{FF2B5EF4-FFF2-40B4-BE49-F238E27FC236}">
                  <a16:creationId xmlns:a16="http://schemas.microsoft.com/office/drawing/2014/main" id="{BD768E0D-A7C9-80A7-B7AF-D9B201E662DC}"/>
                </a:ext>
              </a:extLst>
            </p:cNvPr>
            <p:cNvGrpSpPr/>
            <p:nvPr/>
          </p:nvGrpSpPr>
          <p:grpSpPr>
            <a:xfrm>
              <a:off x="5938157" y="2023976"/>
              <a:ext cx="2569464" cy="551054"/>
              <a:chOff x="5921828" y="3617002"/>
              <a:chExt cx="2569464" cy="551054"/>
            </a:xfrm>
            <a:grpFill/>
            <a:effectLst/>
          </p:grpSpPr>
          <p:sp>
            <p:nvSpPr>
              <p:cNvPr id="162" name="Rectangle 161">
                <a:extLst>
                  <a:ext uri="{FF2B5EF4-FFF2-40B4-BE49-F238E27FC236}">
                    <a16:creationId xmlns:a16="http://schemas.microsoft.com/office/drawing/2014/main" id="{D3C16E76-A4CD-6A57-2E90-E65614A2D800}"/>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No java support</a:t>
                </a:r>
              </a:p>
            </p:txBody>
          </p:sp>
          <p:sp>
            <p:nvSpPr>
              <p:cNvPr id="163" name="Rectangle 162">
                <a:extLst>
                  <a:ext uri="{FF2B5EF4-FFF2-40B4-BE49-F238E27FC236}">
                    <a16:creationId xmlns:a16="http://schemas.microsoft.com/office/drawing/2014/main" id="{7FF048C0-50C8-AA7D-6376-0C0D591E623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64" name="Group 163">
            <a:extLst>
              <a:ext uri="{FF2B5EF4-FFF2-40B4-BE49-F238E27FC236}">
                <a16:creationId xmlns:a16="http://schemas.microsoft.com/office/drawing/2014/main" id="{00521D1E-3927-9EC2-A2AD-A746A5E36FB4}"/>
              </a:ext>
            </a:extLst>
          </p:cNvPr>
          <p:cNvGrpSpPr/>
          <p:nvPr/>
        </p:nvGrpSpPr>
        <p:grpSpPr>
          <a:xfrm>
            <a:off x="9366618" y="2538304"/>
            <a:ext cx="2021029" cy="551054"/>
            <a:chOff x="5938157" y="2023976"/>
            <a:chExt cx="2569464" cy="551054"/>
          </a:xfrm>
          <a:solidFill>
            <a:schemeClr val="accent2"/>
          </a:solidFill>
        </p:grpSpPr>
        <p:sp>
          <p:nvSpPr>
            <p:cNvPr id="165" name="Rectangle 164">
              <a:extLst>
                <a:ext uri="{FF2B5EF4-FFF2-40B4-BE49-F238E27FC236}">
                  <a16:creationId xmlns:a16="http://schemas.microsoft.com/office/drawing/2014/main" id="{5F218A65-AB1D-02EA-AC9C-34F205ACEFC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66" name="Group 165">
              <a:extLst>
                <a:ext uri="{FF2B5EF4-FFF2-40B4-BE49-F238E27FC236}">
                  <a16:creationId xmlns:a16="http://schemas.microsoft.com/office/drawing/2014/main" id="{164E468E-B63F-31D4-B38A-83B8D158E1DD}"/>
                </a:ext>
              </a:extLst>
            </p:cNvPr>
            <p:cNvGrpSpPr/>
            <p:nvPr/>
          </p:nvGrpSpPr>
          <p:grpSpPr>
            <a:xfrm>
              <a:off x="5938157" y="2023976"/>
              <a:ext cx="2569464" cy="551054"/>
              <a:chOff x="5921828" y="3617002"/>
              <a:chExt cx="2569464" cy="551054"/>
            </a:xfrm>
            <a:grpFill/>
            <a:effectLst/>
          </p:grpSpPr>
          <p:sp>
            <p:nvSpPr>
              <p:cNvPr id="167" name="Rectangle 166">
                <a:extLst>
                  <a:ext uri="{FF2B5EF4-FFF2-40B4-BE49-F238E27FC236}">
                    <a16:creationId xmlns:a16="http://schemas.microsoft.com/office/drawing/2014/main" id="{1A6B2302-B4A9-F9F9-B4E1-6F437A330AE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no windows support</a:t>
                </a:r>
              </a:p>
            </p:txBody>
          </p:sp>
          <p:sp>
            <p:nvSpPr>
              <p:cNvPr id="168" name="Rectangle 167">
                <a:extLst>
                  <a:ext uri="{FF2B5EF4-FFF2-40B4-BE49-F238E27FC236}">
                    <a16:creationId xmlns:a16="http://schemas.microsoft.com/office/drawing/2014/main" id="{6EDD1221-2763-831D-72CA-1AFB4C5FC123}"/>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69" name="Group 168">
            <a:extLst>
              <a:ext uri="{FF2B5EF4-FFF2-40B4-BE49-F238E27FC236}">
                <a16:creationId xmlns:a16="http://schemas.microsoft.com/office/drawing/2014/main" id="{98E05D5C-7CF0-CA86-B12A-CDBDB30FA821}"/>
              </a:ext>
            </a:extLst>
          </p:cNvPr>
          <p:cNvGrpSpPr/>
          <p:nvPr/>
        </p:nvGrpSpPr>
        <p:grpSpPr>
          <a:xfrm>
            <a:off x="9366618" y="3443745"/>
            <a:ext cx="2021029" cy="551054"/>
            <a:chOff x="5938157" y="2023976"/>
            <a:chExt cx="2569464" cy="551054"/>
          </a:xfrm>
          <a:solidFill>
            <a:schemeClr val="accent2"/>
          </a:solidFill>
        </p:grpSpPr>
        <p:sp>
          <p:nvSpPr>
            <p:cNvPr id="170" name="Rectangle 169">
              <a:extLst>
                <a:ext uri="{FF2B5EF4-FFF2-40B4-BE49-F238E27FC236}">
                  <a16:creationId xmlns:a16="http://schemas.microsoft.com/office/drawing/2014/main" id="{DFE6A834-C25F-4F0F-7581-2AF29BFDC661}"/>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1" name="Group 170">
              <a:extLst>
                <a:ext uri="{FF2B5EF4-FFF2-40B4-BE49-F238E27FC236}">
                  <a16:creationId xmlns:a16="http://schemas.microsoft.com/office/drawing/2014/main" id="{14ABDC25-EB81-5CC6-A51A-DE0B16ED4366}"/>
                </a:ext>
              </a:extLst>
            </p:cNvPr>
            <p:cNvGrpSpPr/>
            <p:nvPr/>
          </p:nvGrpSpPr>
          <p:grpSpPr>
            <a:xfrm>
              <a:off x="5938157" y="2023976"/>
              <a:ext cx="2569464" cy="551054"/>
              <a:chOff x="5921828" y="3617002"/>
              <a:chExt cx="2569464" cy="551054"/>
            </a:xfrm>
            <a:grpFill/>
            <a:effectLst/>
          </p:grpSpPr>
          <p:sp>
            <p:nvSpPr>
              <p:cNvPr id="172" name="Rectangle 171">
                <a:extLst>
                  <a:ext uri="{FF2B5EF4-FFF2-40B4-BE49-F238E27FC236}">
                    <a16:creationId xmlns:a16="http://schemas.microsoft.com/office/drawing/2014/main" id="{0306C3DF-E3ED-D872-5D5B-1884057796F9}"/>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noProof="1">
                    <a:solidFill>
                      <a:schemeClr val="tx1"/>
                    </a:solidFill>
                  </a:rPr>
                  <a:t>java code test pass, %classpath not</a:t>
                </a:r>
                <a:endParaRPr lang="en-US" noProof="1">
                  <a:solidFill>
                    <a:schemeClr val="tx1"/>
                  </a:solidFill>
                </a:endParaRPr>
              </a:p>
            </p:txBody>
          </p:sp>
          <p:sp>
            <p:nvSpPr>
              <p:cNvPr id="173" name="Rectangle 172">
                <a:extLst>
                  <a:ext uri="{FF2B5EF4-FFF2-40B4-BE49-F238E27FC236}">
                    <a16:creationId xmlns:a16="http://schemas.microsoft.com/office/drawing/2014/main" id="{2CE27FE7-6A1F-5E7A-7FCD-517ED6B575D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74" name="Group 173">
            <a:extLst>
              <a:ext uri="{FF2B5EF4-FFF2-40B4-BE49-F238E27FC236}">
                <a16:creationId xmlns:a16="http://schemas.microsoft.com/office/drawing/2014/main" id="{41D96099-C45E-FBCD-ED4A-B8C0C6F33A07}"/>
              </a:ext>
            </a:extLst>
          </p:cNvPr>
          <p:cNvGrpSpPr/>
          <p:nvPr/>
        </p:nvGrpSpPr>
        <p:grpSpPr>
          <a:xfrm>
            <a:off x="9368343" y="4311696"/>
            <a:ext cx="2021029" cy="826504"/>
            <a:chOff x="5938157" y="2023976"/>
            <a:chExt cx="2569464" cy="551054"/>
          </a:xfrm>
          <a:solidFill>
            <a:schemeClr val="accent2"/>
          </a:solidFill>
        </p:grpSpPr>
        <p:sp>
          <p:nvSpPr>
            <p:cNvPr id="175" name="Rectangle 174">
              <a:extLst>
                <a:ext uri="{FF2B5EF4-FFF2-40B4-BE49-F238E27FC236}">
                  <a16:creationId xmlns:a16="http://schemas.microsoft.com/office/drawing/2014/main" id="{96AE8F03-77FA-CA16-3E67-0AC720D7D647}"/>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56" name="Group 255">
              <a:extLst>
                <a:ext uri="{FF2B5EF4-FFF2-40B4-BE49-F238E27FC236}">
                  <a16:creationId xmlns:a16="http://schemas.microsoft.com/office/drawing/2014/main" id="{6E244E03-5A12-A20A-0143-12152E42811E}"/>
                </a:ext>
              </a:extLst>
            </p:cNvPr>
            <p:cNvGrpSpPr/>
            <p:nvPr/>
          </p:nvGrpSpPr>
          <p:grpSpPr>
            <a:xfrm>
              <a:off x="5938157" y="2023976"/>
              <a:ext cx="2569464" cy="551054"/>
              <a:chOff x="5921828" y="3617002"/>
              <a:chExt cx="2569464" cy="551054"/>
            </a:xfrm>
            <a:grpFill/>
            <a:effectLst/>
          </p:grpSpPr>
          <p:sp>
            <p:nvSpPr>
              <p:cNvPr id="258" name="Rectangle 257">
                <a:extLst>
                  <a:ext uri="{FF2B5EF4-FFF2-40B4-BE49-F238E27FC236}">
                    <a16:creationId xmlns:a16="http://schemas.microsoft.com/office/drawing/2014/main" id="{F35777A5-F142-70F6-599A-CC4BFBFC091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noProof="1">
                    <a:solidFill>
                      <a:schemeClr val="tx1"/>
                    </a:solidFill>
                  </a:rPr>
                  <a:t>support java, %classpath magic cell</a:t>
                </a:r>
                <a:endParaRPr lang="en-US" noProof="1">
                  <a:solidFill>
                    <a:schemeClr val="tx1"/>
                  </a:solidFill>
                </a:endParaRPr>
              </a:p>
            </p:txBody>
          </p:sp>
          <p:sp>
            <p:nvSpPr>
              <p:cNvPr id="260" name="Rectangle 259">
                <a:extLst>
                  <a:ext uri="{FF2B5EF4-FFF2-40B4-BE49-F238E27FC236}">
                    <a16:creationId xmlns:a16="http://schemas.microsoft.com/office/drawing/2014/main" id="{2E8726D2-6176-0C32-DC09-6EAF2F2AB52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61" name="Group 260">
            <a:extLst>
              <a:ext uri="{FF2B5EF4-FFF2-40B4-BE49-F238E27FC236}">
                <a16:creationId xmlns:a16="http://schemas.microsoft.com/office/drawing/2014/main" id="{E93116F9-A1A5-24F6-A2A2-DF9624308AE2}"/>
              </a:ext>
            </a:extLst>
          </p:cNvPr>
          <p:cNvGrpSpPr/>
          <p:nvPr/>
        </p:nvGrpSpPr>
        <p:grpSpPr>
          <a:xfrm>
            <a:off x="11467531" y="1866001"/>
            <a:ext cx="388062" cy="358004"/>
            <a:chOff x="10590422" y="3525970"/>
            <a:chExt cx="713982" cy="658680"/>
          </a:xfrm>
        </p:grpSpPr>
        <p:sp>
          <p:nvSpPr>
            <p:cNvPr id="262" name="Shape">
              <a:extLst>
                <a:ext uri="{FF2B5EF4-FFF2-40B4-BE49-F238E27FC236}">
                  <a16:creationId xmlns:a16="http://schemas.microsoft.com/office/drawing/2014/main" id="{49A0CE97-12E7-F74A-7FD1-03E845494905}"/>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263" name="Graphic 262" descr="Close with solid fill">
              <a:extLst>
                <a:ext uri="{FF2B5EF4-FFF2-40B4-BE49-F238E27FC236}">
                  <a16:creationId xmlns:a16="http://schemas.microsoft.com/office/drawing/2014/main" id="{ADB457E6-D8AC-D1BA-2297-69A2A6F55A6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264" name="Group 263">
            <a:extLst>
              <a:ext uri="{FF2B5EF4-FFF2-40B4-BE49-F238E27FC236}">
                <a16:creationId xmlns:a16="http://schemas.microsoft.com/office/drawing/2014/main" id="{6D7A4053-891E-69E5-077A-047E0AAF6F49}"/>
              </a:ext>
            </a:extLst>
          </p:cNvPr>
          <p:cNvGrpSpPr/>
          <p:nvPr/>
        </p:nvGrpSpPr>
        <p:grpSpPr>
          <a:xfrm>
            <a:off x="11467531" y="2660301"/>
            <a:ext cx="388062" cy="358004"/>
            <a:chOff x="10590422" y="3525970"/>
            <a:chExt cx="713982" cy="658680"/>
          </a:xfrm>
        </p:grpSpPr>
        <p:sp>
          <p:nvSpPr>
            <p:cNvPr id="276" name="Shape">
              <a:extLst>
                <a:ext uri="{FF2B5EF4-FFF2-40B4-BE49-F238E27FC236}">
                  <a16:creationId xmlns:a16="http://schemas.microsoft.com/office/drawing/2014/main" id="{306021D2-AC9D-86DD-786A-7214FDE32712}"/>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289" name="Graphic 288" descr="Close with solid fill">
              <a:extLst>
                <a:ext uri="{FF2B5EF4-FFF2-40B4-BE49-F238E27FC236}">
                  <a16:creationId xmlns:a16="http://schemas.microsoft.com/office/drawing/2014/main" id="{3A85D51F-A803-E65C-7EE8-60F370476D0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290" name="Group 289">
            <a:extLst>
              <a:ext uri="{FF2B5EF4-FFF2-40B4-BE49-F238E27FC236}">
                <a16:creationId xmlns:a16="http://schemas.microsoft.com/office/drawing/2014/main" id="{10255C76-F63D-D98F-BD4D-0DAD091C97E8}"/>
              </a:ext>
            </a:extLst>
          </p:cNvPr>
          <p:cNvGrpSpPr/>
          <p:nvPr/>
        </p:nvGrpSpPr>
        <p:grpSpPr>
          <a:xfrm>
            <a:off x="11467531" y="3487959"/>
            <a:ext cx="388062" cy="358004"/>
            <a:chOff x="10590422" y="3525970"/>
            <a:chExt cx="713982" cy="658680"/>
          </a:xfrm>
        </p:grpSpPr>
        <p:sp>
          <p:nvSpPr>
            <p:cNvPr id="291" name="Shape">
              <a:extLst>
                <a:ext uri="{FF2B5EF4-FFF2-40B4-BE49-F238E27FC236}">
                  <a16:creationId xmlns:a16="http://schemas.microsoft.com/office/drawing/2014/main" id="{0F781576-468E-8CB9-6ACE-6719799C8D29}"/>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292" name="Graphic 291" descr="Close with solid fill">
              <a:extLst>
                <a:ext uri="{FF2B5EF4-FFF2-40B4-BE49-F238E27FC236}">
                  <a16:creationId xmlns:a16="http://schemas.microsoft.com/office/drawing/2014/main" id="{0EDCE64B-A406-A342-73BA-468E061EF16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293" name="Group 292">
            <a:extLst>
              <a:ext uri="{FF2B5EF4-FFF2-40B4-BE49-F238E27FC236}">
                <a16:creationId xmlns:a16="http://schemas.microsoft.com/office/drawing/2014/main" id="{D6E79F5D-FB68-0DFC-CC60-59F8B03FCE21}"/>
              </a:ext>
            </a:extLst>
          </p:cNvPr>
          <p:cNvGrpSpPr/>
          <p:nvPr/>
        </p:nvGrpSpPr>
        <p:grpSpPr>
          <a:xfrm>
            <a:off x="11453609" y="4479055"/>
            <a:ext cx="415905" cy="383695"/>
            <a:chOff x="10590429" y="5287534"/>
            <a:chExt cx="713975" cy="658680"/>
          </a:xfrm>
        </p:grpSpPr>
        <p:sp>
          <p:nvSpPr>
            <p:cNvPr id="294" name="Shape">
              <a:extLst>
                <a:ext uri="{FF2B5EF4-FFF2-40B4-BE49-F238E27FC236}">
                  <a16:creationId xmlns:a16="http://schemas.microsoft.com/office/drawing/2014/main" id="{05F854FC-206C-EC9C-1F86-7AAA83F0BD8B}"/>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295" name="Graphic 294" descr="Checkmark with solid fill">
              <a:extLst>
                <a:ext uri="{FF2B5EF4-FFF2-40B4-BE49-F238E27FC236}">
                  <a16:creationId xmlns:a16="http://schemas.microsoft.com/office/drawing/2014/main" id="{B1A6CD11-18B1-85D8-32D8-E1C33B64EE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spTree>
    <p:extLst>
      <p:ext uri="{BB962C8B-B14F-4D97-AF65-F5344CB8AC3E}">
        <p14:creationId xmlns:p14="http://schemas.microsoft.com/office/powerpoint/2010/main" val="31959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4" name="TextBox 3">
            <a:extLst>
              <a:ext uri="{FF2B5EF4-FFF2-40B4-BE49-F238E27FC236}">
                <a16:creationId xmlns:a16="http://schemas.microsoft.com/office/drawing/2014/main" id="{BD83B108-F8B9-0820-80B3-62EE1B486D31}"/>
              </a:ext>
            </a:extLst>
          </p:cNvPr>
          <p:cNvSpPr txBox="1"/>
          <p:nvPr/>
        </p:nvSpPr>
        <p:spPr>
          <a:xfrm>
            <a:off x="604837" y="136525"/>
            <a:ext cx="518567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Motivation - Integration</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pSp>
        <p:nvGrpSpPr>
          <p:cNvPr id="9" name="Group 8">
            <a:extLst>
              <a:ext uri="{FF2B5EF4-FFF2-40B4-BE49-F238E27FC236}">
                <a16:creationId xmlns:a16="http://schemas.microsoft.com/office/drawing/2014/main" id="{1D677899-14D4-C281-9D91-C115567A9C2F}"/>
              </a:ext>
            </a:extLst>
          </p:cNvPr>
          <p:cNvGrpSpPr/>
          <p:nvPr/>
        </p:nvGrpSpPr>
        <p:grpSpPr>
          <a:xfrm>
            <a:off x="836985" y="2451956"/>
            <a:ext cx="4987517" cy="2484599"/>
            <a:chOff x="3255679" y="932458"/>
            <a:chExt cx="5420228" cy="2700160"/>
          </a:xfrm>
        </p:grpSpPr>
        <p:sp>
          <p:nvSpPr>
            <p:cNvPr id="86" name="Google Shape;86;p9"/>
            <p:cNvSpPr/>
            <p:nvPr/>
          </p:nvSpPr>
          <p:spPr>
            <a:xfrm>
              <a:off x="5430366" y="932458"/>
              <a:ext cx="3245541" cy="2648532"/>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solidFill>
                <a:schemeClr val="accent2">
                  <a:lumMod val="75000"/>
                </a:schemeClr>
              </a:solid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9"/>
            <p:cNvSpPr/>
            <p:nvPr/>
          </p:nvSpPr>
          <p:spPr>
            <a:xfrm>
              <a:off x="3255679" y="1076001"/>
              <a:ext cx="3165387" cy="2556617"/>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rgbClr val="09427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9"/>
            <p:cNvSpPr/>
            <p:nvPr/>
          </p:nvSpPr>
          <p:spPr>
            <a:xfrm>
              <a:off x="5357363" y="1576917"/>
              <a:ext cx="934429" cy="1737635"/>
            </a:xfrm>
            <a:custGeom>
              <a:avLst/>
              <a:gdLst/>
              <a:ahLst/>
              <a:cxnLst/>
              <a:rect l="l" t="t" r="r" b="b"/>
              <a:pathLst>
                <a:path w="21581" h="21525" extrusionOk="0">
                  <a:moveTo>
                    <a:pt x="21317" y="8691"/>
                  </a:moveTo>
                  <a:cubicBezTo>
                    <a:pt x="20882" y="8671"/>
                    <a:pt x="20485" y="8722"/>
                    <a:pt x="20107" y="8823"/>
                  </a:cubicBezTo>
                  <a:cubicBezTo>
                    <a:pt x="15798" y="9948"/>
                    <a:pt x="11490" y="11083"/>
                    <a:pt x="7294" y="12350"/>
                  </a:cubicBezTo>
                  <a:cubicBezTo>
                    <a:pt x="6463" y="12604"/>
                    <a:pt x="5594" y="12837"/>
                    <a:pt x="4762" y="13080"/>
                  </a:cubicBezTo>
                  <a:cubicBezTo>
                    <a:pt x="4743" y="13101"/>
                    <a:pt x="4706" y="13111"/>
                    <a:pt x="4668" y="13090"/>
                  </a:cubicBezTo>
                  <a:cubicBezTo>
                    <a:pt x="4687" y="13080"/>
                    <a:pt x="4706" y="13070"/>
                    <a:pt x="4743" y="13060"/>
                  </a:cubicBezTo>
                  <a:cubicBezTo>
                    <a:pt x="4819" y="13030"/>
                    <a:pt x="4894" y="12989"/>
                    <a:pt x="4970" y="12959"/>
                  </a:cubicBezTo>
                  <a:cubicBezTo>
                    <a:pt x="6482" y="12361"/>
                    <a:pt x="8032" y="11803"/>
                    <a:pt x="9581" y="11246"/>
                  </a:cubicBezTo>
                  <a:cubicBezTo>
                    <a:pt x="12775" y="10100"/>
                    <a:pt x="16006" y="8975"/>
                    <a:pt x="19162" y="7789"/>
                  </a:cubicBezTo>
                  <a:cubicBezTo>
                    <a:pt x="19597" y="7627"/>
                    <a:pt x="20050" y="7465"/>
                    <a:pt x="20428" y="7262"/>
                  </a:cubicBezTo>
                  <a:cubicBezTo>
                    <a:pt x="20523" y="7211"/>
                    <a:pt x="20598" y="7171"/>
                    <a:pt x="20598" y="7090"/>
                  </a:cubicBezTo>
                  <a:cubicBezTo>
                    <a:pt x="20598" y="6907"/>
                    <a:pt x="20598" y="6715"/>
                    <a:pt x="20598" y="6532"/>
                  </a:cubicBezTo>
                  <a:cubicBezTo>
                    <a:pt x="20598" y="6472"/>
                    <a:pt x="20580" y="6441"/>
                    <a:pt x="20447" y="6441"/>
                  </a:cubicBezTo>
                  <a:cubicBezTo>
                    <a:pt x="20145" y="6441"/>
                    <a:pt x="19824" y="6441"/>
                    <a:pt x="19521" y="6492"/>
                  </a:cubicBezTo>
                  <a:cubicBezTo>
                    <a:pt x="18331" y="6705"/>
                    <a:pt x="17197" y="6988"/>
                    <a:pt x="16101" y="7293"/>
                  </a:cubicBezTo>
                  <a:cubicBezTo>
                    <a:pt x="13852" y="7911"/>
                    <a:pt x="11679" y="8610"/>
                    <a:pt x="9449" y="9259"/>
                  </a:cubicBezTo>
                  <a:cubicBezTo>
                    <a:pt x="9373" y="9279"/>
                    <a:pt x="9279" y="9330"/>
                    <a:pt x="9165" y="9299"/>
                  </a:cubicBezTo>
                  <a:cubicBezTo>
                    <a:pt x="9260" y="9259"/>
                    <a:pt x="9354" y="9229"/>
                    <a:pt x="9449" y="9188"/>
                  </a:cubicBezTo>
                  <a:cubicBezTo>
                    <a:pt x="13077" y="7799"/>
                    <a:pt x="16819" y="6502"/>
                    <a:pt x="20580" y="5225"/>
                  </a:cubicBezTo>
                  <a:cubicBezTo>
                    <a:pt x="20882" y="5123"/>
                    <a:pt x="21298" y="5052"/>
                    <a:pt x="21449" y="4911"/>
                  </a:cubicBezTo>
                  <a:cubicBezTo>
                    <a:pt x="21600" y="4759"/>
                    <a:pt x="21487" y="4525"/>
                    <a:pt x="21506" y="4333"/>
                  </a:cubicBezTo>
                  <a:cubicBezTo>
                    <a:pt x="21506" y="4323"/>
                    <a:pt x="21506" y="4302"/>
                    <a:pt x="21506" y="4292"/>
                  </a:cubicBezTo>
                  <a:cubicBezTo>
                    <a:pt x="21524" y="4231"/>
                    <a:pt x="21449" y="4211"/>
                    <a:pt x="21354" y="4211"/>
                  </a:cubicBezTo>
                  <a:cubicBezTo>
                    <a:pt x="20995" y="4201"/>
                    <a:pt x="20674" y="4221"/>
                    <a:pt x="20353" y="4313"/>
                  </a:cubicBezTo>
                  <a:cubicBezTo>
                    <a:pt x="17008" y="5225"/>
                    <a:pt x="13682" y="6178"/>
                    <a:pt x="10394" y="7151"/>
                  </a:cubicBezTo>
                  <a:cubicBezTo>
                    <a:pt x="9468" y="7424"/>
                    <a:pt x="8542" y="7698"/>
                    <a:pt x="7616" y="7982"/>
                  </a:cubicBezTo>
                  <a:cubicBezTo>
                    <a:pt x="7578" y="7992"/>
                    <a:pt x="7540" y="8002"/>
                    <a:pt x="7521" y="8012"/>
                  </a:cubicBezTo>
                  <a:cubicBezTo>
                    <a:pt x="7502" y="8012"/>
                    <a:pt x="7483" y="8022"/>
                    <a:pt x="7465" y="8022"/>
                  </a:cubicBezTo>
                  <a:cubicBezTo>
                    <a:pt x="7483" y="8012"/>
                    <a:pt x="7483" y="8002"/>
                    <a:pt x="7502" y="7992"/>
                  </a:cubicBezTo>
                  <a:cubicBezTo>
                    <a:pt x="7540" y="7982"/>
                    <a:pt x="7559" y="7972"/>
                    <a:pt x="7597" y="7951"/>
                  </a:cubicBezTo>
                  <a:cubicBezTo>
                    <a:pt x="7635" y="7931"/>
                    <a:pt x="7654" y="7921"/>
                    <a:pt x="7691" y="7901"/>
                  </a:cubicBezTo>
                  <a:cubicBezTo>
                    <a:pt x="10866" y="6694"/>
                    <a:pt x="14117" y="5549"/>
                    <a:pt x="17405" y="4444"/>
                  </a:cubicBezTo>
                  <a:cubicBezTo>
                    <a:pt x="17707" y="4343"/>
                    <a:pt x="18009" y="4221"/>
                    <a:pt x="18293" y="4100"/>
                  </a:cubicBezTo>
                  <a:cubicBezTo>
                    <a:pt x="18369" y="4069"/>
                    <a:pt x="18444" y="4029"/>
                    <a:pt x="18444" y="3968"/>
                  </a:cubicBezTo>
                  <a:cubicBezTo>
                    <a:pt x="18444" y="3765"/>
                    <a:pt x="18444" y="3562"/>
                    <a:pt x="18444" y="3370"/>
                  </a:cubicBezTo>
                  <a:cubicBezTo>
                    <a:pt x="18444" y="3319"/>
                    <a:pt x="18425" y="3289"/>
                    <a:pt x="18312" y="3289"/>
                  </a:cubicBezTo>
                  <a:cubicBezTo>
                    <a:pt x="17972" y="3289"/>
                    <a:pt x="17650" y="3289"/>
                    <a:pt x="17329" y="3380"/>
                  </a:cubicBezTo>
                  <a:cubicBezTo>
                    <a:pt x="16876" y="3522"/>
                    <a:pt x="16422" y="3633"/>
                    <a:pt x="15950" y="3765"/>
                  </a:cubicBezTo>
                  <a:cubicBezTo>
                    <a:pt x="15931" y="3775"/>
                    <a:pt x="15912" y="3775"/>
                    <a:pt x="15874" y="3785"/>
                  </a:cubicBezTo>
                  <a:cubicBezTo>
                    <a:pt x="15836" y="3796"/>
                    <a:pt x="15798" y="3806"/>
                    <a:pt x="15761" y="3816"/>
                  </a:cubicBezTo>
                  <a:cubicBezTo>
                    <a:pt x="15723" y="3826"/>
                    <a:pt x="15685" y="3836"/>
                    <a:pt x="15647" y="3846"/>
                  </a:cubicBezTo>
                  <a:cubicBezTo>
                    <a:pt x="15628" y="3867"/>
                    <a:pt x="15591" y="3877"/>
                    <a:pt x="15534" y="3877"/>
                  </a:cubicBezTo>
                  <a:cubicBezTo>
                    <a:pt x="15534" y="3887"/>
                    <a:pt x="15515" y="3897"/>
                    <a:pt x="15477" y="3887"/>
                  </a:cubicBezTo>
                  <a:cubicBezTo>
                    <a:pt x="15496" y="3877"/>
                    <a:pt x="15496" y="3877"/>
                    <a:pt x="15515" y="3867"/>
                  </a:cubicBezTo>
                  <a:cubicBezTo>
                    <a:pt x="15534" y="3846"/>
                    <a:pt x="15572" y="3836"/>
                    <a:pt x="15609" y="3836"/>
                  </a:cubicBezTo>
                  <a:cubicBezTo>
                    <a:pt x="15647" y="3826"/>
                    <a:pt x="15666" y="3816"/>
                    <a:pt x="15704" y="3806"/>
                  </a:cubicBezTo>
                  <a:cubicBezTo>
                    <a:pt x="15742" y="3796"/>
                    <a:pt x="15780" y="3785"/>
                    <a:pt x="15798" y="3775"/>
                  </a:cubicBezTo>
                  <a:cubicBezTo>
                    <a:pt x="15817" y="3765"/>
                    <a:pt x="15836" y="3765"/>
                    <a:pt x="15855" y="3755"/>
                  </a:cubicBezTo>
                  <a:cubicBezTo>
                    <a:pt x="16139" y="3664"/>
                    <a:pt x="16422" y="3573"/>
                    <a:pt x="16687" y="3471"/>
                  </a:cubicBezTo>
                  <a:cubicBezTo>
                    <a:pt x="17556" y="3177"/>
                    <a:pt x="18482" y="2924"/>
                    <a:pt x="19370" y="2650"/>
                  </a:cubicBezTo>
                  <a:cubicBezTo>
                    <a:pt x="19483" y="2620"/>
                    <a:pt x="19597" y="2589"/>
                    <a:pt x="19597" y="2498"/>
                  </a:cubicBezTo>
                  <a:cubicBezTo>
                    <a:pt x="19597" y="2316"/>
                    <a:pt x="19597" y="2133"/>
                    <a:pt x="19597" y="1951"/>
                  </a:cubicBezTo>
                  <a:cubicBezTo>
                    <a:pt x="19597" y="1910"/>
                    <a:pt x="19597" y="1860"/>
                    <a:pt x="19502" y="1870"/>
                  </a:cubicBezTo>
                  <a:cubicBezTo>
                    <a:pt x="19276" y="1880"/>
                    <a:pt x="19030" y="1829"/>
                    <a:pt x="18803" y="1900"/>
                  </a:cubicBezTo>
                  <a:cubicBezTo>
                    <a:pt x="17953" y="2164"/>
                    <a:pt x="17083" y="2427"/>
                    <a:pt x="16214" y="2681"/>
                  </a:cubicBezTo>
                  <a:cubicBezTo>
                    <a:pt x="15420" y="2924"/>
                    <a:pt x="14627" y="3177"/>
                    <a:pt x="13814" y="3390"/>
                  </a:cubicBezTo>
                  <a:cubicBezTo>
                    <a:pt x="13795" y="3400"/>
                    <a:pt x="13757" y="3400"/>
                    <a:pt x="13739" y="3410"/>
                  </a:cubicBezTo>
                  <a:cubicBezTo>
                    <a:pt x="13720" y="3431"/>
                    <a:pt x="13682" y="3441"/>
                    <a:pt x="13663" y="3431"/>
                  </a:cubicBezTo>
                  <a:cubicBezTo>
                    <a:pt x="13644" y="3410"/>
                    <a:pt x="13701" y="3410"/>
                    <a:pt x="13720" y="3410"/>
                  </a:cubicBezTo>
                  <a:cubicBezTo>
                    <a:pt x="13739" y="3400"/>
                    <a:pt x="13757" y="3390"/>
                    <a:pt x="13776" y="3380"/>
                  </a:cubicBezTo>
                  <a:cubicBezTo>
                    <a:pt x="13852" y="3350"/>
                    <a:pt x="13946" y="3309"/>
                    <a:pt x="14022" y="3279"/>
                  </a:cubicBezTo>
                  <a:cubicBezTo>
                    <a:pt x="16214" y="2468"/>
                    <a:pt x="18501" y="1728"/>
                    <a:pt x="20712" y="937"/>
                  </a:cubicBezTo>
                  <a:cubicBezTo>
                    <a:pt x="21184" y="765"/>
                    <a:pt x="21468" y="593"/>
                    <a:pt x="21392" y="268"/>
                  </a:cubicBezTo>
                  <a:cubicBezTo>
                    <a:pt x="21335" y="5"/>
                    <a:pt x="21241" y="-46"/>
                    <a:pt x="20750" y="35"/>
                  </a:cubicBezTo>
                  <a:cubicBezTo>
                    <a:pt x="20655" y="55"/>
                    <a:pt x="20561" y="76"/>
                    <a:pt x="20447" y="106"/>
                  </a:cubicBezTo>
                  <a:cubicBezTo>
                    <a:pt x="19937" y="228"/>
                    <a:pt x="19483" y="390"/>
                    <a:pt x="18992" y="532"/>
                  </a:cubicBezTo>
                  <a:cubicBezTo>
                    <a:pt x="17159" y="1069"/>
                    <a:pt x="15307" y="1576"/>
                    <a:pt x="13493" y="2133"/>
                  </a:cubicBezTo>
                  <a:cubicBezTo>
                    <a:pt x="12038" y="2579"/>
                    <a:pt x="10564" y="3035"/>
                    <a:pt x="9109" y="3471"/>
                  </a:cubicBezTo>
                  <a:cubicBezTo>
                    <a:pt x="8655" y="3603"/>
                    <a:pt x="8428" y="3765"/>
                    <a:pt x="8504" y="4049"/>
                  </a:cubicBezTo>
                  <a:cubicBezTo>
                    <a:pt x="8542" y="4231"/>
                    <a:pt x="8731" y="4292"/>
                    <a:pt x="9033" y="4201"/>
                  </a:cubicBezTo>
                  <a:cubicBezTo>
                    <a:pt x="9109" y="4181"/>
                    <a:pt x="9184" y="4150"/>
                    <a:pt x="9260" y="4120"/>
                  </a:cubicBezTo>
                  <a:cubicBezTo>
                    <a:pt x="9789" y="3937"/>
                    <a:pt x="10337" y="3775"/>
                    <a:pt x="10904" y="3633"/>
                  </a:cubicBezTo>
                  <a:cubicBezTo>
                    <a:pt x="10923" y="3623"/>
                    <a:pt x="10942" y="3623"/>
                    <a:pt x="10980" y="3613"/>
                  </a:cubicBezTo>
                  <a:cubicBezTo>
                    <a:pt x="10998" y="3593"/>
                    <a:pt x="11036" y="3583"/>
                    <a:pt x="11074" y="3603"/>
                  </a:cubicBezTo>
                  <a:cubicBezTo>
                    <a:pt x="11055" y="3613"/>
                    <a:pt x="11036" y="3623"/>
                    <a:pt x="11017" y="3633"/>
                  </a:cubicBezTo>
                  <a:cubicBezTo>
                    <a:pt x="10998" y="3644"/>
                    <a:pt x="10980" y="3654"/>
                    <a:pt x="10961" y="3654"/>
                  </a:cubicBezTo>
                  <a:cubicBezTo>
                    <a:pt x="10885" y="3694"/>
                    <a:pt x="10791" y="3725"/>
                    <a:pt x="10715" y="3765"/>
                  </a:cubicBezTo>
                  <a:cubicBezTo>
                    <a:pt x="9827" y="4150"/>
                    <a:pt x="8863" y="4495"/>
                    <a:pt x="8031" y="4921"/>
                  </a:cubicBezTo>
                  <a:cubicBezTo>
                    <a:pt x="7672" y="5103"/>
                    <a:pt x="7446" y="5296"/>
                    <a:pt x="7521" y="5569"/>
                  </a:cubicBezTo>
                  <a:cubicBezTo>
                    <a:pt x="7559" y="5661"/>
                    <a:pt x="7465" y="5721"/>
                    <a:pt x="7332" y="5772"/>
                  </a:cubicBezTo>
                  <a:cubicBezTo>
                    <a:pt x="6746" y="5995"/>
                    <a:pt x="6180" y="6228"/>
                    <a:pt x="5613" y="6451"/>
                  </a:cubicBezTo>
                  <a:cubicBezTo>
                    <a:pt x="5065" y="6664"/>
                    <a:pt x="4498" y="6867"/>
                    <a:pt x="4044" y="7140"/>
                  </a:cubicBezTo>
                  <a:cubicBezTo>
                    <a:pt x="3950" y="7191"/>
                    <a:pt x="3836" y="7242"/>
                    <a:pt x="3836" y="7333"/>
                  </a:cubicBezTo>
                  <a:cubicBezTo>
                    <a:pt x="3836" y="7516"/>
                    <a:pt x="3836" y="7708"/>
                    <a:pt x="3836" y="7891"/>
                  </a:cubicBezTo>
                  <a:cubicBezTo>
                    <a:pt x="3836" y="7941"/>
                    <a:pt x="3855" y="7982"/>
                    <a:pt x="3969" y="7982"/>
                  </a:cubicBezTo>
                  <a:cubicBezTo>
                    <a:pt x="4271" y="7982"/>
                    <a:pt x="4592" y="8022"/>
                    <a:pt x="4894" y="7931"/>
                  </a:cubicBezTo>
                  <a:cubicBezTo>
                    <a:pt x="5310" y="7820"/>
                    <a:pt x="5726" y="7708"/>
                    <a:pt x="6142" y="7597"/>
                  </a:cubicBezTo>
                  <a:cubicBezTo>
                    <a:pt x="6161" y="7597"/>
                    <a:pt x="6180" y="7586"/>
                    <a:pt x="6198" y="7586"/>
                  </a:cubicBezTo>
                  <a:cubicBezTo>
                    <a:pt x="6180" y="7597"/>
                    <a:pt x="6180" y="7607"/>
                    <a:pt x="6161" y="7617"/>
                  </a:cubicBezTo>
                  <a:cubicBezTo>
                    <a:pt x="6085" y="7657"/>
                    <a:pt x="6009" y="7688"/>
                    <a:pt x="5915" y="7728"/>
                  </a:cubicBezTo>
                  <a:cubicBezTo>
                    <a:pt x="5008" y="8134"/>
                    <a:pt x="4044" y="8509"/>
                    <a:pt x="3250" y="8975"/>
                  </a:cubicBezTo>
                  <a:cubicBezTo>
                    <a:pt x="3137" y="9036"/>
                    <a:pt x="3005" y="9097"/>
                    <a:pt x="3005" y="9188"/>
                  </a:cubicBezTo>
                  <a:cubicBezTo>
                    <a:pt x="2986" y="9391"/>
                    <a:pt x="3005" y="9593"/>
                    <a:pt x="3005" y="9786"/>
                  </a:cubicBezTo>
                  <a:cubicBezTo>
                    <a:pt x="3005" y="9837"/>
                    <a:pt x="3024" y="9867"/>
                    <a:pt x="3137" y="9867"/>
                  </a:cubicBezTo>
                  <a:cubicBezTo>
                    <a:pt x="3553" y="9867"/>
                    <a:pt x="3950" y="9887"/>
                    <a:pt x="4328" y="9776"/>
                  </a:cubicBezTo>
                  <a:cubicBezTo>
                    <a:pt x="4894" y="9614"/>
                    <a:pt x="5461" y="9462"/>
                    <a:pt x="6028" y="9299"/>
                  </a:cubicBezTo>
                  <a:cubicBezTo>
                    <a:pt x="6935" y="9036"/>
                    <a:pt x="7843" y="8772"/>
                    <a:pt x="8750" y="8509"/>
                  </a:cubicBezTo>
                  <a:cubicBezTo>
                    <a:pt x="8768" y="8499"/>
                    <a:pt x="8787" y="8499"/>
                    <a:pt x="8806" y="8489"/>
                  </a:cubicBezTo>
                  <a:cubicBezTo>
                    <a:pt x="8825" y="8468"/>
                    <a:pt x="8863" y="8458"/>
                    <a:pt x="8901" y="8478"/>
                  </a:cubicBezTo>
                  <a:cubicBezTo>
                    <a:pt x="8939" y="8499"/>
                    <a:pt x="8882" y="8509"/>
                    <a:pt x="8863" y="8509"/>
                  </a:cubicBezTo>
                  <a:cubicBezTo>
                    <a:pt x="8844" y="8519"/>
                    <a:pt x="8825" y="8529"/>
                    <a:pt x="8806" y="8529"/>
                  </a:cubicBezTo>
                  <a:cubicBezTo>
                    <a:pt x="7672" y="8985"/>
                    <a:pt x="6539" y="9441"/>
                    <a:pt x="5405" y="9897"/>
                  </a:cubicBezTo>
                  <a:cubicBezTo>
                    <a:pt x="4384" y="10303"/>
                    <a:pt x="3402" y="10739"/>
                    <a:pt x="2513" y="11235"/>
                  </a:cubicBezTo>
                  <a:cubicBezTo>
                    <a:pt x="2438" y="11276"/>
                    <a:pt x="2362" y="11317"/>
                    <a:pt x="2362" y="11377"/>
                  </a:cubicBezTo>
                  <a:cubicBezTo>
                    <a:pt x="2362" y="11560"/>
                    <a:pt x="2362" y="11752"/>
                    <a:pt x="2362" y="11935"/>
                  </a:cubicBezTo>
                  <a:cubicBezTo>
                    <a:pt x="2362" y="11986"/>
                    <a:pt x="2381" y="12016"/>
                    <a:pt x="2494" y="12016"/>
                  </a:cubicBezTo>
                  <a:cubicBezTo>
                    <a:pt x="2778" y="12016"/>
                    <a:pt x="3061" y="12026"/>
                    <a:pt x="3345" y="11975"/>
                  </a:cubicBezTo>
                  <a:cubicBezTo>
                    <a:pt x="3704" y="11904"/>
                    <a:pt x="4025" y="11803"/>
                    <a:pt x="4346" y="11712"/>
                  </a:cubicBezTo>
                  <a:cubicBezTo>
                    <a:pt x="6728" y="11002"/>
                    <a:pt x="9090" y="10293"/>
                    <a:pt x="11471" y="9583"/>
                  </a:cubicBezTo>
                  <a:cubicBezTo>
                    <a:pt x="11565" y="9553"/>
                    <a:pt x="11641" y="9512"/>
                    <a:pt x="11830" y="9533"/>
                  </a:cubicBezTo>
                  <a:cubicBezTo>
                    <a:pt x="11717" y="9573"/>
                    <a:pt x="11622" y="9614"/>
                    <a:pt x="11528" y="9644"/>
                  </a:cubicBezTo>
                  <a:cubicBezTo>
                    <a:pt x="8863" y="10597"/>
                    <a:pt x="6217" y="11550"/>
                    <a:pt x="3666" y="12563"/>
                  </a:cubicBezTo>
                  <a:cubicBezTo>
                    <a:pt x="2476" y="13040"/>
                    <a:pt x="1361" y="13557"/>
                    <a:pt x="265" y="14094"/>
                  </a:cubicBezTo>
                  <a:cubicBezTo>
                    <a:pt x="132" y="14155"/>
                    <a:pt x="0" y="14215"/>
                    <a:pt x="0" y="14317"/>
                  </a:cubicBezTo>
                  <a:cubicBezTo>
                    <a:pt x="0" y="14509"/>
                    <a:pt x="0" y="14712"/>
                    <a:pt x="0" y="14905"/>
                  </a:cubicBezTo>
                  <a:cubicBezTo>
                    <a:pt x="0" y="14955"/>
                    <a:pt x="19" y="15006"/>
                    <a:pt x="151" y="15006"/>
                  </a:cubicBezTo>
                  <a:cubicBezTo>
                    <a:pt x="435" y="15006"/>
                    <a:pt x="718" y="15036"/>
                    <a:pt x="1002" y="14976"/>
                  </a:cubicBezTo>
                  <a:cubicBezTo>
                    <a:pt x="1852" y="14803"/>
                    <a:pt x="2646" y="14580"/>
                    <a:pt x="3439" y="14347"/>
                  </a:cubicBezTo>
                  <a:cubicBezTo>
                    <a:pt x="5329" y="13810"/>
                    <a:pt x="7219" y="13253"/>
                    <a:pt x="9109" y="12715"/>
                  </a:cubicBezTo>
                  <a:cubicBezTo>
                    <a:pt x="9184" y="12695"/>
                    <a:pt x="9260" y="12644"/>
                    <a:pt x="9392" y="12665"/>
                  </a:cubicBezTo>
                  <a:cubicBezTo>
                    <a:pt x="9335" y="12715"/>
                    <a:pt x="9241" y="12736"/>
                    <a:pt x="9184" y="12756"/>
                  </a:cubicBezTo>
                  <a:cubicBezTo>
                    <a:pt x="7956" y="13192"/>
                    <a:pt x="6709" y="13617"/>
                    <a:pt x="5537" y="14084"/>
                  </a:cubicBezTo>
                  <a:cubicBezTo>
                    <a:pt x="4724" y="14408"/>
                    <a:pt x="3912" y="14732"/>
                    <a:pt x="3288" y="15158"/>
                  </a:cubicBezTo>
                  <a:cubicBezTo>
                    <a:pt x="3194" y="15229"/>
                    <a:pt x="3080" y="15290"/>
                    <a:pt x="3080" y="15381"/>
                  </a:cubicBezTo>
                  <a:cubicBezTo>
                    <a:pt x="3080" y="15584"/>
                    <a:pt x="3080" y="15797"/>
                    <a:pt x="3080" y="15999"/>
                  </a:cubicBezTo>
                  <a:cubicBezTo>
                    <a:pt x="3080" y="16050"/>
                    <a:pt x="3080" y="16091"/>
                    <a:pt x="3194" y="16081"/>
                  </a:cubicBezTo>
                  <a:cubicBezTo>
                    <a:pt x="3534" y="16081"/>
                    <a:pt x="3855" y="16091"/>
                    <a:pt x="4195" y="16020"/>
                  </a:cubicBezTo>
                  <a:cubicBezTo>
                    <a:pt x="5783" y="15655"/>
                    <a:pt x="7294" y="15189"/>
                    <a:pt x="8844" y="14783"/>
                  </a:cubicBezTo>
                  <a:cubicBezTo>
                    <a:pt x="10602" y="14317"/>
                    <a:pt x="12359" y="13830"/>
                    <a:pt x="14135" y="13374"/>
                  </a:cubicBezTo>
                  <a:cubicBezTo>
                    <a:pt x="14211" y="13354"/>
                    <a:pt x="14268" y="13313"/>
                    <a:pt x="14381" y="13344"/>
                  </a:cubicBezTo>
                  <a:cubicBezTo>
                    <a:pt x="14343" y="13394"/>
                    <a:pt x="14249" y="13425"/>
                    <a:pt x="14173" y="13455"/>
                  </a:cubicBezTo>
                  <a:cubicBezTo>
                    <a:pt x="11452" y="14611"/>
                    <a:pt x="8825" y="15807"/>
                    <a:pt x="6293" y="17064"/>
                  </a:cubicBezTo>
                  <a:cubicBezTo>
                    <a:pt x="5783" y="17317"/>
                    <a:pt x="5254" y="17540"/>
                    <a:pt x="4838" y="17844"/>
                  </a:cubicBezTo>
                  <a:cubicBezTo>
                    <a:pt x="4724" y="17935"/>
                    <a:pt x="4573" y="18017"/>
                    <a:pt x="4554" y="18128"/>
                  </a:cubicBezTo>
                  <a:cubicBezTo>
                    <a:pt x="4535" y="18341"/>
                    <a:pt x="4554" y="18554"/>
                    <a:pt x="4554" y="18777"/>
                  </a:cubicBezTo>
                  <a:cubicBezTo>
                    <a:pt x="4554" y="18858"/>
                    <a:pt x="4630" y="18888"/>
                    <a:pt x="4781" y="18898"/>
                  </a:cubicBezTo>
                  <a:cubicBezTo>
                    <a:pt x="5537" y="18929"/>
                    <a:pt x="6274" y="18848"/>
                    <a:pt x="6992" y="18716"/>
                  </a:cubicBezTo>
                  <a:cubicBezTo>
                    <a:pt x="8031" y="18523"/>
                    <a:pt x="9052" y="18310"/>
                    <a:pt x="10072" y="18108"/>
                  </a:cubicBezTo>
                  <a:cubicBezTo>
                    <a:pt x="10885" y="17956"/>
                    <a:pt x="11717" y="17804"/>
                    <a:pt x="12567" y="17682"/>
                  </a:cubicBezTo>
                  <a:cubicBezTo>
                    <a:pt x="12586" y="17672"/>
                    <a:pt x="12605" y="17662"/>
                    <a:pt x="12624" y="17682"/>
                  </a:cubicBezTo>
                  <a:cubicBezTo>
                    <a:pt x="12605" y="17692"/>
                    <a:pt x="12605" y="17692"/>
                    <a:pt x="12586" y="17702"/>
                  </a:cubicBezTo>
                  <a:cubicBezTo>
                    <a:pt x="12548" y="17723"/>
                    <a:pt x="12510" y="17753"/>
                    <a:pt x="12454" y="17773"/>
                  </a:cubicBezTo>
                  <a:cubicBezTo>
                    <a:pt x="11206" y="18321"/>
                    <a:pt x="9978" y="18888"/>
                    <a:pt x="8768" y="19456"/>
                  </a:cubicBezTo>
                  <a:cubicBezTo>
                    <a:pt x="7843" y="19882"/>
                    <a:pt x="6935" y="20307"/>
                    <a:pt x="6161" y="20814"/>
                  </a:cubicBezTo>
                  <a:cubicBezTo>
                    <a:pt x="6085" y="20865"/>
                    <a:pt x="5991" y="20905"/>
                    <a:pt x="5991" y="20976"/>
                  </a:cubicBezTo>
                  <a:cubicBezTo>
                    <a:pt x="5991" y="21128"/>
                    <a:pt x="5991" y="21280"/>
                    <a:pt x="5991" y="21432"/>
                  </a:cubicBezTo>
                  <a:cubicBezTo>
                    <a:pt x="5991" y="21463"/>
                    <a:pt x="5972" y="21513"/>
                    <a:pt x="6066" y="21513"/>
                  </a:cubicBezTo>
                  <a:cubicBezTo>
                    <a:pt x="6274" y="21513"/>
                    <a:pt x="6482" y="21554"/>
                    <a:pt x="6652" y="21483"/>
                  </a:cubicBezTo>
                  <a:cubicBezTo>
                    <a:pt x="6954" y="21361"/>
                    <a:pt x="7238" y="21240"/>
                    <a:pt x="7521" y="21098"/>
                  </a:cubicBezTo>
                  <a:cubicBezTo>
                    <a:pt x="9071" y="20328"/>
                    <a:pt x="10696" y="19598"/>
                    <a:pt x="12302" y="18868"/>
                  </a:cubicBezTo>
                  <a:cubicBezTo>
                    <a:pt x="13096" y="18513"/>
                    <a:pt x="13890" y="18179"/>
                    <a:pt x="14627" y="17783"/>
                  </a:cubicBezTo>
                  <a:cubicBezTo>
                    <a:pt x="14891" y="17641"/>
                    <a:pt x="15080" y="17489"/>
                    <a:pt x="15024" y="17266"/>
                  </a:cubicBezTo>
                  <a:cubicBezTo>
                    <a:pt x="14986" y="17135"/>
                    <a:pt x="15024" y="17003"/>
                    <a:pt x="15024" y="16861"/>
                  </a:cubicBezTo>
                  <a:cubicBezTo>
                    <a:pt x="15024" y="16679"/>
                    <a:pt x="14948" y="16638"/>
                    <a:pt x="14608" y="16628"/>
                  </a:cubicBezTo>
                  <a:cubicBezTo>
                    <a:pt x="13965" y="16618"/>
                    <a:pt x="13342" y="16699"/>
                    <a:pt x="12718" y="16790"/>
                  </a:cubicBezTo>
                  <a:cubicBezTo>
                    <a:pt x="10923" y="17054"/>
                    <a:pt x="9184" y="17388"/>
                    <a:pt x="7465" y="17753"/>
                  </a:cubicBezTo>
                  <a:cubicBezTo>
                    <a:pt x="7219" y="17804"/>
                    <a:pt x="6973" y="17875"/>
                    <a:pt x="6690" y="17885"/>
                  </a:cubicBezTo>
                  <a:cubicBezTo>
                    <a:pt x="6690" y="17895"/>
                    <a:pt x="6671" y="17895"/>
                    <a:pt x="6671" y="17905"/>
                  </a:cubicBezTo>
                  <a:cubicBezTo>
                    <a:pt x="6633" y="17885"/>
                    <a:pt x="6671" y="17885"/>
                    <a:pt x="6690" y="17885"/>
                  </a:cubicBezTo>
                  <a:cubicBezTo>
                    <a:pt x="6709" y="17864"/>
                    <a:pt x="6728" y="17854"/>
                    <a:pt x="6746" y="17844"/>
                  </a:cubicBezTo>
                  <a:cubicBezTo>
                    <a:pt x="8050" y="17195"/>
                    <a:pt x="9392" y="16567"/>
                    <a:pt x="10753" y="15949"/>
                  </a:cubicBezTo>
                  <a:cubicBezTo>
                    <a:pt x="13134" y="14864"/>
                    <a:pt x="15591" y="13830"/>
                    <a:pt x="18028" y="12776"/>
                  </a:cubicBezTo>
                  <a:cubicBezTo>
                    <a:pt x="18236" y="12685"/>
                    <a:pt x="18425" y="12594"/>
                    <a:pt x="18576" y="12482"/>
                  </a:cubicBezTo>
                  <a:cubicBezTo>
                    <a:pt x="18633" y="12442"/>
                    <a:pt x="18671" y="12391"/>
                    <a:pt x="18671" y="12340"/>
                  </a:cubicBezTo>
                  <a:cubicBezTo>
                    <a:pt x="18671" y="12138"/>
                    <a:pt x="18671" y="11925"/>
                    <a:pt x="18671" y="11722"/>
                  </a:cubicBezTo>
                  <a:cubicBezTo>
                    <a:pt x="18671" y="11641"/>
                    <a:pt x="18614" y="11611"/>
                    <a:pt x="18463" y="11600"/>
                  </a:cubicBezTo>
                  <a:cubicBezTo>
                    <a:pt x="18047" y="11590"/>
                    <a:pt x="17650" y="11631"/>
                    <a:pt x="17272" y="11712"/>
                  </a:cubicBezTo>
                  <a:cubicBezTo>
                    <a:pt x="15402" y="12097"/>
                    <a:pt x="13606" y="12573"/>
                    <a:pt x="11811" y="13050"/>
                  </a:cubicBezTo>
                  <a:cubicBezTo>
                    <a:pt x="10753" y="13334"/>
                    <a:pt x="9694" y="13628"/>
                    <a:pt x="8655" y="13911"/>
                  </a:cubicBezTo>
                  <a:cubicBezTo>
                    <a:pt x="8636" y="13922"/>
                    <a:pt x="8617" y="13922"/>
                    <a:pt x="8580" y="13932"/>
                  </a:cubicBezTo>
                  <a:cubicBezTo>
                    <a:pt x="8561" y="13952"/>
                    <a:pt x="8523" y="13962"/>
                    <a:pt x="8485" y="13942"/>
                  </a:cubicBezTo>
                  <a:cubicBezTo>
                    <a:pt x="8504" y="13932"/>
                    <a:pt x="8523" y="13922"/>
                    <a:pt x="8561" y="13911"/>
                  </a:cubicBezTo>
                  <a:cubicBezTo>
                    <a:pt x="8580" y="13901"/>
                    <a:pt x="8598" y="13891"/>
                    <a:pt x="8617" y="13891"/>
                  </a:cubicBezTo>
                  <a:cubicBezTo>
                    <a:pt x="8712" y="13861"/>
                    <a:pt x="8787" y="13820"/>
                    <a:pt x="8882" y="13790"/>
                  </a:cubicBezTo>
                  <a:cubicBezTo>
                    <a:pt x="12283" y="12604"/>
                    <a:pt x="15704" y="11418"/>
                    <a:pt x="19181" y="10293"/>
                  </a:cubicBezTo>
                  <a:cubicBezTo>
                    <a:pt x="19880" y="10070"/>
                    <a:pt x="20561" y="9837"/>
                    <a:pt x="21241" y="9604"/>
                  </a:cubicBezTo>
                  <a:cubicBezTo>
                    <a:pt x="21392" y="9553"/>
                    <a:pt x="21581" y="9512"/>
                    <a:pt x="21581" y="9391"/>
                  </a:cubicBezTo>
                  <a:cubicBezTo>
                    <a:pt x="21581" y="9188"/>
                    <a:pt x="21581" y="8975"/>
                    <a:pt x="21581" y="8772"/>
                  </a:cubicBezTo>
                  <a:cubicBezTo>
                    <a:pt x="21506" y="8722"/>
                    <a:pt x="21449" y="8701"/>
                    <a:pt x="21317" y="8691"/>
                  </a:cubicBezTo>
                  <a:close/>
                  <a:moveTo>
                    <a:pt x="15383" y="3917"/>
                  </a:moveTo>
                  <a:cubicBezTo>
                    <a:pt x="15383" y="3917"/>
                    <a:pt x="15383" y="3917"/>
                    <a:pt x="15383" y="3917"/>
                  </a:cubicBezTo>
                  <a:cubicBezTo>
                    <a:pt x="15402" y="3927"/>
                    <a:pt x="15383" y="3927"/>
                    <a:pt x="15383" y="3927"/>
                  </a:cubicBezTo>
                  <a:cubicBezTo>
                    <a:pt x="15364" y="3927"/>
                    <a:pt x="15364" y="3927"/>
                    <a:pt x="15383" y="3917"/>
                  </a:cubicBezTo>
                  <a:cubicBezTo>
                    <a:pt x="15364" y="3917"/>
                    <a:pt x="15364" y="3917"/>
                    <a:pt x="15383" y="3917"/>
                  </a:cubicBezTo>
                  <a:close/>
                  <a:moveTo>
                    <a:pt x="6255" y="7566"/>
                  </a:moveTo>
                  <a:lnTo>
                    <a:pt x="6255" y="7566"/>
                  </a:lnTo>
                  <a:lnTo>
                    <a:pt x="6274" y="7566"/>
                  </a:lnTo>
                  <a:lnTo>
                    <a:pt x="6255" y="7566"/>
                  </a:lnTo>
                  <a:close/>
                  <a:moveTo>
                    <a:pt x="7351" y="8063"/>
                  </a:moveTo>
                  <a:cubicBezTo>
                    <a:pt x="7351" y="8053"/>
                    <a:pt x="7332" y="8053"/>
                    <a:pt x="7351" y="8063"/>
                  </a:cubicBezTo>
                  <a:cubicBezTo>
                    <a:pt x="7351" y="8053"/>
                    <a:pt x="7351" y="8053"/>
                    <a:pt x="7351" y="8053"/>
                  </a:cubicBezTo>
                  <a:cubicBezTo>
                    <a:pt x="7351" y="8043"/>
                    <a:pt x="7370" y="8053"/>
                    <a:pt x="7351" y="8063"/>
                  </a:cubicBezTo>
                  <a:cubicBezTo>
                    <a:pt x="7370" y="8053"/>
                    <a:pt x="7351" y="8053"/>
                    <a:pt x="7351" y="8063"/>
                  </a:cubicBezTo>
                  <a:close/>
                  <a:moveTo>
                    <a:pt x="12019" y="9431"/>
                  </a:moveTo>
                  <a:cubicBezTo>
                    <a:pt x="12038" y="9421"/>
                    <a:pt x="12057" y="9421"/>
                    <a:pt x="12094" y="9411"/>
                  </a:cubicBezTo>
                  <a:cubicBezTo>
                    <a:pt x="12113" y="9401"/>
                    <a:pt x="12132" y="9391"/>
                    <a:pt x="12151" y="9391"/>
                  </a:cubicBezTo>
                  <a:cubicBezTo>
                    <a:pt x="12151" y="9401"/>
                    <a:pt x="12170" y="9401"/>
                    <a:pt x="12170" y="9411"/>
                  </a:cubicBezTo>
                  <a:cubicBezTo>
                    <a:pt x="12151" y="9411"/>
                    <a:pt x="12113" y="9411"/>
                    <a:pt x="12094" y="9421"/>
                  </a:cubicBezTo>
                  <a:cubicBezTo>
                    <a:pt x="12094" y="9441"/>
                    <a:pt x="12076" y="9452"/>
                    <a:pt x="12038" y="9452"/>
                  </a:cubicBezTo>
                  <a:cubicBezTo>
                    <a:pt x="12000" y="9462"/>
                    <a:pt x="11981" y="9482"/>
                    <a:pt x="11943" y="9492"/>
                  </a:cubicBezTo>
                  <a:cubicBezTo>
                    <a:pt x="11924" y="9502"/>
                    <a:pt x="11887" y="9502"/>
                    <a:pt x="11849" y="9512"/>
                  </a:cubicBezTo>
                  <a:cubicBezTo>
                    <a:pt x="11849" y="9441"/>
                    <a:pt x="11943" y="9441"/>
                    <a:pt x="12019" y="9431"/>
                  </a:cubicBezTo>
                  <a:close/>
                  <a:moveTo>
                    <a:pt x="14400" y="13323"/>
                  </a:moveTo>
                  <a:cubicBezTo>
                    <a:pt x="14419" y="13323"/>
                    <a:pt x="14419" y="13334"/>
                    <a:pt x="14400" y="13323"/>
                  </a:cubicBezTo>
                  <a:cubicBezTo>
                    <a:pt x="14419" y="13334"/>
                    <a:pt x="14400" y="13334"/>
                    <a:pt x="14400" y="13334"/>
                  </a:cubicBezTo>
                  <a:cubicBezTo>
                    <a:pt x="14400" y="13334"/>
                    <a:pt x="14400" y="13334"/>
                    <a:pt x="14400" y="13323"/>
                  </a:cubicBezTo>
                  <a:cubicBezTo>
                    <a:pt x="14400" y="13323"/>
                    <a:pt x="14400" y="13323"/>
                    <a:pt x="14400" y="13323"/>
                  </a:cubicBezTo>
                  <a:close/>
                  <a:moveTo>
                    <a:pt x="9487" y="12634"/>
                  </a:moveTo>
                  <a:cubicBezTo>
                    <a:pt x="9468" y="12634"/>
                    <a:pt x="9430" y="12644"/>
                    <a:pt x="9430" y="12644"/>
                  </a:cubicBezTo>
                  <a:cubicBezTo>
                    <a:pt x="9411" y="12624"/>
                    <a:pt x="9449" y="12624"/>
                    <a:pt x="9468" y="12624"/>
                  </a:cubicBezTo>
                  <a:cubicBezTo>
                    <a:pt x="9487" y="12604"/>
                    <a:pt x="9524" y="12594"/>
                    <a:pt x="9562" y="12614"/>
                  </a:cubicBezTo>
                  <a:cubicBezTo>
                    <a:pt x="9524" y="12624"/>
                    <a:pt x="9506" y="12624"/>
                    <a:pt x="9487" y="12634"/>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57;p7">
              <a:extLst>
                <a:ext uri="{FF2B5EF4-FFF2-40B4-BE49-F238E27FC236}">
                  <a16:creationId xmlns:a16="http://schemas.microsoft.com/office/drawing/2014/main" id="{0AC542E4-8301-413F-FF3F-54181C07B3E9}"/>
                </a:ext>
              </a:extLst>
            </p:cNvPr>
            <p:cNvSpPr txBox="1"/>
            <p:nvPr/>
          </p:nvSpPr>
          <p:spPr>
            <a:xfrm>
              <a:off x="3621403" y="2132797"/>
              <a:ext cx="1792730" cy="443023"/>
            </a:xfrm>
            <a:prstGeom prst="rect">
              <a:avLst/>
            </a:prstGeom>
            <a:noFill/>
            <a:ln>
              <a:noFill/>
            </a:ln>
          </p:spPr>
          <p:txBody>
            <a:bodyPr spcFirstLastPara="1" wrap="square" lIns="0" tIns="45700" rIns="0" bIns="45700" anchor="b" anchorCtr="0">
              <a:noAutofit/>
            </a:bodyPr>
            <a:lstStyle/>
            <a:p>
              <a:pPr marL="0" marR="0" lvl="0" indent="0" algn="ctr" rtl="0">
                <a:spcBef>
                  <a:spcPts val="0"/>
                </a:spcBef>
                <a:spcAft>
                  <a:spcPts val="0"/>
                </a:spcAft>
                <a:buNone/>
              </a:pPr>
              <a:r>
                <a:rPr lang="en-US" sz="2400" b="1" dirty="0">
                  <a:solidFill>
                    <a:srgbClr val="094270"/>
                  </a:solidFill>
                  <a:latin typeface="Calibri"/>
                  <a:ea typeface="Calibri"/>
                  <a:cs typeface="Calibri"/>
                  <a:sym typeface="Calibri"/>
                </a:rPr>
                <a:t>ImageJ/F</a:t>
              </a:r>
              <a:r>
                <a:rPr lang="en-US" altLang="zh-CN" sz="2400" b="1" dirty="0">
                  <a:solidFill>
                    <a:srgbClr val="094270"/>
                  </a:solidFill>
                  <a:latin typeface="Calibri"/>
                  <a:ea typeface="Calibri"/>
                  <a:cs typeface="Calibri"/>
                  <a:sym typeface="Calibri"/>
                </a:rPr>
                <a:t>iji</a:t>
              </a:r>
              <a:endParaRPr sz="1600" dirty="0">
                <a:solidFill>
                  <a:srgbClr val="094270"/>
                </a:solidFill>
              </a:endParaRPr>
            </a:p>
          </p:txBody>
        </p:sp>
        <p:sp>
          <p:nvSpPr>
            <p:cNvPr id="8" name="Google Shape;54;p7">
              <a:extLst>
                <a:ext uri="{FF2B5EF4-FFF2-40B4-BE49-F238E27FC236}">
                  <a16:creationId xmlns:a16="http://schemas.microsoft.com/office/drawing/2014/main" id="{37682B54-33CD-C13F-AF88-57BAEBF9EF28}"/>
                </a:ext>
              </a:extLst>
            </p:cNvPr>
            <p:cNvSpPr txBox="1"/>
            <p:nvPr/>
          </p:nvSpPr>
          <p:spPr>
            <a:xfrm>
              <a:off x="6551698" y="2092698"/>
              <a:ext cx="1513329" cy="52322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Chaldene</a:t>
              </a:r>
              <a:endParaRPr sz="1600" dirty="0">
                <a:solidFill>
                  <a:schemeClr val="accent2">
                    <a:lumMod val="75000"/>
                  </a:schemeClr>
                </a:solidFill>
              </a:endParaRPr>
            </a:p>
          </p:txBody>
        </p:sp>
      </p:grpSp>
      <p:sp>
        <p:nvSpPr>
          <p:cNvPr id="47" name="Rectangle 46">
            <a:extLst>
              <a:ext uri="{FF2B5EF4-FFF2-40B4-BE49-F238E27FC236}">
                <a16:creationId xmlns:a16="http://schemas.microsoft.com/office/drawing/2014/main" id="{BE03E3D6-E23D-D929-EDC3-64FE959C1B3E}"/>
              </a:ext>
            </a:extLst>
          </p:cNvPr>
          <p:cNvSpPr/>
          <p:nvPr/>
        </p:nvSpPr>
        <p:spPr>
          <a:xfrm>
            <a:off x="6581595" y="948368"/>
            <a:ext cx="5048469" cy="5671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lumMod val="95000"/>
                  </a:schemeClr>
                </a:solidFill>
                <a:latin typeface="Poppins SemiBold" panose="00000700000000000000" pitchFamily="2" charset="0"/>
                <a:cs typeface="Poppins SemiBold" panose="00000700000000000000" pitchFamily="2" charset="0"/>
              </a:rPr>
              <a:t>We want </a:t>
            </a:r>
          </a:p>
        </p:txBody>
      </p:sp>
      <p:grpSp>
        <p:nvGrpSpPr>
          <p:cNvPr id="74" name="Group 73">
            <a:extLst>
              <a:ext uri="{FF2B5EF4-FFF2-40B4-BE49-F238E27FC236}">
                <a16:creationId xmlns:a16="http://schemas.microsoft.com/office/drawing/2014/main" id="{F5C73E74-914F-1B35-26BA-C1973F3DB098}"/>
              </a:ext>
            </a:extLst>
          </p:cNvPr>
          <p:cNvGrpSpPr/>
          <p:nvPr/>
        </p:nvGrpSpPr>
        <p:grpSpPr>
          <a:xfrm>
            <a:off x="6794880" y="1365867"/>
            <a:ext cx="1934746" cy="551054"/>
            <a:chOff x="5938157" y="2023976"/>
            <a:chExt cx="2569464" cy="551054"/>
          </a:xfrm>
        </p:grpSpPr>
        <p:sp>
          <p:nvSpPr>
            <p:cNvPr id="75" name="Rectangle 74">
              <a:extLst>
                <a:ext uri="{FF2B5EF4-FFF2-40B4-BE49-F238E27FC236}">
                  <a16:creationId xmlns:a16="http://schemas.microsoft.com/office/drawing/2014/main" id="{F0AC85DB-D5E2-3373-2BAD-D2B2B898662C}"/>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6" name="Group 75">
              <a:extLst>
                <a:ext uri="{FF2B5EF4-FFF2-40B4-BE49-F238E27FC236}">
                  <a16:creationId xmlns:a16="http://schemas.microsoft.com/office/drawing/2014/main" id="{73F52363-2950-5423-EC75-85BD7C482FB1}"/>
                </a:ext>
              </a:extLst>
            </p:cNvPr>
            <p:cNvGrpSpPr/>
            <p:nvPr/>
          </p:nvGrpSpPr>
          <p:grpSpPr>
            <a:xfrm>
              <a:off x="5938157" y="2023976"/>
              <a:ext cx="2569464" cy="551054"/>
              <a:chOff x="5921828" y="3617002"/>
              <a:chExt cx="2569464" cy="551054"/>
            </a:xfrm>
            <a:effectLst/>
          </p:grpSpPr>
          <p:sp>
            <p:nvSpPr>
              <p:cNvPr id="77" name="Rectangle 76">
                <a:extLst>
                  <a:ext uri="{FF2B5EF4-FFF2-40B4-BE49-F238E27FC236}">
                    <a16:creationId xmlns:a16="http://schemas.microsoft.com/office/drawing/2014/main" id="{6411E34B-9D8C-D77F-D2F9-AEE4C4A0B8DF}"/>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ImageJ Function</a:t>
                </a:r>
              </a:p>
            </p:txBody>
          </p:sp>
          <p:sp>
            <p:nvSpPr>
              <p:cNvPr id="78" name="Rectangle 77">
                <a:extLst>
                  <a:ext uri="{FF2B5EF4-FFF2-40B4-BE49-F238E27FC236}">
                    <a16:creationId xmlns:a16="http://schemas.microsoft.com/office/drawing/2014/main" id="{C16AD657-31BC-BE3B-B720-2DE0F15EA9F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79" name="Group 78">
            <a:extLst>
              <a:ext uri="{FF2B5EF4-FFF2-40B4-BE49-F238E27FC236}">
                <a16:creationId xmlns:a16="http://schemas.microsoft.com/office/drawing/2014/main" id="{4C60CF80-9177-FA9B-C1AC-A650CABE8099}"/>
              </a:ext>
            </a:extLst>
          </p:cNvPr>
          <p:cNvGrpSpPr/>
          <p:nvPr/>
        </p:nvGrpSpPr>
        <p:grpSpPr>
          <a:xfrm>
            <a:off x="9187151" y="1365867"/>
            <a:ext cx="2161481" cy="551054"/>
            <a:chOff x="5938157" y="2023976"/>
            <a:chExt cx="2569464" cy="551054"/>
          </a:xfrm>
        </p:grpSpPr>
        <p:sp>
          <p:nvSpPr>
            <p:cNvPr id="80" name="Rectangle 79">
              <a:extLst>
                <a:ext uri="{FF2B5EF4-FFF2-40B4-BE49-F238E27FC236}">
                  <a16:creationId xmlns:a16="http://schemas.microsoft.com/office/drawing/2014/main" id="{0A4DC306-1A31-B41F-BD10-9DC15F1CEF5B}"/>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81" name="Group 80">
              <a:extLst>
                <a:ext uri="{FF2B5EF4-FFF2-40B4-BE49-F238E27FC236}">
                  <a16:creationId xmlns:a16="http://schemas.microsoft.com/office/drawing/2014/main" id="{EBEC1986-37EB-8BFA-52C2-BBE96B38D8BE}"/>
                </a:ext>
              </a:extLst>
            </p:cNvPr>
            <p:cNvGrpSpPr/>
            <p:nvPr/>
          </p:nvGrpSpPr>
          <p:grpSpPr>
            <a:xfrm>
              <a:off x="5938157" y="2023976"/>
              <a:ext cx="2569464" cy="551054"/>
              <a:chOff x="5921828" y="3617002"/>
              <a:chExt cx="2569464" cy="551054"/>
            </a:xfrm>
            <a:effectLst/>
          </p:grpSpPr>
          <p:sp>
            <p:nvSpPr>
              <p:cNvPr id="82" name="Rectangle 81">
                <a:extLst>
                  <a:ext uri="{FF2B5EF4-FFF2-40B4-BE49-F238E27FC236}">
                    <a16:creationId xmlns:a16="http://schemas.microsoft.com/office/drawing/2014/main" id="{5D92AF57-961D-CEE6-EA8A-72DC5A708B7D}"/>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Chaldene System</a:t>
                </a:r>
              </a:p>
            </p:txBody>
          </p:sp>
          <p:sp>
            <p:nvSpPr>
              <p:cNvPr id="83" name="Rectangle 82">
                <a:extLst>
                  <a:ext uri="{FF2B5EF4-FFF2-40B4-BE49-F238E27FC236}">
                    <a16:creationId xmlns:a16="http://schemas.microsoft.com/office/drawing/2014/main" id="{A80E883D-31B3-0BC7-19A6-F896C5A30B6F}"/>
                  </a:ext>
                </a:extLst>
              </p:cNvPr>
              <p:cNvSpPr/>
              <p:nvPr/>
            </p:nvSpPr>
            <p:spPr>
              <a:xfrm>
                <a:off x="5921828" y="3617002"/>
                <a:ext cx="673317"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89" name="Rectangle 88">
            <a:extLst>
              <a:ext uri="{FF2B5EF4-FFF2-40B4-BE49-F238E27FC236}">
                <a16:creationId xmlns:a16="http://schemas.microsoft.com/office/drawing/2014/main" id="{CBC84351-5126-15B1-AA62-4A8131943497}"/>
              </a:ext>
            </a:extLst>
          </p:cNvPr>
          <p:cNvSpPr/>
          <p:nvPr/>
        </p:nvSpPr>
        <p:spPr>
          <a:xfrm>
            <a:off x="8788862" y="1496692"/>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bg1">
                    <a:lumMod val="95000"/>
                  </a:schemeClr>
                </a:solidFill>
                <a:latin typeface="Poppins Black" panose="00000A00000000000000" pitchFamily="2" charset="0"/>
                <a:cs typeface="Poppins Black" panose="00000A00000000000000" pitchFamily="2" charset="0"/>
              </a:rPr>
              <a:t>+</a:t>
            </a:r>
          </a:p>
        </p:txBody>
      </p:sp>
      <p:grpSp>
        <p:nvGrpSpPr>
          <p:cNvPr id="90" name="Group 89">
            <a:extLst>
              <a:ext uri="{FF2B5EF4-FFF2-40B4-BE49-F238E27FC236}">
                <a16:creationId xmlns:a16="http://schemas.microsoft.com/office/drawing/2014/main" id="{BC03DC7E-D1D3-C202-CEE3-AB1377459D0E}"/>
              </a:ext>
            </a:extLst>
          </p:cNvPr>
          <p:cNvGrpSpPr/>
          <p:nvPr/>
        </p:nvGrpSpPr>
        <p:grpSpPr>
          <a:xfrm>
            <a:off x="7359511" y="2084941"/>
            <a:ext cx="3989121" cy="551054"/>
            <a:chOff x="5938157" y="2023976"/>
            <a:chExt cx="2569464" cy="551054"/>
          </a:xfrm>
        </p:grpSpPr>
        <p:sp>
          <p:nvSpPr>
            <p:cNvPr id="91" name="Rectangle 90">
              <a:extLst>
                <a:ext uri="{FF2B5EF4-FFF2-40B4-BE49-F238E27FC236}">
                  <a16:creationId xmlns:a16="http://schemas.microsoft.com/office/drawing/2014/main" id="{5FEA1204-C290-BB9C-7E6F-12085FBD95E9}"/>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2" name="Group 91">
              <a:extLst>
                <a:ext uri="{FF2B5EF4-FFF2-40B4-BE49-F238E27FC236}">
                  <a16:creationId xmlns:a16="http://schemas.microsoft.com/office/drawing/2014/main" id="{E3734A1E-2EEE-BF90-50D4-7CCE77831628}"/>
                </a:ext>
              </a:extLst>
            </p:cNvPr>
            <p:cNvGrpSpPr/>
            <p:nvPr/>
          </p:nvGrpSpPr>
          <p:grpSpPr>
            <a:xfrm>
              <a:off x="5938157" y="2023976"/>
              <a:ext cx="2569464" cy="551054"/>
              <a:chOff x="5921828" y="3617002"/>
              <a:chExt cx="2569464" cy="551054"/>
            </a:xfrm>
            <a:effectLst/>
          </p:grpSpPr>
          <p:sp>
            <p:nvSpPr>
              <p:cNvPr id="93" name="Rectangle 92">
                <a:extLst>
                  <a:ext uri="{FF2B5EF4-FFF2-40B4-BE49-F238E27FC236}">
                    <a16:creationId xmlns:a16="http://schemas.microsoft.com/office/drawing/2014/main" id="{F3D54449-1F86-5B10-9BD2-5C8FE150A0DC}"/>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Familiar Functions in Good New Tool </a:t>
                </a:r>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4" name="Rectangle 93">
                <a:extLst>
                  <a:ext uri="{FF2B5EF4-FFF2-40B4-BE49-F238E27FC236}">
                    <a16:creationId xmlns:a16="http://schemas.microsoft.com/office/drawing/2014/main" id="{BE27F0BF-4A58-82F8-7327-3CD6B726B10A}"/>
                  </a:ext>
                </a:extLst>
              </p:cNvPr>
              <p:cNvSpPr/>
              <p:nvPr/>
            </p:nvSpPr>
            <p:spPr>
              <a:xfrm>
                <a:off x="5921829" y="3617002"/>
                <a:ext cx="391902"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95" name="Google Shape;96;p9">
            <a:extLst>
              <a:ext uri="{FF2B5EF4-FFF2-40B4-BE49-F238E27FC236}">
                <a16:creationId xmlns:a16="http://schemas.microsoft.com/office/drawing/2014/main" id="{E469FCF0-C36B-2C34-948C-0D1617BD8759}"/>
              </a:ext>
            </a:extLst>
          </p:cNvPr>
          <p:cNvCxnSpPr>
            <a:cxnSpLocks/>
          </p:cNvCxnSpPr>
          <p:nvPr/>
        </p:nvCxnSpPr>
        <p:spPr>
          <a:xfrm rot="10800000" flipV="1">
            <a:off x="3397518" y="1123950"/>
            <a:ext cx="3231702" cy="2615480"/>
          </a:xfrm>
          <a:prstGeom prst="bentConnector3">
            <a:avLst>
              <a:gd name="adj1" fmla="val 100105"/>
            </a:avLst>
          </a:prstGeom>
          <a:noFill/>
          <a:ln w="19050" cap="flat" cmpd="sng">
            <a:solidFill>
              <a:srgbClr val="3F3F3F"/>
            </a:solidFill>
            <a:prstDash val="solid"/>
            <a:miter lim="800000"/>
            <a:headEnd type="none" w="sm" len="sm"/>
            <a:tailEnd type="triangle" w="med" len="med"/>
          </a:ln>
          <a:effectLst>
            <a:outerShdw blurRad="50800" dist="38100" dir="2700000" algn="tl" rotWithShape="0">
              <a:prstClr val="black">
                <a:alpha val="40000"/>
              </a:prstClr>
            </a:outerShdw>
          </a:effectLst>
        </p:spPr>
      </p:cxnSp>
      <p:grpSp>
        <p:nvGrpSpPr>
          <p:cNvPr id="23" name="Group 22">
            <a:extLst>
              <a:ext uri="{FF2B5EF4-FFF2-40B4-BE49-F238E27FC236}">
                <a16:creationId xmlns:a16="http://schemas.microsoft.com/office/drawing/2014/main" id="{797A3BE3-6E0F-4F63-636B-6B5430160B53}"/>
              </a:ext>
            </a:extLst>
          </p:cNvPr>
          <p:cNvGrpSpPr/>
          <p:nvPr/>
        </p:nvGrpSpPr>
        <p:grpSpPr>
          <a:xfrm>
            <a:off x="7368811" y="2878617"/>
            <a:ext cx="3979823" cy="551054"/>
            <a:chOff x="5938157" y="2023976"/>
            <a:chExt cx="2569464" cy="551054"/>
          </a:xfrm>
        </p:grpSpPr>
        <p:sp>
          <p:nvSpPr>
            <p:cNvPr id="24" name="Rectangle 23">
              <a:extLst>
                <a:ext uri="{FF2B5EF4-FFF2-40B4-BE49-F238E27FC236}">
                  <a16:creationId xmlns:a16="http://schemas.microsoft.com/office/drawing/2014/main" id="{EF818DC8-DB80-0F58-5593-E9F3AEEE177D}"/>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5" name="Group 24">
              <a:extLst>
                <a:ext uri="{FF2B5EF4-FFF2-40B4-BE49-F238E27FC236}">
                  <a16:creationId xmlns:a16="http://schemas.microsoft.com/office/drawing/2014/main" id="{F9793C4D-2FAF-A90B-1021-F1D2E20E88AD}"/>
                </a:ext>
              </a:extLst>
            </p:cNvPr>
            <p:cNvGrpSpPr/>
            <p:nvPr/>
          </p:nvGrpSpPr>
          <p:grpSpPr>
            <a:xfrm>
              <a:off x="5938157" y="2023976"/>
              <a:ext cx="2569464" cy="551054"/>
              <a:chOff x="5921828" y="3617002"/>
              <a:chExt cx="2569464" cy="551054"/>
            </a:xfrm>
            <a:effectLst/>
          </p:grpSpPr>
          <p:sp>
            <p:nvSpPr>
              <p:cNvPr id="26" name="Rectangle 25">
                <a:extLst>
                  <a:ext uri="{FF2B5EF4-FFF2-40B4-BE49-F238E27FC236}">
                    <a16:creationId xmlns:a16="http://schemas.microsoft.com/office/drawing/2014/main" id="{B09B3D71-0828-F2DA-DA62-A28EEA39845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Easy workflow sharing and visualization</a:t>
                </a:r>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DFBC48E0-507B-9647-8EDC-176664C1C1AB}"/>
                  </a:ext>
                </a:extLst>
              </p:cNvPr>
              <p:cNvSpPr/>
              <p:nvPr/>
            </p:nvSpPr>
            <p:spPr>
              <a:xfrm>
                <a:off x="5921829" y="3617002"/>
                <a:ext cx="358986"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28" name="Rectangle 27">
            <a:extLst>
              <a:ext uri="{FF2B5EF4-FFF2-40B4-BE49-F238E27FC236}">
                <a16:creationId xmlns:a16="http://schemas.microsoft.com/office/drawing/2014/main" id="{9DDCA0D0-8006-9492-8704-9442E32BEAFF}"/>
              </a:ext>
            </a:extLst>
          </p:cNvPr>
          <p:cNvSpPr/>
          <p:nvPr/>
        </p:nvSpPr>
        <p:spPr>
          <a:xfrm>
            <a:off x="6817943" y="2220726"/>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a:solidFill>
                  <a:schemeClr val="bg1">
                    <a:lumMod val="95000"/>
                  </a:schemeClr>
                </a:solidFill>
                <a:latin typeface="Poppins Black" panose="00000A00000000000000" pitchFamily="2" charset="0"/>
                <a:cs typeface="Poppins Black" panose="00000A00000000000000" pitchFamily="2" charset="0"/>
              </a:rPr>
              <a:t>=</a:t>
            </a:r>
          </a:p>
        </p:txBody>
      </p:sp>
      <p:grpSp>
        <p:nvGrpSpPr>
          <p:cNvPr id="32" name="Group 31">
            <a:extLst>
              <a:ext uri="{FF2B5EF4-FFF2-40B4-BE49-F238E27FC236}">
                <a16:creationId xmlns:a16="http://schemas.microsoft.com/office/drawing/2014/main" id="{5BDF51CF-B71C-59C3-15AF-FEA771FFDBD4}"/>
              </a:ext>
            </a:extLst>
          </p:cNvPr>
          <p:cNvGrpSpPr/>
          <p:nvPr/>
        </p:nvGrpSpPr>
        <p:grpSpPr>
          <a:xfrm>
            <a:off x="6817943" y="4796907"/>
            <a:ext cx="4553753" cy="614261"/>
            <a:chOff x="5938157" y="1835973"/>
            <a:chExt cx="2569464" cy="739057"/>
          </a:xfrm>
        </p:grpSpPr>
        <p:sp>
          <p:nvSpPr>
            <p:cNvPr id="33" name="Rectangle 32">
              <a:extLst>
                <a:ext uri="{FF2B5EF4-FFF2-40B4-BE49-F238E27FC236}">
                  <a16:creationId xmlns:a16="http://schemas.microsoft.com/office/drawing/2014/main" id="{C395D7EC-2346-D302-D879-87C93CDF23EE}"/>
                </a:ext>
              </a:extLst>
            </p:cNvPr>
            <p:cNvSpPr/>
            <p:nvPr/>
          </p:nvSpPr>
          <p:spPr>
            <a:xfrm rot="360000">
              <a:off x="6707485" y="2208671"/>
              <a:ext cx="1597589" cy="144894"/>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34" name="Group 33">
              <a:extLst>
                <a:ext uri="{FF2B5EF4-FFF2-40B4-BE49-F238E27FC236}">
                  <a16:creationId xmlns:a16="http://schemas.microsoft.com/office/drawing/2014/main" id="{D97347C1-FF39-41C1-C8BB-E1F0FC46004C}"/>
                </a:ext>
              </a:extLst>
            </p:cNvPr>
            <p:cNvGrpSpPr/>
            <p:nvPr/>
          </p:nvGrpSpPr>
          <p:grpSpPr>
            <a:xfrm>
              <a:off x="5938157" y="1835973"/>
              <a:ext cx="2569464" cy="739057"/>
              <a:chOff x="5921828" y="3428999"/>
              <a:chExt cx="2569464" cy="739057"/>
            </a:xfrm>
            <a:effectLst/>
          </p:grpSpPr>
          <p:sp>
            <p:nvSpPr>
              <p:cNvPr id="35" name="Rectangle 34">
                <a:extLst>
                  <a:ext uri="{FF2B5EF4-FFF2-40B4-BE49-F238E27FC236}">
                    <a16:creationId xmlns:a16="http://schemas.microsoft.com/office/drawing/2014/main" id="{96D3A85B-0407-0C5A-6BDF-33A32823BE60}"/>
                  </a:ext>
                </a:extLst>
              </p:cNvPr>
              <p:cNvSpPr/>
              <p:nvPr/>
            </p:nvSpPr>
            <p:spPr>
              <a:xfrm>
                <a:off x="5921828" y="3428999"/>
                <a:ext cx="2569464" cy="7390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run Java-based ImageJ in Jupyterlab? </a:t>
                </a:r>
                <a:endParaRPr lang="en-US"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EABB3BEC-2FA8-9B7A-CBE8-D14B9E3A3192}"/>
                  </a:ext>
                </a:extLst>
              </p:cNvPr>
              <p:cNvSpPr/>
              <p:nvPr/>
            </p:nvSpPr>
            <p:spPr>
              <a:xfrm>
                <a:off x="5921828" y="3429000"/>
                <a:ext cx="318595"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42" name="Rectangle 41">
            <a:extLst>
              <a:ext uri="{FF2B5EF4-FFF2-40B4-BE49-F238E27FC236}">
                <a16:creationId xmlns:a16="http://schemas.microsoft.com/office/drawing/2014/main" id="{62285E45-65B1-8126-C3C8-270ED9B6BA81}"/>
              </a:ext>
            </a:extLst>
          </p:cNvPr>
          <p:cNvSpPr/>
          <p:nvPr/>
        </p:nvSpPr>
        <p:spPr>
          <a:xfrm>
            <a:off x="6817943" y="3002040"/>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a:solidFill>
                  <a:schemeClr val="bg1">
                    <a:lumMod val="95000"/>
                  </a:schemeClr>
                </a:solidFill>
                <a:latin typeface="Poppins Black" panose="00000A00000000000000" pitchFamily="2" charset="0"/>
                <a:cs typeface="Poppins Black" panose="00000A00000000000000" pitchFamily="2" charset="0"/>
              </a:rPr>
              <a:t>=</a:t>
            </a:r>
          </a:p>
        </p:txBody>
      </p:sp>
      <p:sp>
        <p:nvSpPr>
          <p:cNvPr id="96" name="Rectangle 95">
            <a:extLst>
              <a:ext uri="{FF2B5EF4-FFF2-40B4-BE49-F238E27FC236}">
                <a16:creationId xmlns:a16="http://schemas.microsoft.com/office/drawing/2014/main" id="{477997EB-39DE-947E-DF5A-E5EC565F146A}"/>
              </a:ext>
            </a:extLst>
          </p:cNvPr>
          <p:cNvSpPr/>
          <p:nvPr/>
        </p:nvSpPr>
        <p:spPr>
          <a:xfrm>
            <a:off x="6818922" y="3763605"/>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a:solidFill>
                  <a:schemeClr val="bg1">
                    <a:lumMod val="95000"/>
                  </a:schemeClr>
                </a:solidFill>
                <a:latin typeface="Poppins Black" panose="00000A00000000000000" pitchFamily="2" charset="0"/>
                <a:cs typeface="Poppins Black" panose="00000A00000000000000" pitchFamily="2" charset="0"/>
              </a:rPr>
              <a:t>=</a:t>
            </a:r>
          </a:p>
        </p:txBody>
      </p:sp>
      <p:grpSp>
        <p:nvGrpSpPr>
          <p:cNvPr id="97" name="Group 96">
            <a:extLst>
              <a:ext uri="{FF2B5EF4-FFF2-40B4-BE49-F238E27FC236}">
                <a16:creationId xmlns:a16="http://schemas.microsoft.com/office/drawing/2014/main" id="{0798D32F-F89E-7209-5572-CF93EC513FBE}"/>
              </a:ext>
            </a:extLst>
          </p:cNvPr>
          <p:cNvGrpSpPr/>
          <p:nvPr/>
        </p:nvGrpSpPr>
        <p:grpSpPr>
          <a:xfrm>
            <a:off x="7359513" y="3582630"/>
            <a:ext cx="3989122" cy="700267"/>
            <a:chOff x="5938157" y="2023976"/>
            <a:chExt cx="2569464" cy="551054"/>
          </a:xfrm>
        </p:grpSpPr>
        <p:sp>
          <p:nvSpPr>
            <p:cNvPr id="98" name="Rectangle 97">
              <a:extLst>
                <a:ext uri="{FF2B5EF4-FFF2-40B4-BE49-F238E27FC236}">
                  <a16:creationId xmlns:a16="http://schemas.microsoft.com/office/drawing/2014/main" id="{FA9E4C8A-0884-D72E-7829-DBF95B2BB1B0}"/>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9" name="Group 98">
              <a:extLst>
                <a:ext uri="{FF2B5EF4-FFF2-40B4-BE49-F238E27FC236}">
                  <a16:creationId xmlns:a16="http://schemas.microsoft.com/office/drawing/2014/main" id="{8658441F-C069-744E-38E8-7C4CEE08E8CA}"/>
                </a:ext>
              </a:extLst>
            </p:cNvPr>
            <p:cNvGrpSpPr/>
            <p:nvPr/>
          </p:nvGrpSpPr>
          <p:grpSpPr>
            <a:xfrm>
              <a:off x="5938157" y="2023976"/>
              <a:ext cx="2569464" cy="551054"/>
              <a:chOff x="5921828" y="3617002"/>
              <a:chExt cx="2569464" cy="551054"/>
            </a:xfrm>
            <a:effectLst/>
          </p:grpSpPr>
          <p:sp>
            <p:nvSpPr>
              <p:cNvPr id="100" name="Rectangle 99">
                <a:extLst>
                  <a:ext uri="{FF2B5EF4-FFF2-40B4-BE49-F238E27FC236}">
                    <a16:creationId xmlns:a16="http://schemas.microsoft.com/office/drawing/2014/main" id="{8DE134C6-CA5D-0440-A9F5-4B15F51C4B36}"/>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Expand boundary of ImageJ-confined scientists with limited programming skills </a:t>
                </a:r>
                <a:r>
                  <a:rPr lang="en-US" sz="1100" noProof="1">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1" name="Rectangle 100">
                <a:extLst>
                  <a:ext uri="{FF2B5EF4-FFF2-40B4-BE49-F238E27FC236}">
                    <a16:creationId xmlns:a16="http://schemas.microsoft.com/office/drawing/2014/main" id="{1CE6AB56-C3A7-9EA6-7249-5F367BE7FDEE}"/>
                  </a:ext>
                </a:extLst>
              </p:cNvPr>
              <p:cNvSpPr/>
              <p:nvPr/>
            </p:nvSpPr>
            <p:spPr>
              <a:xfrm>
                <a:off x="5921828" y="3617002"/>
                <a:ext cx="358987"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102" name="Google Shape;57;p7">
            <a:extLst>
              <a:ext uri="{FF2B5EF4-FFF2-40B4-BE49-F238E27FC236}">
                <a16:creationId xmlns:a16="http://schemas.microsoft.com/office/drawing/2014/main" id="{4BA31A44-676B-A36E-C0B7-3B0CB431AF38}"/>
              </a:ext>
            </a:extLst>
          </p:cNvPr>
          <p:cNvSpPr txBox="1"/>
          <p:nvPr/>
        </p:nvSpPr>
        <p:spPr>
          <a:xfrm>
            <a:off x="6462500" y="4270416"/>
            <a:ext cx="1649612" cy="407655"/>
          </a:xfrm>
          <a:prstGeom prst="rect">
            <a:avLst/>
          </a:prstGeom>
          <a:noFill/>
          <a:ln>
            <a:noFill/>
          </a:ln>
        </p:spPr>
        <p:txBody>
          <a:bodyPr spcFirstLastPara="1" wrap="square" lIns="0" tIns="45700" rIns="0" bIns="45700" anchor="b" anchorCtr="0">
            <a:noAutofit/>
          </a:bodyPr>
          <a:lstStyle/>
          <a:p>
            <a:pPr marL="0" marR="0" lvl="0" indent="0" algn="ctr" rtl="0">
              <a:spcBef>
                <a:spcPts val="0"/>
              </a:spcBef>
              <a:spcAft>
                <a:spcPts val="0"/>
              </a:spcAft>
              <a:buNone/>
            </a:pPr>
            <a:r>
              <a:rPr lang="en-US" sz="1600" b="1" dirty="0">
                <a:solidFill>
                  <a:schemeClr val="accent4"/>
                </a:solidFill>
                <a:latin typeface="Poppins SemiBold" panose="00000700000000000000" pitchFamily="2" charset="0"/>
                <a:ea typeface="Calibri"/>
                <a:cs typeface="Poppins SemiBold" panose="00000700000000000000" pitchFamily="2" charset="0"/>
                <a:sym typeface="Calibri"/>
              </a:rPr>
              <a:t>Challenges</a:t>
            </a:r>
            <a:endParaRPr sz="1600" dirty="0">
              <a:solidFill>
                <a:schemeClr val="accent4"/>
              </a:solidFill>
              <a:latin typeface="Poppins SemiBold" panose="00000700000000000000" pitchFamily="2" charset="0"/>
              <a:cs typeface="Poppins SemiBold" panose="00000700000000000000" pitchFamily="2" charset="0"/>
            </a:endParaRPr>
          </a:p>
        </p:txBody>
      </p:sp>
      <p:grpSp>
        <p:nvGrpSpPr>
          <p:cNvPr id="103" name="Group 102">
            <a:extLst>
              <a:ext uri="{FF2B5EF4-FFF2-40B4-BE49-F238E27FC236}">
                <a16:creationId xmlns:a16="http://schemas.microsoft.com/office/drawing/2014/main" id="{62E78A3E-E5ED-A251-D269-585DA7035689}"/>
              </a:ext>
            </a:extLst>
          </p:cNvPr>
          <p:cNvGrpSpPr/>
          <p:nvPr/>
        </p:nvGrpSpPr>
        <p:grpSpPr>
          <a:xfrm>
            <a:off x="6823453" y="5588563"/>
            <a:ext cx="4553753" cy="614260"/>
            <a:chOff x="5938157" y="1835974"/>
            <a:chExt cx="2569464" cy="739056"/>
          </a:xfrm>
        </p:grpSpPr>
        <p:sp>
          <p:nvSpPr>
            <p:cNvPr id="104" name="Rectangle 103">
              <a:extLst>
                <a:ext uri="{FF2B5EF4-FFF2-40B4-BE49-F238E27FC236}">
                  <a16:creationId xmlns:a16="http://schemas.microsoft.com/office/drawing/2014/main" id="{A7BD99B2-3B0F-C85F-8DF9-EB69337578DE}"/>
                </a:ext>
              </a:extLst>
            </p:cNvPr>
            <p:cNvSpPr/>
            <p:nvPr/>
          </p:nvSpPr>
          <p:spPr>
            <a:xfrm rot="360000">
              <a:off x="6707485" y="2208671"/>
              <a:ext cx="1597589" cy="144894"/>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05" name="Group 104">
              <a:extLst>
                <a:ext uri="{FF2B5EF4-FFF2-40B4-BE49-F238E27FC236}">
                  <a16:creationId xmlns:a16="http://schemas.microsoft.com/office/drawing/2014/main" id="{3E36C764-AFFC-2190-ECE7-E7F48F7097DF}"/>
                </a:ext>
              </a:extLst>
            </p:cNvPr>
            <p:cNvGrpSpPr/>
            <p:nvPr/>
          </p:nvGrpSpPr>
          <p:grpSpPr>
            <a:xfrm>
              <a:off x="5938157" y="1835974"/>
              <a:ext cx="2569464" cy="739056"/>
              <a:chOff x="5921828" y="3429000"/>
              <a:chExt cx="2569464" cy="739056"/>
            </a:xfrm>
            <a:effectLst/>
          </p:grpSpPr>
          <p:sp>
            <p:nvSpPr>
              <p:cNvPr id="106" name="Rectangle 105">
                <a:extLst>
                  <a:ext uri="{FF2B5EF4-FFF2-40B4-BE49-F238E27FC236}">
                    <a16:creationId xmlns:a16="http://schemas.microsoft.com/office/drawing/2014/main" id="{70978D4E-E666-49B7-8EA0-192FEB13A965}"/>
                  </a:ext>
                </a:extLst>
              </p:cNvPr>
              <p:cNvSpPr/>
              <p:nvPr/>
            </p:nvSpPr>
            <p:spPr>
              <a:xfrm>
                <a:off x="5921828" y="3429000"/>
                <a:ext cx="2569464" cy="739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integrate Java-based ImageJ </a:t>
                </a:r>
              </a:p>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in Python-based Chaldene?</a:t>
                </a:r>
                <a:endParaRPr lang="en-US"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7" name="Rectangle 106">
                <a:extLst>
                  <a:ext uri="{FF2B5EF4-FFF2-40B4-BE49-F238E27FC236}">
                    <a16:creationId xmlns:a16="http://schemas.microsoft.com/office/drawing/2014/main" id="{7025E461-0766-2800-B868-661FFA125198}"/>
                  </a:ext>
                </a:extLst>
              </p:cNvPr>
              <p:cNvSpPr/>
              <p:nvPr/>
            </p:nvSpPr>
            <p:spPr>
              <a:xfrm>
                <a:off x="5921828" y="3429000"/>
                <a:ext cx="331610"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Tree>
    <p:extLst>
      <p:ext uri="{BB962C8B-B14F-4D97-AF65-F5344CB8AC3E}">
        <p14:creationId xmlns:p14="http://schemas.microsoft.com/office/powerpoint/2010/main" val="24581952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530F75B0-EFA6-47AC-A86C-636711842691}"/>
              </a:ext>
            </a:extLst>
          </p:cNvPr>
          <p:cNvGrpSpPr/>
          <p:nvPr/>
        </p:nvGrpSpPr>
        <p:grpSpPr>
          <a:xfrm>
            <a:off x="900111" y="1046813"/>
            <a:ext cx="2673426" cy="1980207"/>
            <a:chOff x="5938158" y="2023976"/>
            <a:chExt cx="2618555" cy="551054"/>
          </a:xfrm>
          <a:solidFill>
            <a:schemeClr val="accent4"/>
          </a:solidFill>
        </p:grpSpPr>
        <p:sp>
          <p:nvSpPr>
            <p:cNvPr id="177" name="Rectangle 176">
              <a:extLst>
                <a:ext uri="{FF2B5EF4-FFF2-40B4-BE49-F238E27FC236}">
                  <a16:creationId xmlns:a16="http://schemas.microsoft.com/office/drawing/2014/main" id="{E8787FE8-6251-459A-8F8A-DEF2499F76B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8" name="Group 177">
              <a:extLst>
                <a:ext uri="{FF2B5EF4-FFF2-40B4-BE49-F238E27FC236}">
                  <a16:creationId xmlns:a16="http://schemas.microsoft.com/office/drawing/2014/main" id="{B2054200-A436-4C5E-9C5C-FDB345D545BE}"/>
                </a:ext>
              </a:extLst>
            </p:cNvPr>
            <p:cNvGrpSpPr/>
            <p:nvPr/>
          </p:nvGrpSpPr>
          <p:grpSpPr>
            <a:xfrm>
              <a:off x="5938158" y="2023976"/>
              <a:ext cx="2618555" cy="551054"/>
              <a:chOff x="5921829" y="3617002"/>
              <a:chExt cx="2618555" cy="551054"/>
            </a:xfrm>
            <a:grpFill/>
            <a:effectLst/>
          </p:grpSpPr>
          <p:sp>
            <p:nvSpPr>
              <p:cNvPr id="179" name="Rectangle 178">
                <a:extLst>
                  <a:ext uri="{FF2B5EF4-FFF2-40B4-BE49-F238E27FC236}">
                    <a16:creationId xmlns:a16="http://schemas.microsoft.com/office/drawing/2014/main" id="{7A3E35A4-864E-4038-885F-779426E123E9}"/>
                  </a:ext>
                </a:extLst>
              </p:cNvPr>
              <p:cNvSpPr/>
              <p:nvPr/>
            </p:nvSpPr>
            <p:spPr>
              <a:xfrm>
                <a:off x="5921829"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endParaRPr lang="en-US" sz="1600" noProof="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0" name="Rectangle 179">
                <a:extLst>
                  <a:ext uri="{FF2B5EF4-FFF2-40B4-BE49-F238E27FC236}">
                    <a16:creationId xmlns:a16="http://schemas.microsoft.com/office/drawing/2014/main" id="{3E7D7B48-3074-4586-828A-0EFE293829DC}"/>
                  </a:ext>
                </a:extLst>
              </p:cNvPr>
              <p:cNvSpPr/>
              <p:nvPr/>
            </p:nvSpPr>
            <p:spPr>
              <a:xfrm>
                <a:off x="5939183" y="3617003"/>
                <a:ext cx="2601201" cy="152455"/>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latin typeface="Poppins Medium" panose="00000600000000000000" pitchFamily="2" charset="0"/>
                    <a:cs typeface="Poppins Medium" panose="00000600000000000000" pitchFamily="2" charset="0"/>
                  </a:rPr>
                  <a:t>BeakerX</a:t>
                </a:r>
              </a:p>
            </p:txBody>
          </p:sp>
        </p:grpSp>
      </p:grpSp>
      <p:grpSp>
        <p:nvGrpSpPr>
          <p:cNvPr id="196" name="Group 195">
            <a:extLst>
              <a:ext uri="{FF2B5EF4-FFF2-40B4-BE49-F238E27FC236}">
                <a16:creationId xmlns:a16="http://schemas.microsoft.com/office/drawing/2014/main" id="{926CE4C3-9F86-4992-B957-0D6EC7365049}"/>
              </a:ext>
            </a:extLst>
          </p:cNvPr>
          <p:cNvGrpSpPr/>
          <p:nvPr/>
        </p:nvGrpSpPr>
        <p:grpSpPr>
          <a:xfrm>
            <a:off x="12185495" y="2643645"/>
            <a:ext cx="2021029" cy="551054"/>
            <a:chOff x="5938157" y="2023976"/>
            <a:chExt cx="2569464" cy="551054"/>
          </a:xfrm>
        </p:grpSpPr>
        <p:sp>
          <p:nvSpPr>
            <p:cNvPr id="197" name="Rectangle 196">
              <a:extLst>
                <a:ext uri="{FF2B5EF4-FFF2-40B4-BE49-F238E27FC236}">
                  <a16:creationId xmlns:a16="http://schemas.microsoft.com/office/drawing/2014/main" id="{08018F2B-4F89-4CC8-9AFA-190CF000B36A}"/>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8" name="Group 197">
              <a:extLst>
                <a:ext uri="{FF2B5EF4-FFF2-40B4-BE49-F238E27FC236}">
                  <a16:creationId xmlns:a16="http://schemas.microsoft.com/office/drawing/2014/main" id="{0E928485-996B-40E4-A3E1-6A0E833B498E}"/>
                </a:ext>
              </a:extLst>
            </p:cNvPr>
            <p:cNvGrpSpPr/>
            <p:nvPr/>
          </p:nvGrpSpPr>
          <p:grpSpPr>
            <a:xfrm>
              <a:off x="5938157" y="2023976"/>
              <a:ext cx="2569464" cy="551054"/>
              <a:chOff x="5921828" y="3617002"/>
              <a:chExt cx="2569464" cy="551054"/>
            </a:xfrm>
            <a:effectLst/>
          </p:grpSpPr>
          <p:sp>
            <p:nvSpPr>
              <p:cNvPr id="199" name="Rectangle 198">
                <a:extLst>
                  <a:ext uri="{FF2B5EF4-FFF2-40B4-BE49-F238E27FC236}">
                    <a16:creationId xmlns:a16="http://schemas.microsoft.com/office/drawing/2014/main" id="{C7C7E6D8-BD4E-465A-8298-ACC0EC643964}"/>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0" name="Rectangle 199">
                <a:extLst>
                  <a:ext uri="{FF2B5EF4-FFF2-40B4-BE49-F238E27FC236}">
                    <a16:creationId xmlns:a16="http://schemas.microsoft.com/office/drawing/2014/main" id="{C8E089DE-36F1-4071-847C-506E13F51B7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1" name="Group 200">
            <a:extLst>
              <a:ext uri="{FF2B5EF4-FFF2-40B4-BE49-F238E27FC236}">
                <a16:creationId xmlns:a16="http://schemas.microsoft.com/office/drawing/2014/main" id="{A1EE2728-9CB4-469A-B6AF-45C88C8E566B}"/>
              </a:ext>
            </a:extLst>
          </p:cNvPr>
          <p:cNvGrpSpPr/>
          <p:nvPr/>
        </p:nvGrpSpPr>
        <p:grpSpPr>
          <a:xfrm>
            <a:off x="12198967" y="788218"/>
            <a:ext cx="2021029" cy="551054"/>
            <a:chOff x="5938157" y="2023976"/>
            <a:chExt cx="2569464" cy="551054"/>
          </a:xfrm>
        </p:grpSpPr>
        <p:sp>
          <p:nvSpPr>
            <p:cNvPr id="202" name="Rectangle 201">
              <a:extLst>
                <a:ext uri="{FF2B5EF4-FFF2-40B4-BE49-F238E27FC236}">
                  <a16:creationId xmlns:a16="http://schemas.microsoft.com/office/drawing/2014/main" id="{9F8ABA5A-0FA1-49CA-A58B-A1051E661E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3" name="Group 202">
              <a:extLst>
                <a:ext uri="{FF2B5EF4-FFF2-40B4-BE49-F238E27FC236}">
                  <a16:creationId xmlns:a16="http://schemas.microsoft.com/office/drawing/2014/main" id="{01CFCBF2-7F68-4E9F-9C53-78D5792DADC5}"/>
                </a:ext>
              </a:extLst>
            </p:cNvPr>
            <p:cNvGrpSpPr/>
            <p:nvPr/>
          </p:nvGrpSpPr>
          <p:grpSpPr>
            <a:xfrm>
              <a:off x="5938157" y="2023976"/>
              <a:ext cx="2569464" cy="551054"/>
              <a:chOff x="5921828" y="3617002"/>
              <a:chExt cx="2569464" cy="551054"/>
            </a:xfrm>
            <a:effectLst/>
          </p:grpSpPr>
          <p:sp>
            <p:nvSpPr>
              <p:cNvPr id="204" name="Rectangle 203">
                <a:extLst>
                  <a:ext uri="{FF2B5EF4-FFF2-40B4-BE49-F238E27FC236}">
                    <a16:creationId xmlns:a16="http://schemas.microsoft.com/office/drawing/2014/main" id="{C7D7EC61-7E40-4072-A4B1-1BF9FB0AE2A9}"/>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5" name="Rectangle 204">
                <a:extLst>
                  <a:ext uri="{FF2B5EF4-FFF2-40B4-BE49-F238E27FC236}">
                    <a16:creationId xmlns:a16="http://schemas.microsoft.com/office/drawing/2014/main" id="{FBB88835-81A5-47CC-9D64-60C1B07EC5A1}"/>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1" name="Group 210">
            <a:extLst>
              <a:ext uri="{FF2B5EF4-FFF2-40B4-BE49-F238E27FC236}">
                <a16:creationId xmlns:a16="http://schemas.microsoft.com/office/drawing/2014/main" id="{953F79F3-7D85-4ECE-A500-F39B0DDE8801}"/>
              </a:ext>
            </a:extLst>
          </p:cNvPr>
          <p:cNvGrpSpPr/>
          <p:nvPr/>
        </p:nvGrpSpPr>
        <p:grpSpPr>
          <a:xfrm>
            <a:off x="12198967" y="95490"/>
            <a:ext cx="2021029" cy="551054"/>
            <a:chOff x="5938157" y="2023976"/>
            <a:chExt cx="2569464" cy="551054"/>
          </a:xfrm>
        </p:grpSpPr>
        <p:sp>
          <p:nvSpPr>
            <p:cNvPr id="212" name="Rectangle 211">
              <a:extLst>
                <a:ext uri="{FF2B5EF4-FFF2-40B4-BE49-F238E27FC236}">
                  <a16:creationId xmlns:a16="http://schemas.microsoft.com/office/drawing/2014/main" id="{B43BAC60-07C4-4DFB-AEB2-BD1CAF78C53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3" name="Group 212">
              <a:extLst>
                <a:ext uri="{FF2B5EF4-FFF2-40B4-BE49-F238E27FC236}">
                  <a16:creationId xmlns:a16="http://schemas.microsoft.com/office/drawing/2014/main" id="{E2EEF8AF-A647-451B-93C1-E356B4E8FA75}"/>
                </a:ext>
              </a:extLst>
            </p:cNvPr>
            <p:cNvGrpSpPr/>
            <p:nvPr/>
          </p:nvGrpSpPr>
          <p:grpSpPr>
            <a:xfrm>
              <a:off x="5938157" y="2023976"/>
              <a:ext cx="2569464" cy="551054"/>
              <a:chOff x="5921828" y="3617002"/>
              <a:chExt cx="2569464" cy="551054"/>
            </a:xfrm>
            <a:effectLst/>
          </p:grpSpPr>
          <p:sp>
            <p:nvSpPr>
              <p:cNvPr id="214" name="Rectangle 213">
                <a:extLst>
                  <a:ext uri="{FF2B5EF4-FFF2-40B4-BE49-F238E27FC236}">
                    <a16:creationId xmlns:a16="http://schemas.microsoft.com/office/drawing/2014/main" id="{001D4989-8354-41E3-B660-E01821EFE4F4}"/>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15" name="Rectangle 214">
                <a:extLst>
                  <a:ext uri="{FF2B5EF4-FFF2-40B4-BE49-F238E27FC236}">
                    <a16:creationId xmlns:a16="http://schemas.microsoft.com/office/drawing/2014/main" id="{A24F0E45-538B-4AC9-9801-722EE0101A2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1" name="Group 220">
            <a:extLst>
              <a:ext uri="{FF2B5EF4-FFF2-40B4-BE49-F238E27FC236}">
                <a16:creationId xmlns:a16="http://schemas.microsoft.com/office/drawing/2014/main" id="{C19BE752-A756-4CE1-B9B0-FD24CEDFBF40}"/>
              </a:ext>
            </a:extLst>
          </p:cNvPr>
          <p:cNvGrpSpPr/>
          <p:nvPr/>
        </p:nvGrpSpPr>
        <p:grpSpPr>
          <a:xfrm>
            <a:off x="12198967" y="1550369"/>
            <a:ext cx="2021029" cy="551054"/>
            <a:chOff x="5938157" y="2023976"/>
            <a:chExt cx="2569464" cy="551054"/>
          </a:xfrm>
          <a:solidFill>
            <a:schemeClr val="accent2"/>
          </a:solidFill>
        </p:grpSpPr>
        <p:sp>
          <p:nvSpPr>
            <p:cNvPr id="222" name="Rectangle 221">
              <a:extLst>
                <a:ext uri="{FF2B5EF4-FFF2-40B4-BE49-F238E27FC236}">
                  <a16:creationId xmlns:a16="http://schemas.microsoft.com/office/drawing/2014/main" id="{B539016A-5AC9-49BB-87D2-67CA7DDA5F7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3" name="Group 222">
              <a:extLst>
                <a:ext uri="{FF2B5EF4-FFF2-40B4-BE49-F238E27FC236}">
                  <a16:creationId xmlns:a16="http://schemas.microsoft.com/office/drawing/2014/main" id="{CA68F3EB-D13E-4EDF-B359-FE703DCBE24B}"/>
                </a:ext>
              </a:extLst>
            </p:cNvPr>
            <p:cNvGrpSpPr/>
            <p:nvPr/>
          </p:nvGrpSpPr>
          <p:grpSpPr>
            <a:xfrm>
              <a:off x="5938157" y="2023976"/>
              <a:ext cx="2569464" cy="551054"/>
              <a:chOff x="5921828" y="3617002"/>
              <a:chExt cx="2569464" cy="551054"/>
            </a:xfrm>
            <a:grpFill/>
            <a:effectLst/>
          </p:grpSpPr>
          <p:sp>
            <p:nvSpPr>
              <p:cNvPr id="224" name="Rectangle 223">
                <a:extLst>
                  <a:ext uri="{FF2B5EF4-FFF2-40B4-BE49-F238E27FC236}">
                    <a16:creationId xmlns:a16="http://schemas.microsoft.com/office/drawing/2014/main" id="{B9876016-16B6-47E7-9CB2-9141C7508092}"/>
                  </a:ext>
                </a:extLst>
              </p:cNvPr>
              <p:cNvSpPr/>
              <p:nvPr/>
            </p:nvSpPr>
            <p:spPr>
              <a:xfrm>
                <a:off x="5921828" y="3617002"/>
                <a:ext cx="2569464" cy="551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25" name="Rectangle 224">
                <a:extLst>
                  <a:ext uri="{FF2B5EF4-FFF2-40B4-BE49-F238E27FC236}">
                    <a16:creationId xmlns:a16="http://schemas.microsoft.com/office/drawing/2014/main" id="{4F0D6347-71DF-48EE-BA24-4B2DE362A35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1" name="Group 230">
            <a:extLst>
              <a:ext uri="{FF2B5EF4-FFF2-40B4-BE49-F238E27FC236}">
                <a16:creationId xmlns:a16="http://schemas.microsoft.com/office/drawing/2014/main" id="{3FC2E1D4-0FD1-43B5-A6B2-76B747325D25}"/>
              </a:ext>
            </a:extLst>
          </p:cNvPr>
          <p:cNvGrpSpPr/>
          <p:nvPr/>
        </p:nvGrpSpPr>
        <p:grpSpPr>
          <a:xfrm>
            <a:off x="12203250" y="3843640"/>
            <a:ext cx="2021029" cy="551054"/>
            <a:chOff x="5938157" y="2023976"/>
            <a:chExt cx="2569464" cy="551054"/>
          </a:xfrm>
          <a:solidFill>
            <a:schemeClr val="accent2"/>
          </a:solidFill>
        </p:grpSpPr>
        <p:sp>
          <p:nvSpPr>
            <p:cNvPr id="232" name="Rectangle 231">
              <a:extLst>
                <a:ext uri="{FF2B5EF4-FFF2-40B4-BE49-F238E27FC236}">
                  <a16:creationId xmlns:a16="http://schemas.microsoft.com/office/drawing/2014/main" id="{75A6302F-840C-4705-B493-C2CA94FAD72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3" name="Group 232">
              <a:extLst>
                <a:ext uri="{FF2B5EF4-FFF2-40B4-BE49-F238E27FC236}">
                  <a16:creationId xmlns:a16="http://schemas.microsoft.com/office/drawing/2014/main" id="{EBD0F034-5054-4C72-89C2-A836C76BF914}"/>
                </a:ext>
              </a:extLst>
            </p:cNvPr>
            <p:cNvGrpSpPr/>
            <p:nvPr/>
          </p:nvGrpSpPr>
          <p:grpSpPr>
            <a:xfrm>
              <a:off x="5938157" y="2023976"/>
              <a:ext cx="2569464" cy="551054"/>
              <a:chOff x="5921828" y="3617002"/>
              <a:chExt cx="2569464" cy="551054"/>
            </a:xfrm>
            <a:grpFill/>
            <a:effectLst/>
          </p:grpSpPr>
          <p:sp>
            <p:nvSpPr>
              <p:cNvPr id="234" name="Rectangle 233">
                <a:extLst>
                  <a:ext uri="{FF2B5EF4-FFF2-40B4-BE49-F238E27FC236}">
                    <a16:creationId xmlns:a16="http://schemas.microsoft.com/office/drawing/2014/main" id="{E159ECD5-48D2-4B0C-9AEF-214EE6065CF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5" name="Rectangle 234">
                <a:extLst>
                  <a:ext uri="{FF2B5EF4-FFF2-40B4-BE49-F238E27FC236}">
                    <a16:creationId xmlns:a16="http://schemas.microsoft.com/office/drawing/2014/main" id="{822934BE-B944-4791-8F1F-7859C4AC3B3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2" name="TextBox 1">
            <a:extLst>
              <a:ext uri="{FF2B5EF4-FFF2-40B4-BE49-F238E27FC236}">
                <a16:creationId xmlns:a16="http://schemas.microsoft.com/office/drawing/2014/main" id="{E955D7A2-8A2E-925F-D515-B35C71EBCD96}"/>
              </a:ext>
            </a:extLst>
          </p:cNvPr>
          <p:cNvSpPr txBox="1"/>
          <p:nvPr/>
        </p:nvSpPr>
        <p:spPr>
          <a:xfrm>
            <a:off x="604837" y="136525"/>
            <a:ext cx="8725523"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Progress – ImageJ in Chaldene via PyImageJ</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cxnSp>
        <p:nvCxnSpPr>
          <p:cNvPr id="4" name="Connector: Curved 3">
            <a:extLst>
              <a:ext uri="{FF2B5EF4-FFF2-40B4-BE49-F238E27FC236}">
                <a16:creationId xmlns:a16="http://schemas.microsoft.com/office/drawing/2014/main" id="{0068B8EF-F041-1428-1BB4-89E249227DAF}"/>
              </a:ext>
            </a:extLst>
          </p:cNvPr>
          <p:cNvCxnSpPr>
            <a:cxnSpLocks/>
          </p:cNvCxnSpPr>
          <p:nvPr/>
        </p:nvCxnSpPr>
        <p:spPr>
          <a:xfrm rot="16200000" flipH="1">
            <a:off x="12570363" y="2096382"/>
            <a:ext cx="372305" cy="574984"/>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7E4EE482-930D-418B-7A6B-0BE069386AD5}"/>
              </a:ext>
            </a:extLst>
          </p:cNvPr>
          <p:cNvCxnSpPr>
            <a:cxnSpLocks/>
          </p:cNvCxnSpPr>
          <p:nvPr/>
        </p:nvCxnSpPr>
        <p:spPr>
          <a:xfrm rot="5400000" flipH="1" flipV="1">
            <a:off x="12552702" y="3175655"/>
            <a:ext cx="372305" cy="610307"/>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CF5ED22-223C-ADA3-AC12-0567CD792433}"/>
              </a:ext>
            </a:extLst>
          </p:cNvPr>
          <p:cNvGrpSpPr/>
          <p:nvPr/>
        </p:nvGrpSpPr>
        <p:grpSpPr>
          <a:xfrm>
            <a:off x="12185494" y="5459666"/>
            <a:ext cx="2021029" cy="551054"/>
            <a:chOff x="5938157" y="2023976"/>
            <a:chExt cx="2569464" cy="551054"/>
          </a:xfrm>
          <a:solidFill>
            <a:schemeClr val="accent4"/>
          </a:solidFill>
        </p:grpSpPr>
        <p:sp>
          <p:nvSpPr>
            <p:cNvPr id="17" name="Rectangle 16">
              <a:extLst>
                <a:ext uri="{FF2B5EF4-FFF2-40B4-BE49-F238E27FC236}">
                  <a16:creationId xmlns:a16="http://schemas.microsoft.com/office/drawing/2014/main" id="{42980CF3-5C43-99F4-A823-E757CBB4D13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 name="Group 17">
              <a:extLst>
                <a:ext uri="{FF2B5EF4-FFF2-40B4-BE49-F238E27FC236}">
                  <a16:creationId xmlns:a16="http://schemas.microsoft.com/office/drawing/2014/main" id="{BE122B28-A00E-D93F-4B35-BEF474200FB6}"/>
                </a:ext>
              </a:extLst>
            </p:cNvPr>
            <p:cNvGrpSpPr/>
            <p:nvPr/>
          </p:nvGrpSpPr>
          <p:grpSpPr>
            <a:xfrm>
              <a:off x="5938157" y="2023976"/>
              <a:ext cx="2569464" cy="551054"/>
              <a:chOff x="5921828" y="3617002"/>
              <a:chExt cx="2569464" cy="551054"/>
            </a:xfrm>
            <a:grpFill/>
            <a:effectLst/>
          </p:grpSpPr>
          <p:sp>
            <p:nvSpPr>
              <p:cNvPr id="19" name="Rectangle 18">
                <a:extLst>
                  <a:ext uri="{FF2B5EF4-FFF2-40B4-BE49-F238E27FC236}">
                    <a16:creationId xmlns:a16="http://schemas.microsoft.com/office/drawing/2014/main" id="{3B235867-C3E2-F072-5EB6-B923B0705DD1}"/>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 name="Rectangle 19">
                <a:extLst>
                  <a:ext uri="{FF2B5EF4-FFF2-40B4-BE49-F238E27FC236}">
                    <a16:creationId xmlns:a16="http://schemas.microsoft.com/office/drawing/2014/main" id="{36E89BF0-F689-9103-4DF1-5C24ABCE14C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 name="Group 20">
            <a:extLst>
              <a:ext uri="{FF2B5EF4-FFF2-40B4-BE49-F238E27FC236}">
                <a16:creationId xmlns:a16="http://schemas.microsoft.com/office/drawing/2014/main" id="{C9A9E6EF-8F09-38B2-BE7E-7E57252E2356}"/>
              </a:ext>
            </a:extLst>
          </p:cNvPr>
          <p:cNvGrpSpPr/>
          <p:nvPr/>
        </p:nvGrpSpPr>
        <p:grpSpPr>
          <a:xfrm>
            <a:off x="12198967" y="6116268"/>
            <a:ext cx="2021029" cy="551054"/>
            <a:chOff x="5938157" y="2023976"/>
            <a:chExt cx="2569464" cy="551054"/>
          </a:xfrm>
          <a:solidFill>
            <a:schemeClr val="accent4"/>
          </a:solidFill>
        </p:grpSpPr>
        <p:sp>
          <p:nvSpPr>
            <p:cNvPr id="22" name="Rectangle 21">
              <a:extLst>
                <a:ext uri="{FF2B5EF4-FFF2-40B4-BE49-F238E27FC236}">
                  <a16:creationId xmlns:a16="http://schemas.microsoft.com/office/drawing/2014/main" id="{C2A4A63E-4B76-252B-85F9-31765346E619}"/>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 name="Group 22">
              <a:extLst>
                <a:ext uri="{FF2B5EF4-FFF2-40B4-BE49-F238E27FC236}">
                  <a16:creationId xmlns:a16="http://schemas.microsoft.com/office/drawing/2014/main" id="{1D61F51A-438A-DEAC-679A-85676F9ED0EF}"/>
                </a:ext>
              </a:extLst>
            </p:cNvPr>
            <p:cNvGrpSpPr/>
            <p:nvPr/>
          </p:nvGrpSpPr>
          <p:grpSpPr>
            <a:xfrm>
              <a:off x="5938157" y="2023976"/>
              <a:ext cx="2569464" cy="551054"/>
              <a:chOff x="5921828" y="3617002"/>
              <a:chExt cx="2569464" cy="551054"/>
            </a:xfrm>
            <a:grpFill/>
            <a:effectLst/>
          </p:grpSpPr>
          <p:sp>
            <p:nvSpPr>
              <p:cNvPr id="24" name="Rectangle 23">
                <a:extLst>
                  <a:ext uri="{FF2B5EF4-FFF2-40B4-BE49-F238E27FC236}">
                    <a16:creationId xmlns:a16="http://schemas.microsoft.com/office/drawing/2014/main" id="{33D08424-D32B-29F1-3167-89F85ACB7D07}"/>
                  </a:ext>
                </a:extLst>
              </p:cNvPr>
              <p:cNvSpPr/>
              <p:nvPr/>
            </p:nvSpPr>
            <p:spPr>
              <a:xfrm>
                <a:off x="5921828"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bg1"/>
                    </a:solidFill>
                  </a:rPr>
                  <a:t>Lorem Ipsum</a:t>
                </a:r>
              </a:p>
              <a:p>
                <a:pPr algn="ctr">
                  <a:lnSpc>
                    <a:spcPts val="1600"/>
                  </a:lnSpc>
                </a:pPr>
                <a:r>
                  <a:rPr lang="en-US" noProof="1">
                    <a:solidFill>
                      <a:schemeClr val="bg1"/>
                    </a:solidFill>
                  </a:rPr>
                  <a:t>Dolor Sit Amet</a:t>
                </a:r>
              </a:p>
            </p:txBody>
          </p:sp>
          <p:sp>
            <p:nvSpPr>
              <p:cNvPr id="25" name="Rectangle 24">
                <a:extLst>
                  <a:ext uri="{FF2B5EF4-FFF2-40B4-BE49-F238E27FC236}">
                    <a16:creationId xmlns:a16="http://schemas.microsoft.com/office/drawing/2014/main" id="{D1EC5114-7F74-5107-EA84-4A1F3B7D30C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6" name="Group 25">
            <a:extLst>
              <a:ext uri="{FF2B5EF4-FFF2-40B4-BE49-F238E27FC236}">
                <a16:creationId xmlns:a16="http://schemas.microsoft.com/office/drawing/2014/main" id="{F5821E87-4551-CD8E-F17A-3DDAFDC3E791}"/>
              </a:ext>
            </a:extLst>
          </p:cNvPr>
          <p:cNvGrpSpPr/>
          <p:nvPr/>
        </p:nvGrpSpPr>
        <p:grpSpPr>
          <a:xfrm>
            <a:off x="12198967" y="4651653"/>
            <a:ext cx="2021029" cy="551054"/>
            <a:chOff x="5938157" y="2023976"/>
            <a:chExt cx="2569464" cy="551054"/>
          </a:xfrm>
          <a:solidFill>
            <a:schemeClr val="accent4"/>
          </a:solidFill>
        </p:grpSpPr>
        <p:sp>
          <p:nvSpPr>
            <p:cNvPr id="27" name="Rectangle 26">
              <a:extLst>
                <a:ext uri="{FF2B5EF4-FFF2-40B4-BE49-F238E27FC236}">
                  <a16:creationId xmlns:a16="http://schemas.microsoft.com/office/drawing/2014/main" id="{213FE325-B1EA-D1B7-D0D5-7C8F9FBBD69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 name="Group 27">
              <a:extLst>
                <a:ext uri="{FF2B5EF4-FFF2-40B4-BE49-F238E27FC236}">
                  <a16:creationId xmlns:a16="http://schemas.microsoft.com/office/drawing/2014/main" id="{AE57238E-505E-ED81-CABF-17045D9D4DD7}"/>
                </a:ext>
              </a:extLst>
            </p:cNvPr>
            <p:cNvGrpSpPr/>
            <p:nvPr/>
          </p:nvGrpSpPr>
          <p:grpSpPr>
            <a:xfrm>
              <a:off x="5938157" y="2023976"/>
              <a:ext cx="2569464" cy="551054"/>
              <a:chOff x="5921828" y="3617002"/>
              <a:chExt cx="2569464" cy="551054"/>
            </a:xfrm>
            <a:grpFill/>
            <a:effectLst/>
          </p:grpSpPr>
          <p:sp>
            <p:nvSpPr>
              <p:cNvPr id="29" name="Rectangle 28">
                <a:extLst>
                  <a:ext uri="{FF2B5EF4-FFF2-40B4-BE49-F238E27FC236}">
                    <a16:creationId xmlns:a16="http://schemas.microsoft.com/office/drawing/2014/main" id="{8A287020-69A6-8DDA-CEBA-5640E1672514}"/>
                  </a:ext>
                </a:extLst>
              </p:cNvPr>
              <p:cNvSpPr/>
              <p:nvPr/>
            </p:nvSpPr>
            <p:spPr>
              <a:xfrm>
                <a:off x="5921828" y="3617002"/>
                <a:ext cx="2569464" cy="55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30" name="Rectangle 29">
                <a:extLst>
                  <a:ext uri="{FF2B5EF4-FFF2-40B4-BE49-F238E27FC236}">
                    <a16:creationId xmlns:a16="http://schemas.microsoft.com/office/drawing/2014/main" id="{22EAD093-8682-204A-9BF8-744CE9C07D5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31" name="Connector: Curved 30">
            <a:extLst>
              <a:ext uri="{FF2B5EF4-FFF2-40B4-BE49-F238E27FC236}">
                <a16:creationId xmlns:a16="http://schemas.microsoft.com/office/drawing/2014/main" id="{97A93B23-443A-3F0A-6CCE-51CA49450BB3}"/>
              </a:ext>
            </a:extLst>
          </p:cNvPr>
          <p:cNvCxnSpPr>
            <a:cxnSpLocks/>
          </p:cNvCxnSpPr>
          <p:nvPr/>
        </p:nvCxnSpPr>
        <p:spPr>
          <a:xfrm rot="5400000" flipH="1" flipV="1">
            <a:off x="13159016" y="3157853"/>
            <a:ext cx="884461" cy="111891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C70E7585-D78C-BB59-9FA7-129E7AD099D1}"/>
              </a:ext>
            </a:extLst>
          </p:cNvPr>
          <p:cNvCxnSpPr>
            <a:cxnSpLocks/>
          </p:cNvCxnSpPr>
          <p:nvPr/>
        </p:nvCxnSpPr>
        <p:spPr>
          <a:xfrm rot="16200000" flipH="1">
            <a:off x="13218422" y="1616015"/>
            <a:ext cx="758257" cy="10702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D7831C36-3D8C-3C40-FA52-31AF3EE602DE}"/>
              </a:ext>
            </a:extLst>
          </p:cNvPr>
          <p:cNvGrpSpPr/>
          <p:nvPr/>
        </p:nvGrpSpPr>
        <p:grpSpPr>
          <a:xfrm>
            <a:off x="-971073" y="154481"/>
            <a:ext cx="713974" cy="658680"/>
            <a:chOff x="10590429" y="5287534"/>
            <a:chExt cx="713975" cy="658680"/>
          </a:xfrm>
        </p:grpSpPr>
        <p:sp>
          <p:nvSpPr>
            <p:cNvPr id="37" name="Shape">
              <a:extLst>
                <a:ext uri="{FF2B5EF4-FFF2-40B4-BE49-F238E27FC236}">
                  <a16:creationId xmlns:a16="http://schemas.microsoft.com/office/drawing/2014/main" id="{9A2C7D6E-5790-5E4E-EBEF-F3D4C6C332EA}"/>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38" name="Graphic 37" descr="Checkmark with solid fill">
              <a:extLst>
                <a:ext uri="{FF2B5EF4-FFF2-40B4-BE49-F238E27FC236}">
                  <a16:creationId xmlns:a16="http://schemas.microsoft.com/office/drawing/2014/main" id="{FFB68364-BB22-9341-6899-D94A73011C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grpSp>
        <p:nvGrpSpPr>
          <p:cNvPr id="136" name="Group 135">
            <a:extLst>
              <a:ext uri="{FF2B5EF4-FFF2-40B4-BE49-F238E27FC236}">
                <a16:creationId xmlns:a16="http://schemas.microsoft.com/office/drawing/2014/main" id="{128AEA24-2663-5B8E-FDB3-6F63D02EEB93}"/>
              </a:ext>
            </a:extLst>
          </p:cNvPr>
          <p:cNvGrpSpPr/>
          <p:nvPr/>
        </p:nvGrpSpPr>
        <p:grpSpPr>
          <a:xfrm>
            <a:off x="-810204" y="2584772"/>
            <a:ext cx="388062" cy="358004"/>
            <a:chOff x="10590422" y="3525970"/>
            <a:chExt cx="713982" cy="658680"/>
          </a:xfrm>
        </p:grpSpPr>
        <p:sp>
          <p:nvSpPr>
            <p:cNvPr id="40" name="Shape">
              <a:extLst>
                <a:ext uri="{FF2B5EF4-FFF2-40B4-BE49-F238E27FC236}">
                  <a16:creationId xmlns:a16="http://schemas.microsoft.com/office/drawing/2014/main" id="{C4B26B1D-967C-2BF9-CF56-2255D851799C}"/>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41" name="Graphic 40" descr="Close with solid fill">
              <a:extLst>
                <a:ext uri="{FF2B5EF4-FFF2-40B4-BE49-F238E27FC236}">
                  <a16:creationId xmlns:a16="http://schemas.microsoft.com/office/drawing/2014/main" id="{F872A1A3-9F8A-D6F7-D449-7B28E631C4F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138" name="Group 137">
            <a:extLst>
              <a:ext uri="{FF2B5EF4-FFF2-40B4-BE49-F238E27FC236}">
                <a16:creationId xmlns:a16="http://schemas.microsoft.com/office/drawing/2014/main" id="{0D01A172-1B42-75D4-C8D4-F01B37E4DC22}"/>
              </a:ext>
            </a:extLst>
          </p:cNvPr>
          <p:cNvGrpSpPr/>
          <p:nvPr/>
        </p:nvGrpSpPr>
        <p:grpSpPr>
          <a:xfrm>
            <a:off x="-817841" y="1917914"/>
            <a:ext cx="415905" cy="383695"/>
            <a:chOff x="10590429" y="5287534"/>
            <a:chExt cx="713975" cy="658680"/>
          </a:xfrm>
        </p:grpSpPr>
        <p:sp>
          <p:nvSpPr>
            <p:cNvPr id="139" name="Shape">
              <a:extLst>
                <a:ext uri="{FF2B5EF4-FFF2-40B4-BE49-F238E27FC236}">
                  <a16:creationId xmlns:a16="http://schemas.microsoft.com/office/drawing/2014/main" id="{E626147F-16A3-A7E9-25E6-25FD9CE95250}"/>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140" name="Graphic 139" descr="Checkmark with solid fill">
              <a:extLst>
                <a:ext uri="{FF2B5EF4-FFF2-40B4-BE49-F238E27FC236}">
                  <a16:creationId xmlns:a16="http://schemas.microsoft.com/office/drawing/2014/main" id="{9EE4E21E-25C7-8334-B663-D21FA731B3D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grpSp>
        <p:nvGrpSpPr>
          <p:cNvPr id="141" name="Group 140">
            <a:extLst>
              <a:ext uri="{FF2B5EF4-FFF2-40B4-BE49-F238E27FC236}">
                <a16:creationId xmlns:a16="http://schemas.microsoft.com/office/drawing/2014/main" id="{826C3B04-8FED-0367-DBA6-117D401B512E}"/>
              </a:ext>
            </a:extLst>
          </p:cNvPr>
          <p:cNvGrpSpPr/>
          <p:nvPr/>
        </p:nvGrpSpPr>
        <p:grpSpPr>
          <a:xfrm>
            <a:off x="-930286" y="965989"/>
            <a:ext cx="712800" cy="658800"/>
            <a:chOff x="10590422" y="3525970"/>
            <a:chExt cx="713982" cy="658680"/>
          </a:xfrm>
        </p:grpSpPr>
        <p:sp>
          <p:nvSpPr>
            <p:cNvPr id="142" name="Shape">
              <a:extLst>
                <a:ext uri="{FF2B5EF4-FFF2-40B4-BE49-F238E27FC236}">
                  <a16:creationId xmlns:a16="http://schemas.microsoft.com/office/drawing/2014/main" id="{46915A92-82CE-2E0F-3A45-BB6CEC504239}"/>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143" name="Graphic 142" descr="Close with solid fill">
              <a:extLst>
                <a:ext uri="{FF2B5EF4-FFF2-40B4-BE49-F238E27FC236}">
                  <a16:creationId xmlns:a16="http://schemas.microsoft.com/office/drawing/2014/main" id="{2C8108B7-A253-C7C9-087F-31871BE7B34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sp>
        <p:nvSpPr>
          <p:cNvPr id="131" name="TextBox 130">
            <a:extLst>
              <a:ext uri="{FF2B5EF4-FFF2-40B4-BE49-F238E27FC236}">
                <a16:creationId xmlns:a16="http://schemas.microsoft.com/office/drawing/2014/main" id="{F3E02837-6E90-4404-C9D5-09D407EB94BD}"/>
              </a:ext>
            </a:extLst>
          </p:cNvPr>
          <p:cNvSpPr txBox="1"/>
          <p:nvPr/>
        </p:nvSpPr>
        <p:spPr>
          <a:xfrm>
            <a:off x="6565127" y="5204970"/>
            <a:ext cx="5163500" cy="307777"/>
          </a:xfrm>
          <a:prstGeom prst="rect">
            <a:avLst/>
          </a:prstGeom>
          <a:noFill/>
        </p:spPr>
        <p:txBody>
          <a:bodyPr wrap="square" rtlCol="0">
            <a:spAutoFit/>
          </a:bodyPr>
          <a:lstStyle/>
          <a:p>
            <a:pPr algn="ctr"/>
            <a:r>
              <a:rPr lang="en-US" sz="1400" dirty="0">
                <a:latin typeface="Open Sans" panose="020B0606030504020204" pitchFamily="34" charset="0"/>
                <a:ea typeface="Open Sans" panose="020B0606030504020204" pitchFamily="34" charset="0"/>
                <a:cs typeface="Open Sans" panose="020B0606030504020204" pitchFamily="34" charset="0"/>
              </a:rPr>
              <a:t>Figure 3 : Image Filtering Result via ImageJ in Jupyterlab</a:t>
            </a:r>
            <a:endParaRPr lang="en-GB"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146" name="TextBox 145">
            <a:extLst>
              <a:ext uri="{FF2B5EF4-FFF2-40B4-BE49-F238E27FC236}">
                <a16:creationId xmlns:a16="http://schemas.microsoft.com/office/drawing/2014/main" id="{4D4E1FB6-A365-1847-8F34-9A82BCDC7AFC}"/>
              </a:ext>
            </a:extLst>
          </p:cNvPr>
          <p:cNvSpPr txBox="1"/>
          <p:nvPr/>
        </p:nvSpPr>
        <p:spPr>
          <a:xfrm>
            <a:off x="3353009" y="1954601"/>
            <a:ext cx="2887196" cy="307777"/>
          </a:xfrm>
          <a:prstGeom prst="rect">
            <a:avLst/>
          </a:prstGeom>
          <a:noFill/>
        </p:spPr>
        <p:txBody>
          <a:bodyPr wrap="square" rtlCol="0">
            <a:spAutoFit/>
          </a:bodyPr>
          <a:lstStyle/>
          <a:p>
            <a:pPr algn="ct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Multi-language Jupyter Kernel</a:t>
            </a:r>
            <a:endPar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57" name="Graphic 156" descr="Merger with solid fill">
            <a:extLst>
              <a:ext uri="{FF2B5EF4-FFF2-40B4-BE49-F238E27FC236}">
                <a16:creationId xmlns:a16="http://schemas.microsoft.com/office/drawing/2014/main" id="{464436DB-D638-E2AA-D9D0-146D4B2F97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5941015" y="3192302"/>
            <a:ext cx="914400" cy="914400"/>
          </a:xfrm>
          <a:prstGeom prst="rect">
            <a:avLst/>
          </a:prstGeom>
        </p:spPr>
      </p:pic>
      <p:sp>
        <p:nvSpPr>
          <p:cNvPr id="184" name="TextBox 183">
            <a:extLst>
              <a:ext uri="{FF2B5EF4-FFF2-40B4-BE49-F238E27FC236}">
                <a16:creationId xmlns:a16="http://schemas.microsoft.com/office/drawing/2014/main" id="{DDC7C2FF-F856-DC06-1338-3EE7B4720076}"/>
              </a:ext>
            </a:extLst>
          </p:cNvPr>
          <p:cNvSpPr txBox="1"/>
          <p:nvPr/>
        </p:nvSpPr>
        <p:spPr>
          <a:xfrm>
            <a:off x="3397048" y="2234203"/>
            <a:ext cx="2623306" cy="1027397"/>
          </a:xfrm>
          <a:prstGeom prst="rect">
            <a:avLst/>
          </a:prstGeom>
          <a:noFill/>
        </p:spPr>
        <p:txBody>
          <a:bodyPr wrap="square" rtlCol="0">
            <a:spAutoFit/>
          </a:bodyPr>
          <a:lstStyle/>
          <a:p>
            <a:pPr>
              <a:lnSpc>
                <a:spcPct val="11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Supporting</a:t>
            </a:r>
          </a:p>
          <a:p>
            <a:pPr lvl="1">
              <a:lnSpc>
                <a:spcPct val="11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Java kernel</a:t>
            </a:r>
          </a:p>
          <a:p>
            <a:pPr lvl="1">
              <a:lnSpc>
                <a:spcPct val="110000"/>
              </a:lnSpc>
            </a:pPr>
            <a:r>
              <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Python</a:t>
            </a: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Kernel</a:t>
            </a:r>
          </a:p>
          <a:p>
            <a:pPr lvl="1">
              <a:lnSpc>
                <a:spcPct val="110000"/>
              </a:lnSpc>
            </a:pPr>
            <a:r>
              <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%classpath</a:t>
            </a:r>
          </a:p>
        </p:txBody>
      </p:sp>
      <p:grpSp>
        <p:nvGrpSpPr>
          <p:cNvPr id="35" name="Group 34">
            <a:extLst>
              <a:ext uri="{FF2B5EF4-FFF2-40B4-BE49-F238E27FC236}">
                <a16:creationId xmlns:a16="http://schemas.microsoft.com/office/drawing/2014/main" id="{968B4494-7A59-3C9C-FB7E-4BC8BA3D555A}"/>
              </a:ext>
            </a:extLst>
          </p:cNvPr>
          <p:cNvGrpSpPr/>
          <p:nvPr/>
        </p:nvGrpSpPr>
        <p:grpSpPr>
          <a:xfrm>
            <a:off x="596543" y="3623083"/>
            <a:ext cx="3406201" cy="1313483"/>
            <a:chOff x="143783" y="5583676"/>
            <a:chExt cx="3406201" cy="1313483"/>
          </a:xfrm>
        </p:grpSpPr>
        <p:sp>
          <p:nvSpPr>
            <p:cNvPr id="14" name="Rectangle 13">
              <a:extLst>
                <a:ext uri="{FF2B5EF4-FFF2-40B4-BE49-F238E27FC236}">
                  <a16:creationId xmlns:a16="http://schemas.microsoft.com/office/drawing/2014/main" id="{115CDA10-E469-B33E-BC1A-EE8932E046A1}"/>
                </a:ext>
              </a:extLst>
            </p:cNvPr>
            <p:cNvSpPr/>
            <p:nvPr/>
          </p:nvSpPr>
          <p:spPr>
            <a:xfrm rot="360000">
              <a:off x="1368459" y="6553521"/>
              <a:ext cx="1887286" cy="178784"/>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sp>
          <p:nvSpPr>
            <p:cNvPr id="15" name="Rectangle 14">
              <a:extLst>
                <a:ext uri="{FF2B5EF4-FFF2-40B4-BE49-F238E27FC236}">
                  <a16:creationId xmlns:a16="http://schemas.microsoft.com/office/drawing/2014/main" id="{BD461BD3-A054-70E7-1088-554B6E802575}"/>
                </a:ext>
              </a:extLst>
            </p:cNvPr>
            <p:cNvSpPr/>
            <p:nvPr/>
          </p:nvSpPr>
          <p:spPr>
            <a:xfrm>
              <a:off x="143783" y="5583676"/>
              <a:ext cx="3406201" cy="13134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run Java-based ImageJ in Jupyterlab </a:t>
              </a:r>
              <a:r>
                <a:rPr lang="en-US" altLang="zh-CN"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with </a:t>
              </a:r>
              <a:r>
                <a:rPr lang="en-US" altLang="zh-CN" sz="1600" b="1" noProof="1">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IPython Kernel to be compatible with Chaldene</a:t>
              </a: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33" name="Rectangle 32">
              <a:extLst>
                <a:ext uri="{FF2B5EF4-FFF2-40B4-BE49-F238E27FC236}">
                  <a16:creationId xmlns:a16="http://schemas.microsoft.com/office/drawing/2014/main" id="{FBC665A1-1243-6D3B-648B-E1A7B7C808E4}"/>
                </a:ext>
              </a:extLst>
            </p:cNvPr>
            <p:cNvSpPr/>
            <p:nvPr/>
          </p:nvSpPr>
          <p:spPr>
            <a:xfrm>
              <a:off x="148947" y="5583677"/>
              <a:ext cx="874971" cy="1313482"/>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spTree>
    <p:extLst>
      <p:ext uri="{BB962C8B-B14F-4D97-AF65-F5344CB8AC3E}">
        <p14:creationId xmlns:p14="http://schemas.microsoft.com/office/powerpoint/2010/main" val="35441740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530F75B0-EFA6-47AC-A86C-636711842691}"/>
              </a:ext>
            </a:extLst>
          </p:cNvPr>
          <p:cNvGrpSpPr/>
          <p:nvPr/>
        </p:nvGrpSpPr>
        <p:grpSpPr>
          <a:xfrm>
            <a:off x="3389332" y="3205281"/>
            <a:ext cx="2285134" cy="551054"/>
            <a:chOff x="5938157" y="2023976"/>
            <a:chExt cx="2569465" cy="551054"/>
          </a:xfrm>
          <a:solidFill>
            <a:schemeClr val="accent4"/>
          </a:solidFill>
        </p:grpSpPr>
        <p:sp>
          <p:nvSpPr>
            <p:cNvPr id="177" name="Rectangle 176">
              <a:extLst>
                <a:ext uri="{FF2B5EF4-FFF2-40B4-BE49-F238E27FC236}">
                  <a16:creationId xmlns:a16="http://schemas.microsoft.com/office/drawing/2014/main" id="{E8787FE8-6251-459A-8F8A-DEF2499F76B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8" name="Group 177">
              <a:extLst>
                <a:ext uri="{FF2B5EF4-FFF2-40B4-BE49-F238E27FC236}">
                  <a16:creationId xmlns:a16="http://schemas.microsoft.com/office/drawing/2014/main" id="{B2054200-A436-4C5E-9C5C-FDB345D545BE}"/>
                </a:ext>
              </a:extLst>
            </p:cNvPr>
            <p:cNvGrpSpPr/>
            <p:nvPr/>
          </p:nvGrpSpPr>
          <p:grpSpPr>
            <a:xfrm>
              <a:off x="5938157" y="2023976"/>
              <a:ext cx="2569465" cy="551054"/>
              <a:chOff x="5921828" y="3617002"/>
              <a:chExt cx="2569465" cy="551054"/>
            </a:xfrm>
            <a:grpFill/>
            <a:effectLst/>
          </p:grpSpPr>
          <p:sp>
            <p:nvSpPr>
              <p:cNvPr id="179" name="Rectangle 178">
                <a:extLst>
                  <a:ext uri="{FF2B5EF4-FFF2-40B4-BE49-F238E27FC236}">
                    <a16:creationId xmlns:a16="http://schemas.microsoft.com/office/drawing/2014/main" id="{7A3E35A4-864E-4038-885F-779426E123E9}"/>
                  </a:ext>
                </a:extLst>
              </p:cNvPr>
              <p:cNvSpPr/>
              <p:nvPr/>
            </p:nvSpPr>
            <p:spPr>
              <a:xfrm>
                <a:off x="5921829"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sz="1600" noProof="1">
                    <a:solidFill>
                      <a:schemeClr val="bg1"/>
                    </a:solidFill>
                    <a:latin typeface="Open Sans" panose="020B0606030504020204" pitchFamily="34" charset="0"/>
                    <a:ea typeface="Open Sans" panose="020B0606030504020204" pitchFamily="34" charset="0"/>
                    <a:cs typeface="Open Sans" panose="020B0606030504020204" pitchFamily="34" charset="0"/>
                  </a:rPr>
                  <a:t>Check Jupyter Kernel</a:t>
                </a:r>
              </a:p>
            </p:txBody>
          </p:sp>
          <p:sp>
            <p:nvSpPr>
              <p:cNvPr id="180" name="Rectangle 179">
                <a:extLst>
                  <a:ext uri="{FF2B5EF4-FFF2-40B4-BE49-F238E27FC236}">
                    <a16:creationId xmlns:a16="http://schemas.microsoft.com/office/drawing/2014/main" id="{3E7D7B48-3074-4586-828A-0EFE293829D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6" name="Group 195">
            <a:extLst>
              <a:ext uri="{FF2B5EF4-FFF2-40B4-BE49-F238E27FC236}">
                <a16:creationId xmlns:a16="http://schemas.microsoft.com/office/drawing/2014/main" id="{926CE4C3-9F86-4992-B957-0D6EC7365049}"/>
              </a:ext>
            </a:extLst>
          </p:cNvPr>
          <p:cNvGrpSpPr/>
          <p:nvPr/>
        </p:nvGrpSpPr>
        <p:grpSpPr>
          <a:xfrm>
            <a:off x="12185495" y="2643645"/>
            <a:ext cx="2021029" cy="551054"/>
            <a:chOff x="5938157" y="2023976"/>
            <a:chExt cx="2569464" cy="551054"/>
          </a:xfrm>
        </p:grpSpPr>
        <p:sp>
          <p:nvSpPr>
            <p:cNvPr id="197" name="Rectangle 196">
              <a:extLst>
                <a:ext uri="{FF2B5EF4-FFF2-40B4-BE49-F238E27FC236}">
                  <a16:creationId xmlns:a16="http://schemas.microsoft.com/office/drawing/2014/main" id="{08018F2B-4F89-4CC8-9AFA-190CF000B36A}"/>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8" name="Group 197">
              <a:extLst>
                <a:ext uri="{FF2B5EF4-FFF2-40B4-BE49-F238E27FC236}">
                  <a16:creationId xmlns:a16="http://schemas.microsoft.com/office/drawing/2014/main" id="{0E928485-996B-40E4-A3E1-6A0E833B498E}"/>
                </a:ext>
              </a:extLst>
            </p:cNvPr>
            <p:cNvGrpSpPr/>
            <p:nvPr/>
          </p:nvGrpSpPr>
          <p:grpSpPr>
            <a:xfrm>
              <a:off x="5938157" y="2023976"/>
              <a:ext cx="2569464" cy="551054"/>
              <a:chOff x="5921828" y="3617002"/>
              <a:chExt cx="2569464" cy="551054"/>
            </a:xfrm>
            <a:effectLst/>
          </p:grpSpPr>
          <p:sp>
            <p:nvSpPr>
              <p:cNvPr id="199" name="Rectangle 198">
                <a:extLst>
                  <a:ext uri="{FF2B5EF4-FFF2-40B4-BE49-F238E27FC236}">
                    <a16:creationId xmlns:a16="http://schemas.microsoft.com/office/drawing/2014/main" id="{C7C7E6D8-BD4E-465A-8298-ACC0EC643964}"/>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0" name="Rectangle 199">
                <a:extLst>
                  <a:ext uri="{FF2B5EF4-FFF2-40B4-BE49-F238E27FC236}">
                    <a16:creationId xmlns:a16="http://schemas.microsoft.com/office/drawing/2014/main" id="{C8E089DE-36F1-4071-847C-506E13F51B7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1" name="Group 200">
            <a:extLst>
              <a:ext uri="{FF2B5EF4-FFF2-40B4-BE49-F238E27FC236}">
                <a16:creationId xmlns:a16="http://schemas.microsoft.com/office/drawing/2014/main" id="{A1EE2728-9CB4-469A-B6AF-45C88C8E566B}"/>
              </a:ext>
            </a:extLst>
          </p:cNvPr>
          <p:cNvGrpSpPr/>
          <p:nvPr/>
        </p:nvGrpSpPr>
        <p:grpSpPr>
          <a:xfrm>
            <a:off x="12198967" y="788218"/>
            <a:ext cx="2021029" cy="551054"/>
            <a:chOff x="5938157" y="2023976"/>
            <a:chExt cx="2569464" cy="551054"/>
          </a:xfrm>
        </p:grpSpPr>
        <p:sp>
          <p:nvSpPr>
            <p:cNvPr id="202" name="Rectangle 201">
              <a:extLst>
                <a:ext uri="{FF2B5EF4-FFF2-40B4-BE49-F238E27FC236}">
                  <a16:creationId xmlns:a16="http://schemas.microsoft.com/office/drawing/2014/main" id="{9F8ABA5A-0FA1-49CA-A58B-A1051E661E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3" name="Group 202">
              <a:extLst>
                <a:ext uri="{FF2B5EF4-FFF2-40B4-BE49-F238E27FC236}">
                  <a16:creationId xmlns:a16="http://schemas.microsoft.com/office/drawing/2014/main" id="{01CFCBF2-7F68-4E9F-9C53-78D5792DADC5}"/>
                </a:ext>
              </a:extLst>
            </p:cNvPr>
            <p:cNvGrpSpPr/>
            <p:nvPr/>
          </p:nvGrpSpPr>
          <p:grpSpPr>
            <a:xfrm>
              <a:off x="5938157" y="2023976"/>
              <a:ext cx="2569464" cy="551054"/>
              <a:chOff x="5921828" y="3617002"/>
              <a:chExt cx="2569464" cy="551054"/>
            </a:xfrm>
            <a:effectLst/>
          </p:grpSpPr>
          <p:sp>
            <p:nvSpPr>
              <p:cNvPr id="204" name="Rectangle 203">
                <a:extLst>
                  <a:ext uri="{FF2B5EF4-FFF2-40B4-BE49-F238E27FC236}">
                    <a16:creationId xmlns:a16="http://schemas.microsoft.com/office/drawing/2014/main" id="{C7D7EC61-7E40-4072-A4B1-1BF9FB0AE2A9}"/>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5" name="Rectangle 204">
                <a:extLst>
                  <a:ext uri="{FF2B5EF4-FFF2-40B4-BE49-F238E27FC236}">
                    <a16:creationId xmlns:a16="http://schemas.microsoft.com/office/drawing/2014/main" id="{FBB88835-81A5-47CC-9D64-60C1B07EC5A1}"/>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1" name="Group 210">
            <a:extLst>
              <a:ext uri="{FF2B5EF4-FFF2-40B4-BE49-F238E27FC236}">
                <a16:creationId xmlns:a16="http://schemas.microsoft.com/office/drawing/2014/main" id="{953F79F3-7D85-4ECE-A500-F39B0DDE8801}"/>
              </a:ext>
            </a:extLst>
          </p:cNvPr>
          <p:cNvGrpSpPr/>
          <p:nvPr/>
        </p:nvGrpSpPr>
        <p:grpSpPr>
          <a:xfrm>
            <a:off x="12198967" y="95490"/>
            <a:ext cx="2021029" cy="551054"/>
            <a:chOff x="5938157" y="2023976"/>
            <a:chExt cx="2569464" cy="551054"/>
          </a:xfrm>
        </p:grpSpPr>
        <p:sp>
          <p:nvSpPr>
            <p:cNvPr id="212" name="Rectangle 211">
              <a:extLst>
                <a:ext uri="{FF2B5EF4-FFF2-40B4-BE49-F238E27FC236}">
                  <a16:creationId xmlns:a16="http://schemas.microsoft.com/office/drawing/2014/main" id="{B43BAC60-07C4-4DFB-AEB2-BD1CAF78C53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3" name="Group 212">
              <a:extLst>
                <a:ext uri="{FF2B5EF4-FFF2-40B4-BE49-F238E27FC236}">
                  <a16:creationId xmlns:a16="http://schemas.microsoft.com/office/drawing/2014/main" id="{E2EEF8AF-A647-451B-93C1-E356B4E8FA75}"/>
                </a:ext>
              </a:extLst>
            </p:cNvPr>
            <p:cNvGrpSpPr/>
            <p:nvPr/>
          </p:nvGrpSpPr>
          <p:grpSpPr>
            <a:xfrm>
              <a:off x="5938157" y="2023976"/>
              <a:ext cx="2569464" cy="551054"/>
              <a:chOff x="5921828" y="3617002"/>
              <a:chExt cx="2569464" cy="551054"/>
            </a:xfrm>
            <a:effectLst/>
          </p:grpSpPr>
          <p:sp>
            <p:nvSpPr>
              <p:cNvPr id="214" name="Rectangle 213">
                <a:extLst>
                  <a:ext uri="{FF2B5EF4-FFF2-40B4-BE49-F238E27FC236}">
                    <a16:creationId xmlns:a16="http://schemas.microsoft.com/office/drawing/2014/main" id="{001D4989-8354-41E3-B660-E01821EFE4F4}"/>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15" name="Rectangle 214">
                <a:extLst>
                  <a:ext uri="{FF2B5EF4-FFF2-40B4-BE49-F238E27FC236}">
                    <a16:creationId xmlns:a16="http://schemas.microsoft.com/office/drawing/2014/main" id="{A24F0E45-538B-4AC9-9801-722EE0101A2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1" name="Group 220">
            <a:extLst>
              <a:ext uri="{FF2B5EF4-FFF2-40B4-BE49-F238E27FC236}">
                <a16:creationId xmlns:a16="http://schemas.microsoft.com/office/drawing/2014/main" id="{C19BE752-A756-4CE1-B9B0-FD24CEDFBF40}"/>
              </a:ext>
            </a:extLst>
          </p:cNvPr>
          <p:cNvGrpSpPr/>
          <p:nvPr/>
        </p:nvGrpSpPr>
        <p:grpSpPr>
          <a:xfrm>
            <a:off x="12198967" y="1550369"/>
            <a:ext cx="2021029" cy="551054"/>
            <a:chOff x="5938157" y="2023976"/>
            <a:chExt cx="2569464" cy="551054"/>
          </a:xfrm>
          <a:solidFill>
            <a:schemeClr val="accent2"/>
          </a:solidFill>
        </p:grpSpPr>
        <p:sp>
          <p:nvSpPr>
            <p:cNvPr id="222" name="Rectangle 221">
              <a:extLst>
                <a:ext uri="{FF2B5EF4-FFF2-40B4-BE49-F238E27FC236}">
                  <a16:creationId xmlns:a16="http://schemas.microsoft.com/office/drawing/2014/main" id="{B539016A-5AC9-49BB-87D2-67CA7DDA5F7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3" name="Group 222">
              <a:extLst>
                <a:ext uri="{FF2B5EF4-FFF2-40B4-BE49-F238E27FC236}">
                  <a16:creationId xmlns:a16="http://schemas.microsoft.com/office/drawing/2014/main" id="{CA68F3EB-D13E-4EDF-B359-FE703DCBE24B}"/>
                </a:ext>
              </a:extLst>
            </p:cNvPr>
            <p:cNvGrpSpPr/>
            <p:nvPr/>
          </p:nvGrpSpPr>
          <p:grpSpPr>
            <a:xfrm>
              <a:off x="5938157" y="2023976"/>
              <a:ext cx="2569464" cy="551054"/>
              <a:chOff x="5921828" y="3617002"/>
              <a:chExt cx="2569464" cy="551054"/>
            </a:xfrm>
            <a:grpFill/>
            <a:effectLst/>
          </p:grpSpPr>
          <p:sp>
            <p:nvSpPr>
              <p:cNvPr id="224" name="Rectangle 223">
                <a:extLst>
                  <a:ext uri="{FF2B5EF4-FFF2-40B4-BE49-F238E27FC236}">
                    <a16:creationId xmlns:a16="http://schemas.microsoft.com/office/drawing/2014/main" id="{B9876016-16B6-47E7-9CB2-9141C7508092}"/>
                  </a:ext>
                </a:extLst>
              </p:cNvPr>
              <p:cNvSpPr/>
              <p:nvPr/>
            </p:nvSpPr>
            <p:spPr>
              <a:xfrm>
                <a:off x="5921828" y="3617002"/>
                <a:ext cx="2569464" cy="551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25" name="Rectangle 224">
                <a:extLst>
                  <a:ext uri="{FF2B5EF4-FFF2-40B4-BE49-F238E27FC236}">
                    <a16:creationId xmlns:a16="http://schemas.microsoft.com/office/drawing/2014/main" id="{4F0D6347-71DF-48EE-BA24-4B2DE362A35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1" name="Group 230">
            <a:extLst>
              <a:ext uri="{FF2B5EF4-FFF2-40B4-BE49-F238E27FC236}">
                <a16:creationId xmlns:a16="http://schemas.microsoft.com/office/drawing/2014/main" id="{3FC2E1D4-0FD1-43B5-A6B2-76B747325D25}"/>
              </a:ext>
            </a:extLst>
          </p:cNvPr>
          <p:cNvGrpSpPr/>
          <p:nvPr/>
        </p:nvGrpSpPr>
        <p:grpSpPr>
          <a:xfrm>
            <a:off x="12203250" y="3843640"/>
            <a:ext cx="2021029" cy="551054"/>
            <a:chOff x="5938157" y="2023976"/>
            <a:chExt cx="2569464" cy="551054"/>
          </a:xfrm>
          <a:solidFill>
            <a:schemeClr val="accent2"/>
          </a:solidFill>
        </p:grpSpPr>
        <p:sp>
          <p:nvSpPr>
            <p:cNvPr id="232" name="Rectangle 231">
              <a:extLst>
                <a:ext uri="{FF2B5EF4-FFF2-40B4-BE49-F238E27FC236}">
                  <a16:creationId xmlns:a16="http://schemas.microsoft.com/office/drawing/2014/main" id="{75A6302F-840C-4705-B493-C2CA94FAD72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3" name="Group 232">
              <a:extLst>
                <a:ext uri="{FF2B5EF4-FFF2-40B4-BE49-F238E27FC236}">
                  <a16:creationId xmlns:a16="http://schemas.microsoft.com/office/drawing/2014/main" id="{EBD0F034-5054-4C72-89C2-A836C76BF914}"/>
                </a:ext>
              </a:extLst>
            </p:cNvPr>
            <p:cNvGrpSpPr/>
            <p:nvPr/>
          </p:nvGrpSpPr>
          <p:grpSpPr>
            <a:xfrm>
              <a:off x="5938157" y="2023976"/>
              <a:ext cx="2569464" cy="551054"/>
              <a:chOff x="5921828" y="3617002"/>
              <a:chExt cx="2569464" cy="551054"/>
            </a:xfrm>
            <a:grpFill/>
            <a:effectLst/>
          </p:grpSpPr>
          <p:sp>
            <p:nvSpPr>
              <p:cNvPr id="234" name="Rectangle 233">
                <a:extLst>
                  <a:ext uri="{FF2B5EF4-FFF2-40B4-BE49-F238E27FC236}">
                    <a16:creationId xmlns:a16="http://schemas.microsoft.com/office/drawing/2014/main" id="{E159ECD5-48D2-4B0C-9AEF-214EE6065CF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5" name="Rectangle 234">
                <a:extLst>
                  <a:ext uri="{FF2B5EF4-FFF2-40B4-BE49-F238E27FC236}">
                    <a16:creationId xmlns:a16="http://schemas.microsoft.com/office/drawing/2014/main" id="{822934BE-B944-4791-8F1F-7859C4AC3B3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51" name="Group 250">
            <a:extLst>
              <a:ext uri="{FF2B5EF4-FFF2-40B4-BE49-F238E27FC236}">
                <a16:creationId xmlns:a16="http://schemas.microsoft.com/office/drawing/2014/main" id="{A2774AEF-B9EB-472B-95DF-9B0078605672}"/>
              </a:ext>
            </a:extLst>
          </p:cNvPr>
          <p:cNvGrpSpPr/>
          <p:nvPr/>
        </p:nvGrpSpPr>
        <p:grpSpPr>
          <a:xfrm>
            <a:off x="254176" y="2992467"/>
            <a:ext cx="2740163" cy="948610"/>
            <a:chOff x="5938157" y="1624953"/>
            <a:chExt cx="2569464" cy="948610"/>
          </a:xfrm>
        </p:grpSpPr>
        <p:sp>
          <p:nvSpPr>
            <p:cNvPr id="252" name="Rectangle 251">
              <a:extLst>
                <a:ext uri="{FF2B5EF4-FFF2-40B4-BE49-F238E27FC236}">
                  <a16:creationId xmlns:a16="http://schemas.microsoft.com/office/drawing/2014/main" id="{DD968C6E-E336-464E-8B46-B103A520A870}"/>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253" name="Group 252">
              <a:extLst>
                <a:ext uri="{FF2B5EF4-FFF2-40B4-BE49-F238E27FC236}">
                  <a16:creationId xmlns:a16="http://schemas.microsoft.com/office/drawing/2014/main" id="{6C2FBAF8-19E1-4015-B8B4-1778DF24E7D7}"/>
                </a:ext>
              </a:extLst>
            </p:cNvPr>
            <p:cNvGrpSpPr/>
            <p:nvPr/>
          </p:nvGrpSpPr>
          <p:grpSpPr>
            <a:xfrm>
              <a:off x="5938157" y="1624953"/>
              <a:ext cx="2569464" cy="948610"/>
              <a:chOff x="5921828" y="3217979"/>
              <a:chExt cx="2569464" cy="948610"/>
            </a:xfrm>
            <a:effectLst/>
          </p:grpSpPr>
          <p:sp>
            <p:nvSpPr>
              <p:cNvPr id="254" name="Rectangle 253">
                <a:extLst>
                  <a:ext uri="{FF2B5EF4-FFF2-40B4-BE49-F238E27FC236}">
                    <a16:creationId xmlns:a16="http://schemas.microsoft.com/office/drawing/2014/main" id="{9F6DABB4-60A2-46DC-9F66-382B29C24783}"/>
                  </a:ext>
                </a:extLst>
              </p:cNvPr>
              <p:cNvSpPr/>
              <p:nvPr/>
            </p:nvSpPr>
            <p:spPr>
              <a:xfrm>
                <a:off x="5921828" y="3217979"/>
                <a:ext cx="2569464" cy="9486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run Java-based ImageJ in Jupyterlab? </a:t>
                </a:r>
              </a:p>
            </p:txBody>
          </p:sp>
          <p:sp>
            <p:nvSpPr>
              <p:cNvPr id="255" name="Rectangle 254">
                <a:extLst>
                  <a:ext uri="{FF2B5EF4-FFF2-40B4-BE49-F238E27FC236}">
                    <a16:creationId xmlns:a16="http://schemas.microsoft.com/office/drawing/2014/main" id="{8BE43649-A2F9-4268-8E52-7E8BEDA0B0FA}"/>
                  </a:ext>
                </a:extLst>
              </p:cNvPr>
              <p:cNvSpPr/>
              <p:nvPr/>
            </p:nvSpPr>
            <p:spPr>
              <a:xfrm>
                <a:off x="5921828" y="3217979"/>
                <a:ext cx="740664" cy="94861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sp>
        <p:nvSpPr>
          <p:cNvPr id="2" name="TextBox 1">
            <a:extLst>
              <a:ext uri="{FF2B5EF4-FFF2-40B4-BE49-F238E27FC236}">
                <a16:creationId xmlns:a16="http://schemas.microsoft.com/office/drawing/2014/main" id="{E955D7A2-8A2E-925F-D515-B35C71EBCD96}"/>
              </a:ext>
            </a:extLst>
          </p:cNvPr>
          <p:cNvSpPr txBox="1"/>
          <p:nvPr/>
        </p:nvSpPr>
        <p:spPr>
          <a:xfrm>
            <a:off x="604837" y="136525"/>
            <a:ext cx="8725523"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Java Execution in JupyterLab</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graphicFrame>
        <p:nvGraphicFramePr>
          <p:cNvPr id="3" name="Table 2">
            <a:extLst>
              <a:ext uri="{FF2B5EF4-FFF2-40B4-BE49-F238E27FC236}">
                <a16:creationId xmlns:a16="http://schemas.microsoft.com/office/drawing/2014/main" id="{8734AA14-2E3F-31EB-8E0D-599B588CF093}"/>
              </a:ext>
            </a:extLst>
          </p:cNvPr>
          <p:cNvGraphicFramePr>
            <a:graphicFrameLocks noGrp="1"/>
          </p:cNvGraphicFramePr>
          <p:nvPr/>
        </p:nvGraphicFramePr>
        <p:xfrm>
          <a:off x="254176" y="5564115"/>
          <a:ext cx="6007100" cy="1165860"/>
        </p:xfrm>
        <a:graphic>
          <a:graphicData uri="http://schemas.openxmlformats.org/drawingml/2006/table">
            <a:tbl>
              <a:tblPr>
                <a:tableStyleId>{5C22544A-7EE6-4342-B048-85BDC9FD1C3A}</a:tableStyleId>
              </a:tblPr>
              <a:tblGrid>
                <a:gridCol w="3479800">
                  <a:extLst>
                    <a:ext uri="{9D8B030D-6E8A-4147-A177-3AD203B41FA5}">
                      <a16:colId xmlns:a16="http://schemas.microsoft.com/office/drawing/2014/main" val="4074722524"/>
                    </a:ext>
                  </a:extLst>
                </a:gridCol>
                <a:gridCol w="2527300">
                  <a:extLst>
                    <a:ext uri="{9D8B030D-6E8A-4147-A177-3AD203B41FA5}">
                      <a16:colId xmlns:a16="http://schemas.microsoft.com/office/drawing/2014/main" val="3825485106"/>
                    </a:ext>
                  </a:extLst>
                </a:gridCol>
              </a:tblGrid>
              <a:tr h="228600">
                <a:tc>
                  <a:txBody>
                    <a:bodyPr/>
                    <a:lstStyle/>
                    <a:p>
                      <a:pPr algn="l" fontAlgn="ctr"/>
                      <a:r>
                        <a:rPr lang="en-GB" sz="1200" u="none" strike="noStrike" dirty="0">
                          <a:effectLst/>
                        </a:rPr>
                        <a:t>S0: Default </a:t>
                      </a:r>
                      <a:r>
                        <a:rPr lang="en-GB" sz="1200" u="none" strike="noStrike" dirty="0" err="1">
                          <a:effectLst/>
                        </a:rPr>
                        <a:t>Ipython</a:t>
                      </a:r>
                      <a:r>
                        <a:rPr lang="en-GB" sz="1200" u="none" strike="noStrike" dirty="0">
                          <a:effectLst/>
                        </a:rPr>
                        <a:t> kernel </a:t>
                      </a:r>
                      <a:endParaRPr lang="en-GB"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200" u="none" strike="noStrike">
                          <a:effectLst/>
                        </a:rPr>
                        <a:t>(X)  no java support</a:t>
                      </a:r>
                      <a:endParaRPr lang="en-GB" sz="12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0784061"/>
                  </a:ext>
                </a:extLst>
              </a:tr>
              <a:tr h="312420">
                <a:tc>
                  <a:txBody>
                    <a:bodyPr/>
                    <a:lstStyle/>
                    <a:p>
                      <a:pPr algn="l" fontAlgn="ctr"/>
                      <a:r>
                        <a:rPr lang="en-GB" sz="1200" u="none" strike="noStrike" dirty="0">
                          <a:effectLst/>
                        </a:rPr>
                        <a:t>S1: Java Kernel :  Ganymede</a:t>
                      </a:r>
                      <a:endParaRPr lang="en-GB"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200" u="none" strike="noStrike">
                          <a:effectLst/>
                        </a:rPr>
                        <a:t>(X) no windows support</a:t>
                      </a:r>
                      <a:endParaRPr lang="en-GB" sz="12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351136287"/>
                  </a:ext>
                </a:extLst>
              </a:tr>
              <a:tr h="312420">
                <a:tc>
                  <a:txBody>
                    <a:bodyPr/>
                    <a:lstStyle/>
                    <a:p>
                      <a:pPr algn="l" fontAlgn="ctr"/>
                      <a:r>
                        <a:rPr lang="en-GB" sz="1200" u="none" strike="noStrike" dirty="0">
                          <a:effectLst/>
                        </a:rPr>
                        <a:t>S2: Java Kernel : IJAVA</a:t>
                      </a:r>
                      <a:endParaRPr lang="en-GB"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200" u="none" strike="noStrike" dirty="0">
                          <a:effectLst/>
                        </a:rPr>
                        <a:t>(X) java code test pass, %classpath not</a:t>
                      </a:r>
                      <a:endParaRPr lang="en-GB"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51629251"/>
                  </a:ext>
                </a:extLst>
              </a:tr>
              <a:tr h="312420">
                <a:tc>
                  <a:txBody>
                    <a:bodyPr/>
                    <a:lstStyle/>
                    <a:p>
                      <a:pPr algn="l" fontAlgn="ctr"/>
                      <a:r>
                        <a:rPr lang="en-GB" sz="1200" u="none" strike="noStrike" dirty="0">
                          <a:effectLst/>
                        </a:rPr>
                        <a:t>S3: Multi-language Kernel : BeakerX</a:t>
                      </a:r>
                      <a:endParaRPr lang="en-GB"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r>
                        <a:rPr lang="en-GB" sz="1200" u="none" strike="noStrike" dirty="0">
                          <a:effectLst/>
                        </a:rPr>
                        <a:t>(√) support java, %classpath magic cell</a:t>
                      </a:r>
                      <a:endParaRPr lang="en-GB"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846260802"/>
                  </a:ext>
                </a:extLst>
              </a:tr>
            </a:tbl>
          </a:graphicData>
        </a:graphic>
      </p:graphicFrame>
      <p:cxnSp>
        <p:nvCxnSpPr>
          <p:cNvPr id="4" name="Connector: Curved 3">
            <a:extLst>
              <a:ext uri="{FF2B5EF4-FFF2-40B4-BE49-F238E27FC236}">
                <a16:creationId xmlns:a16="http://schemas.microsoft.com/office/drawing/2014/main" id="{0068B8EF-F041-1428-1BB4-89E249227DAF}"/>
              </a:ext>
            </a:extLst>
          </p:cNvPr>
          <p:cNvCxnSpPr>
            <a:cxnSpLocks/>
          </p:cNvCxnSpPr>
          <p:nvPr/>
        </p:nvCxnSpPr>
        <p:spPr>
          <a:xfrm rot="16200000" flipH="1">
            <a:off x="12570363" y="2096382"/>
            <a:ext cx="372305" cy="574984"/>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7E4EE482-930D-418B-7A6B-0BE069386AD5}"/>
              </a:ext>
            </a:extLst>
          </p:cNvPr>
          <p:cNvCxnSpPr>
            <a:cxnSpLocks/>
          </p:cNvCxnSpPr>
          <p:nvPr/>
        </p:nvCxnSpPr>
        <p:spPr>
          <a:xfrm rot="5400000" flipH="1" flipV="1">
            <a:off x="12552702" y="3175655"/>
            <a:ext cx="372305" cy="610307"/>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CF5ED22-223C-ADA3-AC12-0567CD792433}"/>
              </a:ext>
            </a:extLst>
          </p:cNvPr>
          <p:cNvGrpSpPr/>
          <p:nvPr/>
        </p:nvGrpSpPr>
        <p:grpSpPr>
          <a:xfrm>
            <a:off x="12185494" y="5459666"/>
            <a:ext cx="2021029" cy="551054"/>
            <a:chOff x="5938157" y="2023976"/>
            <a:chExt cx="2569464" cy="551054"/>
          </a:xfrm>
          <a:solidFill>
            <a:schemeClr val="accent4"/>
          </a:solidFill>
        </p:grpSpPr>
        <p:sp>
          <p:nvSpPr>
            <p:cNvPr id="17" name="Rectangle 16">
              <a:extLst>
                <a:ext uri="{FF2B5EF4-FFF2-40B4-BE49-F238E27FC236}">
                  <a16:creationId xmlns:a16="http://schemas.microsoft.com/office/drawing/2014/main" id="{42980CF3-5C43-99F4-A823-E757CBB4D13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 name="Group 17">
              <a:extLst>
                <a:ext uri="{FF2B5EF4-FFF2-40B4-BE49-F238E27FC236}">
                  <a16:creationId xmlns:a16="http://schemas.microsoft.com/office/drawing/2014/main" id="{BE122B28-A00E-D93F-4B35-BEF474200FB6}"/>
                </a:ext>
              </a:extLst>
            </p:cNvPr>
            <p:cNvGrpSpPr/>
            <p:nvPr/>
          </p:nvGrpSpPr>
          <p:grpSpPr>
            <a:xfrm>
              <a:off x="5938157" y="2023976"/>
              <a:ext cx="2569464" cy="551054"/>
              <a:chOff x="5921828" y="3617002"/>
              <a:chExt cx="2569464" cy="551054"/>
            </a:xfrm>
            <a:grpFill/>
            <a:effectLst/>
          </p:grpSpPr>
          <p:sp>
            <p:nvSpPr>
              <p:cNvPr id="19" name="Rectangle 18">
                <a:extLst>
                  <a:ext uri="{FF2B5EF4-FFF2-40B4-BE49-F238E27FC236}">
                    <a16:creationId xmlns:a16="http://schemas.microsoft.com/office/drawing/2014/main" id="{3B235867-C3E2-F072-5EB6-B923B0705DD1}"/>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 name="Rectangle 19">
                <a:extLst>
                  <a:ext uri="{FF2B5EF4-FFF2-40B4-BE49-F238E27FC236}">
                    <a16:creationId xmlns:a16="http://schemas.microsoft.com/office/drawing/2014/main" id="{36E89BF0-F689-9103-4DF1-5C24ABCE14C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 name="Group 20">
            <a:extLst>
              <a:ext uri="{FF2B5EF4-FFF2-40B4-BE49-F238E27FC236}">
                <a16:creationId xmlns:a16="http://schemas.microsoft.com/office/drawing/2014/main" id="{C9A9E6EF-8F09-38B2-BE7E-7E57252E2356}"/>
              </a:ext>
            </a:extLst>
          </p:cNvPr>
          <p:cNvGrpSpPr/>
          <p:nvPr/>
        </p:nvGrpSpPr>
        <p:grpSpPr>
          <a:xfrm>
            <a:off x="12198967" y="6116268"/>
            <a:ext cx="2021029" cy="551054"/>
            <a:chOff x="5938157" y="2023976"/>
            <a:chExt cx="2569464" cy="551054"/>
          </a:xfrm>
          <a:solidFill>
            <a:schemeClr val="accent4"/>
          </a:solidFill>
        </p:grpSpPr>
        <p:sp>
          <p:nvSpPr>
            <p:cNvPr id="22" name="Rectangle 21">
              <a:extLst>
                <a:ext uri="{FF2B5EF4-FFF2-40B4-BE49-F238E27FC236}">
                  <a16:creationId xmlns:a16="http://schemas.microsoft.com/office/drawing/2014/main" id="{C2A4A63E-4B76-252B-85F9-31765346E619}"/>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 name="Group 22">
              <a:extLst>
                <a:ext uri="{FF2B5EF4-FFF2-40B4-BE49-F238E27FC236}">
                  <a16:creationId xmlns:a16="http://schemas.microsoft.com/office/drawing/2014/main" id="{1D61F51A-438A-DEAC-679A-85676F9ED0EF}"/>
                </a:ext>
              </a:extLst>
            </p:cNvPr>
            <p:cNvGrpSpPr/>
            <p:nvPr/>
          </p:nvGrpSpPr>
          <p:grpSpPr>
            <a:xfrm>
              <a:off x="5938157" y="2023976"/>
              <a:ext cx="2569464" cy="551054"/>
              <a:chOff x="5921828" y="3617002"/>
              <a:chExt cx="2569464" cy="551054"/>
            </a:xfrm>
            <a:grpFill/>
            <a:effectLst/>
          </p:grpSpPr>
          <p:sp>
            <p:nvSpPr>
              <p:cNvPr id="24" name="Rectangle 23">
                <a:extLst>
                  <a:ext uri="{FF2B5EF4-FFF2-40B4-BE49-F238E27FC236}">
                    <a16:creationId xmlns:a16="http://schemas.microsoft.com/office/drawing/2014/main" id="{33D08424-D32B-29F1-3167-89F85ACB7D07}"/>
                  </a:ext>
                </a:extLst>
              </p:cNvPr>
              <p:cNvSpPr/>
              <p:nvPr/>
            </p:nvSpPr>
            <p:spPr>
              <a:xfrm>
                <a:off x="5921828"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bg1"/>
                    </a:solidFill>
                  </a:rPr>
                  <a:t>Lorem Ipsum</a:t>
                </a:r>
              </a:p>
              <a:p>
                <a:pPr algn="ctr">
                  <a:lnSpc>
                    <a:spcPts val="1600"/>
                  </a:lnSpc>
                </a:pPr>
                <a:r>
                  <a:rPr lang="en-US" noProof="1">
                    <a:solidFill>
                      <a:schemeClr val="bg1"/>
                    </a:solidFill>
                  </a:rPr>
                  <a:t>Dolor Sit Amet</a:t>
                </a:r>
              </a:p>
            </p:txBody>
          </p:sp>
          <p:sp>
            <p:nvSpPr>
              <p:cNvPr id="25" name="Rectangle 24">
                <a:extLst>
                  <a:ext uri="{FF2B5EF4-FFF2-40B4-BE49-F238E27FC236}">
                    <a16:creationId xmlns:a16="http://schemas.microsoft.com/office/drawing/2014/main" id="{D1EC5114-7F74-5107-EA84-4A1F3B7D30C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6" name="Group 25">
            <a:extLst>
              <a:ext uri="{FF2B5EF4-FFF2-40B4-BE49-F238E27FC236}">
                <a16:creationId xmlns:a16="http://schemas.microsoft.com/office/drawing/2014/main" id="{F5821E87-4551-CD8E-F17A-3DDAFDC3E791}"/>
              </a:ext>
            </a:extLst>
          </p:cNvPr>
          <p:cNvGrpSpPr/>
          <p:nvPr/>
        </p:nvGrpSpPr>
        <p:grpSpPr>
          <a:xfrm>
            <a:off x="12198967" y="4651653"/>
            <a:ext cx="2021029" cy="551054"/>
            <a:chOff x="5938157" y="2023976"/>
            <a:chExt cx="2569464" cy="551054"/>
          </a:xfrm>
          <a:solidFill>
            <a:schemeClr val="accent4"/>
          </a:solidFill>
        </p:grpSpPr>
        <p:sp>
          <p:nvSpPr>
            <p:cNvPr id="27" name="Rectangle 26">
              <a:extLst>
                <a:ext uri="{FF2B5EF4-FFF2-40B4-BE49-F238E27FC236}">
                  <a16:creationId xmlns:a16="http://schemas.microsoft.com/office/drawing/2014/main" id="{213FE325-B1EA-D1B7-D0D5-7C8F9FBBD69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 name="Group 27">
              <a:extLst>
                <a:ext uri="{FF2B5EF4-FFF2-40B4-BE49-F238E27FC236}">
                  <a16:creationId xmlns:a16="http://schemas.microsoft.com/office/drawing/2014/main" id="{AE57238E-505E-ED81-CABF-17045D9D4DD7}"/>
                </a:ext>
              </a:extLst>
            </p:cNvPr>
            <p:cNvGrpSpPr/>
            <p:nvPr/>
          </p:nvGrpSpPr>
          <p:grpSpPr>
            <a:xfrm>
              <a:off x="5938157" y="2023976"/>
              <a:ext cx="2569464" cy="551054"/>
              <a:chOff x="5921828" y="3617002"/>
              <a:chExt cx="2569464" cy="551054"/>
            </a:xfrm>
            <a:grpFill/>
            <a:effectLst/>
          </p:grpSpPr>
          <p:sp>
            <p:nvSpPr>
              <p:cNvPr id="29" name="Rectangle 28">
                <a:extLst>
                  <a:ext uri="{FF2B5EF4-FFF2-40B4-BE49-F238E27FC236}">
                    <a16:creationId xmlns:a16="http://schemas.microsoft.com/office/drawing/2014/main" id="{8A287020-69A6-8DDA-CEBA-5640E1672514}"/>
                  </a:ext>
                </a:extLst>
              </p:cNvPr>
              <p:cNvSpPr/>
              <p:nvPr/>
            </p:nvSpPr>
            <p:spPr>
              <a:xfrm>
                <a:off x="5921828" y="3617002"/>
                <a:ext cx="2569464" cy="55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30" name="Rectangle 29">
                <a:extLst>
                  <a:ext uri="{FF2B5EF4-FFF2-40B4-BE49-F238E27FC236}">
                    <a16:creationId xmlns:a16="http://schemas.microsoft.com/office/drawing/2014/main" id="{22EAD093-8682-204A-9BF8-744CE9C07D5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31" name="Connector: Curved 30">
            <a:extLst>
              <a:ext uri="{FF2B5EF4-FFF2-40B4-BE49-F238E27FC236}">
                <a16:creationId xmlns:a16="http://schemas.microsoft.com/office/drawing/2014/main" id="{97A93B23-443A-3F0A-6CCE-51CA49450BB3}"/>
              </a:ext>
            </a:extLst>
          </p:cNvPr>
          <p:cNvCxnSpPr>
            <a:cxnSpLocks/>
          </p:cNvCxnSpPr>
          <p:nvPr/>
        </p:nvCxnSpPr>
        <p:spPr>
          <a:xfrm rot="5400000" flipH="1" flipV="1">
            <a:off x="13159016" y="3157853"/>
            <a:ext cx="884461" cy="111891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C70E7585-D78C-BB59-9FA7-129E7AD099D1}"/>
              </a:ext>
            </a:extLst>
          </p:cNvPr>
          <p:cNvCxnSpPr>
            <a:cxnSpLocks/>
          </p:cNvCxnSpPr>
          <p:nvPr/>
        </p:nvCxnSpPr>
        <p:spPr>
          <a:xfrm rot="16200000" flipH="1">
            <a:off x="13218422" y="1616015"/>
            <a:ext cx="758257" cy="10702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D7831C36-3D8C-3C40-FA52-31AF3EE602DE}"/>
              </a:ext>
            </a:extLst>
          </p:cNvPr>
          <p:cNvGrpSpPr/>
          <p:nvPr/>
        </p:nvGrpSpPr>
        <p:grpSpPr>
          <a:xfrm>
            <a:off x="9861809" y="5304760"/>
            <a:ext cx="713974" cy="658680"/>
            <a:chOff x="10590429" y="5287534"/>
            <a:chExt cx="713975" cy="658680"/>
          </a:xfrm>
        </p:grpSpPr>
        <p:sp>
          <p:nvSpPr>
            <p:cNvPr id="37" name="Shape">
              <a:extLst>
                <a:ext uri="{FF2B5EF4-FFF2-40B4-BE49-F238E27FC236}">
                  <a16:creationId xmlns:a16="http://schemas.microsoft.com/office/drawing/2014/main" id="{9A2C7D6E-5790-5E4E-EBEF-F3D4C6C332EA}"/>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38" name="Graphic 37" descr="Checkmark with solid fill">
              <a:extLst>
                <a:ext uri="{FF2B5EF4-FFF2-40B4-BE49-F238E27FC236}">
                  <a16:creationId xmlns:a16="http://schemas.microsoft.com/office/drawing/2014/main" id="{FFB68364-BB22-9341-6899-D94A73011C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grpSp>
        <p:nvGrpSpPr>
          <p:cNvPr id="136" name="Group 135">
            <a:extLst>
              <a:ext uri="{FF2B5EF4-FFF2-40B4-BE49-F238E27FC236}">
                <a16:creationId xmlns:a16="http://schemas.microsoft.com/office/drawing/2014/main" id="{128AEA24-2663-5B8E-FDB3-6F63D02EEB93}"/>
              </a:ext>
            </a:extLst>
          </p:cNvPr>
          <p:cNvGrpSpPr/>
          <p:nvPr/>
        </p:nvGrpSpPr>
        <p:grpSpPr>
          <a:xfrm>
            <a:off x="10643239" y="6286088"/>
            <a:ext cx="388062" cy="358004"/>
            <a:chOff x="10590422" y="3525970"/>
            <a:chExt cx="713982" cy="658680"/>
          </a:xfrm>
        </p:grpSpPr>
        <p:sp>
          <p:nvSpPr>
            <p:cNvPr id="40" name="Shape">
              <a:extLst>
                <a:ext uri="{FF2B5EF4-FFF2-40B4-BE49-F238E27FC236}">
                  <a16:creationId xmlns:a16="http://schemas.microsoft.com/office/drawing/2014/main" id="{C4B26B1D-967C-2BF9-CF56-2255D851799C}"/>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41" name="Graphic 40" descr="Close with solid fill">
              <a:extLst>
                <a:ext uri="{FF2B5EF4-FFF2-40B4-BE49-F238E27FC236}">
                  <a16:creationId xmlns:a16="http://schemas.microsoft.com/office/drawing/2014/main" id="{F872A1A3-9F8A-D6F7-D449-7B28E631C4F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42" name="Group 41">
            <a:extLst>
              <a:ext uri="{FF2B5EF4-FFF2-40B4-BE49-F238E27FC236}">
                <a16:creationId xmlns:a16="http://schemas.microsoft.com/office/drawing/2014/main" id="{C7E6A529-5CBC-CD33-6188-6BB357EE8AF5}"/>
              </a:ext>
            </a:extLst>
          </p:cNvPr>
          <p:cNvGrpSpPr/>
          <p:nvPr/>
        </p:nvGrpSpPr>
        <p:grpSpPr>
          <a:xfrm>
            <a:off x="6429375" y="2579215"/>
            <a:ext cx="2495550" cy="615484"/>
            <a:chOff x="5938157" y="2023976"/>
            <a:chExt cx="2569464" cy="551054"/>
          </a:xfrm>
          <a:solidFill>
            <a:schemeClr val="accent4"/>
          </a:solidFill>
        </p:grpSpPr>
        <p:sp>
          <p:nvSpPr>
            <p:cNvPr id="43" name="Rectangle 42">
              <a:extLst>
                <a:ext uri="{FF2B5EF4-FFF2-40B4-BE49-F238E27FC236}">
                  <a16:creationId xmlns:a16="http://schemas.microsoft.com/office/drawing/2014/main" id="{0ADEB51E-E168-A6C1-774C-E4977A92FA8C}"/>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44" name="Group 43">
              <a:extLst>
                <a:ext uri="{FF2B5EF4-FFF2-40B4-BE49-F238E27FC236}">
                  <a16:creationId xmlns:a16="http://schemas.microsoft.com/office/drawing/2014/main" id="{0243C1EF-1AAA-AE41-F88E-6F2ABB03D95C}"/>
                </a:ext>
              </a:extLst>
            </p:cNvPr>
            <p:cNvGrpSpPr/>
            <p:nvPr/>
          </p:nvGrpSpPr>
          <p:grpSpPr>
            <a:xfrm>
              <a:off x="5938157" y="2023976"/>
              <a:ext cx="2569464" cy="551054"/>
              <a:chOff x="5921828" y="3617002"/>
              <a:chExt cx="2569464" cy="551054"/>
            </a:xfrm>
            <a:grpFill/>
            <a:effectLst/>
          </p:grpSpPr>
          <p:sp>
            <p:nvSpPr>
              <p:cNvPr id="45" name="Rectangle 44">
                <a:extLst>
                  <a:ext uri="{FF2B5EF4-FFF2-40B4-BE49-F238E27FC236}">
                    <a16:creationId xmlns:a16="http://schemas.microsoft.com/office/drawing/2014/main" id="{88DC6FEA-9484-D348-407B-1A7C4AEB3FFC}"/>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Java Kernel :  Ganymede</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45">
                <a:extLst>
                  <a:ext uri="{FF2B5EF4-FFF2-40B4-BE49-F238E27FC236}">
                    <a16:creationId xmlns:a16="http://schemas.microsoft.com/office/drawing/2014/main" id="{6F2ABD5D-D167-C905-BA33-69DEC5FCE21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47" name="Group 46">
            <a:extLst>
              <a:ext uri="{FF2B5EF4-FFF2-40B4-BE49-F238E27FC236}">
                <a16:creationId xmlns:a16="http://schemas.microsoft.com/office/drawing/2014/main" id="{4FD99CB9-4CE0-84D8-AB53-0E107372253E}"/>
              </a:ext>
            </a:extLst>
          </p:cNvPr>
          <p:cNvGrpSpPr/>
          <p:nvPr/>
        </p:nvGrpSpPr>
        <p:grpSpPr>
          <a:xfrm>
            <a:off x="6429375" y="1798209"/>
            <a:ext cx="2495550" cy="551054"/>
            <a:chOff x="5938157" y="2023976"/>
            <a:chExt cx="2569464" cy="551054"/>
          </a:xfrm>
          <a:solidFill>
            <a:schemeClr val="accent4"/>
          </a:solidFill>
        </p:grpSpPr>
        <p:sp>
          <p:nvSpPr>
            <p:cNvPr id="48" name="Rectangle 47">
              <a:extLst>
                <a:ext uri="{FF2B5EF4-FFF2-40B4-BE49-F238E27FC236}">
                  <a16:creationId xmlns:a16="http://schemas.microsoft.com/office/drawing/2014/main" id="{7D7FE37E-4E14-5884-2855-139C20D039A6}"/>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49" name="Group 48">
              <a:extLst>
                <a:ext uri="{FF2B5EF4-FFF2-40B4-BE49-F238E27FC236}">
                  <a16:creationId xmlns:a16="http://schemas.microsoft.com/office/drawing/2014/main" id="{198FEF59-7CE3-663B-975D-CE28B1E0D9EA}"/>
                </a:ext>
              </a:extLst>
            </p:cNvPr>
            <p:cNvGrpSpPr/>
            <p:nvPr/>
          </p:nvGrpSpPr>
          <p:grpSpPr>
            <a:xfrm>
              <a:off x="5938157" y="2023976"/>
              <a:ext cx="2569464" cy="551054"/>
              <a:chOff x="5921828" y="3617002"/>
              <a:chExt cx="2569464" cy="551054"/>
            </a:xfrm>
            <a:grpFill/>
            <a:effectLst/>
          </p:grpSpPr>
          <p:sp>
            <p:nvSpPr>
              <p:cNvPr id="50" name="Rectangle 49">
                <a:extLst>
                  <a:ext uri="{FF2B5EF4-FFF2-40B4-BE49-F238E27FC236}">
                    <a16:creationId xmlns:a16="http://schemas.microsoft.com/office/drawing/2014/main" id="{982ED5FF-826D-90D8-A858-E2DCA2B29052}"/>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Default IPython kernel </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2613CA9C-E3FF-3468-A588-B019DC8AEC2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53" name="Group 52">
            <a:extLst>
              <a:ext uri="{FF2B5EF4-FFF2-40B4-BE49-F238E27FC236}">
                <a16:creationId xmlns:a16="http://schemas.microsoft.com/office/drawing/2014/main" id="{1C95D948-2137-A86A-5AF8-92598A0FB90B}"/>
              </a:ext>
            </a:extLst>
          </p:cNvPr>
          <p:cNvGrpSpPr/>
          <p:nvPr/>
        </p:nvGrpSpPr>
        <p:grpSpPr>
          <a:xfrm>
            <a:off x="6410325" y="3435945"/>
            <a:ext cx="2495550" cy="615484"/>
            <a:chOff x="5938157" y="2023976"/>
            <a:chExt cx="2569464" cy="551054"/>
          </a:xfrm>
          <a:solidFill>
            <a:schemeClr val="accent4"/>
          </a:solidFill>
        </p:grpSpPr>
        <p:sp>
          <p:nvSpPr>
            <p:cNvPr id="54" name="Rectangle 53">
              <a:extLst>
                <a:ext uri="{FF2B5EF4-FFF2-40B4-BE49-F238E27FC236}">
                  <a16:creationId xmlns:a16="http://schemas.microsoft.com/office/drawing/2014/main" id="{27F8E7C0-7E2A-3BBF-16B3-E7D411926EC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55" name="Group 54">
              <a:extLst>
                <a:ext uri="{FF2B5EF4-FFF2-40B4-BE49-F238E27FC236}">
                  <a16:creationId xmlns:a16="http://schemas.microsoft.com/office/drawing/2014/main" id="{BBB5E563-D551-C5B4-2BCE-A4C82E46C7A3}"/>
                </a:ext>
              </a:extLst>
            </p:cNvPr>
            <p:cNvGrpSpPr/>
            <p:nvPr/>
          </p:nvGrpSpPr>
          <p:grpSpPr>
            <a:xfrm>
              <a:off x="5938157" y="2023976"/>
              <a:ext cx="2569464" cy="551054"/>
              <a:chOff x="5921828" y="3617002"/>
              <a:chExt cx="2569464" cy="551054"/>
            </a:xfrm>
            <a:grpFill/>
            <a:effectLst/>
          </p:grpSpPr>
          <p:sp>
            <p:nvSpPr>
              <p:cNvPr id="56" name="Rectangle 55">
                <a:extLst>
                  <a:ext uri="{FF2B5EF4-FFF2-40B4-BE49-F238E27FC236}">
                    <a16:creationId xmlns:a16="http://schemas.microsoft.com/office/drawing/2014/main" id="{CA6755E9-9BC1-8156-6BEF-B746FACD58B3}"/>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Java Kernel :  IJ</a:t>
                </a:r>
                <a:r>
                  <a:rPr lang="en-US" altLang="zh-CN"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ava</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C93408FC-39ED-BB5F-6A70-02B46F02A3E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58" name="Group 57">
            <a:extLst>
              <a:ext uri="{FF2B5EF4-FFF2-40B4-BE49-F238E27FC236}">
                <a16:creationId xmlns:a16="http://schemas.microsoft.com/office/drawing/2014/main" id="{11B19D53-13B9-F559-1D1E-E8F5CA0C656A}"/>
              </a:ext>
            </a:extLst>
          </p:cNvPr>
          <p:cNvGrpSpPr/>
          <p:nvPr/>
        </p:nvGrpSpPr>
        <p:grpSpPr>
          <a:xfrm>
            <a:off x="6429375" y="4359350"/>
            <a:ext cx="2495550" cy="615484"/>
            <a:chOff x="5938157" y="2023976"/>
            <a:chExt cx="2569464" cy="551054"/>
          </a:xfrm>
          <a:solidFill>
            <a:schemeClr val="accent4"/>
          </a:solidFill>
        </p:grpSpPr>
        <p:sp>
          <p:nvSpPr>
            <p:cNvPr id="59" name="Rectangle 58">
              <a:extLst>
                <a:ext uri="{FF2B5EF4-FFF2-40B4-BE49-F238E27FC236}">
                  <a16:creationId xmlns:a16="http://schemas.microsoft.com/office/drawing/2014/main" id="{4C79E319-44D5-D0BB-5C0A-706B60012608}"/>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60" name="Group 59">
              <a:extLst>
                <a:ext uri="{FF2B5EF4-FFF2-40B4-BE49-F238E27FC236}">
                  <a16:creationId xmlns:a16="http://schemas.microsoft.com/office/drawing/2014/main" id="{37C98A51-D51C-8859-1F85-A256D1B2E05B}"/>
                </a:ext>
              </a:extLst>
            </p:cNvPr>
            <p:cNvGrpSpPr/>
            <p:nvPr/>
          </p:nvGrpSpPr>
          <p:grpSpPr>
            <a:xfrm>
              <a:off x="5938157" y="2023976"/>
              <a:ext cx="2569464" cy="551054"/>
              <a:chOff x="5921828" y="3617002"/>
              <a:chExt cx="2569464" cy="551054"/>
            </a:xfrm>
            <a:grpFill/>
            <a:effectLst/>
          </p:grpSpPr>
          <p:sp>
            <p:nvSpPr>
              <p:cNvPr id="61" name="Rectangle 60">
                <a:extLst>
                  <a:ext uri="{FF2B5EF4-FFF2-40B4-BE49-F238E27FC236}">
                    <a16:creationId xmlns:a16="http://schemas.microsoft.com/office/drawing/2014/main" id="{D753D57D-82FD-7698-967E-B9DDDEFCC91E}"/>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Multi-language Kernel : BeakerX</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61">
                <a:extLst>
                  <a:ext uri="{FF2B5EF4-FFF2-40B4-BE49-F238E27FC236}">
                    <a16:creationId xmlns:a16="http://schemas.microsoft.com/office/drawing/2014/main" id="{4DA64760-DDBD-1740-CA94-32DECD06748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63" name="Connector: Curved 62">
            <a:extLst>
              <a:ext uri="{FF2B5EF4-FFF2-40B4-BE49-F238E27FC236}">
                <a16:creationId xmlns:a16="http://schemas.microsoft.com/office/drawing/2014/main" id="{1A764BA6-A8C3-430E-0513-F84F0DF2CF96}"/>
              </a:ext>
            </a:extLst>
          </p:cNvPr>
          <p:cNvCxnSpPr>
            <a:cxnSpLocks/>
            <a:stCxn id="179" idx="3"/>
            <a:endCxn id="51" idx="1"/>
          </p:cNvCxnSpPr>
          <p:nvPr/>
        </p:nvCxnSpPr>
        <p:spPr>
          <a:xfrm flipV="1">
            <a:off x="5674466" y="2073736"/>
            <a:ext cx="754909" cy="1407072"/>
          </a:xfrm>
          <a:prstGeom prst="curvedConnector3">
            <a:avLst>
              <a:gd name="adj1" fmla="val 962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0" name="Connector: Curved 129">
            <a:extLst>
              <a:ext uri="{FF2B5EF4-FFF2-40B4-BE49-F238E27FC236}">
                <a16:creationId xmlns:a16="http://schemas.microsoft.com/office/drawing/2014/main" id="{B5DE4BE4-AB03-5E98-3633-E91907FDB44F}"/>
              </a:ext>
            </a:extLst>
          </p:cNvPr>
          <p:cNvCxnSpPr>
            <a:cxnSpLocks/>
            <a:stCxn id="179" idx="3"/>
            <a:endCxn id="46" idx="1"/>
          </p:cNvCxnSpPr>
          <p:nvPr/>
        </p:nvCxnSpPr>
        <p:spPr>
          <a:xfrm flipV="1">
            <a:off x="5674466" y="2886957"/>
            <a:ext cx="754909" cy="593851"/>
          </a:xfrm>
          <a:prstGeom prst="curvedConnector3">
            <a:avLst>
              <a:gd name="adj1" fmla="val 209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3" name="Connector: Curved 132">
            <a:extLst>
              <a:ext uri="{FF2B5EF4-FFF2-40B4-BE49-F238E27FC236}">
                <a16:creationId xmlns:a16="http://schemas.microsoft.com/office/drawing/2014/main" id="{5BC28790-E711-4905-AEF5-A8A316DC6AE2}"/>
              </a:ext>
            </a:extLst>
          </p:cNvPr>
          <p:cNvCxnSpPr>
            <a:cxnSpLocks/>
            <a:stCxn id="254" idx="3"/>
            <a:endCxn id="180" idx="1"/>
          </p:cNvCxnSpPr>
          <p:nvPr/>
        </p:nvCxnSpPr>
        <p:spPr>
          <a:xfrm>
            <a:off x="2994339" y="3466772"/>
            <a:ext cx="394993" cy="14036"/>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0D01A172-1B42-75D4-C8D4-F01B37E4DC22}"/>
              </a:ext>
            </a:extLst>
          </p:cNvPr>
          <p:cNvGrpSpPr/>
          <p:nvPr/>
        </p:nvGrpSpPr>
        <p:grpSpPr>
          <a:xfrm>
            <a:off x="10615396" y="5564115"/>
            <a:ext cx="415905" cy="383695"/>
            <a:chOff x="10590429" y="5287534"/>
            <a:chExt cx="713975" cy="658680"/>
          </a:xfrm>
        </p:grpSpPr>
        <p:sp>
          <p:nvSpPr>
            <p:cNvPr id="139" name="Shape">
              <a:extLst>
                <a:ext uri="{FF2B5EF4-FFF2-40B4-BE49-F238E27FC236}">
                  <a16:creationId xmlns:a16="http://schemas.microsoft.com/office/drawing/2014/main" id="{E626147F-16A3-A7E9-25E6-25FD9CE95250}"/>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140" name="Graphic 139" descr="Checkmark with solid fill">
              <a:extLst>
                <a:ext uri="{FF2B5EF4-FFF2-40B4-BE49-F238E27FC236}">
                  <a16:creationId xmlns:a16="http://schemas.microsoft.com/office/drawing/2014/main" id="{9EE4E21E-25C7-8334-B663-D21FA731B3D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grpSp>
        <p:nvGrpSpPr>
          <p:cNvPr id="141" name="Group 140">
            <a:extLst>
              <a:ext uri="{FF2B5EF4-FFF2-40B4-BE49-F238E27FC236}">
                <a16:creationId xmlns:a16="http://schemas.microsoft.com/office/drawing/2014/main" id="{826C3B04-8FED-0367-DBA6-117D401B512E}"/>
              </a:ext>
            </a:extLst>
          </p:cNvPr>
          <p:cNvGrpSpPr/>
          <p:nvPr/>
        </p:nvGrpSpPr>
        <p:grpSpPr>
          <a:xfrm>
            <a:off x="9862983" y="6010720"/>
            <a:ext cx="712800" cy="658800"/>
            <a:chOff x="10590422" y="3525970"/>
            <a:chExt cx="713982" cy="658680"/>
          </a:xfrm>
        </p:grpSpPr>
        <p:sp>
          <p:nvSpPr>
            <p:cNvPr id="142" name="Shape">
              <a:extLst>
                <a:ext uri="{FF2B5EF4-FFF2-40B4-BE49-F238E27FC236}">
                  <a16:creationId xmlns:a16="http://schemas.microsoft.com/office/drawing/2014/main" id="{46915A92-82CE-2E0F-3A45-BB6CEC504239}"/>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143" name="Graphic 142" descr="Close with solid fill">
              <a:extLst>
                <a:ext uri="{FF2B5EF4-FFF2-40B4-BE49-F238E27FC236}">
                  <a16:creationId xmlns:a16="http://schemas.microsoft.com/office/drawing/2014/main" id="{2C8108B7-A253-C7C9-087F-31871BE7B34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cxnSp>
        <p:nvCxnSpPr>
          <p:cNvPr id="145" name="Connector: Curved 144">
            <a:extLst>
              <a:ext uri="{FF2B5EF4-FFF2-40B4-BE49-F238E27FC236}">
                <a16:creationId xmlns:a16="http://schemas.microsoft.com/office/drawing/2014/main" id="{17110079-5000-7FCF-0E48-D158C940BD23}"/>
              </a:ext>
            </a:extLst>
          </p:cNvPr>
          <p:cNvCxnSpPr>
            <a:cxnSpLocks/>
          </p:cNvCxnSpPr>
          <p:nvPr/>
        </p:nvCxnSpPr>
        <p:spPr>
          <a:xfrm rot="16200000" flipH="1">
            <a:off x="5488313" y="4278951"/>
            <a:ext cx="372305" cy="57498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720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97" name="Google Shape;97;p9"/>
          <p:cNvSpPr txBox="1"/>
          <p:nvPr/>
        </p:nvSpPr>
        <p:spPr>
          <a:xfrm>
            <a:off x="1551774" y="2656920"/>
            <a:ext cx="2820093" cy="486848"/>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How to integrate?</a:t>
            </a:r>
            <a:endParaRPr dirty="0"/>
          </a:p>
        </p:txBody>
      </p:sp>
      <p:sp>
        <p:nvSpPr>
          <p:cNvPr id="4" name="TextBox 3">
            <a:extLst>
              <a:ext uri="{FF2B5EF4-FFF2-40B4-BE49-F238E27FC236}">
                <a16:creationId xmlns:a16="http://schemas.microsoft.com/office/drawing/2014/main" id="{BD83B108-F8B9-0820-80B3-62EE1B486D31}"/>
              </a:ext>
            </a:extLst>
          </p:cNvPr>
          <p:cNvSpPr txBox="1"/>
          <p:nvPr/>
        </p:nvSpPr>
        <p:spPr>
          <a:xfrm>
            <a:off x="604837" y="136525"/>
            <a:ext cx="518567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Motivation - Challenges</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5" name="Rectangle 4">
            <a:extLst>
              <a:ext uri="{FF2B5EF4-FFF2-40B4-BE49-F238E27FC236}">
                <a16:creationId xmlns:a16="http://schemas.microsoft.com/office/drawing/2014/main" id="{7C02C546-EB4D-E815-64AD-25352BB2DCBF}"/>
              </a:ext>
            </a:extLst>
          </p:cNvPr>
          <p:cNvSpPr/>
          <p:nvPr/>
        </p:nvSpPr>
        <p:spPr>
          <a:xfrm>
            <a:off x="604837" y="4093271"/>
            <a:ext cx="11320463" cy="2143125"/>
          </a:xfrm>
          <a:custGeom>
            <a:avLst/>
            <a:gdLst>
              <a:gd name="connsiteX0" fmla="*/ 0 w 11320463"/>
              <a:gd name="connsiteY0" fmla="*/ 0 h 2143125"/>
              <a:gd name="connsiteX1" fmla="*/ 892319 w 11320463"/>
              <a:gd name="connsiteY1" fmla="*/ 0 h 2143125"/>
              <a:gd name="connsiteX2" fmla="*/ 1671433 w 11320463"/>
              <a:gd name="connsiteY2" fmla="*/ 0 h 2143125"/>
              <a:gd name="connsiteX3" fmla="*/ 2563752 w 11320463"/>
              <a:gd name="connsiteY3" fmla="*/ 0 h 2143125"/>
              <a:gd name="connsiteX4" fmla="*/ 2890048 w 11320463"/>
              <a:gd name="connsiteY4" fmla="*/ 0 h 2143125"/>
              <a:gd name="connsiteX5" fmla="*/ 3442753 w 11320463"/>
              <a:gd name="connsiteY5" fmla="*/ 0 h 2143125"/>
              <a:gd name="connsiteX6" fmla="*/ 4221867 w 11320463"/>
              <a:gd name="connsiteY6" fmla="*/ 0 h 2143125"/>
              <a:gd name="connsiteX7" fmla="*/ 4887776 w 11320463"/>
              <a:gd name="connsiteY7" fmla="*/ 0 h 2143125"/>
              <a:gd name="connsiteX8" fmla="*/ 5214072 w 11320463"/>
              <a:gd name="connsiteY8" fmla="*/ 0 h 2143125"/>
              <a:gd name="connsiteX9" fmla="*/ 5540368 w 11320463"/>
              <a:gd name="connsiteY9" fmla="*/ 0 h 2143125"/>
              <a:gd name="connsiteX10" fmla="*/ 6093073 w 11320463"/>
              <a:gd name="connsiteY10" fmla="*/ 0 h 2143125"/>
              <a:gd name="connsiteX11" fmla="*/ 6758982 w 11320463"/>
              <a:gd name="connsiteY11" fmla="*/ 0 h 2143125"/>
              <a:gd name="connsiteX12" fmla="*/ 7424892 w 11320463"/>
              <a:gd name="connsiteY12" fmla="*/ 0 h 2143125"/>
              <a:gd name="connsiteX13" fmla="*/ 8317211 w 11320463"/>
              <a:gd name="connsiteY13" fmla="*/ 0 h 2143125"/>
              <a:gd name="connsiteX14" fmla="*/ 8983120 w 11320463"/>
              <a:gd name="connsiteY14" fmla="*/ 0 h 2143125"/>
              <a:gd name="connsiteX15" fmla="*/ 9762235 w 11320463"/>
              <a:gd name="connsiteY15" fmla="*/ 0 h 2143125"/>
              <a:gd name="connsiteX16" fmla="*/ 10314940 w 11320463"/>
              <a:gd name="connsiteY16" fmla="*/ 0 h 2143125"/>
              <a:gd name="connsiteX17" fmla="*/ 11320463 w 11320463"/>
              <a:gd name="connsiteY17" fmla="*/ 0 h 2143125"/>
              <a:gd name="connsiteX18" fmla="*/ 11320463 w 11320463"/>
              <a:gd name="connsiteY18" fmla="*/ 578644 h 2143125"/>
              <a:gd name="connsiteX19" fmla="*/ 11320463 w 11320463"/>
              <a:gd name="connsiteY19" fmla="*/ 1135856 h 2143125"/>
              <a:gd name="connsiteX20" fmla="*/ 11320463 w 11320463"/>
              <a:gd name="connsiteY20" fmla="*/ 2143125 h 2143125"/>
              <a:gd name="connsiteX21" fmla="*/ 10767758 w 11320463"/>
              <a:gd name="connsiteY21" fmla="*/ 2143125 h 2143125"/>
              <a:gd name="connsiteX22" fmla="*/ 10441462 w 11320463"/>
              <a:gd name="connsiteY22" fmla="*/ 2143125 h 2143125"/>
              <a:gd name="connsiteX23" fmla="*/ 9662348 w 11320463"/>
              <a:gd name="connsiteY23" fmla="*/ 2143125 h 2143125"/>
              <a:gd name="connsiteX24" fmla="*/ 9336052 w 11320463"/>
              <a:gd name="connsiteY24" fmla="*/ 2143125 h 2143125"/>
              <a:gd name="connsiteX25" fmla="*/ 8670143 w 11320463"/>
              <a:gd name="connsiteY25" fmla="*/ 2143125 h 2143125"/>
              <a:gd name="connsiteX26" fmla="*/ 8343847 w 11320463"/>
              <a:gd name="connsiteY26" fmla="*/ 2143125 h 2143125"/>
              <a:gd name="connsiteX27" fmla="*/ 7564733 w 11320463"/>
              <a:gd name="connsiteY27" fmla="*/ 2143125 h 2143125"/>
              <a:gd name="connsiteX28" fmla="*/ 7012028 w 11320463"/>
              <a:gd name="connsiteY28" fmla="*/ 2143125 h 2143125"/>
              <a:gd name="connsiteX29" fmla="*/ 6459323 w 11320463"/>
              <a:gd name="connsiteY29" fmla="*/ 2143125 h 2143125"/>
              <a:gd name="connsiteX30" fmla="*/ 5906618 w 11320463"/>
              <a:gd name="connsiteY30" fmla="*/ 2143125 h 2143125"/>
              <a:gd name="connsiteX31" fmla="*/ 5353913 w 11320463"/>
              <a:gd name="connsiteY31" fmla="*/ 2143125 h 2143125"/>
              <a:gd name="connsiteX32" fmla="*/ 4801208 w 11320463"/>
              <a:gd name="connsiteY32" fmla="*/ 2143125 h 2143125"/>
              <a:gd name="connsiteX33" fmla="*/ 3908889 w 11320463"/>
              <a:gd name="connsiteY33" fmla="*/ 2143125 h 2143125"/>
              <a:gd name="connsiteX34" fmla="*/ 3469389 w 11320463"/>
              <a:gd name="connsiteY34" fmla="*/ 2143125 h 2143125"/>
              <a:gd name="connsiteX35" fmla="*/ 3029889 w 11320463"/>
              <a:gd name="connsiteY35" fmla="*/ 2143125 h 2143125"/>
              <a:gd name="connsiteX36" fmla="*/ 2477184 w 11320463"/>
              <a:gd name="connsiteY36" fmla="*/ 2143125 h 2143125"/>
              <a:gd name="connsiteX37" fmla="*/ 1698069 w 11320463"/>
              <a:gd name="connsiteY37" fmla="*/ 2143125 h 2143125"/>
              <a:gd name="connsiteX38" fmla="*/ 1032160 w 11320463"/>
              <a:gd name="connsiteY38" fmla="*/ 2143125 h 2143125"/>
              <a:gd name="connsiteX39" fmla="*/ 0 w 11320463"/>
              <a:gd name="connsiteY39" fmla="*/ 2143125 h 2143125"/>
              <a:gd name="connsiteX40" fmla="*/ 0 w 11320463"/>
              <a:gd name="connsiteY40" fmla="*/ 1607344 h 2143125"/>
              <a:gd name="connsiteX41" fmla="*/ 0 w 11320463"/>
              <a:gd name="connsiteY41" fmla="*/ 1092994 h 2143125"/>
              <a:gd name="connsiteX42" fmla="*/ 0 w 11320463"/>
              <a:gd name="connsiteY42" fmla="*/ 535781 h 2143125"/>
              <a:gd name="connsiteX43" fmla="*/ 0 w 11320463"/>
              <a:gd name="connsiteY43" fmla="*/ 0 h 214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320463" h="2143125" extrusionOk="0">
                <a:moveTo>
                  <a:pt x="0" y="0"/>
                </a:moveTo>
                <a:cubicBezTo>
                  <a:pt x="215726" y="-42766"/>
                  <a:pt x="492845" y="23467"/>
                  <a:pt x="892319" y="0"/>
                </a:cubicBezTo>
                <a:cubicBezTo>
                  <a:pt x="1291793" y="-23467"/>
                  <a:pt x="1403104" y="-36116"/>
                  <a:pt x="1671433" y="0"/>
                </a:cubicBezTo>
                <a:cubicBezTo>
                  <a:pt x="1939762" y="36116"/>
                  <a:pt x="2304031" y="-12788"/>
                  <a:pt x="2563752" y="0"/>
                </a:cubicBezTo>
                <a:cubicBezTo>
                  <a:pt x="2823473" y="12788"/>
                  <a:pt x="2775206" y="-6698"/>
                  <a:pt x="2890048" y="0"/>
                </a:cubicBezTo>
                <a:cubicBezTo>
                  <a:pt x="3004890" y="6698"/>
                  <a:pt x="3311351" y="-17502"/>
                  <a:pt x="3442753" y="0"/>
                </a:cubicBezTo>
                <a:cubicBezTo>
                  <a:pt x="3574156" y="17502"/>
                  <a:pt x="4060489" y="-17261"/>
                  <a:pt x="4221867" y="0"/>
                </a:cubicBezTo>
                <a:cubicBezTo>
                  <a:pt x="4383245" y="17261"/>
                  <a:pt x="4727422" y="-5270"/>
                  <a:pt x="4887776" y="0"/>
                </a:cubicBezTo>
                <a:cubicBezTo>
                  <a:pt x="5048130" y="5270"/>
                  <a:pt x="5119721" y="-6106"/>
                  <a:pt x="5214072" y="0"/>
                </a:cubicBezTo>
                <a:cubicBezTo>
                  <a:pt x="5308423" y="6106"/>
                  <a:pt x="5408053" y="12181"/>
                  <a:pt x="5540368" y="0"/>
                </a:cubicBezTo>
                <a:cubicBezTo>
                  <a:pt x="5672683" y="-12181"/>
                  <a:pt x="5850128" y="-15946"/>
                  <a:pt x="6093073" y="0"/>
                </a:cubicBezTo>
                <a:cubicBezTo>
                  <a:pt x="6336019" y="15946"/>
                  <a:pt x="6564424" y="-33012"/>
                  <a:pt x="6758982" y="0"/>
                </a:cubicBezTo>
                <a:cubicBezTo>
                  <a:pt x="6953540" y="33012"/>
                  <a:pt x="7103853" y="10157"/>
                  <a:pt x="7424892" y="0"/>
                </a:cubicBezTo>
                <a:cubicBezTo>
                  <a:pt x="7745931" y="-10157"/>
                  <a:pt x="7977885" y="11225"/>
                  <a:pt x="8317211" y="0"/>
                </a:cubicBezTo>
                <a:cubicBezTo>
                  <a:pt x="8656537" y="-11225"/>
                  <a:pt x="8707392" y="-23515"/>
                  <a:pt x="8983120" y="0"/>
                </a:cubicBezTo>
                <a:cubicBezTo>
                  <a:pt x="9258848" y="23515"/>
                  <a:pt x="9600869" y="-32278"/>
                  <a:pt x="9762235" y="0"/>
                </a:cubicBezTo>
                <a:cubicBezTo>
                  <a:pt x="9923601" y="32278"/>
                  <a:pt x="10044919" y="-11737"/>
                  <a:pt x="10314940" y="0"/>
                </a:cubicBezTo>
                <a:cubicBezTo>
                  <a:pt x="10584961" y="11737"/>
                  <a:pt x="11112493" y="12699"/>
                  <a:pt x="11320463" y="0"/>
                </a:cubicBezTo>
                <a:cubicBezTo>
                  <a:pt x="11295340" y="215669"/>
                  <a:pt x="11304402" y="370324"/>
                  <a:pt x="11320463" y="578644"/>
                </a:cubicBezTo>
                <a:cubicBezTo>
                  <a:pt x="11336524" y="786964"/>
                  <a:pt x="11317421" y="897206"/>
                  <a:pt x="11320463" y="1135856"/>
                </a:cubicBezTo>
                <a:cubicBezTo>
                  <a:pt x="11323505" y="1374506"/>
                  <a:pt x="11323136" y="1775630"/>
                  <a:pt x="11320463" y="2143125"/>
                </a:cubicBezTo>
                <a:cubicBezTo>
                  <a:pt x="11098355" y="2116518"/>
                  <a:pt x="11026099" y="2130849"/>
                  <a:pt x="10767758" y="2143125"/>
                </a:cubicBezTo>
                <a:cubicBezTo>
                  <a:pt x="10509418" y="2155401"/>
                  <a:pt x="10568127" y="2146403"/>
                  <a:pt x="10441462" y="2143125"/>
                </a:cubicBezTo>
                <a:cubicBezTo>
                  <a:pt x="10314797" y="2139847"/>
                  <a:pt x="9914484" y="2179056"/>
                  <a:pt x="9662348" y="2143125"/>
                </a:cubicBezTo>
                <a:cubicBezTo>
                  <a:pt x="9410212" y="2107194"/>
                  <a:pt x="9405682" y="2153273"/>
                  <a:pt x="9336052" y="2143125"/>
                </a:cubicBezTo>
                <a:cubicBezTo>
                  <a:pt x="9266422" y="2132977"/>
                  <a:pt x="8977901" y="2137396"/>
                  <a:pt x="8670143" y="2143125"/>
                </a:cubicBezTo>
                <a:cubicBezTo>
                  <a:pt x="8362385" y="2148854"/>
                  <a:pt x="8431581" y="2138448"/>
                  <a:pt x="8343847" y="2143125"/>
                </a:cubicBezTo>
                <a:cubicBezTo>
                  <a:pt x="8256113" y="2147802"/>
                  <a:pt x="7825039" y="2133199"/>
                  <a:pt x="7564733" y="2143125"/>
                </a:cubicBezTo>
                <a:cubicBezTo>
                  <a:pt x="7304427" y="2153051"/>
                  <a:pt x="7285742" y="2144996"/>
                  <a:pt x="7012028" y="2143125"/>
                </a:cubicBezTo>
                <a:cubicBezTo>
                  <a:pt x="6738315" y="2141254"/>
                  <a:pt x="6675240" y="2120546"/>
                  <a:pt x="6459323" y="2143125"/>
                </a:cubicBezTo>
                <a:cubicBezTo>
                  <a:pt x="6243407" y="2165704"/>
                  <a:pt x="6138323" y="2127264"/>
                  <a:pt x="5906618" y="2143125"/>
                </a:cubicBezTo>
                <a:cubicBezTo>
                  <a:pt x="5674914" y="2158986"/>
                  <a:pt x="5480749" y="2117285"/>
                  <a:pt x="5353913" y="2143125"/>
                </a:cubicBezTo>
                <a:cubicBezTo>
                  <a:pt x="5227078" y="2168965"/>
                  <a:pt x="4918692" y="2117109"/>
                  <a:pt x="4801208" y="2143125"/>
                </a:cubicBezTo>
                <a:cubicBezTo>
                  <a:pt x="4683724" y="2169141"/>
                  <a:pt x="4333489" y="2134952"/>
                  <a:pt x="3908889" y="2143125"/>
                </a:cubicBezTo>
                <a:cubicBezTo>
                  <a:pt x="3484289" y="2151298"/>
                  <a:pt x="3566066" y="2163213"/>
                  <a:pt x="3469389" y="2143125"/>
                </a:cubicBezTo>
                <a:cubicBezTo>
                  <a:pt x="3372712" y="2123037"/>
                  <a:pt x="3155920" y="2142675"/>
                  <a:pt x="3029889" y="2143125"/>
                </a:cubicBezTo>
                <a:cubicBezTo>
                  <a:pt x="2903858" y="2143575"/>
                  <a:pt x="2715216" y="2125309"/>
                  <a:pt x="2477184" y="2143125"/>
                </a:cubicBezTo>
                <a:cubicBezTo>
                  <a:pt x="2239153" y="2160941"/>
                  <a:pt x="2077579" y="2106583"/>
                  <a:pt x="1698069" y="2143125"/>
                </a:cubicBezTo>
                <a:cubicBezTo>
                  <a:pt x="1318559" y="2179667"/>
                  <a:pt x="1348691" y="2158363"/>
                  <a:pt x="1032160" y="2143125"/>
                </a:cubicBezTo>
                <a:cubicBezTo>
                  <a:pt x="715629" y="2127887"/>
                  <a:pt x="234582" y="2093952"/>
                  <a:pt x="0" y="2143125"/>
                </a:cubicBezTo>
                <a:cubicBezTo>
                  <a:pt x="5946" y="1933719"/>
                  <a:pt x="-2582" y="1828874"/>
                  <a:pt x="0" y="1607344"/>
                </a:cubicBezTo>
                <a:cubicBezTo>
                  <a:pt x="2582" y="1385814"/>
                  <a:pt x="-22054" y="1293524"/>
                  <a:pt x="0" y="1092994"/>
                </a:cubicBezTo>
                <a:cubicBezTo>
                  <a:pt x="22054" y="892464"/>
                  <a:pt x="26204" y="698454"/>
                  <a:pt x="0" y="535781"/>
                </a:cubicBezTo>
                <a:cubicBezTo>
                  <a:pt x="-26204" y="373108"/>
                  <a:pt x="-24579" y="208091"/>
                  <a:pt x="0" y="0"/>
                </a:cubicBezTo>
                <a:close/>
              </a:path>
            </a:pathLst>
          </a:custGeom>
          <a:noFill/>
          <a:ln w="28575">
            <a:solidFill>
              <a:schemeClr val="accent6"/>
            </a:solidFill>
            <a:extLst>
              <a:ext uri="{C807C97D-BFC1-408E-A445-0C87EB9F89A2}">
                <ask:lineSketchStyleProps xmlns:ask="http://schemas.microsoft.com/office/drawing/2018/sketchyshapes" sd="5845340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6" name="Graphic 5" descr="Arrow Down with solid fill">
            <a:extLst>
              <a:ext uri="{FF2B5EF4-FFF2-40B4-BE49-F238E27FC236}">
                <a16:creationId xmlns:a16="http://schemas.microsoft.com/office/drawing/2014/main" id="{37A46053-90F6-DE4C-36DA-ADA652A375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441" y="2954487"/>
            <a:ext cx="1102473" cy="1027206"/>
          </a:xfrm>
          <a:prstGeom prst="rect">
            <a:avLst/>
          </a:prstGeom>
        </p:spPr>
      </p:pic>
      <p:grpSp>
        <p:nvGrpSpPr>
          <p:cNvPr id="9" name="Group 8">
            <a:extLst>
              <a:ext uri="{FF2B5EF4-FFF2-40B4-BE49-F238E27FC236}">
                <a16:creationId xmlns:a16="http://schemas.microsoft.com/office/drawing/2014/main" id="{1D677899-14D4-C281-9D91-C115567A9C2F}"/>
              </a:ext>
            </a:extLst>
          </p:cNvPr>
          <p:cNvGrpSpPr/>
          <p:nvPr/>
        </p:nvGrpSpPr>
        <p:grpSpPr>
          <a:xfrm>
            <a:off x="4033586" y="978099"/>
            <a:ext cx="4373885" cy="2178910"/>
            <a:chOff x="3255679" y="932458"/>
            <a:chExt cx="5420228" cy="2700160"/>
          </a:xfrm>
        </p:grpSpPr>
        <p:sp>
          <p:nvSpPr>
            <p:cNvPr id="86" name="Google Shape;86;p9"/>
            <p:cNvSpPr/>
            <p:nvPr/>
          </p:nvSpPr>
          <p:spPr>
            <a:xfrm>
              <a:off x="5430366" y="932458"/>
              <a:ext cx="3245541" cy="2648532"/>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solidFill>
                <a:schemeClr val="accent2">
                  <a:lumMod val="75000"/>
                </a:schemeClr>
              </a:solid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9"/>
            <p:cNvSpPr/>
            <p:nvPr/>
          </p:nvSpPr>
          <p:spPr>
            <a:xfrm>
              <a:off x="3255679" y="1076001"/>
              <a:ext cx="3165387" cy="2556617"/>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rgbClr val="09427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9"/>
            <p:cNvSpPr/>
            <p:nvPr/>
          </p:nvSpPr>
          <p:spPr>
            <a:xfrm>
              <a:off x="5357363" y="1576917"/>
              <a:ext cx="934429" cy="1737635"/>
            </a:xfrm>
            <a:custGeom>
              <a:avLst/>
              <a:gdLst/>
              <a:ahLst/>
              <a:cxnLst/>
              <a:rect l="l" t="t" r="r" b="b"/>
              <a:pathLst>
                <a:path w="21581" h="21525" extrusionOk="0">
                  <a:moveTo>
                    <a:pt x="21317" y="8691"/>
                  </a:moveTo>
                  <a:cubicBezTo>
                    <a:pt x="20882" y="8671"/>
                    <a:pt x="20485" y="8722"/>
                    <a:pt x="20107" y="8823"/>
                  </a:cubicBezTo>
                  <a:cubicBezTo>
                    <a:pt x="15798" y="9948"/>
                    <a:pt x="11490" y="11083"/>
                    <a:pt x="7294" y="12350"/>
                  </a:cubicBezTo>
                  <a:cubicBezTo>
                    <a:pt x="6463" y="12604"/>
                    <a:pt x="5594" y="12837"/>
                    <a:pt x="4762" y="13080"/>
                  </a:cubicBezTo>
                  <a:cubicBezTo>
                    <a:pt x="4743" y="13101"/>
                    <a:pt x="4706" y="13111"/>
                    <a:pt x="4668" y="13090"/>
                  </a:cubicBezTo>
                  <a:cubicBezTo>
                    <a:pt x="4687" y="13080"/>
                    <a:pt x="4706" y="13070"/>
                    <a:pt x="4743" y="13060"/>
                  </a:cubicBezTo>
                  <a:cubicBezTo>
                    <a:pt x="4819" y="13030"/>
                    <a:pt x="4894" y="12989"/>
                    <a:pt x="4970" y="12959"/>
                  </a:cubicBezTo>
                  <a:cubicBezTo>
                    <a:pt x="6482" y="12361"/>
                    <a:pt x="8032" y="11803"/>
                    <a:pt x="9581" y="11246"/>
                  </a:cubicBezTo>
                  <a:cubicBezTo>
                    <a:pt x="12775" y="10100"/>
                    <a:pt x="16006" y="8975"/>
                    <a:pt x="19162" y="7789"/>
                  </a:cubicBezTo>
                  <a:cubicBezTo>
                    <a:pt x="19597" y="7627"/>
                    <a:pt x="20050" y="7465"/>
                    <a:pt x="20428" y="7262"/>
                  </a:cubicBezTo>
                  <a:cubicBezTo>
                    <a:pt x="20523" y="7211"/>
                    <a:pt x="20598" y="7171"/>
                    <a:pt x="20598" y="7090"/>
                  </a:cubicBezTo>
                  <a:cubicBezTo>
                    <a:pt x="20598" y="6907"/>
                    <a:pt x="20598" y="6715"/>
                    <a:pt x="20598" y="6532"/>
                  </a:cubicBezTo>
                  <a:cubicBezTo>
                    <a:pt x="20598" y="6472"/>
                    <a:pt x="20580" y="6441"/>
                    <a:pt x="20447" y="6441"/>
                  </a:cubicBezTo>
                  <a:cubicBezTo>
                    <a:pt x="20145" y="6441"/>
                    <a:pt x="19824" y="6441"/>
                    <a:pt x="19521" y="6492"/>
                  </a:cubicBezTo>
                  <a:cubicBezTo>
                    <a:pt x="18331" y="6705"/>
                    <a:pt x="17197" y="6988"/>
                    <a:pt x="16101" y="7293"/>
                  </a:cubicBezTo>
                  <a:cubicBezTo>
                    <a:pt x="13852" y="7911"/>
                    <a:pt x="11679" y="8610"/>
                    <a:pt x="9449" y="9259"/>
                  </a:cubicBezTo>
                  <a:cubicBezTo>
                    <a:pt x="9373" y="9279"/>
                    <a:pt x="9279" y="9330"/>
                    <a:pt x="9165" y="9299"/>
                  </a:cubicBezTo>
                  <a:cubicBezTo>
                    <a:pt x="9260" y="9259"/>
                    <a:pt x="9354" y="9229"/>
                    <a:pt x="9449" y="9188"/>
                  </a:cubicBezTo>
                  <a:cubicBezTo>
                    <a:pt x="13077" y="7799"/>
                    <a:pt x="16819" y="6502"/>
                    <a:pt x="20580" y="5225"/>
                  </a:cubicBezTo>
                  <a:cubicBezTo>
                    <a:pt x="20882" y="5123"/>
                    <a:pt x="21298" y="5052"/>
                    <a:pt x="21449" y="4911"/>
                  </a:cubicBezTo>
                  <a:cubicBezTo>
                    <a:pt x="21600" y="4759"/>
                    <a:pt x="21487" y="4525"/>
                    <a:pt x="21506" y="4333"/>
                  </a:cubicBezTo>
                  <a:cubicBezTo>
                    <a:pt x="21506" y="4323"/>
                    <a:pt x="21506" y="4302"/>
                    <a:pt x="21506" y="4292"/>
                  </a:cubicBezTo>
                  <a:cubicBezTo>
                    <a:pt x="21524" y="4231"/>
                    <a:pt x="21449" y="4211"/>
                    <a:pt x="21354" y="4211"/>
                  </a:cubicBezTo>
                  <a:cubicBezTo>
                    <a:pt x="20995" y="4201"/>
                    <a:pt x="20674" y="4221"/>
                    <a:pt x="20353" y="4313"/>
                  </a:cubicBezTo>
                  <a:cubicBezTo>
                    <a:pt x="17008" y="5225"/>
                    <a:pt x="13682" y="6178"/>
                    <a:pt x="10394" y="7151"/>
                  </a:cubicBezTo>
                  <a:cubicBezTo>
                    <a:pt x="9468" y="7424"/>
                    <a:pt x="8542" y="7698"/>
                    <a:pt x="7616" y="7982"/>
                  </a:cubicBezTo>
                  <a:cubicBezTo>
                    <a:pt x="7578" y="7992"/>
                    <a:pt x="7540" y="8002"/>
                    <a:pt x="7521" y="8012"/>
                  </a:cubicBezTo>
                  <a:cubicBezTo>
                    <a:pt x="7502" y="8012"/>
                    <a:pt x="7483" y="8022"/>
                    <a:pt x="7465" y="8022"/>
                  </a:cubicBezTo>
                  <a:cubicBezTo>
                    <a:pt x="7483" y="8012"/>
                    <a:pt x="7483" y="8002"/>
                    <a:pt x="7502" y="7992"/>
                  </a:cubicBezTo>
                  <a:cubicBezTo>
                    <a:pt x="7540" y="7982"/>
                    <a:pt x="7559" y="7972"/>
                    <a:pt x="7597" y="7951"/>
                  </a:cubicBezTo>
                  <a:cubicBezTo>
                    <a:pt x="7635" y="7931"/>
                    <a:pt x="7654" y="7921"/>
                    <a:pt x="7691" y="7901"/>
                  </a:cubicBezTo>
                  <a:cubicBezTo>
                    <a:pt x="10866" y="6694"/>
                    <a:pt x="14117" y="5549"/>
                    <a:pt x="17405" y="4444"/>
                  </a:cubicBezTo>
                  <a:cubicBezTo>
                    <a:pt x="17707" y="4343"/>
                    <a:pt x="18009" y="4221"/>
                    <a:pt x="18293" y="4100"/>
                  </a:cubicBezTo>
                  <a:cubicBezTo>
                    <a:pt x="18369" y="4069"/>
                    <a:pt x="18444" y="4029"/>
                    <a:pt x="18444" y="3968"/>
                  </a:cubicBezTo>
                  <a:cubicBezTo>
                    <a:pt x="18444" y="3765"/>
                    <a:pt x="18444" y="3562"/>
                    <a:pt x="18444" y="3370"/>
                  </a:cubicBezTo>
                  <a:cubicBezTo>
                    <a:pt x="18444" y="3319"/>
                    <a:pt x="18425" y="3289"/>
                    <a:pt x="18312" y="3289"/>
                  </a:cubicBezTo>
                  <a:cubicBezTo>
                    <a:pt x="17972" y="3289"/>
                    <a:pt x="17650" y="3289"/>
                    <a:pt x="17329" y="3380"/>
                  </a:cubicBezTo>
                  <a:cubicBezTo>
                    <a:pt x="16876" y="3522"/>
                    <a:pt x="16422" y="3633"/>
                    <a:pt x="15950" y="3765"/>
                  </a:cubicBezTo>
                  <a:cubicBezTo>
                    <a:pt x="15931" y="3775"/>
                    <a:pt x="15912" y="3775"/>
                    <a:pt x="15874" y="3785"/>
                  </a:cubicBezTo>
                  <a:cubicBezTo>
                    <a:pt x="15836" y="3796"/>
                    <a:pt x="15798" y="3806"/>
                    <a:pt x="15761" y="3816"/>
                  </a:cubicBezTo>
                  <a:cubicBezTo>
                    <a:pt x="15723" y="3826"/>
                    <a:pt x="15685" y="3836"/>
                    <a:pt x="15647" y="3846"/>
                  </a:cubicBezTo>
                  <a:cubicBezTo>
                    <a:pt x="15628" y="3867"/>
                    <a:pt x="15591" y="3877"/>
                    <a:pt x="15534" y="3877"/>
                  </a:cubicBezTo>
                  <a:cubicBezTo>
                    <a:pt x="15534" y="3887"/>
                    <a:pt x="15515" y="3897"/>
                    <a:pt x="15477" y="3887"/>
                  </a:cubicBezTo>
                  <a:cubicBezTo>
                    <a:pt x="15496" y="3877"/>
                    <a:pt x="15496" y="3877"/>
                    <a:pt x="15515" y="3867"/>
                  </a:cubicBezTo>
                  <a:cubicBezTo>
                    <a:pt x="15534" y="3846"/>
                    <a:pt x="15572" y="3836"/>
                    <a:pt x="15609" y="3836"/>
                  </a:cubicBezTo>
                  <a:cubicBezTo>
                    <a:pt x="15647" y="3826"/>
                    <a:pt x="15666" y="3816"/>
                    <a:pt x="15704" y="3806"/>
                  </a:cubicBezTo>
                  <a:cubicBezTo>
                    <a:pt x="15742" y="3796"/>
                    <a:pt x="15780" y="3785"/>
                    <a:pt x="15798" y="3775"/>
                  </a:cubicBezTo>
                  <a:cubicBezTo>
                    <a:pt x="15817" y="3765"/>
                    <a:pt x="15836" y="3765"/>
                    <a:pt x="15855" y="3755"/>
                  </a:cubicBezTo>
                  <a:cubicBezTo>
                    <a:pt x="16139" y="3664"/>
                    <a:pt x="16422" y="3573"/>
                    <a:pt x="16687" y="3471"/>
                  </a:cubicBezTo>
                  <a:cubicBezTo>
                    <a:pt x="17556" y="3177"/>
                    <a:pt x="18482" y="2924"/>
                    <a:pt x="19370" y="2650"/>
                  </a:cubicBezTo>
                  <a:cubicBezTo>
                    <a:pt x="19483" y="2620"/>
                    <a:pt x="19597" y="2589"/>
                    <a:pt x="19597" y="2498"/>
                  </a:cubicBezTo>
                  <a:cubicBezTo>
                    <a:pt x="19597" y="2316"/>
                    <a:pt x="19597" y="2133"/>
                    <a:pt x="19597" y="1951"/>
                  </a:cubicBezTo>
                  <a:cubicBezTo>
                    <a:pt x="19597" y="1910"/>
                    <a:pt x="19597" y="1860"/>
                    <a:pt x="19502" y="1870"/>
                  </a:cubicBezTo>
                  <a:cubicBezTo>
                    <a:pt x="19276" y="1880"/>
                    <a:pt x="19030" y="1829"/>
                    <a:pt x="18803" y="1900"/>
                  </a:cubicBezTo>
                  <a:cubicBezTo>
                    <a:pt x="17953" y="2164"/>
                    <a:pt x="17083" y="2427"/>
                    <a:pt x="16214" y="2681"/>
                  </a:cubicBezTo>
                  <a:cubicBezTo>
                    <a:pt x="15420" y="2924"/>
                    <a:pt x="14627" y="3177"/>
                    <a:pt x="13814" y="3390"/>
                  </a:cubicBezTo>
                  <a:cubicBezTo>
                    <a:pt x="13795" y="3400"/>
                    <a:pt x="13757" y="3400"/>
                    <a:pt x="13739" y="3410"/>
                  </a:cubicBezTo>
                  <a:cubicBezTo>
                    <a:pt x="13720" y="3431"/>
                    <a:pt x="13682" y="3441"/>
                    <a:pt x="13663" y="3431"/>
                  </a:cubicBezTo>
                  <a:cubicBezTo>
                    <a:pt x="13644" y="3410"/>
                    <a:pt x="13701" y="3410"/>
                    <a:pt x="13720" y="3410"/>
                  </a:cubicBezTo>
                  <a:cubicBezTo>
                    <a:pt x="13739" y="3400"/>
                    <a:pt x="13757" y="3390"/>
                    <a:pt x="13776" y="3380"/>
                  </a:cubicBezTo>
                  <a:cubicBezTo>
                    <a:pt x="13852" y="3350"/>
                    <a:pt x="13946" y="3309"/>
                    <a:pt x="14022" y="3279"/>
                  </a:cubicBezTo>
                  <a:cubicBezTo>
                    <a:pt x="16214" y="2468"/>
                    <a:pt x="18501" y="1728"/>
                    <a:pt x="20712" y="937"/>
                  </a:cubicBezTo>
                  <a:cubicBezTo>
                    <a:pt x="21184" y="765"/>
                    <a:pt x="21468" y="593"/>
                    <a:pt x="21392" y="268"/>
                  </a:cubicBezTo>
                  <a:cubicBezTo>
                    <a:pt x="21335" y="5"/>
                    <a:pt x="21241" y="-46"/>
                    <a:pt x="20750" y="35"/>
                  </a:cubicBezTo>
                  <a:cubicBezTo>
                    <a:pt x="20655" y="55"/>
                    <a:pt x="20561" y="76"/>
                    <a:pt x="20447" y="106"/>
                  </a:cubicBezTo>
                  <a:cubicBezTo>
                    <a:pt x="19937" y="228"/>
                    <a:pt x="19483" y="390"/>
                    <a:pt x="18992" y="532"/>
                  </a:cubicBezTo>
                  <a:cubicBezTo>
                    <a:pt x="17159" y="1069"/>
                    <a:pt x="15307" y="1576"/>
                    <a:pt x="13493" y="2133"/>
                  </a:cubicBezTo>
                  <a:cubicBezTo>
                    <a:pt x="12038" y="2579"/>
                    <a:pt x="10564" y="3035"/>
                    <a:pt x="9109" y="3471"/>
                  </a:cubicBezTo>
                  <a:cubicBezTo>
                    <a:pt x="8655" y="3603"/>
                    <a:pt x="8428" y="3765"/>
                    <a:pt x="8504" y="4049"/>
                  </a:cubicBezTo>
                  <a:cubicBezTo>
                    <a:pt x="8542" y="4231"/>
                    <a:pt x="8731" y="4292"/>
                    <a:pt x="9033" y="4201"/>
                  </a:cubicBezTo>
                  <a:cubicBezTo>
                    <a:pt x="9109" y="4181"/>
                    <a:pt x="9184" y="4150"/>
                    <a:pt x="9260" y="4120"/>
                  </a:cubicBezTo>
                  <a:cubicBezTo>
                    <a:pt x="9789" y="3937"/>
                    <a:pt x="10337" y="3775"/>
                    <a:pt x="10904" y="3633"/>
                  </a:cubicBezTo>
                  <a:cubicBezTo>
                    <a:pt x="10923" y="3623"/>
                    <a:pt x="10942" y="3623"/>
                    <a:pt x="10980" y="3613"/>
                  </a:cubicBezTo>
                  <a:cubicBezTo>
                    <a:pt x="10998" y="3593"/>
                    <a:pt x="11036" y="3583"/>
                    <a:pt x="11074" y="3603"/>
                  </a:cubicBezTo>
                  <a:cubicBezTo>
                    <a:pt x="11055" y="3613"/>
                    <a:pt x="11036" y="3623"/>
                    <a:pt x="11017" y="3633"/>
                  </a:cubicBezTo>
                  <a:cubicBezTo>
                    <a:pt x="10998" y="3644"/>
                    <a:pt x="10980" y="3654"/>
                    <a:pt x="10961" y="3654"/>
                  </a:cubicBezTo>
                  <a:cubicBezTo>
                    <a:pt x="10885" y="3694"/>
                    <a:pt x="10791" y="3725"/>
                    <a:pt x="10715" y="3765"/>
                  </a:cubicBezTo>
                  <a:cubicBezTo>
                    <a:pt x="9827" y="4150"/>
                    <a:pt x="8863" y="4495"/>
                    <a:pt x="8031" y="4921"/>
                  </a:cubicBezTo>
                  <a:cubicBezTo>
                    <a:pt x="7672" y="5103"/>
                    <a:pt x="7446" y="5296"/>
                    <a:pt x="7521" y="5569"/>
                  </a:cubicBezTo>
                  <a:cubicBezTo>
                    <a:pt x="7559" y="5661"/>
                    <a:pt x="7465" y="5721"/>
                    <a:pt x="7332" y="5772"/>
                  </a:cubicBezTo>
                  <a:cubicBezTo>
                    <a:pt x="6746" y="5995"/>
                    <a:pt x="6180" y="6228"/>
                    <a:pt x="5613" y="6451"/>
                  </a:cubicBezTo>
                  <a:cubicBezTo>
                    <a:pt x="5065" y="6664"/>
                    <a:pt x="4498" y="6867"/>
                    <a:pt x="4044" y="7140"/>
                  </a:cubicBezTo>
                  <a:cubicBezTo>
                    <a:pt x="3950" y="7191"/>
                    <a:pt x="3836" y="7242"/>
                    <a:pt x="3836" y="7333"/>
                  </a:cubicBezTo>
                  <a:cubicBezTo>
                    <a:pt x="3836" y="7516"/>
                    <a:pt x="3836" y="7708"/>
                    <a:pt x="3836" y="7891"/>
                  </a:cubicBezTo>
                  <a:cubicBezTo>
                    <a:pt x="3836" y="7941"/>
                    <a:pt x="3855" y="7982"/>
                    <a:pt x="3969" y="7982"/>
                  </a:cubicBezTo>
                  <a:cubicBezTo>
                    <a:pt x="4271" y="7982"/>
                    <a:pt x="4592" y="8022"/>
                    <a:pt x="4894" y="7931"/>
                  </a:cubicBezTo>
                  <a:cubicBezTo>
                    <a:pt x="5310" y="7820"/>
                    <a:pt x="5726" y="7708"/>
                    <a:pt x="6142" y="7597"/>
                  </a:cubicBezTo>
                  <a:cubicBezTo>
                    <a:pt x="6161" y="7597"/>
                    <a:pt x="6180" y="7586"/>
                    <a:pt x="6198" y="7586"/>
                  </a:cubicBezTo>
                  <a:cubicBezTo>
                    <a:pt x="6180" y="7597"/>
                    <a:pt x="6180" y="7607"/>
                    <a:pt x="6161" y="7617"/>
                  </a:cubicBezTo>
                  <a:cubicBezTo>
                    <a:pt x="6085" y="7657"/>
                    <a:pt x="6009" y="7688"/>
                    <a:pt x="5915" y="7728"/>
                  </a:cubicBezTo>
                  <a:cubicBezTo>
                    <a:pt x="5008" y="8134"/>
                    <a:pt x="4044" y="8509"/>
                    <a:pt x="3250" y="8975"/>
                  </a:cubicBezTo>
                  <a:cubicBezTo>
                    <a:pt x="3137" y="9036"/>
                    <a:pt x="3005" y="9097"/>
                    <a:pt x="3005" y="9188"/>
                  </a:cubicBezTo>
                  <a:cubicBezTo>
                    <a:pt x="2986" y="9391"/>
                    <a:pt x="3005" y="9593"/>
                    <a:pt x="3005" y="9786"/>
                  </a:cubicBezTo>
                  <a:cubicBezTo>
                    <a:pt x="3005" y="9837"/>
                    <a:pt x="3024" y="9867"/>
                    <a:pt x="3137" y="9867"/>
                  </a:cubicBezTo>
                  <a:cubicBezTo>
                    <a:pt x="3553" y="9867"/>
                    <a:pt x="3950" y="9887"/>
                    <a:pt x="4328" y="9776"/>
                  </a:cubicBezTo>
                  <a:cubicBezTo>
                    <a:pt x="4894" y="9614"/>
                    <a:pt x="5461" y="9462"/>
                    <a:pt x="6028" y="9299"/>
                  </a:cubicBezTo>
                  <a:cubicBezTo>
                    <a:pt x="6935" y="9036"/>
                    <a:pt x="7843" y="8772"/>
                    <a:pt x="8750" y="8509"/>
                  </a:cubicBezTo>
                  <a:cubicBezTo>
                    <a:pt x="8768" y="8499"/>
                    <a:pt x="8787" y="8499"/>
                    <a:pt x="8806" y="8489"/>
                  </a:cubicBezTo>
                  <a:cubicBezTo>
                    <a:pt x="8825" y="8468"/>
                    <a:pt x="8863" y="8458"/>
                    <a:pt x="8901" y="8478"/>
                  </a:cubicBezTo>
                  <a:cubicBezTo>
                    <a:pt x="8939" y="8499"/>
                    <a:pt x="8882" y="8509"/>
                    <a:pt x="8863" y="8509"/>
                  </a:cubicBezTo>
                  <a:cubicBezTo>
                    <a:pt x="8844" y="8519"/>
                    <a:pt x="8825" y="8529"/>
                    <a:pt x="8806" y="8529"/>
                  </a:cubicBezTo>
                  <a:cubicBezTo>
                    <a:pt x="7672" y="8985"/>
                    <a:pt x="6539" y="9441"/>
                    <a:pt x="5405" y="9897"/>
                  </a:cubicBezTo>
                  <a:cubicBezTo>
                    <a:pt x="4384" y="10303"/>
                    <a:pt x="3402" y="10739"/>
                    <a:pt x="2513" y="11235"/>
                  </a:cubicBezTo>
                  <a:cubicBezTo>
                    <a:pt x="2438" y="11276"/>
                    <a:pt x="2362" y="11317"/>
                    <a:pt x="2362" y="11377"/>
                  </a:cubicBezTo>
                  <a:cubicBezTo>
                    <a:pt x="2362" y="11560"/>
                    <a:pt x="2362" y="11752"/>
                    <a:pt x="2362" y="11935"/>
                  </a:cubicBezTo>
                  <a:cubicBezTo>
                    <a:pt x="2362" y="11986"/>
                    <a:pt x="2381" y="12016"/>
                    <a:pt x="2494" y="12016"/>
                  </a:cubicBezTo>
                  <a:cubicBezTo>
                    <a:pt x="2778" y="12016"/>
                    <a:pt x="3061" y="12026"/>
                    <a:pt x="3345" y="11975"/>
                  </a:cubicBezTo>
                  <a:cubicBezTo>
                    <a:pt x="3704" y="11904"/>
                    <a:pt x="4025" y="11803"/>
                    <a:pt x="4346" y="11712"/>
                  </a:cubicBezTo>
                  <a:cubicBezTo>
                    <a:pt x="6728" y="11002"/>
                    <a:pt x="9090" y="10293"/>
                    <a:pt x="11471" y="9583"/>
                  </a:cubicBezTo>
                  <a:cubicBezTo>
                    <a:pt x="11565" y="9553"/>
                    <a:pt x="11641" y="9512"/>
                    <a:pt x="11830" y="9533"/>
                  </a:cubicBezTo>
                  <a:cubicBezTo>
                    <a:pt x="11717" y="9573"/>
                    <a:pt x="11622" y="9614"/>
                    <a:pt x="11528" y="9644"/>
                  </a:cubicBezTo>
                  <a:cubicBezTo>
                    <a:pt x="8863" y="10597"/>
                    <a:pt x="6217" y="11550"/>
                    <a:pt x="3666" y="12563"/>
                  </a:cubicBezTo>
                  <a:cubicBezTo>
                    <a:pt x="2476" y="13040"/>
                    <a:pt x="1361" y="13557"/>
                    <a:pt x="265" y="14094"/>
                  </a:cubicBezTo>
                  <a:cubicBezTo>
                    <a:pt x="132" y="14155"/>
                    <a:pt x="0" y="14215"/>
                    <a:pt x="0" y="14317"/>
                  </a:cubicBezTo>
                  <a:cubicBezTo>
                    <a:pt x="0" y="14509"/>
                    <a:pt x="0" y="14712"/>
                    <a:pt x="0" y="14905"/>
                  </a:cubicBezTo>
                  <a:cubicBezTo>
                    <a:pt x="0" y="14955"/>
                    <a:pt x="19" y="15006"/>
                    <a:pt x="151" y="15006"/>
                  </a:cubicBezTo>
                  <a:cubicBezTo>
                    <a:pt x="435" y="15006"/>
                    <a:pt x="718" y="15036"/>
                    <a:pt x="1002" y="14976"/>
                  </a:cubicBezTo>
                  <a:cubicBezTo>
                    <a:pt x="1852" y="14803"/>
                    <a:pt x="2646" y="14580"/>
                    <a:pt x="3439" y="14347"/>
                  </a:cubicBezTo>
                  <a:cubicBezTo>
                    <a:pt x="5329" y="13810"/>
                    <a:pt x="7219" y="13253"/>
                    <a:pt x="9109" y="12715"/>
                  </a:cubicBezTo>
                  <a:cubicBezTo>
                    <a:pt x="9184" y="12695"/>
                    <a:pt x="9260" y="12644"/>
                    <a:pt x="9392" y="12665"/>
                  </a:cubicBezTo>
                  <a:cubicBezTo>
                    <a:pt x="9335" y="12715"/>
                    <a:pt x="9241" y="12736"/>
                    <a:pt x="9184" y="12756"/>
                  </a:cubicBezTo>
                  <a:cubicBezTo>
                    <a:pt x="7956" y="13192"/>
                    <a:pt x="6709" y="13617"/>
                    <a:pt x="5537" y="14084"/>
                  </a:cubicBezTo>
                  <a:cubicBezTo>
                    <a:pt x="4724" y="14408"/>
                    <a:pt x="3912" y="14732"/>
                    <a:pt x="3288" y="15158"/>
                  </a:cubicBezTo>
                  <a:cubicBezTo>
                    <a:pt x="3194" y="15229"/>
                    <a:pt x="3080" y="15290"/>
                    <a:pt x="3080" y="15381"/>
                  </a:cubicBezTo>
                  <a:cubicBezTo>
                    <a:pt x="3080" y="15584"/>
                    <a:pt x="3080" y="15797"/>
                    <a:pt x="3080" y="15999"/>
                  </a:cubicBezTo>
                  <a:cubicBezTo>
                    <a:pt x="3080" y="16050"/>
                    <a:pt x="3080" y="16091"/>
                    <a:pt x="3194" y="16081"/>
                  </a:cubicBezTo>
                  <a:cubicBezTo>
                    <a:pt x="3534" y="16081"/>
                    <a:pt x="3855" y="16091"/>
                    <a:pt x="4195" y="16020"/>
                  </a:cubicBezTo>
                  <a:cubicBezTo>
                    <a:pt x="5783" y="15655"/>
                    <a:pt x="7294" y="15189"/>
                    <a:pt x="8844" y="14783"/>
                  </a:cubicBezTo>
                  <a:cubicBezTo>
                    <a:pt x="10602" y="14317"/>
                    <a:pt x="12359" y="13830"/>
                    <a:pt x="14135" y="13374"/>
                  </a:cubicBezTo>
                  <a:cubicBezTo>
                    <a:pt x="14211" y="13354"/>
                    <a:pt x="14268" y="13313"/>
                    <a:pt x="14381" y="13344"/>
                  </a:cubicBezTo>
                  <a:cubicBezTo>
                    <a:pt x="14343" y="13394"/>
                    <a:pt x="14249" y="13425"/>
                    <a:pt x="14173" y="13455"/>
                  </a:cubicBezTo>
                  <a:cubicBezTo>
                    <a:pt x="11452" y="14611"/>
                    <a:pt x="8825" y="15807"/>
                    <a:pt x="6293" y="17064"/>
                  </a:cubicBezTo>
                  <a:cubicBezTo>
                    <a:pt x="5783" y="17317"/>
                    <a:pt x="5254" y="17540"/>
                    <a:pt x="4838" y="17844"/>
                  </a:cubicBezTo>
                  <a:cubicBezTo>
                    <a:pt x="4724" y="17935"/>
                    <a:pt x="4573" y="18017"/>
                    <a:pt x="4554" y="18128"/>
                  </a:cubicBezTo>
                  <a:cubicBezTo>
                    <a:pt x="4535" y="18341"/>
                    <a:pt x="4554" y="18554"/>
                    <a:pt x="4554" y="18777"/>
                  </a:cubicBezTo>
                  <a:cubicBezTo>
                    <a:pt x="4554" y="18858"/>
                    <a:pt x="4630" y="18888"/>
                    <a:pt x="4781" y="18898"/>
                  </a:cubicBezTo>
                  <a:cubicBezTo>
                    <a:pt x="5537" y="18929"/>
                    <a:pt x="6274" y="18848"/>
                    <a:pt x="6992" y="18716"/>
                  </a:cubicBezTo>
                  <a:cubicBezTo>
                    <a:pt x="8031" y="18523"/>
                    <a:pt x="9052" y="18310"/>
                    <a:pt x="10072" y="18108"/>
                  </a:cubicBezTo>
                  <a:cubicBezTo>
                    <a:pt x="10885" y="17956"/>
                    <a:pt x="11717" y="17804"/>
                    <a:pt x="12567" y="17682"/>
                  </a:cubicBezTo>
                  <a:cubicBezTo>
                    <a:pt x="12586" y="17672"/>
                    <a:pt x="12605" y="17662"/>
                    <a:pt x="12624" y="17682"/>
                  </a:cubicBezTo>
                  <a:cubicBezTo>
                    <a:pt x="12605" y="17692"/>
                    <a:pt x="12605" y="17692"/>
                    <a:pt x="12586" y="17702"/>
                  </a:cubicBezTo>
                  <a:cubicBezTo>
                    <a:pt x="12548" y="17723"/>
                    <a:pt x="12510" y="17753"/>
                    <a:pt x="12454" y="17773"/>
                  </a:cubicBezTo>
                  <a:cubicBezTo>
                    <a:pt x="11206" y="18321"/>
                    <a:pt x="9978" y="18888"/>
                    <a:pt x="8768" y="19456"/>
                  </a:cubicBezTo>
                  <a:cubicBezTo>
                    <a:pt x="7843" y="19882"/>
                    <a:pt x="6935" y="20307"/>
                    <a:pt x="6161" y="20814"/>
                  </a:cubicBezTo>
                  <a:cubicBezTo>
                    <a:pt x="6085" y="20865"/>
                    <a:pt x="5991" y="20905"/>
                    <a:pt x="5991" y="20976"/>
                  </a:cubicBezTo>
                  <a:cubicBezTo>
                    <a:pt x="5991" y="21128"/>
                    <a:pt x="5991" y="21280"/>
                    <a:pt x="5991" y="21432"/>
                  </a:cubicBezTo>
                  <a:cubicBezTo>
                    <a:pt x="5991" y="21463"/>
                    <a:pt x="5972" y="21513"/>
                    <a:pt x="6066" y="21513"/>
                  </a:cubicBezTo>
                  <a:cubicBezTo>
                    <a:pt x="6274" y="21513"/>
                    <a:pt x="6482" y="21554"/>
                    <a:pt x="6652" y="21483"/>
                  </a:cubicBezTo>
                  <a:cubicBezTo>
                    <a:pt x="6954" y="21361"/>
                    <a:pt x="7238" y="21240"/>
                    <a:pt x="7521" y="21098"/>
                  </a:cubicBezTo>
                  <a:cubicBezTo>
                    <a:pt x="9071" y="20328"/>
                    <a:pt x="10696" y="19598"/>
                    <a:pt x="12302" y="18868"/>
                  </a:cubicBezTo>
                  <a:cubicBezTo>
                    <a:pt x="13096" y="18513"/>
                    <a:pt x="13890" y="18179"/>
                    <a:pt x="14627" y="17783"/>
                  </a:cubicBezTo>
                  <a:cubicBezTo>
                    <a:pt x="14891" y="17641"/>
                    <a:pt x="15080" y="17489"/>
                    <a:pt x="15024" y="17266"/>
                  </a:cubicBezTo>
                  <a:cubicBezTo>
                    <a:pt x="14986" y="17135"/>
                    <a:pt x="15024" y="17003"/>
                    <a:pt x="15024" y="16861"/>
                  </a:cubicBezTo>
                  <a:cubicBezTo>
                    <a:pt x="15024" y="16679"/>
                    <a:pt x="14948" y="16638"/>
                    <a:pt x="14608" y="16628"/>
                  </a:cubicBezTo>
                  <a:cubicBezTo>
                    <a:pt x="13965" y="16618"/>
                    <a:pt x="13342" y="16699"/>
                    <a:pt x="12718" y="16790"/>
                  </a:cubicBezTo>
                  <a:cubicBezTo>
                    <a:pt x="10923" y="17054"/>
                    <a:pt x="9184" y="17388"/>
                    <a:pt x="7465" y="17753"/>
                  </a:cubicBezTo>
                  <a:cubicBezTo>
                    <a:pt x="7219" y="17804"/>
                    <a:pt x="6973" y="17875"/>
                    <a:pt x="6690" y="17885"/>
                  </a:cubicBezTo>
                  <a:cubicBezTo>
                    <a:pt x="6690" y="17895"/>
                    <a:pt x="6671" y="17895"/>
                    <a:pt x="6671" y="17905"/>
                  </a:cubicBezTo>
                  <a:cubicBezTo>
                    <a:pt x="6633" y="17885"/>
                    <a:pt x="6671" y="17885"/>
                    <a:pt x="6690" y="17885"/>
                  </a:cubicBezTo>
                  <a:cubicBezTo>
                    <a:pt x="6709" y="17864"/>
                    <a:pt x="6728" y="17854"/>
                    <a:pt x="6746" y="17844"/>
                  </a:cubicBezTo>
                  <a:cubicBezTo>
                    <a:pt x="8050" y="17195"/>
                    <a:pt x="9392" y="16567"/>
                    <a:pt x="10753" y="15949"/>
                  </a:cubicBezTo>
                  <a:cubicBezTo>
                    <a:pt x="13134" y="14864"/>
                    <a:pt x="15591" y="13830"/>
                    <a:pt x="18028" y="12776"/>
                  </a:cubicBezTo>
                  <a:cubicBezTo>
                    <a:pt x="18236" y="12685"/>
                    <a:pt x="18425" y="12594"/>
                    <a:pt x="18576" y="12482"/>
                  </a:cubicBezTo>
                  <a:cubicBezTo>
                    <a:pt x="18633" y="12442"/>
                    <a:pt x="18671" y="12391"/>
                    <a:pt x="18671" y="12340"/>
                  </a:cubicBezTo>
                  <a:cubicBezTo>
                    <a:pt x="18671" y="12138"/>
                    <a:pt x="18671" y="11925"/>
                    <a:pt x="18671" y="11722"/>
                  </a:cubicBezTo>
                  <a:cubicBezTo>
                    <a:pt x="18671" y="11641"/>
                    <a:pt x="18614" y="11611"/>
                    <a:pt x="18463" y="11600"/>
                  </a:cubicBezTo>
                  <a:cubicBezTo>
                    <a:pt x="18047" y="11590"/>
                    <a:pt x="17650" y="11631"/>
                    <a:pt x="17272" y="11712"/>
                  </a:cubicBezTo>
                  <a:cubicBezTo>
                    <a:pt x="15402" y="12097"/>
                    <a:pt x="13606" y="12573"/>
                    <a:pt x="11811" y="13050"/>
                  </a:cubicBezTo>
                  <a:cubicBezTo>
                    <a:pt x="10753" y="13334"/>
                    <a:pt x="9694" y="13628"/>
                    <a:pt x="8655" y="13911"/>
                  </a:cubicBezTo>
                  <a:cubicBezTo>
                    <a:pt x="8636" y="13922"/>
                    <a:pt x="8617" y="13922"/>
                    <a:pt x="8580" y="13932"/>
                  </a:cubicBezTo>
                  <a:cubicBezTo>
                    <a:pt x="8561" y="13952"/>
                    <a:pt x="8523" y="13962"/>
                    <a:pt x="8485" y="13942"/>
                  </a:cubicBezTo>
                  <a:cubicBezTo>
                    <a:pt x="8504" y="13932"/>
                    <a:pt x="8523" y="13922"/>
                    <a:pt x="8561" y="13911"/>
                  </a:cubicBezTo>
                  <a:cubicBezTo>
                    <a:pt x="8580" y="13901"/>
                    <a:pt x="8598" y="13891"/>
                    <a:pt x="8617" y="13891"/>
                  </a:cubicBezTo>
                  <a:cubicBezTo>
                    <a:pt x="8712" y="13861"/>
                    <a:pt x="8787" y="13820"/>
                    <a:pt x="8882" y="13790"/>
                  </a:cubicBezTo>
                  <a:cubicBezTo>
                    <a:pt x="12283" y="12604"/>
                    <a:pt x="15704" y="11418"/>
                    <a:pt x="19181" y="10293"/>
                  </a:cubicBezTo>
                  <a:cubicBezTo>
                    <a:pt x="19880" y="10070"/>
                    <a:pt x="20561" y="9837"/>
                    <a:pt x="21241" y="9604"/>
                  </a:cubicBezTo>
                  <a:cubicBezTo>
                    <a:pt x="21392" y="9553"/>
                    <a:pt x="21581" y="9512"/>
                    <a:pt x="21581" y="9391"/>
                  </a:cubicBezTo>
                  <a:cubicBezTo>
                    <a:pt x="21581" y="9188"/>
                    <a:pt x="21581" y="8975"/>
                    <a:pt x="21581" y="8772"/>
                  </a:cubicBezTo>
                  <a:cubicBezTo>
                    <a:pt x="21506" y="8722"/>
                    <a:pt x="21449" y="8701"/>
                    <a:pt x="21317" y="8691"/>
                  </a:cubicBezTo>
                  <a:close/>
                  <a:moveTo>
                    <a:pt x="15383" y="3917"/>
                  </a:moveTo>
                  <a:cubicBezTo>
                    <a:pt x="15383" y="3917"/>
                    <a:pt x="15383" y="3917"/>
                    <a:pt x="15383" y="3917"/>
                  </a:cubicBezTo>
                  <a:cubicBezTo>
                    <a:pt x="15402" y="3927"/>
                    <a:pt x="15383" y="3927"/>
                    <a:pt x="15383" y="3927"/>
                  </a:cubicBezTo>
                  <a:cubicBezTo>
                    <a:pt x="15364" y="3927"/>
                    <a:pt x="15364" y="3927"/>
                    <a:pt x="15383" y="3917"/>
                  </a:cubicBezTo>
                  <a:cubicBezTo>
                    <a:pt x="15364" y="3917"/>
                    <a:pt x="15364" y="3917"/>
                    <a:pt x="15383" y="3917"/>
                  </a:cubicBezTo>
                  <a:close/>
                  <a:moveTo>
                    <a:pt x="6255" y="7566"/>
                  </a:moveTo>
                  <a:lnTo>
                    <a:pt x="6255" y="7566"/>
                  </a:lnTo>
                  <a:lnTo>
                    <a:pt x="6274" y="7566"/>
                  </a:lnTo>
                  <a:lnTo>
                    <a:pt x="6255" y="7566"/>
                  </a:lnTo>
                  <a:close/>
                  <a:moveTo>
                    <a:pt x="7351" y="8063"/>
                  </a:moveTo>
                  <a:cubicBezTo>
                    <a:pt x="7351" y="8053"/>
                    <a:pt x="7332" y="8053"/>
                    <a:pt x="7351" y="8063"/>
                  </a:cubicBezTo>
                  <a:cubicBezTo>
                    <a:pt x="7351" y="8053"/>
                    <a:pt x="7351" y="8053"/>
                    <a:pt x="7351" y="8053"/>
                  </a:cubicBezTo>
                  <a:cubicBezTo>
                    <a:pt x="7351" y="8043"/>
                    <a:pt x="7370" y="8053"/>
                    <a:pt x="7351" y="8063"/>
                  </a:cubicBezTo>
                  <a:cubicBezTo>
                    <a:pt x="7370" y="8053"/>
                    <a:pt x="7351" y="8053"/>
                    <a:pt x="7351" y="8063"/>
                  </a:cubicBezTo>
                  <a:close/>
                  <a:moveTo>
                    <a:pt x="12019" y="9431"/>
                  </a:moveTo>
                  <a:cubicBezTo>
                    <a:pt x="12038" y="9421"/>
                    <a:pt x="12057" y="9421"/>
                    <a:pt x="12094" y="9411"/>
                  </a:cubicBezTo>
                  <a:cubicBezTo>
                    <a:pt x="12113" y="9401"/>
                    <a:pt x="12132" y="9391"/>
                    <a:pt x="12151" y="9391"/>
                  </a:cubicBezTo>
                  <a:cubicBezTo>
                    <a:pt x="12151" y="9401"/>
                    <a:pt x="12170" y="9401"/>
                    <a:pt x="12170" y="9411"/>
                  </a:cubicBezTo>
                  <a:cubicBezTo>
                    <a:pt x="12151" y="9411"/>
                    <a:pt x="12113" y="9411"/>
                    <a:pt x="12094" y="9421"/>
                  </a:cubicBezTo>
                  <a:cubicBezTo>
                    <a:pt x="12094" y="9441"/>
                    <a:pt x="12076" y="9452"/>
                    <a:pt x="12038" y="9452"/>
                  </a:cubicBezTo>
                  <a:cubicBezTo>
                    <a:pt x="12000" y="9462"/>
                    <a:pt x="11981" y="9482"/>
                    <a:pt x="11943" y="9492"/>
                  </a:cubicBezTo>
                  <a:cubicBezTo>
                    <a:pt x="11924" y="9502"/>
                    <a:pt x="11887" y="9502"/>
                    <a:pt x="11849" y="9512"/>
                  </a:cubicBezTo>
                  <a:cubicBezTo>
                    <a:pt x="11849" y="9441"/>
                    <a:pt x="11943" y="9441"/>
                    <a:pt x="12019" y="9431"/>
                  </a:cubicBezTo>
                  <a:close/>
                  <a:moveTo>
                    <a:pt x="14400" y="13323"/>
                  </a:moveTo>
                  <a:cubicBezTo>
                    <a:pt x="14419" y="13323"/>
                    <a:pt x="14419" y="13334"/>
                    <a:pt x="14400" y="13323"/>
                  </a:cubicBezTo>
                  <a:cubicBezTo>
                    <a:pt x="14419" y="13334"/>
                    <a:pt x="14400" y="13334"/>
                    <a:pt x="14400" y="13334"/>
                  </a:cubicBezTo>
                  <a:cubicBezTo>
                    <a:pt x="14400" y="13334"/>
                    <a:pt x="14400" y="13334"/>
                    <a:pt x="14400" y="13323"/>
                  </a:cubicBezTo>
                  <a:cubicBezTo>
                    <a:pt x="14400" y="13323"/>
                    <a:pt x="14400" y="13323"/>
                    <a:pt x="14400" y="13323"/>
                  </a:cubicBezTo>
                  <a:close/>
                  <a:moveTo>
                    <a:pt x="9487" y="12634"/>
                  </a:moveTo>
                  <a:cubicBezTo>
                    <a:pt x="9468" y="12634"/>
                    <a:pt x="9430" y="12644"/>
                    <a:pt x="9430" y="12644"/>
                  </a:cubicBezTo>
                  <a:cubicBezTo>
                    <a:pt x="9411" y="12624"/>
                    <a:pt x="9449" y="12624"/>
                    <a:pt x="9468" y="12624"/>
                  </a:cubicBezTo>
                  <a:cubicBezTo>
                    <a:pt x="9487" y="12604"/>
                    <a:pt x="9524" y="12594"/>
                    <a:pt x="9562" y="12614"/>
                  </a:cubicBezTo>
                  <a:cubicBezTo>
                    <a:pt x="9524" y="12624"/>
                    <a:pt x="9506" y="12624"/>
                    <a:pt x="9487" y="12634"/>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57;p7">
              <a:extLst>
                <a:ext uri="{FF2B5EF4-FFF2-40B4-BE49-F238E27FC236}">
                  <a16:creationId xmlns:a16="http://schemas.microsoft.com/office/drawing/2014/main" id="{0AC542E4-8301-413F-FF3F-54181C07B3E9}"/>
                </a:ext>
              </a:extLst>
            </p:cNvPr>
            <p:cNvSpPr txBox="1"/>
            <p:nvPr/>
          </p:nvSpPr>
          <p:spPr>
            <a:xfrm>
              <a:off x="3621403" y="2132797"/>
              <a:ext cx="1792730" cy="443023"/>
            </a:xfrm>
            <a:prstGeom prst="rect">
              <a:avLst/>
            </a:prstGeom>
            <a:noFill/>
            <a:ln>
              <a:noFill/>
            </a:ln>
          </p:spPr>
          <p:txBody>
            <a:bodyPr spcFirstLastPara="1" wrap="square" lIns="0" tIns="45700" rIns="0" bIns="45700" anchor="b" anchorCtr="0">
              <a:noAutofit/>
            </a:bodyPr>
            <a:lstStyle/>
            <a:p>
              <a:pPr marL="0" marR="0" lvl="0" indent="0" algn="ctr" rtl="0">
                <a:spcBef>
                  <a:spcPts val="0"/>
                </a:spcBef>
                <a:spcAft>
                  <a:spcPts val="0"/>
                </a:spcAft>
                <a:buNone/>
              </a:pPr>
              <a:r>
                <a:rPr lang="en-US" sz="2400" b="1" dirty="0">
                  <a:solidFill>
                    <a:srgbClr val="094270"/>
                  </a:solidFill>
                  <a:latin typeface="Calibri"/>
                  <a:ea typeface="Calibri"/>
                  <a:cs typeface="Calibri"/>
                  <a:sym typeface="Calibri"/>
                </a:rPr>
                <a:t>ImageJ/F</a:t>
              </a:r>
              <a:r>
                <a:rPr lang="en-US" altLang="zh-CN" sz="2400" b="1" dirty="0">
                  <a:solidFill>
                    <a:srgbClr val="094270"/>
                  </a:solidFill>
                  <a:latin typeface="Calibri"/>
                  <a:ea typeface="Calibri"/>
                  <a:cs typeface="Calibri"/>
                  <a:sym typeface="Calibri"/>
                </a:rPr>
                <a:t>iji</a:t>
              </a:r>
              <a:endParaRPr sz="1600" dirty="0">
                <a:solidFill>
                  <a:srgbClr val="094270"/>
                </a:solidFill>
              </a:endParaRPr>
            </a:p>
          </p:txBody>
        </p:sp>
        <p:sp>
          <p:nvSpPr>
            <p:cNvPr id="8" name="Google Shape;54;p7">
              <a:extLst>
                <a:ext uri="{FF2B5EF4-FFF2-40B4-BE49-F238E27FC236}">
                  <a16:creationId xmlns:a16="http://schemas.microsoft.com/office/drawing/2014/main" id="{37682B54-33CD-C13F-AF88-57BAEBF9EF28}"/>
                </a:ext>
              </a:extLst>
            </p:cNvPr>
            <p:cNvSpPr txBox="1"/>
            <p:nvPr/>
          </p:nvSpPr>
          <p:spPr>
            <a:xfrm>
              <a:off x="6551698" y="2092698"/>
              <a:ext cx="1513329" cy="52322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Chaldene</a:t>
              </a:r>
              <a:endParaRPr sz="1600" dirty="0">
                <a:solidFill>
                  <a:schemeClr val="accent2">
                    <a:lumMod val="75000"/>
                  </a:schemeClr>
                </a:solidFill>
              </a:endParaRPr>
            </a:p>
          </p:txBody>
        </p:sp>
      </p:grpSp>
    </p:spTree>
    <p:extLst>
      <p:ext uri="{BB962C8B-B14F-4D97-AF65-F5344CB8AC3E}">
        <p14:creationId xmlns:p14="http://schemas.microsoft.com/office/powerpoint/2010/main" val="31661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4" name="TextBox 3">
            <a:extLst>
              <a:ext uri="{FF2B5EF4-FFF2-40B4-BE49-F238E27FC236}">
                <a16:creationId xmlns:a16="http://schemas.microsoft.com/office/drawing/2014/main" id="{BD83B108-F8B9-0820-80B3-62EE1B486D31}"/>
              </a:ext>
            </a:extLst>
          </p:cNvPr>
          <p:cNvSpPr txBox="1"/>
          <p:nvPr/>
        </p:nvSpPr>
        <p:spPr>
          <a:xfrm>
            <a:off x="604837" y="136525"/>
            <a:ext cx="518567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Motivation - Integration</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5" name="Rectangle 4">
            <a:extLst>
              <a:ext uri="{FF2B5EF4-FFF2-40B4-BE49-F238E27FC236}">
                <a16:creationId xmlns:a16="http://schemas.microsoft.com/office/drawing/2014/main" id="{7C02C546-EB4D-E815-64AD-25352BB2DCBF}"/>
              </a:ext>
            </a:extLst>
          </p:cNvPr>
          <p:cNvSpPr/>
          <p:nvPr/>
        </p:nvSpPr>
        <p:spPr>
          <a:xfrm>
            <a:off x="11804404" y="1795269"/>
            <a:ext cx="5882061" cy="2906069"/>
          </a:xfrm>
          <a:custGeom>
            <a:avLst/>
            <a:gdLst>
              <a:gd name="connsiteX0" fmla="*/ 0 w 5882061"/>
              <a:gd name="connsiteY0" fmla="*/ 0 h 2906069"/>
              <a:gd name="connsiteX1" fmla="*/ 771204 w 5882061"/>
              <a:gd name="connsiteY1" fmla="*/ 0 h 2906069"/>
              <a:gd name="connsiteX2" fmla="*/ 1483586 w 5882061"/>
              <a:gd name="connsiteY2" fmla="*/ 0 h 2906069"/>
              <a:gd name="connsiteX3" fmla="*/ 2254790 w 5882061"/>
              <a:gd name="connsiteY3" fmla="*/ 0 h 2906069"/>
              <a:gd name="connsiteX4" fmla="*/ 2731891 w 5882061"/>
              <a:gd name="connsiteY4" fmla="*/ 0 h 2906069"/>
              <a:gd name="connsiteX5" fmla="*/ 3326632 w 5882061"/>
              <a:gd name="connsiteY5" fmla="*/ 0 h 2906069"/>
              <a:gd name="connsiteX6" fmla="*/ 4039015 w 5882061"/>
              <a:gd name="connsiteY6" fmla="*/ 0 h 2906069"/>
              <a:gd name="connsiteX7" fmla="*/ 4692578 w 5882061"/>
              <a:gd name="connsiteY7" fmla="*/ 0 h 2906069"/>
              <a:gd name="connsiteX8" fmla="*/ 5169678 w 5882061"/>
              <a:gd name="connsiteY8" fmla="*/ 0 h 2906069"/>
              <a:gd name="connsiteX9" fmla="*/ 5882061 w 5882061"/>
              <a:gd name="connsiteY9" fmla="*/ 0 h 2906069"/>
              <a:gd name="connsiteX10" fmla="*/ 5882061 w 5882061"/>
              <a:gd name="connsiteY10" fmla="*/ 552153 h 2906069"/>
              <a:gd name="connsiteX11" fmla="*/ 5882061 w 5882061"/>
              <a:gd name="connsiteY11" fmla="*/ 1191488 h 2906069"/>
              <a:gd name="connsiteX12" fmla="*/ 5882061 w 5882061"/>
              <a:gd name="connsiteY12" fmla="*/ 1685520 h 2906069"/>
              <a:gd name="connsiteX13" fmla="*/ 5882061 w 5882061"/>
              <a:gd name="connsiteY13" fmla="*/ 2295795 h 2906069"/>
              <a:gd name="connsiteX14" fmla="*/ 5882061 w 5882061"/>
              <a:gd name="connsiteY14" fmla="*/ 2906069 h 2906069"/>
              <a:gd name="connsiteX15" fmla="*/ 5404960 w 5882061"/>
              <a:gd name="connsiteY15" fmla="*/ 2906069 h 2906069"/>
              <a:gd name="connsiteX16" fmla="*/ 4633757 w 5882061"/>
              <a:gd name="connsiteY16" fmla="*/ 2906069 h 2906069"/>
              <a:gd name="connsiteX17" fmla="*/ 4097836 w 5882061"/>
              <a:gd name="connsiteY17" fmla="*/ 2906069 h 2906069"/>
              <a:gd name="connsiteX18" fmla="*/ 3503094 w 5882061"/>
              <a:gd name="connsiteY18" fmla="*/ 2906069 h 2906069"/>
              <a:gd name="connsiteX19" fmla="*/ 2790711 w 5882061"/>
              <a:gd name="connsiteY19" fmla="*/ 2906069 h 2906069"/>
              <a:gd name="connsiteX20" fmla="*/ 2078328 w 5882061"/>
              <a:gd name="connsiteY20" fmla="*/ 2906069 h 2906069"/>
              <a:gd name="connsiteX21" fmla="*/ 1483586 w 5882061"/>
              <a:gd name="connsiteY21" fmla="*/ 2906069 h 2906069"/>
              <a:gd name="connsiteX22" fmla="*/ 1006486 w 5882061"/>
              <a:gd name="connsiteY22" fmla="*/ 2906069 h 2906069"/>
              <a:gd name="connsiteX23" fmla="*/ 0 w 5882061"/>
              <a:gd name="connsiteY23" fmla="*/ 2906069 h 2906069"/>
              <a:gd name="connsiteX24" fmla="*/ 0 w 5882061"/>
              <a:gd name="connsiteY24" fmla="*/ 2412037 h 2906069"/>
              <a:gd name="connsiteX25" fmla="*/ 0 w 5882061"/>
              <a:gd name="connsiteY25" fmla="*/ 1830823 h 2906069"/>
              <a:gd name="connsiteX26" fmla="*/ 0 w 5882061"/>
              <a:gd name="connsiteY26" fmla="*/ 1220549 h 2906069"/>
              <a:gd name="connsiteX27" fmla="*/ 0 w 5882061"/>
              <a:gd name="connsiteY27" fmla="*/ 639335 h 2906069"/>
              <a:gd name="connsiteX28" fmla="*/ 0 w 5882061"/>
              <a:gd name="connsiteY28" fmla="*/ 0 h 290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82061" h="2906069" extrusionOk="0">
                <a:moveTo>
                  <a:pt x="0" y="0"/>
                </a:moveTo>
                <a:cubicBezTo>
                  <a:pt x="315042" y="-2698"/>
                  <a:pt x="412927" y="3288"/>
                  <a:pt x="771204" y="0"/>
                </a:cubicBezTo>
                <a:cubicBezTo>
                  <a:pt x="1129481" y="-3288"/>
                  <a:pt x="1225106" y="-27993"/>
                  <a:pt x="1483586" y="0"/>
                </a:cubicBezTo>
                <a:cubicBezTo>
                  <a:pt x="1742066" y="27993"/>
                  <a:pt x="2100045" y="-4720"/>
                  <a:pt x="2254790" y="0"/>
                </a:cubicBezTo>
                <a:cubicBezTo>
                  <a:pt x="2409535" y="4720"/>
                  <a:pt x="2547267" y="-12862"/>
                  <a:pt x="2731891" y="0"/>
                </a:cubicBezTo>
                <a:cubicBezTo>
                  <a:pt x="2916515" y="12862"/>
                  <a:pt x="3131821" y="-14918"/>
                  <a:pt x="3326632" y="0"/>
                </a:cubicBezTo>
                <a:cubicBezTo>
                  <a:pt x="3521443" y="14918"/>
                  <a:pt x="3697454" y="-26826"/>
                  <a:pt x="4039015" y="0"/>
                </a:cubicBezTo>
                <a:cubicBezTo>
                  <a:pt x="4380576" y="26826"/>
                  <a:pt x="4383766" y="8113"/>
                  <a:pt x="4692578" y="0"/>
                </a:cubicBezTo>
                <a:cubicBezTo>
                  <a:pt x="5001390" y="-8113"/>
                  <a:pt x="5047292" y="7967"/>
                  <a:pt x="5169678" y="0"/>
                </a:cubicBezTo>
                <a:cubicBezTo>
                  <a:pt x="5292064" y="-7967"/>
                  <a:pt x="5733180" y="30263"/>
                  <a:pt x="5882061" y="0"/>
                </a:cubicBezTo>
                <a:cubicBezTo>
                  <a:pt x="5884934" y="138113"/>
                  <a:pt x="5898072" y="278703"/>
                  <a:pt x="5882061" y="552153"/>
                </a:cubicBezTo>
                <a:cubicBezTo>
                  <a:pt x="5866050" y="825603"/>
                  <a:pt x="5881013" y="985375"/>
                  <a:pt x="5882061" y="1191488"/>
                </a:cubicBezTo>
                <a:cubicBezTo>
                  <a:pt x="5883109" y="1397602"/>
                  <a:pt x="5871968" y="1477484"/>
                  <a:pt x="5882061" y="1685520"/>
                </a:cubicBezTo>
                <a:cubicBezTo>
                  <a:pt x="5892154" y="1893556"/>
                  <a:pt x="5858658" y="2020852"/>
                  <a:pt x="5882061" y="2295795"/>
                </a:cubicBezTo>
                <a:cubicBezTo>
                  <a:pt x="5905464" y="2570739"/>
                  <a:pt x="5900956" y="2753549"/>
                  <a:pt x="5882061" y="2906069"/>
                </a:cubicBezTo>
                <a:cubicBezTo>
                  <a:pt x="5760410" y="2920805"/>
                  <a:pt x="5571291" y="2927449"/>
                  <a:pt x="5404960" y="2906069"/>
                </a:cubicBezTo>
                <a:cubicBezTo>
                  <a:pt x="5238629" y="2884689"/>
                  <a:pt x="4866694" y="2923642"/>
                  <a:pt x="4633757" y="2906069"/>
                </a:cubicBezTo>
                <a:cubicBezTo>
                  <a:pt x="4400820" y="2888496"/>
                  <a:pt x="4248561" y="2891228"/>
                  <a:pt x="4097836" y="2906069"/>
                </a:cubicBezTo>
                <a:cubicBezTo>
                  <a:pt x="3947111" y="2920910"/>
                  <a:pt x="3684865" y="2895327"/>
                  <a:pt x="3503094" y="2906069"/>
                </a:cubicBezTo>
                <a:cubicBezTo>
                  <a:pt x="3321323" y="2916811"/>
                  <a:pt x="3113535" y="2878989"/>
                  <a:pt x="2790711" y="2906069"/>
                </a:cubicBezTo>
                <a:cubicBezTo>
                  <a:pt x="2467887" y="2933149"/>
                  <a:pt x="2244468" y="2871026"/>
                  <a:pt x="2078328" y="2906069"/>
                </a:cubicBezTo>
                <a:cubicBezTo>
                  <a:pt x="1912188" y="2941112"/>
                  <a:pt x="1624815" y="2912050"/>
                  <a:pt x="1483586" y="2906069"/>
                </a:cubicBezTo>
                <a:cubicBezTo>
                  <a:pt x="1342357" y="2900088"/>
                  <a:pt x="1135907" y="2899225"/>
                  <a:pt x="1006486" y="2906069"/>
                </a:cubicBezTo>
                <a:cubicBezTo>
                  <a:pt x="877065" y="2912913"/>
                  <a:pt x="362115" y="2894809"/>
                  <a:pt x="0" y="2906069"/>
                </a:cubicBezTo>
                <a:cubicBezTo>
                  <a:pt x="20799" y="2748919"/>
                  <a:pt x="2366" y="2646468"/>
                  <a:pt x="0" y="2412037"/>
                </a:cubicBezTo>
                <a:cubicBezTo>
                  <a:pt x="-2366" y="2177606"/>
                  <a:pt x="-26306" y="2051537"/>
                  <a:pt x="0" y="1830823"/>
                </a:cubicBezTo>
                <a:cubicBezTo>
                  <a:pt x="26306" y="1610109"/>
                  <a:pt x="12540" y="1416402"/>
                  <a:pt x="0" y="1220549"/>
                </a:cubicBezTo>
                <a:cubicBezTo>
                  <a:pt x="-12540" y="1024696"/>
                  <a:pt x="4292" y="812832"/>
                  <a:pt x="0" y="639335"/>
                </a:cubicBezTo>
                <a:cubicBezTo>
                  <a:pt x="-4292" y="465838"/>
                  <a:pt x="4980" y="261566"/>
                  <a:pt x="0" y="0"/>
                </a:cubicBezTo>
                <a:close/>
              </a:path>
            </a:pathLst>
          </a:custGeom>
          <a:noFill/>
          <a:ln w="28575">
            <a:solidFill>
              <a:schemeClr val="accent6"/>
            </a:solidFill>
            <a:extLst>
              <a:ext uri="{C807C97D-BFC1-408E-A445-0C87EB9F89A2}">
                <ask:lineSketchStyleProps xmlns:ask="http://schemas.microsoft.com/office/drawing/2018/sketchyshapes" sd="5845340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9" name="Group 8">
            <a:extLst>
              <a:ext uri="{FF2B5EF4-FFF2-40B4-BE49-F238E27FC236}">
                <a16:creationId xmlns:a16="http://schemas.microsoft.com/office/drawing/2014/main" id="{1D677899-14D4-C281-9D91-C115567A9C2F}"/>
              </a:ext>
            </a:extLst>
          </p:cNvPr>
          <p:cNvGrpSpPr/>
          <p:nvPr/>
        </p:nvGrpSpPr>
        <p:grpSpPr>
          <a:xfrm>
            <a:off x="436935" y="2423381"/>
            <a:ext cx="4987517" cy="2484599"/>
            <a:chOff x="3255679" y="932458"/>
            <a:chExt cx="5420228" cy="2700160"/>
          </a:xfrm>
        </p:grpSpPr>
        <p:sp>
          <p:nvSpPr>
            <p:cNvPr id="86" name="Google Shape;86;p9"/>
            <p:cNvSpPr/>
            <p:nvPr/>
          </p:nvSpPr>
          <p:spPr>
            <a:xfrm>
              <a:off x="5430366" y="932458"/>
              <a:ext cx="3245541" cy="2648532"/>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solidFill>
                <a:schemeClr val="accent2">
                  <a:lumMod val="75000"/>
                </a:schemeClr>
              </a:solid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9"/>
            <p:cNvSpPr/>
            <p:nvPr/>
          </p:nvSpPr>
          <p:spPr>
            <a:xfrm>
              <a:off x="3255679" y="1076001"/>
              <a:ext cx="3165387" cy="2556617"/>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rgbClr val="09427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9"/>
            <p:cNvSpPr/>
            <p:nvPr/>
          </p:nvSpPr>
          <p:spPr>
            <a:xfrm>
              <a:off x="5357363" y="1576917"/>
              <a:ext cx="934429" cy="1737635"/>
            </a:xfrm>
            <a:custGeom>
              <a:avLst/>
              <a:gdLst/>
              <a:ahLst/>
              <a:cxnLst/>
              <a:rect l="l" t="t" r="r" b="b"/>
              <a:pathLst>
                <a:path w="21581" h="21525" extrusionOk="0">
                  <a:moveTo>
                    <a:pt x="21317" y="8691"/>
                  </a:moveTo>
                  <a:cubicBezTo>
                    <a:pt x="20882" y="8671"/>
                    <a:pt x="20485" y="8722"/>
                    <a:pt x="20107" y="8823"/>
                  </a:cubicBezTo>
                  <a:cubicBezTo>
                    <a:pt x="15798" y="9948"/>
                    <a:pt x="11490" y="11083"/>
                    <a:pt x="7294" y="12350"/>
                  </a:cubicBezTo>
                  <a:cubicBezTo>
                    <a:pt x="6463" y="12604"/>
                    <a:pt x="5594" y="12837"/>
                    <a:pt x="4762" y="13080"/>
                  </a:cubicBezTo>
                  <a:cubicBezTo>
                    <a:pt x="4743" y="13101"/>
                    <a:pt x="4706" y="13111"/>
                    <a:pt x="4668" y="13090"/>
                  </a:cubicBezTo>
                  <a:cubicBezTo>
                    <a:pt x="4687" y="13080"/>
                    <a:pt x="4706" y="13070"/>
                    <a:pt x="4743" y="13060"/>
                  </a:cubicBezTo>
                  <a:cubicBezTo>
                    <a:pt x="4819" y="13030"/>
                    <a:pt x="4894" y="12989"/>
                    <a:pt x="4970" y="12959"/>
                  </a:cubicBezTo>
                  <a:cubicBezTo>
                    <a:pt x="6482" y="12361"/>
                    <a:pt x="8032" y="11803"/>
                    <a:pt x="9581" y="11246"/>
                  </a:cubicBezTo>
                  <a:cubicBezTo>
                    <a:pt x="12775" y="10100"/>
                    <a:pt x="16006" y="8975"/>
                    <a:pt x="19162" y="7789"/>
                  </a:cubicBezTo>
                  <a:cubicBezTo>
                    <a:pt x="19597" y="7627"/>
                    <a:pt x="20050" y="7465"/>
                    <a:pt x="20428" y="7262"/>
                  </a:cubicBezTo>
                  <a:cubicBezTo>
                    <a:pt x="20523" y="7211"/>
                    <a:pt x="20598" y="7171"/>
                    <a:pt x="20598" y="7090"/>
                  </a:cubicBezTo>
                  <a:cubicBezTo>
                    <a:pt x="20598" y="6907"/>
                    <a:pt x="20598" y="6715"/>
                    <a:pt x="20598" y="6532"/>
                  </a:cubicBezTo>
                  <a:cubicBezTo>
                    <a:pt x="20598" y="6472"/>
                    <a:pt x="20580" y="6441"/>
                    <a:pt x="20447" y="6441"/>
                  </a:cubicBezTo>
                  <a:cubicBezTo>
                    <a:pt x="20145" y="6441"/>
                    <a:pt x="19824" y="6441"/>
                    <a:pt x="19521" y="6492"/>
                  </a:cubicBezTo>
                  <a:cubicBezTo>
                    <a:pt x="18331" y="6705"/>
                    <a:pt x="17197" y="6988"/>
                    <a:pt x="16101" y="7293"/>
                  </a:cubicBezTo>
                  <a:cubicBezTo>
                    <a:pt x="13852" y="7911"/>
                    <a:pt x="11679" y="8610"/>
                    <a:pt x="9449" y="9259"/>
                  </a:cubicBezTo>
                  <a:cubicBezTo>
                    <a:pt x="9373" y="9279"/>
                    <a:pt x="9279" y="9330"/>
                    <a:pt x="9165" y="9299"/>
                  </a:cubicBezTo>
                  <a:cubicBezTo>
                    <a:pt x="9260" y="9259"/>
                    <a:pt x="9354" y="9229"/>
                    <a:pt x="9449" y="9188"/>
                  </a:cubicBezTo>
                  <a:cubicBezTo>
                    <a:pt x="13077" y="7799"/>
                    <a:pt x="16819" y="6502"/>
                    <a:pt x="20580" y="5225"/>
                  </a:cubicBezTo>
                  <a:cubicBezTo>
                    <a:pt x="20882" y="5123"/>
                    <a:pt x="21298" y="5052"/>
                    <a:pt x="21449" y="4911"/>
                  </a:cubicBezTo>
                  <a:cubicBezTo>
                    <a:pt x="21600" y="4759"/>
                    <a:pt x="21487" y="4525"/>
                    <a:pt x="21506" y="4333"/>
                  </a:cubicBezTo>
                  <a:cubicBezTo>
                    <a:pt x="21506" y="4323"/>
                    <a:pt x="21506" y="4302"/>
                    <a:pt x="21506" y="4292"/>
                  </a:cubicBezTo>
                  <a:cubicBezTo>
                    <a:pt x="21524" y="4231"/>
                    <a:pt x="21449" y="4211"/>
                    <a:pt x="21354" y="4211"/>
                  </a:cubicBezTo>
                  <a:cubicBezTo>
                    <a:pt x="20995" y="4201"/>
                    <a:pt x="20674" y="4221"/>
                    <a:pt x="20353" y="4313"/>
                  </a:cubicBezTo>
                  <a:cubicBezTo>
                    <a:pt x="17008" y="5225"/>
                    <a:pt x="13682" y="6178"/>
                    <a:pt x="10394" y="7151"/>
                  </a:cubicBezTo>
                  <a:cubicBezTo>
                    <a:pt x="9468" y="7424"/>
                    <a:pt x="8542" y="7698"/>
                    <a:pt x="7616" y="7982"/>
                  </a:cubicBezTo>
                  <a:cubicBezTo>
                    <a:pt x="7578" y="7992"/>
                    <a:pt x="7540" y="8002"/>
                    <a:pt x="7521" y="8012"/>
                  </a:cubicBezTo>
                  <a:cubicBezTo>
                    <a:pt x="7502" y="8012"/>
                    <a:pt x="7483" y="8022"/>
                    <a:pt x="7465" y="8022"/>
                  </a:cubicBezTo>
                  <a:cubicBezTo>
                    <a:pt x="7483" y="8012"/>
                    <a:pt x="7483" y="8002"/>
                    <a:pt x="7502" y="7992"/>
                  </a:cubicBezTo>
                  <a:cubicBezTo>
                    <a:pt x="7540" y="7982"/>
                    <a:pt x="7559" y="7972"/>
                    <a:pt x="7597" y="7951"/>
                  </a:cubicBezTo>
                  <a:cubicBezTo>
                    <a:pt x="7635" y="7931"/>
                    <a:pt x="7654" y="7921"/>
                    <a:pt x="7691" y="7901"/>
                  </a:cubicBezTo>
                  <a:cubicBezTo>
                    <a:pt x="10866" y="6694"/>
                    <a:pt x="14117" y="5549"/>
                    <a:pt x="17405" y="4444"/>
                  </a:cubicBezTo>
                  <a:cubicBezTo>
                    <a:pt x="17707" y="4343"/>
                    <a:pt x="18009" y="4221"/>
                    <a:pt x="18293" y="4100"/>
                  </a:cubicBezTo>
                  <a:cubicBezTo>
                    <a:pt x="18369" y="4069"/>
                    <a:pt x="18444" y="4029"/>
                    <a:pt x="18444" y="3968"/>
                  </a:cubicBezTo>
                  <a:cubicBezTo>
                    <a:pt x="18444" y="3765"/>
                    <a:pt x="18444" y="3562"/>
                    <a:pt x="18444" y="3370"/>
                  </a:cubicBezTo>
                  <a:cubicBezTo>
                    <a:pt x="18444" y="3319"/>
                    <a:pt x="18425" y="3289"/>
                    <a:pt x="18312" y="3289"/>
                  </a:cubicBezTo>
                  <a:cubicBezTo>
                    <a:pt x="17972" y="3289"/>
                    <a:pt x="17650" y="3289"/>
                    <a:pt x="17329" y="3380"/>
                  </a:cubicBezTo>
                  <a:cubicBezTo>
                    <a:pt x="16876" y="3522"/>
                    <a:pt x="16422" y="3633"/>
                    <a:pt x="15950" y="3765"/>
                  </a:cubicBezTo>
                  <a:cubicBezTo>
                    <a:pt x="15931" y="3775"/>
                    <a:pt x="15912" y="3775"/>
                    <a:pt x="15874" y="3785"/>
                  </a:cubicBezTo>
                  <a:cubicBezTo>
                    <a:pt x="15836" y="3796"/>
                    <a:pt x="15798" y="3806"/>
                    <a:pt x="15761" y="3816"/>
                  </a:cubicBezTo>
                  <a:cubicBezTo>
                    <a:pt x="15723" y="3826"/>
                    <a:pt x="15685" y="3836"/>
                    <a:pt x="15647" y="3846"/>
                  </a:cubicBezTo>
                  <a:cubicBezTo>
                    <a:pt x="15628" y="3867"/>
                    <a:pt x="15591" y="3877"/>
                    <a:pt x="15534" y="3877"/>
                  </a:cubicBezTo>
                  <a:cubicBezTo>
                    <a:pt x="15534" y="3887"/>
                    <a:pt x="15515" y="3897"/>
                    <a:pt x="15477" y="3887"/>
                  </a:cubicBezTo>
                  <a:cubicBezTo>
                    <a:pt x="15496" y="3877"/>
                    <a:pt x="15496" y="3877"/>
                    <a:pt x="15515" y="3867"/>
                  </a:cubicBezTo>
                  <a:cubicBezTo>
                    <a:pt x="15534" y="3846"/>
                    <a:pt x="15572" y="3836"/>
                    <a:pt x="15609" y="3836"/>
                  </a:cubicBezTo>
                  <a:cubicBezTo>
                    <a:pt x="15647" y="3826"/>
                    <a:pt x="15666" y="3816"/>
                    <a:pt x="15704" y="3806"/>
                  </a:cubicBezTo>
                  <a:cubicBezTo>
                    <a:pt x="15742" y="3796"/>
                    <a:pt x="15780" y="3785"/>
                    <a:pt x="15798" y="3775"/>
                  </a:cubicBezTo>
                  <a:cubicBezTo>
                    <a:pt x="15817" y="3765"/>
                    <a:pt x="15836" y="3765"/>
                    <a:pt x="15855" y="3755"/>
                  </a:cubicBezTo>
                  <a:cubicBezTo>
                    <a:pt x="16139" y="3664"/>
                    <a:pt x="16422" y="3573"/>
                    <a:pt x="16687" y="3471"/>
                  </a:cubicBezTo>
                  <a:cubicBezTo>
                    <a:pt x="17556" y="3177"/>
                    <a:pt x="18482" y="2924"/>
                    <a:pt x="19370" y="2650"/>
                  </a:cubicBezTo>
                  <a:cubicBezTo>
                    <a:pt x="19483" y="2620"/>
                    <a:pt x="19597" y="2589"/>
                    <a:pt x="19597" y="2498"/>
                  </a:cubicBezTo>
                  <a:cubicBezTo>
                    <a:pt x="19597" y="2316"/>
                    <a:pt x="19597" y="2133"/>
                    <a:pt x="19597" y="1951"/>
                  </a:cubicBezTo>
                  <a:cubicBezTo>
                    <a:pt x="19597" y="1910"/>
                    <a:pt x="19597" y="1860"/>
                    <a:pt x="19502" y="1870"/>
                  </a:cubicBezTo>
                  <a:cubicBezTo>
                    <a:pt x="19276" y="1880"/>
                    <a:pt x="19030" y="1829"/>
                    <a:pt x="18803" y="1900"/>
                  </a:cubicBezTo>
                  <a:cubicBezTo>
                    <a:pt x="17953" y="2164"/>
                    <a:pt x="17083" y="2427"/>
                    <a:pt x="16214" y="2681"/>
                  </a:cubicBezTo>
                  <a:cubicBezTo>
                    <a:pt x="15420" y="2924"/>
                    <a:pt x="14627" y="3177"/>
                    <a:pt x="13814" y="3390"/>
                  </a:cubicBezTo>
                  <a:cubicBezTo>
                    <a:pt x="13795" y="3400"/>
                    <a:pt x="13757" y="3400"/>
                    <a:pt x="13739" y="3410"/>
                  </a:cubicBezTo>
                  <a:cubicBezTo>
                    <a:pt x="13720" y="3431"/>
                    <a:pt x="13682" y="3441"/>
                    <a:pt x="13663" y="3431"/>
                  </a:cubicBezTo>
                  <a:cubicBezTo>
                    <a:pt x="13644" y="3410"/>
                    <a:pt x="13701" y="3410"/>
                    <a:pt x="13720" y="3410"/>
                  </a:cubicBezTo>
                  <a:cubicBezTo>
                    <a:pt x="13739" y="3400"/>
                    <a:pt x="13757" y="3390"/>
                    <a:pt x="13776" y="3380"/>
                  </a:cubicBezTo>
                  <a:cubicBezTo>
                    <a:pt x="13852" y="3350"/>
                    <a:pt x="13946" y="3309"/>
                    <a:pt x="14022" y="3279"/>
                  </a:cubicBezTo>
                  <a:cubicBezTo>
                    <a:pt x="16214" y="2468"/>
                    <a:pt x="18501" y="1728"/>
                    <a:pt x="20712" y="937"/>
                  </a:cubicBezTo>
                  <a:cubicBezTo>
                    <a:pt x="21184" y="765"/>
                    <a:pt x="21468" y="593"/>
                    <a:pt x="21392" y="268"/>
                  </a:cubicBezTo>
                  <a:cubicBezTo>
                    <a:pt x="21335" y="5"/>
                    <a:pt x="21241" y="-46"/>
                    <a:pt x="20750" y="35"/>
                  </a:cubicBezTo>
                  <a:cubicBezTo>
                    <a:pt x="20655" y="55"/>
                    <a:pt x="20561" y="76"/>
                    <a:pt x="20447" y="106"/>
                  </a:cubicBezTo>
                  <a:cubicBezTo>
                    <a:pt x="19937" y="228"/>
                    <a:pt x="19483" y="390"/>
                    <a:pt x="18992" y="532"/>
                  </a:cubicBezTo>
                  <a:cubicBezTo>
                    <a:pt x="17159" y="1069"/>
                    <a:pt x="15307" y="1576"/>
                    <a:pt x="13493" y="2133"/>
                  </a:cubicBezTo>
                  <a:cubicBezTo>
                    <a:pt x="12038" y="2579"/>
                    <a:pt x="10564" y="3035"/>
                    <a:pt x="9109" y="3471"/>
                  </a:cubicBezTo>
                  <a:cubicBezTo>
                    <a:pt x="8655" y="3603"/>
                    <a:pt x="8428" y="3765"/>
                    <a:pt x="8504" y="4049"/>
                  </a:cubicBezTo>
                  <a:cubicBezTo>
                    <a:pt x="8542" y="4231"/>
                    <a:pt x="8731" y="4292"/>
                    <a:pt x="9033" y="4201"/>
                  </a:cubicBezTo>
                  <a:cubicBezTo>
                    <a:pt x="9109" y="4181"/>
                    <a:pt x="9184" y="4150"/>
                    <a:pt x="9260" y="4120"/>
                  </a:cubicBezTo>
                  <a:cubicBezTo>
                    <a:pt x="9789" y="3937"/>
                    <a:pt x="10337" y="3775"/>
                    <a:pt x="10904" y="3633"/>
                  </a:cubicBezTo>
                  <a:cubicBezTo>
                    <a:pt x="10923" y="3623"/>
                    <a:pt x="10942" y="3623"/>
                    <a:pt x="10980" y="3613"/>
                  </a:cubicBezTo>
                  <a:cubicBezTo>
                    <a:pt x="10998" y="3593"/>
                    <a:pt x="11036" y="3583"/>
                    <a:pt x="11074" y="3603"/>
                  </a:cubicBezTo>
                  <a:cubicBezTo>
                    <a:pt x="11055" y="3613"/>
                    <a:pt x="11036" y="3623"/>
                    <a:pt x="11017" y="3633"/>
                  </a:cubicBezTo>
                  <a:cubicBezTo>
                    <a:pt x="10998" y="3644"/>
                    <a:pt x="10980" y="3654"/>
                    <a:pt x="10961" y="3654"/>
                  </a:cubicBezTo>
                  <a:cubicBezTo>
                    <a:pt x="10885" y="3694"/>
                    <a:pt x="10791" y="3725"/>
                    <a:pt x="10715" y="3765"/>
                  </a:cubicBezTo>
                  <a:cubicBezTo>
                    <a:pt x="9827" y="4150"/>
                    <a:pt x="8863" y="4495"/>
                    <a:pt x="8031" y="4921"/>
                  </a:cubicBezTo>
                  <a:cubicBezTo>
                    <a:pt x="7672" y="5103"/>
                    <a:pt x="7446" y="5296"/>
                    <a:pt x="7521" y="5569"/>
                  </a:cubicBezTo>
                  <a:cubicBezTo>
                    <a:pt x="7559" y="5661"/>
                    <a:pt x="7465" y="5721"/>
                    <a:pt x="7332" y="5772"/>
                  </a:cubicBezTo>
                  <a:cubicBezTo>
                    <a:pt x="6746" y="5995"/>
                    <a:pt x="6180" y="6228"/>
                    <a:pt x="5613" y="6451"/>
                  </a:cubicBezTo>
                  <a:cubicBezTo>
                    <a:pt x="5065" y="6664"/>
                    <a:pt x="4498" y="6867"/>
                    <a:pt x="4044" y="7140"/>
                  </a:cubicBezTo>
                  <a:cubicBezTo>
                    <a:pt x="3950" y="7191"/>
                    <a:pt x="3836" y="7242"/>
                    <a:pt x="3836" y="7333"/>
                  </a:cubicBezTo>
                  <a:cubicBezTo>
                    <a:pt x="3836" y="7516"/>
                    <a:pt x="3836" y="7708"/>
                    <a:pt x="3836" y="7891"/>
                  </a:cubicBezTo>
                  <a:cubicBezTo>
                    <a:pt x="3836" y="7941"/>
                    <a:pt x="3855" y="7982"/>
                    <a:pt x="3969" y="7982"/>
                  </a:cubicBezTo>
                  <a:cubicBezTo>
                    <a:pt x="4271" y="7982"/>
                    <a:pt x="4592" y="8022"/>
                    <a:pt x="4894" y="7931"/>
                  </a:cubicBezTo>
                  <a:cubicBezTo>
                    <a:pt x="5310" y="7820"/>
                    <a:pt x="5726" y="7708"/>
                    <a:pt x="6142" y="7597"/>
                  </a:cubicBezTo>
                  <a:cubicBezTo>
                    <a:pt x="6161" y="7597"/>
                    <a:pt x="6180" y="7586"/>
                    <a:pt x="6198" y="7586"/>
                  </a:cubicBezTo>
                  <a:cubicBezTo>
                    <a:pt x="6180" y="7597"/>
                    <a:pt x="6180" y="7607"/>
                    <a:pt x="6161" y="7617"/>
                  </a:cubicBezTo>
                  <a:cubicBezTo>
                    <a:pt x="6085" y="7657"/>
                    <a:pt x="6009" y="7688"/>
                    <a:pt x="5915" y="7728"/>
                  </a:cubicBezTo>
                  <a:cubicBezTo>
                    <a:pt x="5008" y="8134"/>
                    <a:pt x="4044" y="8509"/>
                    <a:pt x="3250" y="8975"/>
                  </a:cubicBezTo>
                  <a:cubicBezTo>
                    <a:pt x="3137" y="9036"/>
                    <a:pt x="3005" y="9097"/>
                    <a:pt x="3005" y="9188"/>
                  </a:cubicBezTo>
                  <a:cubicBezTo>
                    <a:pt x="2986" y="9391"/>
                    <a:pt x="3005" y="9593"/>
                    <a:pt x="3005" y="9786"/>
                  </a:cubicBezTo>
                  <a:cubicBezTo>
                    <a:pt x="3005" y="9837"/>
                    <a:pt x="3024" y="9867"/>
                    <a:pt x="3137" y="9867"/>
                  </a:cubicBezTo>
                  <a:cubicBezTo>
                    <a:pt x="3553" y="9867"/>
                    <a:pt x="3950" y="9887"/>
                    <a:pt x="4328" y="9776"/>
                  </a:cubicBezTo>
                  <a:cubicBezTo>
                    <a:pt x="4894" y="9614"/>
                    <a:pt x="5461" y="9462"/>
                    <a:pt x="6028" y="9299"/>
                  </a:cubicBezTo>
                  <a:cubicBezTo>
                    <a:pt x="6935" y="9036"/>
                    <a:pt x="7843" y="8772"/>
                    <a:pt x="8750" y="8509"/>
                  </a:cubicBezTo>
                  <a:cubicBezTo>
                    <a:pt x="8768" y="8499"/>
                    <a:pt x="8787" y="8499"/>
                    <a:pt x="8806" y="8489"/>
                  </a:cubicBezTo>
                  <a:cubicBezTo>
                    <a:pt x="8825" y="8468"/>
                    <a:pt x="8863" y="8458"/>
                    <a:pt x="8901" y="8478"/>
                  </a:cubicBezTo>
                  <a:cubicBezTo>
                    <a:pt x="8939" y="8499"/>
                    <a:pt x="8882" y="8509"/>
                    <a:pt x="8863" y="8509"/>
                  </a:cubicBezTo>
                  <a:cubicBezTo>
                    <a:pt x="8844" y="8519"/>
                    <a:pt x="8825" y="8529"/>
                    <a:pt x="8806" y="8529"/>
                  </a:cubicBezTo>
                  <a:cubicBezTo>
                    <a:pt x="7672" y="8985"/>
                    <a:pt x="6539" y="9441"/>
                    <a:pt x="5405" y="9897"/>
                  </a:cubicBezTo>
                  <a:cubicBezTo>
                    <a:pt x="4384" y="10303"/>
                    <a:pt x="3402" y="10739"/>
                    <a:pt x="2513" y="11235"/>
                  </a:cubicBezTo>
                  <a:cubicBezTo>
                    <a:pt x="2438" y="11276"/>
                    <a:pt x="2362" y="11317"/>
                    <a:pt x="2362" y="11377"/>
                  </a:cubicBezTo>
                  <a:cubicBezTo>
                    <a:pt x="2362" y="11560"/>
                    <a:pt x="2362" y="11752"/>
                    <a:pt x="2362" y="11935"/>
                  </a:cubicBezTo>
                  <a:cubicBezTo>
                    <a:pt x="2362" y="11986"/>
                    <a:pt x="2381" y="12016"/>
                    <a:pt x="2494" y="12016"/>
                  </a:cubicBezTo>
                  <a:cubicBezTo>
                    <a:pt x="2778" y="12016"/>
                    <a:pt x="3061" y="12026"/>
                    <a:pt x="3345" y="11975"/>
                  </a:cubicBezTo>
                  <a:cubicBezTo>
                    <a:pt x="3704" y="11904"/>
                    <a:pt x="4025" y="11803"/>
                    <a:pt x="4346" y="11712"/>
                  </a:cubicBezTo>
                  <a:cubicBezTo>
                    <a:pt x="6728" y="11002"/>
                    <a:pt x="9090" y="10293"/>
                    <a:pt x="11471" y="9583"/>
                  </a:cubicBezTo>
                  <a:cubicBezTo>
                    <a:pt x="11565" y="9553"/>
                    <a:pt x="11641" y="9512"/>
                    <a:pt x="11830" y="9533"/>
                  </a:cubicBezTo>
                  <a:cubicBezTo>
                    <a:pt x="11717" y="9573"/>
                    <a:pt x="11622" y="9614"/>
                    <a:pt x="11528" y="9644"/>
                  </a:cubicBezTo>
                  <a:cubicBezTo>
                    <a:pt x="8863" y="10597"/>
                    <a:pt x="6217" y="11550"/>
                    <a:pt x="3666" y="12563"/>
                  </a:cubicBezTo>
                  <a:cubicBezTo>
                    <a:pt x="2476" y="13040"/>
                    <a:pt x="1361" y="13557"/>
                    <a:pt x="265" y="14094"/>
                  </a:cubicBezTo>
                  <a:cubicBezTo>
                    <a:pt x="132" y="14155"/>
                    <a:pt x="0" y="14215"/>
                    <a:pt x="0" y="14317"/>
                  </a:cubicBezTo>
                  <a:cubicBezTo>
                    <a:pt x="0" y="14509"/>
                    <a:pt x="0" y="14712"/>
                    <a:pt x="0" y="14905"/>
                  </a:cubicBezTo>
                  <a:cubicBezTo>
                    <a:pt x="0" y="14955"/>
                    <a:pt x="19" y="15006"/>
                    <a:pt x="151" y="15006"/>
                  </a:cubicBezTo>
                  <a:cubicBezTo>
                    <a:pt x="435" y="15006"/>
                    <a:pt x="718" y="15036"/>
                    <a:pt x="1002" y="14976"/>
                  </a:cubicBezTo>
                  <a:cubicBezTo>
                    <a:pt x="1852" y="14803"/>
                    <a:pt x="2646" y="14580"/>
                    <a:pt x="3439" y="14347"/>
                  </a:cubicBezTo>
                  <a:cubicBezTo>
                    <a:pt x="5329" y="13810"/>
                    <a:pt x="7219" y="13253"/>
                    <a:pt x="9109" y="12715"/>
                  </a:cubicBezTo>
                  <a:cubicBezTo>
                    <a:pt x="9184" y="12695"/>
                    <a:pt x="9260" y="12644"/>
                    <a:pt x="9392" y="12665"/>
                  </a:cubicBezTo>
                  <a:cubicBezTo>
                    <a:pt x="9335" y="12715"/>
                    <a:pt x="9241" y="12736"/>
                    <a:pt x="9184" y="12756"/>
                  </a:cubicBezTo>
                  <a:cubicBezTo>
                    <a:pt x="7956" y="13192"/>
                    <a:pt x="6709" y="13617"/>
                    <a:pt x="5537" y="14084"/>
                  </a:cubicBezTo>
                  <a:cubicBezTo>
                    <a:pt x="4724" y="14408"/>
                    <a:pt x="3912" y="14732"/>
                    <a:pt x="3288" y="15158"/>
                  </a:cubicBezTo>
                  <a:cubicBezTo>
                    <a:pt x="3194" y="15229"/>
                    <a:pt x="3080" y="15290"/>
                    <a:pt x="3080" y="15381"/>
                  </a:cubicBezTo>
                  <a:cubicBezTo>
                    <a:pt x="3080" y="15584"/>
                    <a:pt x="3080" y="15797"/>
                    <a:pt x="3080" y="15999"/>
                  </a:cubicBezTo>
                  <a:cubicBezTo>
                    <a:pt x="3080" y="16050"/>
                    <a:pt x="3080" y="16091"/>
                    <a:pt x="3194" y="16081"/>
                  </a:cubicBezTo>
                  <a:cubicBezTo>
                    <a:pt x="3534" y="16081"/>
                    <a:pt x="3855" y="16091"/>
                    <a:pt x="4195" y="16020"/>
                  </a:cubicBezTo>
                  <a:cubicBezTo>
                    <a:pt x="5783" y="15655"/>
                    <a:pt x="7294" y="15189"/>
                    <a:pt x="8844" y="14783"/>
                  </a:cubicBezTo>
                  <a:cubicBezTo>
                    <a:pt x="10602" y="14317"/>
                    <a:pt x="12359" y="13830"/>
                    <a:pt x="14135" y="13374"/>
                  </a:cubicBezTo>
                  <a:cubicBezTo>
                    <a:pt x="14211" y="13354"/>
                    <a:pt x="14268" y="13313"/>
                    <a:pt x="14381" y="13344"/>
                  </a:cubicBezTo>
                  <a:cubicBezTo>
                    <a:pt x="14343" y="13394"/>
                    <a:pt x="14249" y="13425"/>
                    <a:pt x="14173" y="13455"/>
                  </a:cubicBezTo>
                  <a:cubicBezTo>
                    <a:pt x="11452" y="14611"/>
                    <a:pt x="8825" y="15807"/>
                    <a:pt x="6293" y="17064"/>
                  </a:cubicBezTo>
                  <a:cubicBezTo>
                    <a:pt x="5783" y="17317"/>
                    <a:pt x="5254" y="17540"/>
                    <a:pt x="4838" y="17844"/>
                  </a:cubicBezTo>
                  <a:cubicBezTo>
                    <a:pt x="4724" y="17935"/>
                    <a:pt x="4573" y="18017"/>
                    <a:pt x="4554" y="18128"/>
                  </a:cubicBezTo>
                  <a:cubicBezTo>
                    <a:pt x="4535" y="18341"/>
                    <a:pt x="4554" y="18554"/>
                    <a:pt x="4554" y="18777"/>
                  </a:cubicBezTo>
                  <a:cubicBezTo>
                    <a:pt x="4554" y="18858"/>
                    <a:pt x="4630" y="18888"/>
                    <a:pt x="4781" y="18898"/>
                  </a:cubicBezTo>
                  <a:cubicBezTo>
                    <a:pt x="5537" y="18929"/>
                    <a:pt x="6274" y="18848"/>
                    <a:pt x="6992" y="18716"/>
                  </a:cubicBezTo>
                  <a:cubicBezTo>
                    <a:pt x="8031" y="18523"/>
                    <a:pt x="9052" y="18310"/>
                    <a:pt x="10072" y="18108"/>
                  </a:cubicBezTo>
                  <a:cubicBezTo>
                    <a:pt x="10885" y="17956"/>
                    <a:pt x="11717" y="17804"/>
                    <a:pt x="12567" y="17682"/>
                  </a:cubicBezTo>
                  <a:cubicBezTo>
                    <a:pt x="12586" y="17672"/>
                    <a:pt x="12605" y="17662"/>
                    <a:pt x="12624" y="17682"/>
                  </a:cubicBezTo>
                  <a:cubicBezTo>
                    <a:pt x="12605" y="17692"/>
                    <a:pt x="12605" y="17692"/>
                    <a:pt x="12586" y="17702"/>
                  </a:cubicBezTo>
                  <a:cubicBezTo>
                    <a:pt x="12548" y="17723"/>
                    <a:pt x="12510" y="17753"/>
                    <a:pt x="12454" y="17773"/>
                  </a:cubicBezTo>
                  <a:cubicBezTo>
                    <a:pt x="11206" y="18321"/>
                    <a:pt x="9978" y="18888"/>
                    <a:pt x="8768" y="19456"/>
                  </a:cubicBezTo>
                  <a:cubicBezTo>
                    <a:pt x="7843" y="19882"/>
                    <a:pt x="6935" y="20307"/>
                    <a:pt x="6161" y="20814"/>
                  </a:cubicBezTo>
                  <a:cubicBezTo>
                    <a:pt x="6085" y="20865"/>
                    <a:pt x="5991" y="20905"/>
                    <a:pt x="5991" y="20976"/>
                  </a:cubicBezTo>
                  <a:cubicBezTo>
                    <a:pt x="5991" y="21128"/>
                    <a:pt x="5991" y="21280"/>
                    <a:pt x="5991" y="21432"/>
                  </a:cubicBezTo>
                  <a:cubicBezTo>
                    <a:pt x="5991" y="21463"/>
                    <a:pt x="5972" y="21513"/>
                    <a:pt x="6066" y="21513"/>
                  </a:cubicBezTo>
                  <a:cubicBezTo>
                    <a:pt x="6274" y="21513"/>
                    <a:pt x="6482" y="21554"/>
                    <a:pt x="6652" y="21483"/>
                  </a:cubicBezTo>
                  <a:cubicBezTo>
                    <a:pt x="6954" y="21361"/>
                    <a:pt x="7238" y="21240"/>
                    <a:pt x="7521" y="21098"/>
                  </a:cubicBezTo>
                  <a:cubicBezTo>
                    <a:pt x="9071" y="20328"/>
                    <a:pt x="10696" y="19598"/>
                    <a:pt x="12302" y="18868"/>
                  </a:cubicBezTo>
                  <a:cubicBezTo>
                    <a:pt x="13096" y="18513"/>
                    <a:pt x="13890" y="18179"/>
                    <a:pt x="14627" y="17783"/>
                  </a:cubicBezTo>
                  <a:cubicBezTo>
                    <a:pt x="14891" y="17641"/>
                    <a:pt x="15080" y="17489"/>
                    <a:pt x="15024" y="17266"/>
                  </a:cubicBezTo>
                  <a:cubicBezTo>
                    <a:pt x="14986" y="17135"/>
                    <a:pt x="15024" y="17003"/>
                    <a:pt x="15024" y="16861"/>
                  </a:cubicBezTo>
                  <a:cubicBezTo>
                    <a:pt x="15024" y="16679"/>
                    <a:pt x="14948" y="16638"/>
                    <a:pt x="14608" y="16628"/>
                  </a:cubicBezTo>
                  <a:cubicBezTo>
                    <a:pt x="13965" y="16618"/>
                    <a:pt x="13342" y="16699"/>
                    <a:pt x="12718" y="16790"/>
                  </a:cubicBezTo>
                  <a:cubicBezTo>
                    <a:pt x="10923" y="17054"/>
                    <a:pt x="9184" y="17388"/>
                    <a:pt x="7465" y="17753"/>
                  </a:cubicBezTo>
                  <a:cubicBezTo>
                    <a:pt x="7219" y="17804"/>
                    <a:pt x="6973" y="17875"/>
                    <a:pt x="6690" y="17885"/>
                  </a:cubicBezTo>
                  <a:cubicBezTo>
                    <a:pt x="6690" y="17895"/>
                    <a:pt x="6671" y="17895"/>
                    <a:pt x="6671" y="17905"/>
                  </a:cubicBezTo>
                  <a:cubicBezTo>
                    <a:pt x="6633" y="17885"/>
                    <a:pt x="6671" y="17885"/>
                    <a:pt x="6690" y="17885"/>
                  </a:cubicBezTo>
                  <a:cubicBezTo>
                    <a:pt x="6709" y="17864"/>
                    <a:pt x="6728" y="17854"/>
                    <a:pt x="6746" y="17844"/>
                  </a:cubicBezTo>
                  <a:cubicBezTo>
                    <a:pt x="8050" y="17195"/>
                    <a:pt x="9392" y="16567"/>
                    <a:pt x="10753" y="15949"/>
                  </a:cubicBezTo>
                  <a:cubicBezTo>
                    <a:pt x="13134" y="14864"/>
                    <a:pt x="15591" y="13830"/>
                    <a:pt x="18028" y="12776"/>
                  </a:cubicBezTo>
                  <a:cubicBezTo>
                    <a:pt x="18236" y="12685"/>
                    <a:pt x="18425" y="12594"/>
                    <a:pt x="18576" y="12482"/>
                  </a:cubicBezTo>
                  <a:cubicBezTo>
                    <a:pt x="18633" y="12442"/>
                    <a:pt x="18671" y="12391"/>
                    <a:pt x="18671" y="12340"/>
                  </a:cubicBezTo>
                  <a:cubicBezTo>
                    <a:pt x="18671" y="12138"/>
                    <a:pt x="18671" y="11925"/>
                    <a:pt x="18671" y="11722"/>
                  </a:cubicBezTo>
                  <a:cubicBezTo>
                    <a:pt x="18671" y="11641"/>
                    <a:pt x="18614" y="11611"/>
                    <a:pt x="18463" y="11600"/>
                  </a:cubicBezTo>
                  <a:cubicBezTo>
                    <a:pt x="18047" y="11590"/>
                    <a:pt x="17650" y="11631"/>
                    <a:pt x="17272" y="11712"/>
                  </a:cubicBezTo>
                  <a:cubicBezTo>
                    <a:pt x="15402" y="12097"/>
                    <a:pt x="13606" y="12573"/>
                    <a:pt x="11811" y="13050"/>
                  </a:cubicBezTo>
                  <a:cubicBezTo>
                    <a:pt x="10753" y="13334"/>
                    <a:pt x="9694" y="13628"/>
                    <a:pt x="8655" y="13911"/>
                  </a:cubicBezTo>
                  <a:cubicBezTo>
                    <a:pt x="8636" y="13922"/>
                    <a:pt x="8617" y="13922"/>
                    <a:pt x="8580" y="13932"/>
                  </a:cubicBezTo>
                  <a:cubicBezTo>
                    <a:pt x="8561" y="13952"/>
                    <a:pt x="8523" y="13962"/>
                    <a:pt x="8485" y="13942"/>
                  </a:cubicBezTo>
                  <a:cubicBezTo>
                    <a:pt x="8504" y="13932"/>
                    <a:pt x="8523" y="13922"/>
                    <a:pt x="8561" y="13911"/>
                  </a:cubicBezTo>
                  <a:cubicBezTo>
                    <a:pt x="8580" y="13901"/>
                    <a:pt x="8598" y="13891"/>
                    <a:pt x="8617" y="13891"/>
                  </a:cubicBezTo>
                  <a:cubicBezTo>
                    <a:pt x="8712" y="13861"/>
                    <a:pt x="8787" y="13820"/>
                    <a:pt x="8882" y="13790"/>
                  </a:cubicBezTo>
                  <a:cubicBezTo>
                    <a:pt x="12283" y="12604"/>
                    <a:pt x="15704" y="11418"/>
                    <a:pt x="19181" y="10293"/>
                  </a:cubicBezTo>
                  <a:cubicBezTo>
                    <a:pt x="19880" y="10070"/>
                    <a:pt x="20561" y="9837"/>
                    <a:pt x="21241" y="9604"/>
                  </a:cubicBezTo>
                  <a:cubicBezTo>
                    <a:pt x="21392" y="9553"/>
                    <a:pt x="21581" y="9512"/>
                    <a:pt x="21581" y="9391"/>
                  </a:cubicBezTo>
                  <a:cubicBezTo>
                    <a:pt x="21581" y="9188"/>
                    <a:pt x="21581" y="8975"/>
                    <a:pt x="21581" y="8772"/>
                  </a:cubicBezTo>
                  <a:cubicBezTo>
                    <a:pt x="21506" y="8722"/>
                    <a:pt x="21449" y="8701"/>
                    <a:pt x="21317" y="8691"/>
                  </a:cubicBezTo>
                  <a:close/>
                  <a:moveTo>
                    <a:pt x="15383" y="3917"/>
                  </a:moveTo>
                  <a:cubicBezTo>
                    <a:pt x="15383" y="3917"/>
                    <a:pt x="15383" y="3917"/>
                    <a:pt x="15383" y="3917"/>
                  </a:cubicBezTo>
                  <a:cubicBezTo>
                    <a:pt x="15402" y="3927"/>
                    <a:pt x="15383" y="3927"/>
                    <a:pt x="15383" y="3927"/>
                  </a:cubicBezTo>
                  <a:cubicBezTo>
                    <a:pt x="15364" y="3927"/>
                    <a:pt x="15364" y="3927"/>
                    <a:pt x="15383" y="3917"/>
                  </a:cubicBezTo>
                  <a:cubicBezTo>
                    <a:pt x="15364" y="3917"/>
                    <a:pt x="15364" y="3917"/>
                    <a:pt x="15383" y="3917"/>
                  </a:cubicBezTo>
                  <a:close/>
                  <a:moveTo>
                    <a:pt x="6255" y="7566"/>
                  </a:moveTo>
                  <a:lnTo>
                    <a:pt x="6255" y="7566"/>
                  </a:lnTo>
                  <a:lnTo>
                    <a:pt x="6274" y="7566"/>
                  </a:lnTo>
                  <a:lnTo>
                    <a:pt x="6255" y="7566"/>
                  </a:lnTo>
                  <a:close/>
                  <a:moveTo>
                    <a:pt x="7351" y="8063"/>
                  </a:moveTo>
                  <a:cubicBezTo>
                    <a:pt x="7351" y="8053"/>
                    <a:pt x="7332" y="8053"/>
                    <a:pt x="7351" y="8063"/>
                  </a:cubicBezTo>
                  <a:cubicBezTo>
                    <a:pt x="7351" y="8053"/>
                    <a:pt x="7351" y="8053"/>
                    <a:pt x="7351" y="8053"/>
                  </a:cubicBezTo>
                  <a:cubicBezTo>
                    <a:pt x="7351" y="8043"/>
                    <a:pt x="7370" y="8053"/>
                    <a:pt x="7351" y="8063"/>
                  </a:cubicBezTo>
                  <a:cubicBezTo>
                    <a:pt x="7370" y="8053"/>
                    <a:pt x="7351" y="8053"/>
                    <a:pt x="7351" y="8063"/>
                  </a:cubicBezTo>
                  <a:close/>
                  <a:moveTo>
                    <a:pt x="12019" y="9431"/>
                  </a:moveTo>
                  <a:cubicBezTo>
                    <a:pt x="12038" y="9421"/>
                    <a:pt x="12057" y="9421"/>
                    <a:pt x="12094" y="9411"/>
                  </a:cubicBezTo>
                  <a:cubicBezTo>
                    <a:pt x="12113" y="9401"/>
                    <a:pt x="12132" y="9391"/>
                    <a:pt x="12151" y="9391"/>
                  </a:cubicBezTo>
                  <a:cubicBezTo>
                    <a:pt x="12151" y="9401"/>
                    <a:pt x="12170" y="9401"/>
                    <a:pt x="12170" y="9411"/>
                  </a:cubicBezTo>
                  <a:cubicBezTo>
                    <a:pt x="12151" y="9411"/>
                    <a:pt x="12113" y="9411"/>
                    <a:pt x="12094" y="9421"/>
                  </a:cubicBezTo>
                  <a:cubicBezTo>
                    <a:pt x="12094" y="9441"/>
                    <a:pt x="12076" y="9452"/>
                    <a:pt x="12038" y="9452"/>
                  </a:cubicBezTo>
                  <a:cubicBezTo>
                    <a:pt x="12000" y="9462"/>
                    <a:pt x="11981" y="9482"/>
                    <a:pt x="11943" y="9492"/>
                  </a:cubicBezTo>
                  <a:cubicBezTo>
                    <a:pt x="11924" y="9502"/>
                    <a:pt x="11887" y="9502"/>
                    <a:pt x="11849" y="9512"/>
                  </a:cubicBezTo>
                  <a:cubicBezTo>
                    <a:pt x="11849" y="9441"/>
                    <a:pt x="11943" y="9441"/>
                    <a:pt x="12019" y="9431"/>
                  </a:cubicBezTo>
                  <a:close/>
                  <a:moveTo>
                    <a:pt x="14400" y="13323"/>
                  </a:moveTo>
                  <a:cubicBezTo>
                    <a:pt x="14419" y="13323"/>
                    <a:pt x="14419" y="13334"/>
                    <a:pt x="14400" y="13323"/>
                  </a:cubicBezTo>
                  <a:cubicBezTo>
                    <a:pt x="14419" y="13334"/>
                    <a:pt x="14400" y="13334"/>
                    <a:pt x="14400" y="13334"/>
                  </a:cubicBezTo>
                  <a:cubicBezTo>
                    <a:pt x="14400" y="13334"/>
                    <a:pt x="14400" y="13334"/>
                    <a:pt x="14400" y="13323"/>
                  </a:cubicBezTo>
                  <a:cubicBezTo>
                    <a:pt x="14400" y="13323"/>
                    <a:pt x="14400" y="13323"/>
                    <a:pt x="14400" y="13323"/>
                  </a:cubicBezTo>
                  <a:close/>
                  <a:moveTo>
                    <a:pt x="9487" y="12634"/>
                  </a:moveTo>
                  <a:cubicBezTo>
                    <a:pt x="9468" y="12634"/>
                    <a:pt x="9430" y="12644"/>
                    <a:pt x="9430" y="12644"/>
                  </a:cubicBezTo>
                  <a:cubicBezTo>
                    <a:pt x="9411" y="12624"/>
                    <a:pt x="9449" y="12624"/>
                    <a:pt x="9468" y="12624"/>
                  </a:cubicBezTo>
                  <a:cubicBezTo>
                    <a:pt x="9487" y="12604"/>
                    <a:pt x="9524" y="12594"/>
                    <a:pt x="9562" y="12614"/>
                  </a:cubicBezTo>
                  <a:cubicBezTo>
                    <a:pt x="9524" y="12624"/>
                    <a:pt x="9506" y="12624"/>
                    <a:pt x="9487" y="12634"/>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57;p7">
              <a:extLst>
                <a:ext uri="{FF2B5EF4-FFF2-40B4-BE49-F238E27FC236}">
                  <a16:creationId xmlns:a16="http://schemas.microsoft.com/office/drawing/2014/main" id="{0AC542E4-8301-413F-FF3F-54181C07B3E9}"/>
                </a:ext>
              </a:extLst>
            </p:cNvPr>
            <p:cNvSpPr txBox="1"/>
            <p:nvPr/>
          </p:nvSpPr>
          <p:spPr>
            <a:xfrm>
              <a:off x="3621403" y="2132797"/>
              <a:ext cx="1792730" cy="443023"/>
            </a:xfrm>
            <a:prstGeom prst="rect">
              <a:avLst/>
            </a:prstGeom>
            <a:noFill/>
            <a:ln>
              <a:noFill/>
            </a:ln>
          </p:spPr>
          <p:txBody>
            <a:bodyPr spcFirstLastPara="1" wrap="square" lIns="0" tIns="45700" rIns="0" bIns="45700" anchor="b" anchorCtr="0">
              <a:noAutofit/>
            </a:bodyPr>
            <a:lstStyle/>
            <a:p>
              <a:pPr marL="0" marR="0" lvl="0" indent="0" algn="ctr" rtl="0">
                <a:spcBef>
                  <a:spcPts val="0"/>
                </a:spcBef>
                <a:spcAft>
                  <a:spcPts val="0"/>
                </a:spcAft>
                <a:buNone/>
              </a:pPr>
              <a:r>
                <a:rPr lang="en-US" sz="2400" b="1" dirty="0">
                  <a:solidFill>
                    <a:srgbClr val="094270"/>
                  </a:solidFill>
                  <a:latin typeface="Calibri"/>
                  <a:ea typeface="Calibri"/>
                  <a:cs typeface="Calibri"/>
                  <a:sym typeface="Calibri"/>
                </a:rPr>
                <a:t>ImageJ/F</a:t>
              </a:r>
              <a:r>
                <a:rPr lang="en-US" altLang="zh-CN" sz="2400" b="1" dirty="0">
                  <a:solidFill>
                    <a:srgbClr val="094270"/>
                  </a:solidFill>
                  <a:latin typeface="Calibri"/>
                  <a:ea typeface="Calibri"/>
                  <a:cs typeface="Calibri"/>
                  <a:sym typeface="Calibri"/>
                </a:rPr>
                <a:t>iji</a:t>
              </a:r>
              <a:endParaRPr sz="1600" dirty="0">
                <a:solidFill>
                  <a:srgbClr val="094270"/>
                </a:solidFill>
              </a:endParaRPr>
            </a:p>
          </p:txBody>
        </p:sp>
        <p:sp>
          <p:nvSpPr>
            <p:cNvPr id="8" name="Google Shape;54;p7">
              <a:extLst>
                <a:ext uri="{FF2B5EF4-FFF2-40B4-BE49-F238E27FC236}">
                  <a16:creationId xmlns:a16="http://schemas.microsoft.com/office/drawing/2014/main" id="{37682B54-33CD-C13F-AF88-57BAEBF9EF28}"/>
                </a:ext>
              </a:extLst>
            </p:cNvPr>
            <p:cNvSpPr txBox="1"/>
            <p:nvPr/>
          </p:nvSpPr>
          <p:spPr>
            <a:xfrm>
              <a:off x="6551698" y="2092698"/>
              <a:ext cx="1513329" cy="52322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Chaldene</a:t>
              </a:r>
              <a:endParaRPr sz="1600" dirty="0">
                <a:solidFill>
                  <a:schemeClr val="accent2">
                    <a:lumMod val="75000"/>
                  </a:schemeClr>
                </a:solidFill>
              </a:endParaRPr>
            </a:p>
          </p:txBody>
        </p:sp>
      </p:grpSp>
      <p:sp>
        <p:nvSpPr>
          <p:cNvPr id="2" name="Google Shape;58;p7">
            <a:extLst>
              <a:ext uri="{FF2B5EF4-FFF2-40B4-BE49-F238E27FC236}">
                <a16:creationId xmlns:a16="http://schemas.microsoft.com/office/drawing/2014/main" id="{3B912CBC-E941-BC19-21A2-C87A2CC69F61}"/>
              </a:ext>
            </a:extLst>
          </p:cNvPr>
          <p:cNvSpPr txBox="1"/>
          <p:nvPr/>
        </p:nvSpPr>
        <p:spPr>
          <a:xfrm>
            <a:off x="12476550" y="2187019"/>
            <a:ext cx="2178478" cy="2002269"/>
          </a:xfrm>
          <a:prstGeom prst="rect">
            <a:avLst/>
          </a:prstGeom>
          <a:noFill/>
          <a:ln>
            <a:noFill/>
          </a:ln>
        </p:spPr>
        <p:txBody>
          <a:bodyPr spcFirstLastPara="1" wrap="square" lIns="0" tIns="45700" rIns="0" bIns="45700" anchor="t" anchorCtr="0">
            <a:noAutofit/>
          </a:bodyPr>
          <a:lstStyle/>
          <a:p>
            <a:pPr marL="285750" marR="0" lvl="0" indent="-285750" algn="just" rtl="0">
              <a:spcBef>
                <a:spcPts val="0"/>
              </a:spcBef>
              <a:spcAft>
                <a:spcPts val="0"/>
              </a:spcAft>
              <a:buFont typeface="Wingdings" panose="05000000000000000000" pitchFamily="2" charset="2"/>
              <a:buChar char="ü"/>
            </a:pPr>
            <a:r>
              <a:rPr lang="en-US" dirty="0"/>
              <a:t>Solve the d</a:t>
            </a:r>
          </a:p>
          <a:p>
            <a:pPr marL="285750" marR="0" lvl="0" indent="-285750" algn="just" rtl="0">
              <a:spcBef>
                <a:spcPts val="0"/>
              </a:spcBef>
              <a:spcAft>
                <a:spcPts val="0"/>
              </a:spcAft>
              <a:buFont typeface="Wingdings" panose="05000000000000000000" pitchFamily="2" charset="2"/>
              <a:buChar char="ü"/>
            </a:pPr>
            <a:r>
              <a:rPr lang="en-US" dirty="0" err="1"/>
              <a:t>Ffd</a:t>
            </a:r>
            <a:endParaRPr lang="en-US" dirty="0"/>
          </a:p>
          <a:p>
            <a:pPr marL="285750" marR="0" lvl="0" indent="-285750" algn="just" rtl="0">
              <a:spcBef>
                <a:spcPts val="0"/>
              </a:spcBef>
              <a:spcAft>
                <a:spcPts val="0"/>
              </a:spcAft>
              <a:buFont typeface="Wingdings" panose="05000000000000000000" pitchFamily="2" charset="2"/>
              <a:buChar char="ü"/>
            </a:pPr>
            <a:r>
              <a:rPr lang="en-US" dirty="0" err="1"/>
              <a:t>Fdffd</a:t>
            </a:r>
            <a:endParaRPr lang="en-US" dirty="0"/>
          </a:p>
          <a:p>
            <a:pPr marL="285750" marR="0" lvl="0" indent="-285750" algn="just" rtl="0">
              <a:spcBef>
                <a:spcPts val="0"/>
              </a:spcBef>
              <a:spcAft>
                <a:spcPts val="0"/>
              </a:spcAft>
              <a:buFont typeface="Wingdings" panose="05000000000000000000" pitchFamily="2" charset="2"/>
              <a:buChar char="ü"/>
            </a:pPr>
            <a:r>
              <a:rPr lang="en-US" dirty="0" err="1"/>
              <a:t>Fdsfsd</a:t>
            </a:r>
            <a:endParaRPr lang="en-US" dirty="0"/>
          </a:p>
          <a:p>
            <a:pPr marL="285750" marR="0" lvl="0" indent="-285750" algn="just" rtl="0">
              <a:spcBef>
                <a:spcPts val="0"/>
              </a:spcBef>
              <a:spcAft>
                <a:spcPts val="0"/>
              </a:spcAft>
              <a:buFont typeface="Wingdings" panose="05000000000000000000" pitchFamily="2" charset="2"/>
              <a:buChar char="ü"/>
            </a:pPr>
            <a:endParaRPr dirty="0"/>
          </a:p>
        </p:txBody>
      </p:sp>
      <p:sp>
        <p:nvSpPr>
          <p:cNvPr id="47" name="Rectangle 46">
            <a:extLst>
              <a:ext uri="{FF2B5EF4-FFF2-40B4-BE49-F238E27FC236}">
                <a16:creationId xmlns:a16="http://schemas.microsoft.com/office/drawing/2014/main" id="{BE03E3D6-E23D-D929-EDC3-64FE959C1B3E}"/>
              </a:ext>
            </a:extLst>
          </p:cNvPr>
          <p:cNvSpPr/>
          <p:nvPr/>
        </p:nvSpPr>
        <p:spPr>
          <a:xfrm>
            <a:off x="6181545" y="948369"/>
            <a:ext cx="5048469" cy="33283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lumMod val="95000"/>
                  </a:schemeClr>
                </a:solidFill>
                <a:latin typeface="Poppins SemiBold" panose="00000700000000000000" pitchFamily="2" charset="0"/>
                <a:cs typeface="Poppins SemiBold" panose="00000700000000000000" pitchFamily="2" charset="0"/>
              </a:rPr>
              <a:t>We want </a:t>
            </a:r>
          </a:p>
        </p:txBody>
      </p:sp>
      <p:sp>
        <p:nvSpPr>
          <p:cNvPr id="48" name="Rectangle 47">
            <a:extLst>
              <a:ext uri="{FF2B5EF4-FFF2-40B4-BE49-F238E27FC236}">
                <a16:creationId xmlns:a16="http://schemas.microsoft.com/office/drawing/2014/main" id="{822D8073-DC79-D9E1-F230-9CEC9E614ECD}"/>
              </a:ext>
            </a:extLst>
          </p:cNvPr>
          <p:cNvSpPr/>
          <p:nvPr/>
        </p:nvSpPr>
        <p:spPr>
          <a:xfrm>
            <a:off x="6198866" y="4398164"/>
            <a:ext cx="5056670" cy="21879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lumMod val="95000"/>
                  </a:schemeClr>
                </a:solidFill>
                <a:latin typeface="Poppins SemiBold" panose="00000700000000000000" pitchFamily="2" charset="0"/>
                <a:cs typeface="Poppins SemiBold" panose="00000700000000000000" pitchFamily="2" charset="0"/>
              </a:rPr>
              <a:t>Challenges</a:t>
            </a:r>
          </a:p>
        </p:txBody>
      </p:sp>
      <p:grpSp>
        <p:nvGrpSpPr>
          <p:cNvPr id="49" name="Group 48">
            <a:extLst>
              <a:ext uri="{FF2B5EF4-FFF2-40B4-BE49-F238E27FC236}">
                <a16:creationId xmlns:a16="http://schemas.microsoft.com/office/drawing/2014/main" id="{85801925-892F-18F0-5856-C40C75245FAD}"/>
              </a:ext>
            </a:extLst>
          </p:cNvPr>
          <p:cNvGrpSpPr/>
          <p:nvPr/>
        </p:nvGrpSpPr>
        <p:grpSpPr>
          <a:xfrm>
            <a:off x="11956394" y="5595763"/>
            <a:ext cx="2021029" cy="739056"/>
            <a:chOff x="5938157" y="1835974"/>
            <a:chExt cx="2569464" cy="739056"/>
          </a:xfrm>
        </p:grpSpPr>
        <p:sp>
          <p:nvSpPr>
            <p:cNvPr id="50" name="Rectangle 49">
              <a:extLst>
                <a:ext uri="{FF2B5EF4-FFF2-40B4-BE49-F238E27FC236}">
                  <a16:creationId xmlns:a16="http://schemas.microsoft.com/office/drawing/2014/main" id="{CBC16DC0-6937-A2CA-5DA5-6E2FA6B2DB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51" name="Group 50">
              <a:extLst>
                <a:ext uri="{FF2B5EF4-FFF2-40B4-BE49-F238E27FC236}">
                  <a16:creationId xmlns:a16="http://schemas.microsoft.com/office/drawing/2014/main" id="{27745A3C-5835-D862-59FA-0B8397D39DEE}"/>
                </a:ext>
              </a:extLst>
            </p:cNvPr>
            <p:cNvGrpSpPr/>
            <p:nvPr/>
          </p:nvGrpSpPr>
          <p:grpSpPr>
            <a:xfrm>
              <a:off x="5938157" y="1835974"/>
              <a:ext cx="2569464" cy="739056"/>
              <a:chOff x="5921828" y="3429000"/>
              <a:chExt cx="2569464" cy="739056"/>
            </a:xfrm>
            <a:effectLst/>
          </p:grpSpPr>
          <p:sp>
            <p:nvSpPr>
              <p:cNvPr id="52" name="Rectangle 51">
                <a:extLst>
                  <a:ext uri="{FF2B5EF4-FFF2-40B4-BE49-F238E27FC236}">
                    <a16:creationId xmlns:a16="http://schemas.microsoft.com/office/drawing/2014/main" id="{2D78DD8E-CB1B-1449-09F6-1970F924F361}"/>
                  </a:ext>
                </a:extLst>
              </p:cNvPr>
              <p:cNvSpPr/>
              <p:nvPr/>
            </p:nvSpPr>
            <p:spPr>
              <a:xfrm>
                <a:off x="5921828" y="3429000"/>
                <a:ext cx="2569464" cy="739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noProof="1">
                    <a:solidFill>
                      <a:schemeClr val="tx1"/>
                    </a:solidFill>
                  </a:rPr>
                  <a:t>Lorem Ipsum</a:t>
                </a:r>
              </a:p>
              <a:p>
                <a:pPr algn="ctr"/>
                <a:r>
                  <a:rPr lang="en-US" b="1" cap="all" noProof="1">
                    <a:solidFill>
                      <a:schemeClr val="tx1"/>
                    </a:solidFill>
                  </a:rPr>
                  <a:t>Dolor Sit Amet</a:t>
                </a:r>
              </a:p>
            </p:txBody>
          </p:sp>
          <p:sp>
            <p:nvSpPr>
              <p:cNvPr id="53" name="Rectangle 52">
                <a:extLst>
                  <a:ext uri="{FF2B5EF4-FFF2-40B4-BE49-F238E27FC236}">
                    <a16:creationId xmlns:a16="http://schemas.microsoft.com/office/drawing/2014/main" id="{00CDACB2-B6E9-5F1A-8FF0-270D6D4CCDC5}"/>
                  </a:ext>
                </a:extLst>
              </p:cNvPr>
              <p:cNvSpPr/>
              <p:nvPr/>
            </p:nvSpPr>
            <p:spPr>
              <a:xfrm>
                <a:off x="5921828" y="3429000"/>
                <a:ext cx="740664"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grpSp>
        <p:nvGrpSpPr>
          <p:cNvPr id="59" name="Group 58">
            <a:extLst>
              <a:ext uri="{FF2B5EF4-FFF2-40B4-BE49-F238E27FC236}">
                <a16:creationId xmlns:a16="http://schemas.microsoft.com/office/drawing/2014/main" id="{DCE247C4-B49E-8637-1C59-B60BC996BA9C}"/>
              </a:ext>
            </a:extLst>
          </p:cNvPr>
          <p:cNvGrpSpPr/>
          <p:nvPr/>
        </p:nvGrpSpPr>
        <p:grpSpPr>
          <a:xfrm>
            <a:off x="5039262" y="5961394"/>
            <a:ext cx="2021029" cy="551054"/>
            <a:chOff x="5938157" y="2023976"/>
            <a:chExt cx="2569464" cy="551054"/>
          </a:xfrm>
        </p:grpSpPr>
        <p:sp>
          <p:nvSpPr>
            <p:cNvPr id="60" name="Rectangle 59">
              <a:extLst>
                <a:ext uri="{FF2B5EF4-FFF2-40B4-BE49-F238E27FC236}">
                  <a16:creationId xmlns:a16="http://schemas.microsoft.com/office/drawing/2014/main" id="{4B1B4D15-5610-2520-838E-62CB4F5C1594}"/>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61" name="Group 60">
              <a:extLst>
                <a:ext uri="{FF2B5EF4-FFF2-40B4-BE49-F238E27FC236}">
                  <a16:creationId xmlns:a16="http://schemas.microsoft.com/office/drawing/2014/main" id="{E087B7DE-2DE5-C1E4-6DA8-8632B8ECFDFB}"/>
                </a:ext>
              </a:extLst>
            </p:cNvPr>
            <p:cNvGrpSpPr/>
            <p:nvPr/>
          </p:nvGrpSpPr>
          <p:grpSpPr>
            <a:xfrm>
              <a:off x="5938157" y="2023976"/>
              <a:ext cx="2569464" cy="551054"/>
              <a:chOff x="5921828" y="3617002"/>
              <a:chExt cx="2569464" cy="551054"/>
            </a:xfrm>
            <a:effectLst/>
          </p:grpSpPr>
          <p:sp>
            <p:nvSpPr>
              <p:cNvPr id="62" name="Rectangle 61">
                <a:extLst>
                  <a:ext uri="{FF2B5EF4-FFF2-40B4-BE49-F238E27FC236}">
                    <a16:creationId xmlns:a16="http://schemas.microsoft.com/office/drawing/2014/main" id="{C976D8B0-6C8E-3F14-143D-720E25BA1F85}"/>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To Provide </a:t>
                </a:r>
              </a:p>
            </p:txBody>
          </p:sp>
          <p:sp>
            <p:nvSpPr>
              <p:cNvPr id="63" name="Rectangle 62">
                <a:extLst>
                  <a:ext uri="{FF2B5EF4-FFF2-40B4-BE49-F238E27FC236}">
                    <a16:creationId xmlns:a16="http://schemas.microsoft.com/office/drawing/2014/main" id="{0CADCE9B-7B68-1FF9-2867-FC6279D246DB}"/>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64" name="Group 63">
            <a:extLst>
              <a:ext uri="{FF2B5EF4-FFF2-40B4-BE49-F238E27FC236}">
                <a16:creationId xmlns:a16="http://schemas.microsoft.com/office/drawing/2014/main" id="{8E72AA54-8019-51B9-454A-FA2502601028}"/>
              </a:ext>
            </a:extLst>
          </p:cNvPr>
          <p:cNvGrpSpPr/>
          <p:nvPr/>
        </p:nvGrpSpPr>
        <p:grpSpPr>
          <a:xfrm>
            <a:off x="731046" y="5337851"/>
            <a:ext cx="4766962" cy="564733"/>
            <a:chOff x="5934143" y="2023976"/>
            <a:chExt cx="2569464" cy="564733"/>
          </a:xfrm>
        </p:grpSpPr>
        <p:sp>
          <p:nvSpPr>
            <p:cNvPr id="65" name="Rectangle 64">
              <a:extLst>
                <a:ext uri="{FF2B5EF4-FFF2-40B4-BE49-F238E27FC236}">
                  <a16:creationId xmlns:a16="http://schemas.microsoft.com/office/drawing/2014/main" id="{C2CABEA1-A7F4-3F0D-3C3A-F5DE9DFCD099}"/>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66" name="Group 65">
              <a:extLst>
                <a:ext uri="{FF2B5EF4-FFF2-40B4-BE49-F238E27FC236}">
                  <a16:creationId xmlns:a16="http://schemas.microsoft.com/office/drawing/2014/main" id="{515039A7-01A2-083E-E316-759DC054FACD}"/>
                </a:ext>
              </a:extLst>
            </p:cNvPr>
            <p:cNvGrpSpPr/>
            <p:nvPr/>
          </p:nvGrpSpPr>
          <p:grpSpPr>
            <a:xfrm>
              <a:off x="5934143" y="2023976"/>
              <a:ext cx="2569464" cy="564733"/>
              <a:chOff x="5917814" y="3617002"/>
              <a:chExt cx="2569464" cy="564733"/>
            </a:xfrm>
            <a:effectLst/>
          </p:grpSpPr>
          <p:sp>
            <p:nvSpPr>
              <p:cNvPr id="67" name="Rectangle 66">
                <a:extLst>
                  <a:ext uri="{FF2B5EF4-FFF2-40B4-BE49-F238E27FC236}">
                    <a16:creationId xmlns:a16="http://schemas.microsoft.com/office/drawing/2014/main" id="{380F280F-AFF5-0A44-9303-7CE62C3C1768}"/>
                  </a:ext>
                </a:extLst>
              </p:cNvPr>
              <p:cNvSpPr/>
              <p:nvPr/>
            </p:nvSpPr>
            <p:spPr>
              <a:xfrm>
                <a:off x="5917814" y="3630681"/>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How to run Java-based ImageJ function on jupyterlab</a:t>
                </a:r>
              </a:p>
            </p:txBody>
          </p:sp>
          <p:sp>
            <p:nvSpPr>
              <p:cNvPr id="68" name="Rectangle 67">
                <a:extLst>
                  <a:ext uri="{FF2B5EF4-FFF2-40B4-BE49-F238E27FC236}">
                    <a16:creationId xmlns:a16="http://schemas.microsoft.com/office/drawing/2014/main" id="{075447BC-9EBC-26A2-962E-0790B0757EEB}"/>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69" name="Group 68">
            <a:extLst>
              <a:ext uri="{FF2B5EF4-FFF2-40B4-BE49-F238E27FC236}">
                <a16:creationId xmlns:a16="http://schemas.microsoft.com/office/drawing/2014/main" id="{4DEF40EE-5E20-39C8-D1E4-858F94099FC5}"/>
              </a:ext>
            </a:extLst>
          </p:cNvPr>
          <p:cNvGrpSpPr/>
          <p:nvPr/>
        </p:nvGrpSpPr>
        <p:grpSpPr>
          <a:xfrm>
            <a:off x="12201884" y="913226"/>
            <a:ext cx="2021029" cy="551054"/>
            <a:chOff x="5938157" y="2023976"/>
            <a:chExt cx="2569464" cy="551054"/>
          </a:xfrm>
        </p:grpSpPr>
        <p:sp>
          <p:nvSpPr>
            <p:cNvPr id="70" name="Rectangle 69">
              <a:extLst>
                <a:ext uri="{FF2B5EF4-FFF2-40B4-BE49-F238E27FC236}">
                  <a16:creationId xmlns:a16="http://schemas.microsoft.com/office/drawing/2014/main" id="{CA4495FA-E279-7937-6A4A-0F583A050BA9}"/>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71" name="Group 70">
              <a:extLst>
                <a:ext uri="{FF2B5EF4-FFF2-40B4-BE49-F238E27FC236}">
                  <a16:creationId xmlns:a16="http://schemas.microsoft.com/office/drawing/2014/main" id="{BD275C12-1D42-EF78-D145-E55FF3E76A1F}"/>
                </a:ext>
              </a:extLst>
            </p:cNvPr>
            <p:cNvGrpSpPr/>
            <p:nvPr/>
          </p:nvGrpSpPr>
          <p:grpSpPr>
            <a:xfrm>
              <a:off x="5938157" y="2023976"/>
              <a:ext cx="2569464" cy="551054"/>
              <a:chOff x="5921828" y="3617002"/>
              <a:chExt cx="2569464" cy="551054"/>
            </a:xfrm>
            <a:effectLst/>
          </p:grpSpPr>
          <p:sp>
            <p:nvSpPr>
              <p:cNvPr id="72" name="Rectangle 71">
                <a:extLst>
                  <a:ext uri="{FF2B5EF4-FFF2-40B4-BE49-F238E27FC236}">
                    <a16:creationId xmlns:a16="http://schemas.microsoft.com/office/drawing/2014/main" id="{D248E63B-1EB1-E6C3-B9BD-AA07DA9FA1FC}"/>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noProof="1">
                    <a:solidFill>
                      <a:schemeClr val="tx1"/>
                    </a:solidFill>
                  </a:rPr>
                  <a:t>Lorem Ipsum</a:t>
                </a:r>
              </a:p>
            </p:txBody>
          </p:sp>
          <p:sp>
            <p:nvSpPr>
              <p:cNvPr id="73" name="Rectangle 72">
                <a:extLst>
                  <a:ext uri="{FF2B5EF4-FFF2-40B4-BE49-F238E27FC236}">
                    <a16:creationId xmlns:a16="http://schemas.microsoft.com/office/drawing/2014/main" id="{DEC66FBD-BF9B-0A37-19E8-E39990B7488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grpSp>
        <p:nvGrpSpPr>
          <p:cNvPr id="74" name="Group 73">
            <a:extLst>
              <a:ext uri="{FF2B5EF4-FFF2-40B4-BE49-F238E27FC236}">
                <a16:creationId xmlns:a16="http://schemas.microsoft.com/office/drawing/2014/main" id="{F5C73E74-914F-1B35-26BA-C1973F3DB098}"/>
              </a:ext>
            </a:extLst>
          </p:cNvPr>
          <p:cNvGrpSpPr/>
          <p:nvPr/>
        </p:nvGrpSpPr>
        <p:grpSpPr>
          <a:xfrm>
            <a:off x="6347204" y="1365867"/>
            <a:ext cx="2021029" cy="551054"/>
            <a:chOff x="5938157" y="2023976"/>
            <a:chExt cx="2569464" cy="551054"/>
          </a:xfrm>
        </p:grpSpPr>
        <p:sp>
          <p:nvSpPr>
            <p:cNvPr id="75" name="Rectangle 74">
              <a:extLst>
                <a:ext uri="{FF2B5EF4-FFF2-40B4-BE49-F238E27FC236}">
                  <a16:creationId xmlns:a16="http://schemas.microsoft.com/office/drawing/2014/main" id="{F0AC85DB-D5E2-3373-2BAD-D2B2B898662C}"/>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6" name="Group 75">
              <a:extLst>
                <a:ext uri="{FF2B5EF4-FFF2-40B4-BE49-F238E27FC236}">
                  <a16:creationId xmlns:a16="http://schemas.microsoft.com/office/drawing/2014/main" id="{73F52363-2950-5423-EC75-85BD7C482FB1}"/>
                </a:ext>
              </a:extLst>
            </p:cNvPr>
            <p:cNvGrpSpPr/>
            <p:nvPr/>
          </p:nvGrpSpPr>
          <p:grpSpPr>
            <a:xfrm>
              <a:off x="5938157" y="2023976"/>
              <a:ext cx="2569464" cy="551054"/>
              <a:chOff x="5921828" y="3617002"/>
              <a:chExt cx="2569464" cy="551054"/>
            </a:xfrm>
            <a:effectLst/>
          </p:grpSpPr>
          <p:sp>
            <p:nvSpPr>
              <p:cNvPr id="77" name="Rectangle 76">
                <a:extLst>
                  <a:ext uri="{FF2B5EF4-FFF2-40B4-BE49-F238E27FC236}">
                    <a16:creationId xmlns:a16="http://schemas.microsoft.com/office/drawing/2014/main" id="{6411E34B-9D8C-D77F-D2F9-AEE4C4A0B8DF}"/>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ImageJ Function</a:t>
                </a:r>
              </a:p>
            </p:txBody>
          </p:sp>
          <p:sp>
            <p:nvSpPr>
              <p:cNvPr id="78" name="Rectangle 77">
                <a:extLst>
                  <a:ext uri="{FF2B5EF4-FFF2-40B4-BE49-F238E27FC236}">
                    <a16:creationId xmlns:a16="http://schemas.microsoft.com/office/drawing/2014/main" id="{C16AD657-31BC-BE3B-B720-2DE0F15EA9F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79" name="Group 78">
            <a:extLst>
              <a:ext uri="{FF2B5EF4-FFF2-40B4-BE49-F238E27FC236}">
                <a16:creationId xmlns:a16="http://schemas.microsoft.com/office/drawing/2014/main" id="{4C60CF80-9177-FA9B-C1AC-A650CABE8099}"/>
              </a:ext>
            </a:extLst>
          </p:cNvPr>
          <p:cNvGrpSpPr/>
          <p:nvPr/>
        </p:nvGrpSpPr>
        <p:grpSpPr>
          <a:xfrm>
            <a:off x="8739476" y="1365867"/>
            <a:ext cx="2021029" cy="551054"/>
            <a:chOff x="5938157" y="2023976"/>
            <a:chExt cx="2569464" cy="551054"/>
          </a:xfrm>
        </p:grpSpPr>
        <p:sp>
          <p:nvSpPr>
            <p:cNvPr id="80" name="Rectangle 79">
              <a:extLst>
                <a:ext uri="{FF2B5EF4-FFF2-40B4-BE49-F238E27FC236}">
                  <a16:creationId xmlns:a16="http://schemas.microsoft.com/office/drawing/2014/main" id="{0A4DC306-1A31-B41F-BD10-9DC15F1CEF5B}"/>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81" name="Group 80">
              <a:extLst>
                <a:ext uri="{FF2B5EF4-FFF2-40B4-BE49-F238E27FC236}">
                  <a16:creationId xmlns:a16="http://schemas.microsoft.com/office/drawing/2014/main" id="{EBEC1986-37EB-8BFA-52C2-BBE96B38D8BE}"/>
                </a:ext>
              </a:extLst>
            </p:cNvPr>
            <p:cNvGrpSpPr/>
            <p:nvPr/>
          </p:nvGrpSpPr>
          <p:grpSpPr>
            <a:xfrm>
              <a:off x="5938157" y="2023976"/>
              <a:ext cx="2569464" cy="551054"/>
              <a:chOff x="5921828" y="3617002"/>
              <a:chExt cx="2569464" cy="551054"/>
            </a:xfrm>
            <a:effectLst/>
          </p:grpSpPr>
          <p:sp>
            <p:nvSpPr>
              <p:cNvPr id="82" name="Rectangle 81">
                <a:extLst>
                  <a:ext uri="{FF2B5EF4-FFF2-40B4-BE49-F238E27FC236}">
                    <a16:creationId xmlns:a16="http://schemas.microsoft.com/office/drawing/2014/main" id="{5D92AF57-961D-CEE6-EA8A-72DC5A708B7D}"/>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Open Sans" panose="020B0606030504020204" pitchFamily="34" charset="0"/>
                    <a:ea typeface="Open Sans" panose="020B0606030504020204" pitchFamily="34" charset="0"/>
                    <a:cs typeface="Open Sans" panose="020B0606030504020204" pitchFamily="34" charset="0"/>
                  </a:rPr>
                  <a:t>Chaldene UI</a:t>
                </a:r>
              </a:p>
            </p:txBody>
          </p:sp>
          <p:sp>
            <p:nvSpPr>
              <p:cNvPr id="83" name="Rectangle 82">
                <a:extLst>
                  <a:ext uri="{FF2B5EF4-FFF2-40B4-BE49-F238E27FC236}">
                    <a16:creationId xmlns:a16="http://schemas.microsoft.com/office/drawing/2014/main" id="{A80E883D-31B3-0BC7-19A6-F896C5A30B6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89" name="Rectangle 88">
            <a:extLst>
              <a:ext uri="{FF2B5EF4-FFF2-40B4-BE49-F238E27FC236}">
                <a16:creationId xmlns:a16="http://schemas.microsoft.com/office/drawing/2014/main" id="{CBC84351-5126-15B1-AA62-4A8131943497}"/>
              </a:ext>
            </a:extLst>
          </p:cNvPr>
          <p:cNvSpPr/>
          <p:nvPr/>
        </p:nvSpPr>
        <p:spPr>
          <a:xfrm>
            <a:off x="8358824" y="1489400"/>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bg1">
                    <a:lumMod val="95000"/>
                  </a:schemeClr>
                </a:solidFill>
                <a:latin typeface="Poppins Black" panose="00000A00000000000000" pitchFamily="2" charset="0"/>
                <a:cs typeface="Poppins Black" panose="00000A00000000000000" pitchFamily="2" charset="0"/>
              </a:rPr>
              <a:t>+</a:t>
            </a:r>
          </a:p>
        </p:txBody>
      </p:sp>
      <p:grpSp>
        <p:nvGrpSpPr>
          <p:cNvPr id="90" name="Group 89">
            <a:extLst>
              <a:ext uri="{FF2B5EF4-FFF2-40B4-BE49-F238E27FC236}">
                <a16:creationId xmlns:a16="http://schemas.microsoft.com/office/drawing/2014/main" id="{BC03DC7E-D1D3-C202-CEE3-AB1377459D0E}"/>
              </a:ext>
            </a:extLst>
          </p:cNvPr>
          <p:cNvGrpSpPr/>
          <p:nvPr/>
        </p:nvGrpSpPr>
        <p:grpSpPr>
          <a:xfrm>
            <a:off x="6911837" y="2084941"/>
            <a:ext cx="3848668" cy="551054"/>
            <a:chOff x="5938157" y="2023976"/>
            <a:chExt cx="2569464" cy="551054"/>
          </a:xfrm>
        </p:grpSpPr>
        <p:sp>
          <p:nvSpPr>
            <p:cNvPr id="91" name="Rectangle 90">
              <a:extLst>
                <a:ext uri="{FF2B5EF4-FFF2-40B4-BE49-F238E27FC236}">
                  <a16:creationId xmlns:a16="http://schemas.microsoft.com/office/drawing/2014/main" id="{5FEA1204-C290-BB9C-7E6F-12085FBD95E9}"/>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2" name="Group 91">
              <a:extLst>
                <a:ext uri="{FF2B5EF4-FFF2-40B4-BE49-F238E27FC236}">
                  <a16:creationId xmlns:a16="http://schemas.microsoft.com/office/drawing/2014/main" id="{E3734A1E-2EEE-BF90-50D4-7CCE77831628}"/>
                </a:ext>
              </a:extLst>
            </p:cNvPr>
            <p:cNvGrpSpPr/>
            <p:nvPr/>
          </p:nvGrpSpPr>
          <p:grpSpPr>
            <a:xfrm>
              <a:off x="5938157" y="2023976"/>
              <a:ext cx="2569464" cy="551054"/>
              <a:chOff x="5921828" y="3617002"/>
              <a:chExt cx="2569464" cy="551054"/>
            </a:xfrm>
            <a:effectLst/>
          </p:grpSpPr>
          <p:sp>
            <p:nvSpPr>
              <p:cNvPr id="93" name="Rectangle 92">
                <a:extLst>
                  <a:ext uri="{FF2B5EF4-FFF2-40B4-BE49-F238E27FC236}">
                    <a16:creationId xmlns:a16="http://schemas.microsoft.com/office/drawing/2014/main" id="{F3D54449-1F86-5B10-9BD2-5C8FE150A0DC}"/>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Familiar Functions in Good New Tool</a:t>
                </a:r>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4" name="Rectangle 93">
                <a:extLst>
                  <a:ext uri="{FF2B5EF4-FFF2-40B4-BE49-F238E27FC236}">
                    <a16:creationId xmlns:a16="http://schemas.microsoft.com/office/drawing/2014/main" id="{BE27F0BF-4A58-82F8-7327-3CD6B726B10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95" name="Google Shape;96;p9">
            <a:extLst>
              <a:ext uri="{FF2B5EF4-FFF2-40B4-BE49-F238E27FC236}">
                <a16:creationId xmlns:a16="http://schemas.microsoft.com/office/drawing/2014/main" id="{E469FCF0-C36B-2C34-948C-0D1617BD8759}"/>
              </a:ext>
            </a:extLst>
          </p:cNvPr>
          <p:cNvCxnSpPr>
            <a:cxnSpLocks/>
            <a:stCxn id="47" idx="1"/>
          </p:cNvCxnSpPr>
          <p:nvPr/>
        </p:nvCxnSpPr>
        <p:spPr>
          <a:xfrm rot="10800000" flipV="1">
            <a:off x="2893925" y="2612547"/>
            <a:ext cx="3287620" cy="922888"/>
          </a:xfrm>
          <a:prstGeom prst="bentConnector3">
            <a:avLst>
              <a:gd name="adj1" fmla="val 50000"/>
            </a:avLst>
          </a:prstGeom>
          <a:noFill/>
          <a:ln w="19050" cap="flat" cmpd="sng">
            <a:solidFill>
              <a:srgbClr val="3F3F3F"/>
            </a:solidFill>
            <a:prstDash val="solid"/>
            <a:miter lim="800000"/>
            <a:headEnd type="none" w="sm" len="sm"/>
            <a:tailEnd type="triangle" w="med" len="med"/>
          </a:ln>
          <a:effectLst>
            <a:outerShdw blurRad="50800" dist="38100" dir="2700000" algn="tl" rotWithShape="0">
              <a:prstClr val="black">
                <a:alpha val="40000"/>
              </a:prstClr>
            </a:outerShdw>
          </a:effectLst>
        </p:spPr>
      </p:cxnSp>
      <p:grpSp>
        <p:nvGrpSpPr>
          <p:cNvPr id="23" name="Group 22">
            <a:extLst>
              <a:ext uri="{FF2B5EF4-FFF2-40B4-BE49-F238E27FC236}">
                <a16:creationId xmlns:a16="http://schemas.microsoft.com/office/drawing/2014/main" id="{797A3BE3-6E0F-4F63-636B-6B5430160B53}"/>
              </a:ext>
            </a:extLst>
          </p:cNvPr>
          <p:cNvGrpSpPr/>
          <p:nvPr/>
        </p:nvGrpSpPr>
        <p:grpSpPr>
          <a:xfrm>
            <a:off x="6370268" y="2809809"/>
            <a:ext cx="3569285" cy="551054"/>
            <a:chOff x="5938157" y="2023976"/>
            <a:chExt cx="2569464" cy="551054"/>
          </a:xfrm>
        </p:grpSpPr>
        <p:sp>
          <p:nvSpPr>
            <p:cNvPr id="24" name="Rectangle 23">
              <a:extLst>
                <a:ext uri="{FF2B5EF4-FFF2-40B4-BE49-F238E27FC236}">
                  <a16:creationId xmlns:a16="http://schemas.microsoft.com/office/drawing/2014/main" id="{EF818DC8-DB80-0F58-5593-E9F3AEEE177D}"/>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5" name="Group 24">
              <a:extLst>
                <a:ext uri="{FF2B5EF4-FFF2-40B4-BE49-F238E27FC236}">
                  <a16:creationId xmlns:a16="http://schemas.microsoft.com/office/drawing/2014/main" id="{F9793C4D-2FAF-A90B-1021-F1D2E20E88AD}"/>
                </a:ext>
              </a:extLst>
            </p:cNvPr>
            <p:cNvGrpSpPr/>
            <p:nvPr/>
          </p:nvGrpSpPr>
          <p:grpSpPr>
            <a:xfrm>
              <a:off x="5938157" y="2023976"/>
              <a:ext cx="2569464" cy="551054"/>
              <a:chOff x="5921828" y="3617002"/>
              <a:chExt cx="2569464" cy="551054"/>
            </a:xfrm>
            <a:effectLst/>
          </p:grpSpPr>
          <p:sp>
            <p:nvSpPr>
              <p:cNvPr id="26" name="Rectangle 25">
                <a:extLst>
                  <a:ext uri="{FF2B5EF4-FFF2-40B4-BE49-F238E27FC236}">
                    <a16:creationId xmlns:a16="http://schemas.microsoft.com/office/drawing/2014/main" id="{B09B3D71-0828-F2DA-DA62-A28EEA39845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Familiar Functions in New Tool</a:t>
                </a:r>
                <a:endPar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DFBC48E0-507B-9647-8EDC-176664C1C1AB}"/>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28" name="Rectangle 27">
            <a:extLst>
              <a:ext uri="{FF2B5EF4-FFF2-40B4-BE49-F238E27FC236}">
                <a16:creationId xmlns:a16="http://schemas.microsoft.com/office/drawing/2014/main" id="{9DDCA0D0-8006-9492-8704-9442E32BEAFF}"/>
              </a:ext>
            </a:extLst>
          </p:cNvPr>
          <p:cNvSpPr/>
          <p:nvPr/>
        </p:nvSpPr>
        <p:spPr>
          <a:xfrm>
            <a:off x="6370268" y="2220726"/>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noProof="1">
                <a:solidFill>
                  <a:schemeClr val="bg1">
                    <a:lumMod val="95000"/>
                  </a:schemeClr>
                </a:solidFill>
                <a:latin typeface="Poppins Black" panose="00000A00000000000000" pitchFamily="2" charset="0"/>
                <a:cs typeface="Poppins Black" panose="00000A00000000000000" pitchFamily="2" charset="0"/>
              </a:rPr>
              <a:t>=</a:t>
            </a:r>
          </a:p>
        </p:txBody>
      </p:sp>
    </p:spTree>
    <p:extLst>
      <p:ext uri="{BB962C8B-B14F-4D97-AF65-F5344CB8AC3E}">
        <p14:creationId xmlns:p14="http://schemas.microsoft.com/office/powerpoint/2010/main" val="20090608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4" name="TextBox 3">
            <a:extLst>
              <a:ext uri="{FF2B5EF4-FFF2-40B4-BE49-F238E27FC236}">
                <a16:creationId xmlns:a16="http://schemas.microsoft.com/office/drawing/2014/main" id="{BD83B108-F8B9-0820-80B3-62EE1B486D31}"/>
              </a:ext>
            </a:extLst>
          </p:cNvPr>
          <p:cNvSpPr txBox="1"/>
          <p:nvPr/>
        </p:nvSpPr>
        <p:spPr>
          <a:xfrm>
            <a:off x="604837" y="136525"/>
            <a:ext cx="518567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Motivation - Integration</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5" name="Rectangle 4">
            <a:extLst>
              <a:ext uri="{FF2B5EF4-FFF2-40B4-BE49-F238E27FC236}">
                <a16:creationId xmlns:a16="http://schemas.microsoft.com/office/drawing/2014/main" id="{7C02C546-EB4D-E815-64AD-25352BB2DCBF}"/>
              </a:ext>
            </a:extLst>
          </p:cNvPr>
          <p:cNvSpPr/>
          <p:nvPr/>
        </p:nvSpPr>
        <p:spPr>
          <a:xfrm>
            <a:off x="604837" y="4093271"/>
            <a:ext cx="11320463" cy="2326579"/>
          </a:xfrm>
          <a:custGeom>
            <a:avLst/>
            <a:gdLst>
              <a:gd name="connsiteX0" fmla="*/ 0 w 11320463"/>
              <a:gd name="connsiteY0" fmla="*/ 0 h 2326579"/>
              <a:gd name="connsiteX1" fmla="*/ 892319 w 11320463"/>
              <a:gd name="connsiteY1" fmla="*/ 0 h 2326579"/>
              <a:gd name="connsiteX2" fmla="*/ 1671433 w 11320463"/>
              <a:gd name="connsiteY2" fmla="*/ 0 h 2326579"/>
              <a:gd name="connsiteX3" fmla="*/ 2563752 w 11320463"/>
              <a:gd name="connsiteY3" fmla="*/ 0 h 2326579"/>
              <a:gd name="connsiteX4" fmla="*/ 2890048 w 11320463"/>
              <a:gd name="connsiteY4" fmla="*/ 0 h 2326579"/>
              <a:gd name="connsiteX5" fmla="*/ 3442753 w 11320463"/>
              <a:gd name="connsiteY5" fmla="*/ 0 h 2326579"/>
              <a:gd name="connsiteX6" fmla="*/ 4221867 w 11320463"/>
              <a:gd name="connsiteY6" fmla="*/ 0 h 2326579"/>
              <a:gd name="connsiteX7" fmla="*/ 4887776 w 11320463"/>
              <a:gd name="connsiteY7" fmla="*/ 0 h 2326579"/>
              <a:gd name="connsiteX8" fmla="*/ 5214072 w 11320463"/>
              <a:gd name="connsiteY8" fmla="*/ 0 h 2326579"/>
              <a:gd name="connsiteX9" fmla="*/ 5540368 w 11320463"/>
              <a:gd name="connsiteY9" fmla="*/ 0 h 2326579"/>
              <a:gd name="connsiteX10" fmla="*/ 6093073 w 11320463"/>
              <a:gd name="connsiteY10" fmla="*/ 0 h 2326579"/>
              <a:gd name="connsiteX11" fmla="*/ 6758982 w 11320463"/>
              <a:gd name="connsiteY11" fmla="*/ 0 h 2326579"/>
              <a:gd name="connsiteX12" fmla="*/ 7424892 w 11320463"/>
              <a:gd name="connsiteY12" fmla="*/ 0 h 2326579"/>
              <a:gd name="connsiteX13" fmla="*/ 8317211 w 11320463"/>
              <a:gd name="connsiteY13" fmla="*/ 0 h 2326579"/>
              <a:gd name="connsiteX14" fmla="*/ 8983120 w 11320463"/>
              <a:gd name="connsiteY14" fmla="*/ 0 h 2326579"/>
              <a:gd name="connsiteX15" fmla="*/ 9762235 w 11320463"/>
              <a:gd name="connsiteY15" fmla="*/ 0 h 2326579"/>
              <a:gd name="connsiteX16" fmla="*/ 10314940 w 11320463"/>
              <a:gd name="connsiteY16" fmla="*/ 0 h 2326579"/>
              <a:gd name="connsiteX17" fmla="*/ 11320463 w 11320463"/>
              <a:gd name="connsiteY17" fmla="*/ 0 h 2326579"/>
              <a:gd name="connsiteX18" fmla="*/ 11320463 w 11320463"/>
              <a:gd name="connsiteY18" fmla="*/ 628176 h 2326579"/>
              <a:gd name="connsiteX19" fmla="*/ 11320463 w 11320463"/>
              <a:gd name="connsiteY19" fmla="*/ 1233087 h 2326579"/>
              <a:gd name="connsiteX20" fmla="*/ 11320463 w 11320463"/>
              <a:gd name="connsiteY20" fmla="*/ 2326579 h 2326579"/>
              <a:gd name="connsiteX21" fmla="*/ 10767758 w 11320463"/>
              <a:gd name="connsiteY21" fmla="*/ 2326579 h 2326579"/>
              <a:gd name="connsiteX22" fmla="*/ 10441462 w 11320463"/>
              <a:gd name="connsiteY22" fmla="*/ 2326579 h 2326579"/>
              <a:gd name="connsiteX23" fmla="*/ 9662348 w 11320463"/>
              <a:gd name="connsiteY23" fmla="*/ 2326579 h 2326579"/>
              <a:gd name="connsiteX24" fmla="*/ 9336052 w 11320463"/>
              <a:gd name="connsiteY24" fmla="*/ 2326579 h 2326579"/>
              <a:gd name="connsiteX25" fmla="*/ 8670143 w 11320463"/>
              <a:gd name="connsiteY25" fmla="*/ 2326579 h 2326579"/>
              <a:gd name="connsiteX26" fmla="*/ 8343847 w 11320463"/>
              <a:gd name="connsiteY26" fmla="*/ 2326579 h 2326579"/>
              <a:gd name="connsiteX27" fmla="*/ 7564733 w 11320463"/>
              <a:gd name="connsiteY27" fmla="*/ 2326579 h 2326579"/>
              <a:gd name="connsiteX28" fmla="*/ 7012028 w 11320463"/>
              <a:gd name="connsiteY28" fmla="*/ 2326579 h 2326579"/>
              <a:gd name="connsiteX29" fmla="*/ 6459323 w 11320463"/>
              <a:gd name="connsiteY29" fmla="*/ 2326579 h 2326579"/>
              <a:gd name="connsiteX30" fmla="*/ 5906618 w 11320463"/>
              <a:gd name="connsiteY30" fmla="*/ 2326579 h 2326579"/>
              <a:gd name="connsiteX31" fmla="*/ 5353913 w 11320463"/>
              <a:gd name="connsiteY31" fmla="*/ 2326579 h 2326579"/>
              <a:gd name="connsiteX32" fmla="*/ 4801208 w 11320463"/>
              <a:gd name="connsiteY32" fmla="*/ 2326579 h 2326579"/>
              <a:gd name="connsiteX33" fmla="*/ 3908889 w 11320463"/>
              <a:gd name="connsiteY33" fmla="*/ 2326579 h 2326579"/>
              <a:gd name="connsiteX34" fmla="*/ 3469389 w 11320463"/>
              <a:gd name="connsiteY34" fmla="*/ 2326579 h 2326579"/>
              <a:gd name="connsiteX35" fmla="*/ 3029889 w 11320463"/>
              <a:gd name="connsiteY35" fmla="*/ 2326579 h 2326579"/>
              <a:gd name="connsiteX36" fmla="*/ 2477184 w 11320463"/>
              <a:gd name="connsiteY36" fmla="*/ 2326579 h 2326579"/>
              <a:gd name="connsiteX37" fmla="*/ 1698069 w 11320463"/>
              <a:gd name="connsiteY37" fmla="*/ 2326579 h 2326579"/>
              <a:gd name="connsiteX38" fmla="*/ 1032160 w 11320463"/>
              <a:gd name="connsiteY38" fmla="*/ 2326579 h 2326579"/>
              <a:gd name="connsiteX39" fmla="*/ 0 w 11320463"/>
              <a:gd name="connsiteY39" fmla="*/ 2326579 h 2326579"/>
              <a:gd name="connsiteX40" fmla="*/ 0 w 11320463"/>
              <a:gd name="connsiteY40" fmla="*/ 1744934 h 2326579"/>
              <a:gd name="connsiteX41" fmla="*/ 0 w 11320463"/>
              <a:gd name="connsiteY41" fmla="*/ 1186555 h 2326579"/>
              <a:gd name="connsiteX42" fmla="*/ 0 w 11320463"/>
              <a:gd name="connsiteY42" fmla="*/ 581645 h 2326579"/>
              <a:gd name="connsiteX43" fmla="*/ 0 w 11320463"/>
              <a:gd name="connsiteY43" fmla="*/ 0 h 232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320463" h="2326579" extrusionOk="0">
                <a:moveTo>
                  <a:pt x="0" y="0"/>
                </a:moveTo>
                <a:cubicBezTo>
                  <a:pt x="215726" y="-42766"/>
                  <a:pt x="492845" y="23467"/>
                  <a:pt x="892319" y="0"/>
                </a:cubicBezTo>
                <a:cubicBezTo>
                  <a:pt x="1291793" y="-23467"/>
                  <a:pt x="1403104" y="-36116"/>
                  <a:pt x="1671433" y="0"/>
                </a:cubicBezTo>
                <a:cubicBezTo>
                  <a:pt x="1939762" y="36116"/>
                  <a:pt x="2304031" y="-12788"/>
                  <a:pt x="2563752" y="0"/>
                </a:cubicBezTo>
                <a:cubicBezTo>
                  <a:pt x="2823473" y="12788"/>
                  <a:pt x="2775206" y="-6698"/>
                  <a:pt x="2890048" y="0"/>
                </a:cubicBezTo>
                <a:cubicBezTo>
                  <a:pt x="3004890" y="6698"/>
                  <a:pt x="3311351" y="-17502"/>
                  <a:pt x="3442753" y="0"/>
                </a:cubicBezTo>
                <a:cubicBezTo>
                  <a:pt x="3574156" y="17502"/>
                  <a:pt x="4060489" y="-17261"/>
                  <a:pt x="4221867" y="0"/>
                </a:cubicBezTo>
                <a:cubicBezTo>
                  <a:pt x="4383245" y="17261"/>
                  <a:pt x="4727422" y="-5270"/>
                  <a:pt x="4887776" y="0"/>
                </a:cubicBezTo>
                <a:cubicBezTo>
                  <a:pt x="5048130" y="5270"/>
                  <a:pt x="5119721" y="-6106"/>
                  <a:pt x="5214072" y="0"/>
                </a:cubicBezTo>
                <a:cubicBezTo>
                  <a:pt x="5308423" y="6106"/>
                  <a:pt x="5408053" y="12181"/>
                  <a:pt x="5540368" y="0"/>
                </a:cubicBezTo>
                <a:cubicBezTo>
                  <a:pt x="5672683" y="-12181"/>
                  <a:pt x="5850128" y="-15946"/>
                  <a:pt x="6093073" y="0"/>
                </a:cubicBezTo>
                <a:cubicBezTo>
                  <a:pt x="6336019" y="15946"/>
                  <a:pt x="6564424" y="-33012"/>
                  <a:pt x="6758982" y="0"/>
                </a:cubicBezTo>
                <a:cubicBezTo>
                  <a:pt x="6953540" y="33012"/>
                  <a:pt x="7103853" y="10157"/>
                  <a:pt x="7424892" y="0"/>
                </a:cubicBezTo>
                <a:cubicBezTo>
                  <a:pt x="7745931" y="-10157"/>
                  <a:pt x="7977885" y="11225"/>
                  <a:pt x="8317211" y="0"/>
                </a:cubicBezTo>
                <a:cubicBezTo>
                  <a:pt x="8656537" y="-11225"/>
                  <a:pt x="8707392" y="-23515"/>
                  <a:pt x="8983120" y="0"/>
                </a:cubicBezTo>
                <a:cubicBezTo>
                  <a:pt x="9258848" y="23515"/>
                  <a:pt x="9600869" y="-32278"/>
                  <a:pt x="9762235" y="0"/>
                </a:cubicBezTo>
                <a:cubicBezTo>
                  <a:pt x="9923601" y="32278"/>
                  <a:pt x="10044919" y="-11737"/>
                  <a:pt x="10314940" y="0"/>
                </a:cubicBezTo>
                <a:cubicBezTo>
                  <a:pt x="10584961" y="11737"/>
                  <a:pt x="11112493" y="12699"/>
                  <a:pt x="11320463" y="0"/>
                </a:cubicBezTo>
                <a:cubicBezTo>
                  <a:pt x="11311242" y="256168"/>
                  <a:pt x="11336890" y="368941"/>
                  <a:pt x="11320463" y="628176"/>
                </a:cubicBezTo>
                <a:cubicBezTo>
                  <a:pt x="11304036" y="887411"/>
                  <a:pt x="11290321" y="999374"/>
                  <a:pt x="11320463" y="1233087"/>
                </a:cubicBezTo>
                <a:cubicBezTo>
                  <a:pt x="11350605" y="1466800"/>
                  <a:pt x="11328509" y="2030786"/>
                  <a:pt x="11320463" y="2326579"/>
                </a:cubicBezTo>
                <a:cubicBezTo>
                  <a:pt x="11098355" y="2299972"/>
                  <a:pt x="11026099" y="2314303"/>
                  <a:pt x="10767758" y="2326579"/>
                </a:cubicBezTo>
                <a:cubicBezTo>
                  <a:pt x="10509418" y="2338855"/>
                  <a:pt x="10568127" y="2329857"/>
                  <a:pt x="10441462" y="2326579"/>
                </a:cubicBezTo>
                <a:cubicBezTo>
                  <a:pt x="10314797" y="2323301"/>
                  <a:pt x="9914484" y="2362510"/>
                  <a:pt x="9662348" y="2326579"/>
                </a:cubicBezTo>
                <a:cubicBezTo>
                  <a:pt x="9410212" y="2290648"/>
                  <a:pt x="9405682" y="2336727"/>
                  <a:pt x="9336052" y="2326579"/>
                </a:cubicBezTo>
                <a:cubicBezTo>
                  <a:pt x="9266422" y="2316431"/>
                  <a:pt x="8977901" y="2320850"/>
                  <a:pt x="8670143" y="2326579"/>
                </a:cubicBezTo>
                <a:cubicBezTo>
                  <a:pt x="8362385" y="2332308"/>
                  <a:pt x="8431581" y="2321902"/>
                  <a:pt x="8343847" y="2326579"/>
                </a:cubicBezTo>
                <a:cubicBezTo>
                  <a:pt x="8256113" y="2331256"/>
                  <a:pt x="7825039" y="2316653"/>
                  <a:pt x="7564733" y="2326579"/>
                </a:cubicBezTo>
                <a:cubicBezTo>
                  <a:pt x="7304427" y="2336505"/>
                  <a:pt x="7285742" y="2328450"/>
                  <a:pt x="7012028" y="2326579"/>
                </a:cubicBezTo>
                <a:cubicBezTo>
                  <a:pt x="6738315" y="2324708"/>
                  <a:pt x="6675240" y="2304000"/>
                  <a:pt x="6459323" y="2326579"/>
                </a:cubicBezTo>
                <a:cubicBezTo>
                  <a:pt x="6243407" y="2349158"/>
                  <a:pt x="6138323" y="2310718"/>
                  <a:pt x="5906618" y="2326579"/>
                </a:cubicBezTo>
                <a:cubicBezTo>
                  <a:pt x="5674914" y="2342440"/>
                  <a:pt x="5480749" y="2300739"/>
                  <a:pt x="5353913" y="2326579"/>
                </a:cubicBezTo>
                <a:cubicBezTo>
                  <a:pt x="5227078" y="2352419"/>
                  <a:pt x="4918692" y="2300563"/>
                  <a:pt x="4801208" y="2326579"/>
                </a:cubicBezTo>
                <a:cubicBezTo>
                  <a:pt x="4683724" y="2352595"/>
                  <a:pt x="4333489" y="2318406"/>
                  <a:pt x="3908889" y="2326579"/>
                </a:cubicBezTo>
                <a:cubicBezTo>
                  <a:pt x="3484289" y="2334752"/>
                  <a:pt x="3566066" y="2346667"/>
                  <a:pt x="3469389" y="2326579"/>
                </a:cubicBezTo>
                <a:cubicBezTo>
                  <a:pt x="3372712" y="2306491"/>
                  <a:pt x="3155920" y="2326129"/>
                  <a:pt x="3029889" y="2326579"/>
                </a:cubicBezTo>
                <a:cubicBezTo>
                  <a:pt x="2903858" y="2327029"/>
                  <a:pt x="2715216" y="2308763"/>
                  <a:pt x="2477184" y="2326579"/>
                </a:cubicBezTo>
                <a:cubicBezTo>
                  <a:pt x="2239153" y="2344395"/>
                  <a:pt x="2077579" y="2290037"/>
                  <a:pt x="1698069" y="2326579"/>
                </a:cubicBezTo>
                <a:cubicBezTo>
                  <a:pt x="1318559" y="2363121"/>
                  <a:pt x="1348691" y="2341817"/>
                  <a:pt x="1032160" y="2326579"/>
                </a:cubicBezTo>
                <a:cubicBezTo>
                  <a:pt x="715629" y="2311341"/>
                  <a:pt x="234582" y="2277406"/>
                  <a:pt x="0" y="2326579"/>
                </a:cubicBezTo>
                <a:cubicBezTo>
                  <a:pt x="15566" y="2197500"/>
                  <a:pt x="26260" y="1891263"/>
                  <a:pt x="0" y="1744934"/>
                </a:cubicBezTo>
                <a:cubicBezTo>
                  <a:pt x="-26260" y="1598605"/>
                  <a:pt x="-24906" y="1354926"/>
                  <a:pt x="0" y="1186555"/>
                </a:cubicBezTo>
                <a:cubicBezTo>
                  <a:pt x="24906" y="1018184"/>
                  <a:pt x="20881" y="804052"/>
                  <a:pt x="0" y="581645"/>
                </a:cubicBezTo>
                <a:cubicBezTo>
                  <a:pt x="-20881" y="359238"/>
                  <a:pt x="-19160" y="247354"/>
                  <a:pt x="0" y="0"/>
                </a:cubicBezTo>
                <a:close/>
              </a:path>
            </a:pathLst>
          </a:custGeom>
          <a:noFill/>
          <a:ln w="28575">
            <a:solidFill>
              <a:schemeClr val="accent6"/>
            </a:solidFill>
            <a:extLst>
              <a:ext uri="{C807C97D-BFC1-408E-A445-0C87EB9F89A2}">
                <ask:lineSketchStyleProps xmlns:ask="http://schemas.microsoft.com/office/drawing/2018/sketchyshapes" sd="5845340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6" name="Graphic 5" descr="Arrow Down with solid fill">
            <a:extLst>
              <a:ext uri="{FF2B5EF4-FFF2-40B4-BE49-F238E27FC236}">
                <a16:creationId xmlns:a16="http://schemas.microsoft.com/office/drawing/2014/main" id="{37A46053-90F6-DE4C-36DA-ADA652A375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441" y="2954487"/>
            <a:ext cx="1102473" cy="1027206"/>
          </a:xfrm>
          <a:prstGeom prst="rect">
            <a:avLst/>
          </a:prstGeom>
        </p:spPr>
      </p:pic>
      <p:grpSp>
        <p:nvGrpSpPr>
          <p:cNvPr id="9" name="Group 8">
            <a:extLst>
              <a:ext uri="{FF2B5EF4-FFF2-40B4-BE49-F238E27FC236}">
                <a16:creationId xmlns:a16="http://schemas.microsoft.com/office/drawing/2014/main" id="{1D677899-14D4-C281-9D91-C115567A9C2F}"/>
              </a:ext>
            </a:extLst>
          </p:cNvPr>
          <p:cNvGrpSpPr/>
          <p:nvPr/>
        </p:nvGrpSpPr>
        <p:grpSpPr>
          <a:xfrm>
            <a:off x="4033586" y="978099"/>
            <a:ext cx="4373885" cy="2178910"/>
            <a:chOff x="3255679" y="932458"/>
            <a:chExt cx="5420228" cy="2700160"/>
          </a:xfrm>
        </p:grpSpPr>
        <p:sp>
          <p:nvSpPr>
            <p:cNvPr id="86" name="Google Shape;86;p9"/>
            <p:cNvSpPr/>
            <p:nvPr/>
          </p:nvSpPr>
          <p:spPr>
            <a:xfrm>
              <a:off x="5430366" y="932458"/>
              <a:ext cx="3245541" cy="2648532"/>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solidFill>
                <a:schemeClr val="accent2">
                  <a:lumMod val="75000"/>
                </a:schemeClr>
              </a:solid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9"/>
            <p:cNvSpPr/>
            <p:nvPr/>
          </p:nvSpPr>
          <p:spPr>
            <a:xfrm>
              <a:off x="3255679" y="1076001"/>
              <a:ext cx="3165387" cy="2556617"/>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rgbClr val="09427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9"/>
            <p:cNvSpPr/>
            <p:nvPr/>
          </p:nvSpPr>
          <p:spPr>
            <a:xfrm>
              <a:off x="5357363" y="1576917"/>
              <a:ext cx="934429" cy="1737635"/>
            </a:xfrm>
            <a:custGeom>
              <a:avLst/>
              <a:gdLst/>
              <a:ahLst/>
              <a:cxnLst/>
              <a:rect l="l" t="t" r="r" b="b"/>
              <a:pathLst>
                <a:path w="21581" h="21525" extrusionOk="0">
                  <a:moveTo>
                    <a:pt x="21317" y="8691"/>
                  </a:moveTo>
                  <a:cubicBezTo>
                    <a:pt x="20882" y="8671"/>
                    <a:pt x="20485" y="8722"/>
                    <a:pt x="20107" y="8823"/>
                  </a:cubicBezTo>
                  <a:cubicBezTo>
                    <a:pt x="15798" y="9948"/>
                    <a:pt x="11490" y="11083"/>
                    <a:pt x="7294" y="12350"/>
                  </a:cubicBezTo>
                  <a:cubicBezTo>
                    <a:pt x="6463" y="12604"/>
                    <a:pt x="5594" y="12837"/>
                    <a:pt x="4762" y="13080"/>
                  </a:cubicBezTo>
                  <a:cubicBezTo>
                    <a:pt x="4743" y="13101"/>
                    <a:pt x="4706" y="13111"/>
                    <a:pt x="4668" y="13090"/>
                  </a:cubicBezTo>
                  <a:cubicBezTo>
                    <a:pt x="4687" y="13080"/>
                    <a:pt x="4706" y="13070"/>
                    <a:pt x="4743" y="13060"/>
                  </a:cubicBezTo>
                  <a:cubicBezTo>
                    <a:pt x="4819" y="13030"/>
                    <a:pt x="4894" y="12989"/>
                    <a:pt x="4970" y="12959"/>
                  </a:cubicBezTo>
                  <a:cubicBezTo>
                    <a:pt x="6482" y="12361"/>
                    <a:pt x="8032" y="11803"/>
                    <a:pt x="9581" y="11246"/>
                  </a:cubicBezTo>
                  <a:cubicBezTo>
                    <a:pt x="12775" y="10100"/>
                    <a:pt x="16006" y="8975"/>
                    <a:pt x="19162" y="7789"/>
                  </a:cubicBezTo>
                  <a:cubicBezTo>
                    <a:pt x="19597" y="7627"/>
                    <a:pt x="20050" y="7465"/>
                    <a:pt x="20428" y="7262"/>
                  </a:cubicBezTo>
                  <a:cubicBezTo>
                    <a:pt x="20523" y="7211"/>
                    <a:pt x="20598" y="7171"/>
                    <a:pt x="20598" y="7090"/>
                  </a:cubicBezTo>
                  <a:cubicBezTo>
                    <a:pt x="20598" y="6907"/>
                    <a:pt x="20598" y="6715"/>
                    <a:pt x="20598" y="6532"/>
                  </a:cubicBezTo>
                  <a:cubicBezTo>
                    <a:pt x="20598" y="6472"/>
                    <a:pt x="20580" y="6441"/>
                    <a:pt x="20447" y="6441"/>
                  </a:cubicBezTo>
                  <a:cubicBezTo>
                    <a:pt x="20145" y="6441"/>
                    <a:pt x="19824" y="6441"/>
                    <a:pt x="19521" y="6492"/>
                  </a:cubicBezTo>
                  <a:cubicBezTo>
                    <a:pt x="18331" y="6705"/>
                    <a:pt x="17197" y="6988"/>
                    <a:pt x="16101" y="7293"/>
                  </a:cubicBezTo>
                  <a:cubicBezTo>
                    <a:pt x="13852" y="7911"/>
                    <a:pt x="11679" y="8610"/>
                    <a:pt x="9449" y="9259"/>
                  </a:cubicBezTo>
                  <a:cubicBezTo>
                    <a:pt x="9373" y="9279"/>
                    <a:pt x="9279" y="9330"/>
                    <a:pt x="9165" y="9299"/>
                  </a:cubicBezTo>
                  <a:cubicBezTo>
                    <a:pt x="9260" y="9259"/>
                    <a:pt x="9354" y="9229"/>
                    <a:pt x="9449" y="9188"/>
                  </a:cubicBezTo>
                  <a:cubicBezTo>
                    <a:pt x="13077" y="7799"/>
                    <a:pt x="16819" y="6502"/>
                    <a:pt x="20580" y="5225"/>
                  </a:cubicBezTo>
                  <a:cubicBezTo>
                    <a:pt x="20882" y="5123"/>
                    <a:pt x="21298" y="5052"/>
                    <a:pt x="21449" y="4911"/>
                  </a:cubicBezTo>
                  <a:cubicBezTo>
                    <a:pt x="21600" y="4759"/>
                    <a:pt x="21487" y="4525"/>
                    <a:pt x="21506" y="4333"/>
                  </a:cubicBezTo>
                  <a:cubicBezTo>
                    <a:pt x="21506" y="4323"/>
                    <a:pt x="21506" y="4302"/>
                    <a:pt x="21506" y="4292"/>
                  </a:cubicBezTo>
                  <a:cubicBezTo>
                    <a:pt x="21524" y="4231"/>
                    <a:pt x="21449" y="4211"/>
                    <a:pt x="21354" y="4211"/>
                  </a:cubicBezTo>
                  <a:cubicBezTo>
                    <a:pt x="20995" y="4201"/>
                    <a:pt x="20674" y="4221"/>
                    <a:pt x="20353" y="4313"/>
                  </a:cubicBezTo>
                  <a:cubicBezTo>
                    <a:pt x="17008" y="5225"/>
                    <a:pt x="13682" y="6178"/>
                    <a:pt x="10394" y="7151"/>
                  </a:cubicBezTo>
                  <a:cubicBezTo>
                    <a:pt x="9468" y="7424"/>
                    <a:pt x="8542" y="7698"/>
                    <a:pt x="7616" y="7982"/>
                  </a:cubicBezTo>
                  <a:cubicBezTo>
                    <a:pt x="7578" y="7992"/>
                    <a:pt x="7540" y="8002"/>
                    <a:pt x="7521" y="8012"/>
                  </a:cubicBezTo>
                  <a:cubicBezTo>
                    <a:pt x="7502" y="8012"/>
                    <a:pt x="7483" y="8022"/>
                    <a:pt x="7465" y="8022"/>
                  </a:cubicBezTo>
                  <a:cubicBezTo>
                    <a:pt x="7483" y="8012"/>
                    <a:pt x="7483" y="8002"/>
                    <a:pt x="7502" y="7992"/>
                  </a:cubicBezTo>
                  <a:cubicBezTo>
                    <a:pt x="7540" y="7982"/>
                    <a:pt x="7559" y="7972"/>
                    <a:pt x="7597" y="7951"/>
                  </a:cubicBezTo>
                  <a:cubicBezTo>
                    <a:pt x="7635" y="7931"/>
                    <a:pt x="7654" y="7921"/>
                    <a:pt x="7691" y="7901"/>
                  </a:cubicBezTo>
                  <a:cubicBezTo>
                    <a:pt x="10866" y="6694"/>
                    <a:pt x="14117" y="5549"/>
                    <a:pt x="17405" y="4444"/>
                  </a:cubicBezTo>
                  <a:cubicBezTo>
                    <a:pt x="17707" y="4343"/>
                    <a:pt x="18009" y="4221"/>
                    <a:pt x="18293" y="4100"/>
                  </a:cubicBezTo>
                  <a:cubicBezTo>
                    <a:pt x="18369" y="4069"/>
                    <a:pt x="18444" y="4029"/>
                    <a:pt x="18444" y="3968"/>
                  </a:cubicBezTo>
                  <a:cubicBezTo>
                    <a:pt x="18444" y="3765"/>
                    <a:pt x="18444" y="3562"/>
                    <a:pt x="18444" y="3370"/>
                  </a:cubicBezTo>
                  <a:cubicBezTo>
                    <a:pt x="18444" y="3319"/>
                    <a:pt x="18425" y="3289"/>
                    <a:pt x="18312" y="3289"/>
                  </a:cubicBezTo>
                  <a:cubicBezTo>
                    <a:pt x="17972" y="3289"/>
                    <a:pt x="17650" y="3289"/>
                    <a:pt x="17329" y="3380"/>
                  </a:cubicBezTo>
                  <a:cubicBezTo>
                    <a:pt x="16876" y="3522"/>
                    <a:pt x="16422" y="3633"/>
                    <a:pt x="15950" y="3765"/>
                  </a:cubicBezTo>
                  <a:cubicBezTo>
                    <a:pt x="15931" y="3775"/>
                    <a:pt x="15912" y="3775"/>
                    <a:pt x="15874" y="3785"/>
                  </a:cubicBezTo>
                  <a:cubicBezTo>
                    <a:pt x="15836" y="3796"/>
                    <a:pt x="15798" y="3806"/>
                    <a:pt x="15761" y="3816"/>
                  </a:cubicBezTo>
                  <a:cubicBezTo>
                    <a:pt x="15723" y="3826"/>
                    <a:pt x="15685" y="3836"/>
                    <a:pt x="15647" y="3846"/>
                  </a:cubicBezTo>
                  <a:cubicBezTo>
                    <a:pt x="15628" y="3867"/>
                    <a:pt x="15591" y="3877"/>
                    <a:pt x="15534" y="3877"/>
                  </a:cubicBezTo>
                  <a:cubicBezTo>
                    <a:pt x="15534" y="3887"/>
                    <a:pt x="15515" y="3897"/>
                    <a:pt x="15477" y="3887"/>
                  </a:cubicBezTo>
                  <a:cubicBezTo>
                    <a:pt x="15496" y="3877"/>
                    <a:pt x="15496" y="3877"/>
                    <a:pt x="15515" y="3867"/>
                  </a:cubicBezTo>
                  <a:cubicBezTo>
                    <a:pt x="15534" y="3846"/>
                    <a:pt x="15572" y="3836"/>
                    <a:pt x="15609" y="3836"/>
                  </a:cubicBezTo>
                  <a:cubicBezTo>
                    <a:pt x="15647" y="3826"/>
                    <a:pt x="15666" y="3816"/>
                    <a:pt x="15704" y="3806"/>
                  </a:cubicBezTo>
                  <a:cubicBezTo>
                    <a:pt x="15742" y="3796"/>
                    <a:pt x="15780" y="3785"/>
                    <a:pt x="15798" y="3775"/>
                  </a:cubicBezTo>
                  <a:cubicBezTo>
                    <a:pt x="15817" y="3765"/>
                    <a:pt x="15836" y="3765"/>
                    <a:pt x="15855" y="3755"/>
                  </a:cubicBezTo>
                  <a:cubicBezTo>
                    <a:pt x="16139" y="3664"/>
                    <a:pt x="16422" y="3573"/>
                    <a:pt x="16687" y="3471"/>
                  </a:cubicBezTo>
                  <a:cubicBezTo>
                    <a:pt x="17556" y="3177"/>
                    <a:pt x="18482" y="2924"/>
                    <a:pt x="19370" y="2650"/>
                  </a:cubicBezTo>
                  <a:cubicBezTo>
                    <a:pt x="19483" y="2620"/>
                    <a:pt x="19597" y="2589"/>
                    <a:pt x="19597" y="2498"/>
                  </a:cubicBezTo>
                  <a:cubicBezTo>
                    <a:pt x="19597" y="2316"/>
                    <a:pt x="19597" y="2133"/>
                    <a:pt x="19597" y="1951"/>
                  </a:cubicBezTo>
                  <a:cubicBezTo>
                    <a:pt x="19597" y="1910"/>
                    <a:pt x="19597" y="1860"/>
                    <a:pt x="19502" y="1870"/>
                  </a:cubicBezTo>
                  <a:cubicBezTo>
                    <a:pt x="19276" y="1880"/>
                    <a:pt x="19030" y="1829"/>
                    <a:pt x="18803" y="1900"/>
                  </a:cubicBezTo>
                  <a:cubicBezTo>
                    <a:pt x="17953" y="2164"/>
                    <a:pt x="17083" y="2427"/>
                    <a:pt x="16214" y="2681"/>
                  </a:cubicBezTo>
                  <a:cubicBezTo>
                    <a:pt x="15420" y="2924"/>
                    <a:pt x="14627" y="3177"/>
                    <a:pt x="13814" y="3390"/>
                  </a:cubicBezTo>
                  <a:cubicBezTo>
                    <a:pt x="13795" y="3400"/>
                    <a:pt x="13757" y="3400"/>
                    <a:pt x="13739" y="3410"/>
                  </a:cubicBezTo>
                  <a:cubicBezTo>
                    <a:pt x="13720" y="3431"/>
                    <a:pt x="13682" y="3441"/>
                    <a:pt x="13663" y="3431"/>
                  </a:cubicBezTo>
                  <a:cubicBezTo>
                    <a:pt x="13644" y="3410"/>
                    <a:pt x="13701" y="3410"/>
                    <a:pt x="13720" y="3410"/>
                  </a:cubicBezTo>
                  <a:cubicBezTo>
                    <a:pt x="13739" y="3400"/>
                    <a:pt x="13757" y="3390"/>
                    <a:pt x="13776" y="3380"/>
                  </a:cubicBezTo>
                  <a:cubicBezTo>
                    <a:pt x="13852" y="3350"/>
                    <a:pt x="13946" y="3309"/>
                    <a:pt x="14022" y="3279"/>
                  </a:cubicBezTo>
                  <a:cubicBezTo>
                    <a:pt x="16214" y="2468"/>
                    <a:pt x="18501" y="1728"/>
                    <a:pt x="20712" y="937"/>
                  </a:cubicBezTo>
                  <a:cubicBezTo>
                    <a:pt x="21184" y="765"/>
                    <a:pt x="21468" y="593"/>
                    <a:pt x="21392" y="268"/>
                  </a:cubicBezTo>
                  <a:cubicBezTo>
                    <a:pt x="21335" y="5"/>
                    <a:pt x="21241" y="-46"/>
                    <a:pt x="20750" y="35"/>
                  </a:cubicBezTo>
                  <a:cubicBezTo>
                    <a:pt x="20655" y="55"/>
                    <a:pt x="20561" y="76"/>
                    <a:pt x="20447" y="106"/>
                  </a:cubicBezTo>
                  <a:cubicBezTo>
                    <a:pt x="19937" y="228"/>
                    <a:pt x="19483" y="390"/>
                    <a:pt x="18992" y="532"/>
                  </a:cubicBezTo>
                  <a:cubicBezTo>
                    <a:pt x="17159" y="1069"/>
                    <a:pt x="15307" y="1576"/>
                    <a:pt x="13493" y="2133"/>
                  </a:cubicBezTo>
                  <a:cubicBezTo>
                    <a:pt x="12038" y="2579"/>
                    <a:pt x="10564" y="3035"/>
                    <a:pt x="9109" y="3471"/>
                  </a:cubicBezTo>
                  <a:cubicBezTo>
                    <a:pt x="8655" y="3603"/>
                    <a:pt x="8428" y="3765"/>
                    <a:pt x="8504" y="4049"/>
                  </a:cubicBezTo>
                  <a:cubicBezTo>
                    <a:pt x="8542" y="4231"/>
                    <a:pt x="8731" y="4292"/>
                    <a:pt x="9033" y="4201"/>
                  </a:cubicBezTo>
                  <a:cubicBezTo>
                    <a:pt x="9109" y="4181"/>
                    <a:pt x="9184" y="4150"/>
                    <a:pt x="9260" y="4120"/>
                  </a:cubicBezTo>
                  <a:cubicBezTo>
                    <a:pt x="9789" y="3937"/>
                    <a:pt x="10337" y="3775"/>
                    <a:pt x="10904" y="3633"/>
                  </a:cubicBezTo>
                  <a:cubicBezTo>
                    <a:pt x="10923" y="3623"/>
                    <a:pt x="10942" y="3623"/>
                    <a:pt x="10980" y="3613"/>
                  </a:cubicBezTo>
                  <a:cubicBezTo>
                    <a:pt x="10998" y="3593"/>
                    <a:pt x="11036" y="3583"/>
                    <a:pt x="11074" y="3603"/>
                  </a:cubicBezTo>
                  <a:cubicBezTo>
                    <a:pt x="11055" y="3613"/>
                    <a:pt x="11036" y="3623"/>
                    <a:pt x="11017" y="3633"/>
                  </a:cubicBezTo>
                  <a:cubicBezTo>
                    <a:pt x="10998" y="3644"/>
                    <a:pt x="10980" y="3654"/>
                    <a:pt x="10961" y="3654"/>
                  </a:cubicBezTo>
                  <a:cubicBezTo>
                    <a:pt x="10885" y="3694"/>
                    <a:pt x="10791" y="3725"/>
                    <a:pt x="10715" y="3765"/>
                  </a:cubicBezTo>
                  <a:cubicBezTo>
                    <a:pt x="9827" y="4150"/>
                    <a:pt x="8863" y="4495"/>
                    <a:pt x="8031" y="4921"/>
                  </a:cubicBezTo>
                  <a:cubicBezTo>
                    <a:pt x="7672" y="5103"/>
                    <a:pt x="7446" y="5296"/>
                    <a:pt x="7521" y="5569"/>
                  </a:cubicBezTo>
                  <a:cubicBezTo>
                    <a:pt x="7559" y="5661"/>
                    <a:pt x="7465" y="5721"/>
                    <a:pt x="7332" y="5772"/>
                  </a:cubicBezTo>
                  <a:cubicBezTo>
                    <a:pt x="6746" y="5995"/>
                    <a:pt x="6180" y="6228"/>
                    <a:pt x="5613" y="6451"/>
                  </a:cubicBezTo>
                  <a:cubicBezTo>
                    <a:pt x="5065" y="6664"/>
                    <a:pt x="4498" y="6867"/>
                    <a:pt x="4044" y="7140"/>
                  </a:cubicBezTo>
                  <a:cubicBezTo>
                    <a:pt x="3950" y="7191"/>
                    <a:pt x="3836" y="7242"/>
                    <a:pt x="3836" y="7333"/>
                  </a:cubicBezTo>
                  <a:cubicBezTo>
                    <a:pt x="3836" y="7516"/>
                    <a:pt x="3836" y="7708"/>
                    <a:pt x="3836" y="7891"/>
                  </a:cubicBezTo>
                  <a:cubicBezTo>
                    <a:pt x="3836" y="7941"/>
                    <a:pt x="3855" y="7982"/>
                    <a:pt x="3969" y="7982"/>
                  </a:cubicBezTo>
                  <a:cubicBezTo>
                    <a:pt x="4271" y="7982"/>
                    <a:pt x="4592" y="8022"/>
                    <a:pt x="4894" y="7931"/>
                  </a:cubicBezTo>
                  <a:cubicBezTo>
                    <a:pt x="5310" y="7820"/>
                    <a:pt x="5726" y="7708"/>
                    <a:pt x="6142" y="7597"/>
                  </a:cubicBezTo>
                  <a:cubicBezTo>
                    <a:pt x="6161" y="7597"/>
                    <a:pt x="6180" y="7586"/>
                    <a:pt x="6198" y="7586"/>
                  </a:cubicBezTo>
                  <a:cubicBezTo>
                    <a:pt x="6180" y="7597"/>
                    <a:pt x="6180" y="7607"/>
                    <a:pt x="6161" y="7617"/>
                  </a:cubicBezTo>
                  <a:cubicBezTo>
                    <a:pt x="6085" y="7657"/>
                    <a:pt x="6009" y="7688"/>
                    <a:pt x="5915" y="7728"/>
                  </a:cubicBezTo>
                  <a:cubicBezTo>
                    <a:pt x="5008" y="8134"/>
                    <a:pt x="4044" y="8509"/>
                    <a:pt x="3250" y="8975"/>
                  </a:cubicBezTo>
                  <a:cubicBezTo>
                    <a:pt x="3137" y="9036"/>
                    <a:pt x="3005" y="9097"/>
                    <a:pt x="3005" y="9188"/>
                  </a:cubicBezTo>
                  <a:cubicBezTo>
                    <a:pt x="2986" y="9391"/>
                    <a:pt x="3005" y="9593"/>
                    <a:pt x="3005" y="9786"/>
                  </a:cubicBezTo>
                  <a:cubicBezTo>
                    <a:pt x="3005" y="9837"/>
                    <a:pt x="3024" y="9867"/>
                    <a:pt x="3137" y="9867"/>
                  </a:cubicBezTo>
                  <a:cubicBezTo>
                    <a:pt x="3553" y="9867"/>
                    <a:pt x="3950" y="9887"/>
                    <a:pt x="4328" y="9776"/>
                  </a:cubicBezTo>
                  <a:cubicBezTo>
                    <a:pt x="4894" y="9614"/>
                    <a:pt x="5461" y="9462"/>
                    <a:pt x="6028" y="9299"/>
                  </a:cubicBezTo>
                  <a:cubicBezTo>
                    <a:pt x="6935" y="9036"/>
                    <a:pt x="7843" y="8772"/>
                    <a:pt x="8750" y="8509"/>
                  </a:cubicBezTo>
                  <a:cubicBezTo>
                    <a:pt x="8768" y="8499"/>
                    <a:pt x="8787" y="8499"/>
                    <a:pt x="8806" y="8489"/>
                  </a:cubicBezTo>
                  <a:cubicBezTo>
                    <a:pt x="8825" y="8468"/>
                    <a:pt x="8863" y="8458"/>
                    <a:pt x="8901" y="8478"/>
                  </a:cubicBezTo>
                  <a:cubicBezTo>
                    <a:pt x="8939" y="8499"/>
                    <a:pt x="8882" y="8509"/>
                    <a:pt x="8863" y="8509"/>
                  </a:cubicBezTo>
                  <a:cubicBezTo>
                    <a:pt x="8844" y="8519"/>
                    <a:pt x="8825" y="8529"/>
                    <a:pt x="8806" y="8529"/>
                  </a:cubicBezTo>
                  <a:cubicBezTo>
                    <a:pt x="7672" y="8985"/>
                    <a:pt x="6539" y="9441"/>
                    <a:pt x="5405" y="9897"/>
                  </a:cubicBezTo>
                  <a:cubicBezTo>
                    <a:pt x="4384" y="10303"/>
                    <a:pt x="3402" y="10739"/>
                    <a:pt x="2513" y="11235"/>
                  </a:cubicBezTo>
                  <a:cubicBezTo>
                    <a:pt x="2438" y="11276"/>
                    <a:pt x="2362" y="11317"/>
                    <a:pt x="2362" y="11377"/>
                  </a:cubicBezTo>
                  <a:cubicBezTo>
                    <a:pt x="2362" y="11560"/>
                    <a:pt x="2362" y="11752"/>
                    <a:pt x="2362" y="11935"/>
                  </a:cubicBezTo>
                  <a:cubicBezTo>
                    <a:pt x="2362" y="11986"/>
                    <a:pt x="2381" y="12016"/>
                    <a:pt x="2494" y="12016"/>
                  </a:cubicBezTo>
                  <a:cubicBezTo>
                    <a:pt x="2778" y="12016"/>
                    <a:pt x="3061" y="12026"/>
                    <a:pt x="3345" y="11975"/>
                  </a:cubicBezTo>
                  <a:cubicBezTo>
                    <a:pt x="3704" y="11904"/>
                    <a:pt x="4025" y="11803"/>
                    <a:pt x="4346" y="11712"/>
                  </a:cubicBezTo>
                  <a:cubicBezTo>
                    <a:pt x="6728" y="11002"/>
                    <a:pt x="9090" y="10293"/>
                    <a:pt x="11471" y="9583"/>
                  </a:cubicBezTo>
                  <a:cubicBezTo>
                    <a:pt x="11565" y="9553"/>
                    <a:pt x="11641" y="9512"/>
                    <a:pt x="11830" y="9533"/>
                  </a:cubicBezTo>
                  <a:cubicBezTo>
                    <a:pt x="11717" y="9573"/>
                    <a:pt x="11622" y="9614"/>
                    <a:pt x="11528" y="9644"/>
                  </a:cubicBezTo>
                  <a:cubicBezTo>
                    <a:pt x="8863" y="10597"/>
                    <a:pt x="6217" y="11550"/>
                    <a:pt x="3666" y="12563"/>
                  </a:cubicBezTo>
                  <a:cubicBezTo>
                    <a:pt x="2476" y="13040"/>
                    <a:pt x="1361" y="13557"/>
                    <a:pt x="265" y="14094"/>
                  </a:cubicBezTo>
                  <a:cubicBezTo>
                    <a:pt x="132" y="14155"/>
                    <a:pt x="0" y="14215"/>
                    <a:pt x="0" y="14317"/>
                  </a:cubicBezTo>
                  <a:cubicBezTo>
                    <a:pt x="0" y="14509"/>
                    <a:pt x="0" y="14712"/>
                    <a:pt x="0" y="14905"/>
                  </a:cubicBezTo>
                  <a:cubicBezTo>
                    <a:pt x="0" y="14955"/>
                    <a:pt x="19" y="15006"/>
                    <a:pt x="151" y="15006"/>
                  </a:cubicBezTo>
                  <a:cubicBezTo>
                    <a:pt x="435" y="15006"/>
                    <a:pt x="718" y="15036"/>
                    <a:pt x="1002" y="14976"/>
                  </a:cubicBezTo>
                  <a:cubicBezTo>
                    <a:pt x="1852" y="14803"/>
                    <a:pt x="2646" y="14580"/>
                    <a:pt x="3439" y="14347"/>
                  </a:cubicBezTo>
                  <a:cubicBezTo>
                    <a:pt x="5329" y="13810"/>
                    <a:pt x="7219" y="13253"/>
                    <a:pt x="9109" y="12715"/>
                  </a:cubicBezTo>
                  <a:cubicBezTo>
                    <a:pt x="9184" y="12695"/>
                    <a:pt x="9260" y="12644"/>
                    <a:pt x="9392" y="12665"/>
                  </a:cubicBezTo>
                  <a:cubicBezTo>
                    <a:pt x="9335" y="12715"/>
                    <a:pt x="9241" y="12736"/>
                    <a:pt x="9184" y="12756"/>
                  </a:cubicBezTo>
                  <a:cubicBezTo>
                    <a:pt x="7956" y="13192"/>
                    <a:pt x="6709" y="13617"/>
                    <a:pt x="5537" y="14084"/>
                  </a:cubicBezTo>
                  <a:cubicBezTo>
                    <a:pt x="4724" y="14408"/>
                    <a:pt x="3912" y="14732"/>
                    <a:pt x="3288" y="15158"/>
                  </a:cubicBezTo>
                  <a:cubicBezTo>
                    <a:pt x="3194" y="15229"/>
                    <a:pt x="3080" y="15290"/>
                    <a:pt x="3080" y="15381"/>
                  </a:cubicBezTo>
                  <a:cubicBezTo>
                    <a:pt x="3080" y="15584"/>
                    <a:pt x="3080" y="15797"/>
                    <a:pt x="3080" y="15999"/>
                  </a:cubicBezTo>
                  <a:cubicBezTo>
                    <a:pt x="3080" y="16050"/>
                    <a:pt x="3080" y="16091"/>
                    <a:pt x="3194" y="16081"/>
                  </a:cubicBezTo>
                  <a:cubicBezTo>
                    <a:pt x="3534" y="16081"/>
                    <a:pt x="3855" y="16091"/>
                    <a:pt x="4195" y="16020"/>
                  </a:cubicBezTo>
                  <a:cubicBezTo>
                    <a:pt x="5783" y="15655"/>
                    <a:pt x="7294" y="15189"/>
                    <a:pt x="8844" y="14783"/>
                  </a:cubicBezTo>
                  <a:cubicBezTo>
                    <a:pt x="10602" y="14317"/>
                    <a:pt x="12359" y="13830"/>
                    <a:pt x="14135" y="13374"/>
                  </a:cubicBezTo>
                  <a:cubicBezTo>
                    <a:pt x="14211" y="13354"/>
                    <a:pt x="14268" y="13313"/>
                    <a:pt x="14381" y="13344"/>
                  </a:cubicBezTo>
                  <a:cubicBezTo>
                    <a:pt x="14343" y="13394"/>
                    <a:pt x="14249" y="13425"/>
                    <a:pt x="14173" y="13455"/>
                  </a:cubicBezTo>
                  <a:cubicBezTo>
                    <a:pt x="11452" y="14611"/>
                    <a:pt x="8825" y="15807"/>
                    <a:pt x="6293" y="17064"/>
                  </a:cubicBezTo>
                  <a:cubicBezTo>
                    <a:pt x="5783" y="17317"/>
                    <a:pt x="5254" y="17540"/>
                    <a:pt x="4838" y="17844"/>
                  </a:cubicBezTo>
                  <a:cubicBezTo>
                    <a:pt x="4724" y="17935"/>
                    <a:pt x="4573" y="18017"/>
                    <a:pt x="4554" y="18128"/>
                  </a:cubicBezTo>
                  <a:cubicBezTo>
                    <a:pt x="4535" y="18341"/>
                    <a:pt x="4554" y="18554"/>
                    <a:pt x="4554" y="18777"/>
                  </a:cubicBezTo>
                  <a:cubicBezTo>
                    <a:pt x="4554" y="18858"/>
                    <a:pt x="4630" y="18888"/>
                    <a:pt x="4781" y="18898"/>
                  </a:cubicBezTo>
                  <a:cubicBezTo>
                    <a:pt x="5537" y="18929"/>
                    <a:pt x="6274" y="18848"/>
                    <a:pt x="6992" y="18716"/>
                  </a:cubicBezTo>
                  <a:cubicBezTo>
                    <a:pt x="8031" y="18523"/>
                    <a:pt x="9052" y="18310"/>
                    <a:pt x="10072" y="18108"/>
                  </a:cubicBezTo>
                  <a:cubicBezTo>
                    <a:pt x="10885" y="17956"/>
                    <a:pt x="11717" y="17804"/>
                    <a:pt x="12567" y="17682"/>
                  </a:cubicBezTo>
                  <a:cubicBezTo>
                    <a:pt x="12586" y="17672"/>
                    <a:pt x="12605" y="17662"/>
                    <a:pt x="12624" y="17682"/>
                  </a:cubicBezTo>
                  <a:cubicBezTo>
                    <a:pt x="12605" y="17692"/>
                    <a:pt x="12605" y="17692"/>
                    <a:pt x="12586" y="17702"/>
                  </a:cubicBezTo>
                  <a:cubicBezTo>
                    <a:pt x="12548" y="17723"/>
                    <a:pt x="12510" y="17753"/>
                    <a:pt x="12454" y="17773"/>
                  </a:cubicBezTo>
                  <a:cubicBezTo>
                    <a:pt x="11206" y="18321"/>
                    <a:pt x="9978" y="18888"/>
                    <a:pt x="8768" y="19456"/>
                  </a:cubicBezTo>
                  <a:cubicBezTo>
                    <a:pt x="7843" y="19882"/>
                    <a:pt x="6935" y="20307"/>
                    <a:pt x="6161" y="20814"/>
                  </a:cubicBezTo>
                  <a:cubicBezTo>
                    <a:pt x="6085" y="20865"/>
                    <a:pt x="5991" y="20905"/>
                    <a:pt x="5991" y="20976"/>
                  </a:cubicBezTo>
                  <a:cubicBezTo>
                    <a:pt x="5991" y="21128"/>
                    <a:pt x="5991" y="21280"/>
                    <a:pt x="5991" y="21432"/>
                  </a:cubicBezTo>
                  <a:cubicBezTo>
                    <a:pt x="5991" y="21463"/>
                    <a:pt x="5972" y="21513"/>
                    <a:pt x="6066" y="21513"/>
                  </a:cubicBezTo>
                  <a:cubicBezTo>
                    <a:pt x="6274" y="21513"/>
                    <a:pt x="6482" y="21554"/>
                    <a:pt x="6652" y="21483"/>
                  </a:cubicBezTo>
                  <a:cubicBezTo>
                    <a:pt x="6954" y="21361"/>
                    <a:pt x="7238" y="21240"/>
                    <a:pt x="7521" y="21098"/>
                  </a:cubicBezTo>
                  <a:cubicBezTo>
                    <a:pt x="9071" y="20328"/>
                    <a:pt x="10696" y="19598"/>
                    <a:pt x="12302" y="18868"/>
                  </a:cubicBezTo>
                  <a:cubicBezTo>
                    <a:pt x="13096" y="18513"/>
                    <a:pt x="13890" y="18179"/>
                    <a:pt x="14627" y="17783"/>
                  </a:cubicBezTo>
                  <a:cubicBezTo>
                    <a:pt x="14891" y="17641"/>
                    <a:pt x="15080" y="17489"/>
                    <a:pt x="15024" y="17266"/>
                  </a:cubicBezTo>
                  <a:cubicBezTo>
                    <a:pt x="14986" y="17135"/>
                    <a:pt x="15024" y="17003"/>
                    <a:pt x="15024" y="16861"/>
                  </a:cubicBezTo>
                  <a:cubicBezTo>
                    <a:pt x="15024" y="16679"/>
                    <a:pt x="14948" y="16638"/>
                    <a:pt x="14608" y="16628"/>
                  </a:cubicBezTo>
                  <a:cubicBezTo>
                    <a:pt x="13965" y="16618"/>
                    <a:pt x="13342" y="16699"/>
                    <a:pt x="12718" y="16790"/>
                  </a:cubicBezTo>
                  <a:cubicBezTo>
                    <a:pt x="10923" y="17054"/>
                    <a:pt x="9184" y="17388"/>
                    <a:pt x="7465" y="17753"/>
                  </a:cubicBezTo>
                  <a:cubicBezTo>
                    <a:pt x="7219" y="17804"/>
                    <a:pt x="6973" y="17875"/>
                    <a:pt x="6690" y="17885"/>
                  </a:cubicBezTo>
                  <a:cubicBezTo>
                    <a:pt x="6690" y="17895"/>
                    <a:pt x="6671" y="17895"/>
                    <a:pt x="6671" y="17905"/>
                  </a:cubicBezTo>
                  <a:cubicBezTo>
                    <a:pt x="6633" y="17885"/>
                    <a:pt x="6671" y="17885"/>
                    <a:pt x="6690" y="17885"/>
                  </a:cubicBezTo>
                  <a:cubicBezTo>
                    <a:pt x="6709" y="17864"/>
                    <a:pt x="6728" y="17854"/>
                    <a:pt x="6746" y="17844"/>
                  </a:cubicBezTo>
                  <a:cubicBezTo>
                    <a:pt x="8050" y="17195"/>
                    <a:pt x="9392" y="16567"/>
                    <a:pt x="10753" y="15949"/>
                  </a:cubicBezTo>
                  <a:cubicBezTo>
                    <a:pt x="13134" y="14864"/>
                    <a:pt x="15591" y="13830"/>
                    <a:pt x="18028" y="12776"/>
                  </a:cubicBezTo>
                  <a:cubicBezTo>
                    <a:pt x="18236" y="12685"/>
                    <a:pt x="18425" y="12594"/>
                    <a:pt x="18576" y="12482"/>
                  </a:cubicBezTo>
                  <a:cubicBezTo>
                    <a:pt x="18633" y="12442"/>
                    <a:pt x="18671" y="12391"/>
                    <a:pt x="18671" y="12340"/>
                  </a:cubicBezTo>
                  <a:cubicBezTo>
                    <a:pt x="18671" y="12138"/>
                    <a:pt x="18671" y="11925"/>
                    <a:pt x="18671" y="11722"/>
                  </a:cubicBezTo>
                  <a:cubicBezTo>
                    <a:pt x="18671" y="11641"/>
                    <a:pt x="18614" y="11611"/>
                    <a:pt x="18463" y="11600"/>
                  </a:cubicBezTo>
                  <a:cubicBezTo>
                    <a:pt x="18047" y="11590"/>
                    <a:pt x="17650" y="11631"/>
                    <a:pt x="17272" y="11712"/>
                  </a:cubicBezTo>
                  <a:cubicBezTo>
                    <a:pt x="15402" y="12097"/>
                    <a:pt x="13606" y="12573"/>
                    <a:pt x="11811" y="13050"/>
                  </a:cubicBezTo>
                  <a:cubicBezTo>
                    <a:pt x="10753" y="13334"/>
                    <a:pt x="9694" y="13628"/>
                    <a:pt x="8655" y="13911"/>
                  </a:cubicBezTo>
                  <a:cubicBezTo>
                    <a:pt x="8636" y="13922"/>
                    <a:pt x="8617" y="13922"/>
                    <a:pt x="8580" y="13932"/>
                  </a:cubicBezTo>
                  <a:cubicBezTo>
                    <a:pt x="8561" y="13952"/>
                    <a:pt x="8523" y="13962"/>
                    <a:pt x="8485" y="13942"/>
                  </a:cubicBezTo>
                  <a:cubicBezTo>
                    <a:pt x="8504" y="13932"/>
                    <a:pt x="8523" y="13922"/>
                    <a:pt x="8561" y="13911"/>
                  </a:cubicBezTo>
                  <a:cubicBezTo>
                    <a:pt x="8580" y="13901"/>
                    <a:pt x="8598" y="13891"/>
                    <a:pt x="8617" y="13891"/>
                  </a:cubicBezTo>
                  <a:cubicBezTo>
                    <a:pt x="8712" y="13861"/>
                    <a:pt x="8787" y="13820"/>
                    <a:pt x="8882" y="13790"/>
                  </a:cubicBezTo>
                  <a:cubicBezTo>
                    <a:pt x="12283" y="12604"/>
                    <a:pt x="15704" y="11418"/>
                    <a:pt x="19181" y="10293"/>
                  </a:cubicBezTo>
                  <a:cubicBezTo>
                    <a:pt x="19880" y="10070"/>
                    <a:pt x="20561" y="9837"/>
                    <a:pt x="21241" y="9604"/>
                  </a:cubicBezTo>
                  <a:cubicBezTo>
                    <a:pt x="21392" y="9553"/>
                    <a:pt x="21581" y="9512"/>
                    <a:pt x="21581" y="9391"/>
                  </a:cubicBezTo>
                  <a:cubicBezTo>
                    <a:pt x="21581" y="9188"/>
                    <a:pt x="21581" y="8975"/>
                    <a:pt x="21581" y="8772"/>
                  </a:cubicBezTo>
                  <a:cubicBezTo>
                    <a:pt x="21506" y="8722"/>
                    <a:pt x="21449" y="8701"/>
                    <a:pt x="21317" y="8691"/>
                  </a:cubicBezTo>
                  <a:close/>
                  <a:moveTo>
                    <a:pt x="15383" y="3917"/>
                  </a:moveTo>
                  <a:cubicBezTo>
                    <a:pt x="15383" y="3917"/>
                    <a:pt x="15383" y="3917"/>
                    <a:pt x="15383" y="3917"/>
                  </a:cubicBezTo>
                  <a:cubicBezTo>
                    <a:pt x="15402" y="3927"/>
                    <a:pt x="15383" y="3927"/>
                    <a:pt x="15383" y="3927"/>
                  </a:cubicBezTo>
                  <a:cubicBezTo>
                    <a:pt x="15364" y="3927"/>
                    <a:pt x="15364" y="3927"/>
                    <a:pt x="15383" y="3917"/>
                  </a:cubicBezTo>
                  <a:cubicBezTo>
                    <a:pt x="15364" y="3917"/>
                    <a:pt x="15364" y="3917"/>
                    <a:pt x="15383" y="3917"/>
                  </a:cubicBezTo>
                  <a:close/>
                  <a:moveTo>
                    <a:pt x="6255" y="7566"/>
                  </a:moveTo>
                  <a:lnTo>
                    <a:pt x="6255" y="7566"/>
                  </a:lnTo>
                  <a:lnTo>
                    <a:pt x="6274" y="7566"/>
                  </a:lnTo>
                  <a:lnTo>
                    <a:pt x="6255" y="7566"/>
                  </a:lnTo>
                  <a:close/>
                  <a:moveTo>
                    <a:pt x="7351" y="8063"/>
                  </a:moveTo>
                  <a:cubicBezTo>
                    <a:pt x="7351" y="8053"/>
                    <a:pt x="7332" y="8053"/>
                    <a:pt x="7351" y="8063"/>
                  </a:cubicBezTo>
                  <a:cubicBezTo>
                    <a:pt x="7351" y="8053"/>
                    <a:pt x="7351" y="8053"/>
                    <a:pt x="7351" y="8053"/>
                  </a:cubicBezTo>
                  <a:cubicBezTo>
                    <a:pt x="7351" y="8043"/>
                    <a:pt x="7370" y="8053"/>
                    <a:pt x="7351" y="8063"/>
                  </a:cubicBezTo>
                  <a:cubicBezTo>
                    <a:pt x="7370" y="8053"/>
                    <a:pt x="7351" y="8053"/>
                    <a:pt x="7351" y="8063"/>
                  </a:cubicBezTo>
                  <a:close/>
                  <a:moveTo>
                    <a:pt x="12019" y="9431"/>
                  </a:moveTo>
                  <a:cubicBezTo>
                    <a:pt x="12038" y="9421"/>
                    <a:pt x="12057" y="9421"/>
                    <a:pt x="12094" y="9411"/>
                  </a:cubicBezTo>
                  <a:cubicBezTo>
                    <a:pt x="12113" y="9401"/>
                    <a:pt x="12132" y="9391"/>
                    <a:pt x="12151" y="9391"/>
                  </a:cubicBezTo>
                  <a:cubicBezTo>
                    <a:pt x="12151" y="9401"/>
                    <a:pt x="12170" y="9401"/>
                    <a:pt x="12170" y="9411"/>
                  </a:cubicBezTo>
                  <a:cubicBezTo>
                    <a:pt x="12151" y="9411"/>
                    <a:pt x="12113" y="9411"/>
                    <a:pt x="12094" y="9421"/>
                  </a:cubicBezTo>
                  <a:cubicBezTo>
                    <a:pt x="12094" y="9441"/>
                    <a:pt x="12076" y="9452"/>
                    <a:pt x="12038" y="9452"/>
                  </a:cubicBezTo>
                  <a:cubicBezTo>
                    <a:pt x="12000" y="9462"/>
                    <a:pt x="11981" y="9482"/>
                    <a:pt x="11943" y="9492"/>
                  </a:cubicBezTo>
                  <a:cubicBezTo>
                    <a:pt x="11924" y="9502"/>
                    <a:pt x="11887" y="9502"/>
                    <a:pt x="11849" y="9512"/>
                  </a:cubicBezTo>
                  <a:cubicBezTo>
                    <a:pt x="11849" y="9441"/>
                    <a:pt x="11943" y="9441"/>
                    <a:pt x="12019" y="9431"/>
                  </a:cubicBezTo>
                  <a:close/>
                  <a:moveTo>
                    <a:pt x="14400" y="13323"/>
                  </a:moveTo>
                  <a:cubicBezTo>
                    <a:pt x="14419" y="13323"/>
                    <a:pt x="14419" y="13334"/>
                    <a:pt x="14400" y="13323"/>
                  </a:cubicBezTo>
                  <a:cubicBezTo>
                    <a:pt x="14419" y="13334"/>
                    <a:pt x="14400" y="13334"/>
                    <a:pt x="14400" y="13334"/>
                  </a:cubicBezTo>
                  <a:cubicBezTo>
                    <a:pt x="14400" y="13334"/>
                    <a:pt x="14400" y="13334"/>
                    <a:pt x="14400" y="13323"/>
                  </a:cubicBezTo>
                  <a:cubicBezTo>
                    <a:pt x="14400" y="13323"/>
                    <a:pt x="14400" y="13323"/>
                    <a:pt x="14400" y="13323"/>
                  </a:cubicBezTo>
                  <a:close/>
                  <a:moveTo>
                    <a:pt x="9487" y="12634"/>
                  </a:moveTo>
                  <a:cubicBezTo>
                    <a:pt x="9468" y="12634"/>
                    <a:pt x="9430" y="12644"/>
                    <a:pt x="9430" y="12644"/>
                  </a:cubicBezTo>
                  <a:cubicBezTo>
                    <a:pt x="9411" y="12624"/>
                    <a:pt x="9449" y="12624"/>
                    <a:pt x="9468" y="12624"/>
                  </a:cubicBezTo>
                  <a:cubicBezTo>
                    <a:pt x="9487" y="12604"/>
                    <a:pt x="9524" y="12594"/>
                    <a:pt x="9562" y="12614"/>
                  </a:cubicBezTo>
                  <a:cubicBezTo>
                    <a:pt x="9524" y="12624"/>
                    <a:pt x="9506" y="12624"/>
                    <a:pt x="9487" y="12634"/>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57;p7">
              <a:extLst>
                <a:ext uri="{FF2B5EF4-FFF2-40B4-BE49-F238E27FC236}">
                  <a16:creationId xmlns:a16="http://schemas.microsoft.com/office/drawing/2014/main" id="{0AC542E4-8301-413F-FF3F-54181C07B3E9}"/>
                </a:ext>
              </a:extLst>
            </p:cNvPr>
            <p:cNvSpPr txBox="1"/>
            <p:nvPr/>
          </p:nvSpPr>
          <p:spPr>
            <a:xfrm>
              <a:off x="3621403" y="2132797"/>
              <a:ext cx="1792730" cy="443023"/>
            </a:xfrm>
            <a:prstGeom prst="rect">
              <a:avLst/>
            </a:prstGeom>
            <a:noFill/>
            <a:ln>
              <a:noFill/>
            </a:ln>
          </p:spPr>
          <p:txBody>
            <a:bodyPr spcFirstLastPara="1" wrap="square" lIns="0" tIns="45700" rIns="0" bIns="45700" anchor="b" anchorCtr="0">
              <a:noAutofit/>
            </a:bodyPr>
            <a:lstStyle/>
            <a:p>
              <a:pPr marL="0" marR="0" lvl="0" indent="0" algn="ctr" rtl="0">
                <a:spcBef>
                  <a:spcPts val="0"/>
                </a:spcBef>
                <a:spcAft>
                  <a:spcPts val="0"/>
                </a:spcAft>
                <a:buNone/>
              </a:pPr>
              <a:r>
                <a:rPr lang="en-US" sz="2400" b="1" dirty="0">
                  <a:solidFill>
                    <a:srgbClr val="094270"/>
                  </a:solidFill>
                  <a:latin typeface="Calibri"/>
                  <a:ea typeface="Calibri"/>
                  <a:cs typeface="Calibri"/>
                  <a:sym typeface="Calibri"/>
                </a:rPr>
                <a:t>ImageJ/F</a:t>
              </a:r>
              <a:r>
                <a:rPr lang="en-US" altLang="zh-CN" sz="2400" b="1" dirty="0">
                  <a:solidFill>
                    <a:srgbClr val="094270"/>
                  </a:solidFill>
                  <a:latin typeface="Calibri"/>
                  <a:ea typeface="Calibri"/>
                  <a:cs typeface="Calibri"/>
                  <a:sym typeface="Calibri"/>
                </a:rPr>
                <a:t>iji</a:t>
              </a:r>
              <a:endParaRPr sz="1600" dirty="0">
                <a:solidFill>
                  <a:srgbClr val="094270"/>
                </a:solidFill>
              </a:endParaRPr>
            </a:p>
          </p:txBody>
        </p:sp>
        <p:sp>
          <p:nvSpPr>
            <p:cNvPr id="8" name="Google Shape;54;p7">
              <a:extLst>
                <a:ext uri="{FF2B5EF4-FFF2-40B4-BE49-F238E27FC236}">
                  <a16:creationId xmlns:a16="http://schemas.microsoft.com/office/drawing/2014/main" id="{37682B54-33CD-C13F-AF88-57BAEBF9EF28}"/>
                </a:ext>
              </a:extLst>
            </p:cNvPr>
            <p:cNvSpPr txBox="1"/>
            <p:nvPr/>
          </p:nvSpPr>
          <p:spPr>
            <a:xfrm>
              <a:off x="6551698" y="2092698"/>
              <a:ext cx="1513329" cy="52322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Chaldene</a:t>
              </a:r>
              <a:endParaRPr sz="1600" dirty="0">
                <a:solidFill>
                  <a:schemeClr val="accent2">
                    <a:lumMod val="75000"/>
                  </a:schemeClr>
                </a:solidFill>
              </a:endParaRPr>
            </a:p>
          </p:txBody>
        </p:sp>
      </p:grpSp>
      <p:sp>
        <p:nvSpPr>
          <p:cNvPr id="2" name="Google Shape;58;p7">
            <a:extLst>
              <a:ext uri="{FF2B5EF4-FFF2-40B4-BE49-F238E27FC236}">
                <a16:creationId xmlns:a16="http://schemas.microsoft.com/office/drawing/2014/main" id="{3B912CBC-E941-BC19-21A2-C87A2CC69F61}"/>
              </a:ext>
            </a:extLst>
          </p:cNvPr>
          <p:cNvSpPr txBox="1"/>
          <p:nvPr/>
        </p:nvSpPr>
        <p:spPr>
          <a:xfrm>
            <a:off x="740862" y="4331600"/>
            <a:ext cx="11051088" cy="2002269"/>
          </a:xfrm>
          <a:prstGeom prst="rect">
            <a:avLst/>
          </a:prstGeom>
          <a:noFill/>
          <a:ln>
            <a:noFill/>
          </a:ln>
        </p:spPr>
        <p:txBody>
          <a:bodyPr spcFirstLastPara="1" wrap="square" lIns="0" tIns="45700" rIns="0" bIns="45700" anchor="t" anchorCtr="0">
            <a:noAutofit/>
          </a:bodyPr>
          <a:lstStyle/>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Combines the robust functionalities of ImageJ with the user-friendly interface of Chaldene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Allows users to leverage the ImageJ functions they are already familiar with </a:t>
            </a:r>
            <a:r>
              <a:rPr lang="en-US" altLang="zh-CN" dirty="0">
                <a:latin typeface="Poppins" panose="00000500000000000000" pitchFamily="2" charset="0"/>
                <a:cs typeface="Poppins" panose="00000500000000000000" pitchFamily="2" charset="0"/>
              </a:rPr>
              <a:t>in a new tool</a:t>
            </a:r>
            <a:endParaRPr lang="en-GB" dirty="0">
              <a:latin typeface="Poppins" panose="00000500000000000000" pitchFamily="2" charset="0"/>
              <a:cs typeface="Poppins" panose="00000500000000000000" pitchFamily="2" charset="0"/>
            </a:endParaRP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Facilitates easy sharing and reproduction of workflows via Chaldene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Enhances the accessibility of image processing tools for scientists with limited programming experience</a:t>
            </a:r>
          </a:p>
          <a:p>
            <a:pPr marL="285750" marR="0" lvl="0" indent="-285750" algn="just" rtl="0">
              <a:spcBef>
                <a:spcPts val="0"/>
              </a:spcBef>
              <a:spcAft>
                <a:spcPts val="0"/>
              </a:spcAft>
              <a:buFont typeface="Wingdings" panose="05000000000000000000" pitchFamily="2" charset="2"/>
              <a:buChar char="ü"/>
            </a:pPr>
            <a:r>
              <a:rPr lang="en-GB" dirty="0">
                <a:latin typeface="Poppins" panose="00000500000000000000" pitchFamily="2" charset="0"/>
                <a:cs typeface="Poppins" panose="00000500000000000000" pitchFamily="2" charset="0"/>
              </a:rPr>
              <a:t>Expand the boundary for ImageJ users to explore and utilize other libraries instead of confining to ImageJ’s Java Ecosystem</a:t>
            </a:r>
          </a:p>
          <a:p>
            <a:pPr marL="285750" marR="0" lvl="0" indent="-285750" algn="just" rtl="0">
              <a:spcBef>
                <a:spcPts val="0"/>
              </a:spcBef>
              <a:spcAft>
                <a:spcPts val="0"/>
              </a:spcAft>
              <a:buFont typeface="Wingdings" panose="05000000000000000000" pitchFamily="2" charset="2"/>
              <a:buChar char="ü"/>
            </a:pPr>
            <a:endParaRPr dirty="0"/>
          </a:p>
        </p:txBody>
      </p:sp>
      <p:sp>
        <p:nvSpPr>
          <p:cNvPr id="45" name="Google Shape;97;p9">
            <a:extLst>
              <a:ext uri="{FF2B5EF4-FFF2-40B4-BE49-F238E27FC236}">
                <a16:creationId xmlns:a16="http://schemas.microsoft.com/office/drawing/2014/main" id="{0D37B76C-4F3B-6A77-28CB-B0B4DF9BD130}"/>
              </a:ext>
            </a:extLst>
          </p:cNvPr>
          <p:cNvSpPr txBox="1"/>
          <p:nvPr/>
        </p:nvSpPr>
        <p:spPr>
          <a:xfrm>
            <a:off x="604837" y="3606423"/>
            <a:ext cx="2820093" cy="486848"/>
          </a:xfrm>
          <a:custGeom>
            <a:avLst/>
            <a:gdLst>
              <a:gd name="connsiteX0" fmla="*/ 0 w 2820093"/>
              <a:gd name="connsiteY0" fmla="*/ 0 h 486848"/>
              <a:gd name="connsiteX1" fmla="*/ 507617 w 2820093"/>
              <a:gd name="connsiteY1" fmla="*/ 0 h 486848"/>
              <a:gd name="connsiteX2" fmla="*/ 1071635 w 2820093"/>
              <a:gd name="connsiteY2" fmla="*/ 0 h 486848"/>
              <a:gd name="connsiteX3" fmla="*/ 1607453 w 2820093"/>
              <a:gd name="connsiteY3" fmla="*/ 0 h 486848"/>
              <a:gd name="connsiteX4" fmla="*/ 2199673 w 2820093"/>
              <a:gd name="connsiteY4" fmla="*/ 0 h 486848"/>
              <a:gd name="connsiteX5" fmla="*/ 2820093 w 2820093"/>
              <a:gd name="connsiteY5" fmla="*/ 0 h 486848"/>
              <a:gd name="connsiteX6" fmla="*/ 2820093 w 2820093"/>
              <a:gd name="connsiteY6" fmla="*/ 486848 h 486848"/>
              <a:gd name="connsiteX7" fmla="*/ 2199673 w 2820093"/>
              <a:gd name="connsiteY7" fmla="*/ 486848 h 486848"/>
              <a:gd name="connsiteX8" fmla="*/ 1720257 w 2820093"/>
              <a:gd name="connsiteY8" fmla="*/ 486848 h 486848"/>
              <a:gd name="connsiteX9" fmla="*/ 1212640 w 2820093"/>
              <a:gd name="connsiteY9" fmla="*/ 486848 h 486848"/>
              <a:gd name="connsiteX10" fmla="*/ 620420 w 2820093"/>
              <a:gd name="connsiteY10" fmla="*/ 486848 h 486848"/>
              <a:gd name="connsiteX11" fmla="*/ 0 w 2820093"/>
              <a:gd name="connsiteY11" fmla="*/ 486848 h 486848"/>
              <a:gd name="connsiteX12" fmla="*/ 0 w 2820093"/>
              <a:gd name="connsiteY12" fmla="*/ 0 h 48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0093" h="486848" extrusionOk="0">
                <a:moveTo>
                  <a:pt x="0" y="0"/>
                </a:moveTo>
                <a:cubicBezTo>
                  <a:pt x="156402" y="-8047"/>
                  <a:pt x="327109" y="6949"/>
                  <a:pt x="507617" y="0"/>
                </a:cubicBezTo>
                <a:cubicBezTo>
                  <a:pt x="688125" y="-6949"/>
                  <a:pt x="866686" y="-14007"/>
                  <a:pt x="1071635" y="0"/>
                </a:cubicBezTo>
                <a:cubicBezTo>
                  <a:pt x="1276584" y="14007"/>
                  <a:pt x="1455237" y="-1326"/>
                  <a:pt x="1607453" y="0"/>
                </a:cubicBezTo>
                <a:cubicBezTo>
                  <a:pt x="1759669" y="1326"/>
                  <a:pt x="2070037" y="-4793"/>
                  <a:pt x="2199673" y="0"/>
                </a:cubicBezTo>
                <a:cubicBezTo>
                  <a:pt x="2329309" y="4793"/>
                  <a:pt x="2576855" y="-283"/>
                  <a:pt x="2820093" y="0"/>
                </a:cubicBezTo>
                <a:cubicBezTo>
                  <a:pt x="2822428" y="118799"/>
                  <a:pt x="2814094" y="260458"/>
                  <a:pt x="2820093" y="486848"/>
                </a:cubicBezTo>
                <a:cubicBezTo>
                  <a:pt x="2579923" y="490923"/>
                  <a:pt x="2493354" y="480623"/>
                  <a:pt x="2199673" y="486848"/>
                </a:cubicBezTo>
                <a:cubicBezTo>
                  <a:pt x="1905992" y="493073"/>
                  <a:pt x="1917916" y="471740"/>
                  <a:pt x="1720257" y="486848"/>
                </a:cubicBezTo>
                <a:cubicBezTo>
                  <a:pt x="1522598" y="501956"/>
                  <a:pt x="1377623" y="497934"/>
                  <a:pt x="1212640" y="486848"/>
                </a:cubicBezTo>
                <a:cubicBezTo>
                  <a:pt x="1047657" y="475762"/>
                  <a:pt x="773537" y="481375"/>
                  <a:pt x="620420" y="486848"/>
                </a:cubicBezTo>
                <a:cubicBezTo>
                  <a:pt x="467303" y="492321"/>
                  <a:pt x="190634" y="465904"/>
                  <a:pt x="0" y="486848"/>
                </a:cubicBezTo>
                <a:cubicBezTo>
                  <a:pt x="-17912" y="368908"/>
                  <a:pt x="-17340" y="172858"/>
                  <a:pt x="0" y="0"/>
                </a:cubicBezTo>
                <a:close/>
              </a:path>
            </a:pathLst>
          </a:custGeom>
          <a:noFill/>
          <a:ln w="28575">
            <a:noFill/>
            <a:extLst>
              <a:ext uri="{C807C97D-BFC1-408E-A445-0C87EB9F89A2}">
                <ask:lineSketchStyleProps xmlns:ask="http://schemas.microsoft.com/office/drawing/2018/sketchyshapes" sd="1782583463">
                  <a:prstGeom prst="rect">
                    <a:avLst/>
                  </a:prstGeom>
                  <ask:type>
                    <ask:lineSketchFreehand/>
                  </ask:type>
                </ask:lineSketchStyleProps>
              </a:ext>
            </a:extLst>
          </a:ln>
        </p:spPr>
        <p:txBody>
          <a:bodyPr spcFirstLastPara="1" wrap="square" lIns="0" tIns="45700" rIns="0" bIns="45700" anchor="b" anchorCtr="0">
            <a:noAutofit/>
          </a:bodyPr>
          <a:lstStyle/>
          <a:p>
            <a:pPr marL="0" marR="0" lvl="0" indent="0" algn="l" rtl="0">
              <a:spcBef>
                <a:spcPts val="0"/>
              </a:spcBef>
              <a:spcAft>
                <a:spcPts val="0"/>
              </a:spcAft>
              <a:buNone/>
            </a:pPr>
            <a:r>
              <a:rPr lang="en-US" sz="28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sym typeface="Calibri"/>
              </a:rPr>
              <a:t>We want to:</a:t>
            </a:r>
            <a:endParaRPr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69745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4" name="TextBox 3">
            <a:extLst>
              <a:ext uri="{FF2B5EF4-FFF2-40B4-BE49-F238E27FC236}">
                <a16:creationId xmlns:a16="http://schemas.microsoft.com/office/drawing/2014/main" id="{BD83B108-F8B9-0820-80B3-62EE1B486D31}"/>
              </a:ext>
            </a:extLst>
          </p:cNvPr>
          <p:cNvSpPr txBox="1"/>
          <p:nvPr/>
        </p:nvSpPr>
        <p:spPr>
          <a:xfrm>
            <a:off x="604837" y="136525"/>
            <a:ext cx="518567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Motivation - Challenges</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5" name="Rectangle 4">
            <a:extLst>
              <a:ext uri="{FF2B5EF4-FFF2-40B4-BE49-F238E27FC236}">
                <a16:creationId xmlns:a16="http://schemas.microsoft.com/office/drawing/2014/main" id="{7C02C546-EB4D-E815-64AD-25352BB2DCBF}"/>
              </a:ext>
            </a:extLst>
          </p:cNvPr>
          <p:cNvSpPr/>
          <p:nvPr/>
        </p:nvSpPr>
        <p:spPr>
          <a:xfrm>
            <a:off x="558613" y="3753132"/>
            <a:ext cx="10982326" cy="2906069"/>
          </a:xfrm>
          <a:custGeom>
            <a:avLst/>
            <a:gdLst>
              <a:gd name="connsiteX0" fmla="*/ 0 w 10982326"/>
              <a:gd name="connsiteY0" fmla="*/ 0 h 2906069"/>
              <a:gd name="connsiteX1" fmla="*/ 906042 w 10982326"/>
              <a:gd name="connsiteY1" fmla="*/ 0 h 2906069"/>
              <a:gd name="connsiteX2" fmla="*/ 1702261 w 10982326"/>
              <a:gd name="connsiteY2" fmla="*/ 0 h 2906069"/>
              <a:gd name="connsiteX3" fmla="*/ 2608302 w 10982326"/>
              <a:gd name="connsiteY3" fmla="*/ 0 h 2906069"/>
              <a:gd name="connsiteX4" fmla="*/ 2965228 w 10982326"/>
              <a:gd name="connsiteY4" fmla="*/ 0 h 2906069"/>
              <a:gd name="connsiteX5" fmla="*/ 3541800 w 10982326"/>
              <a:gd name="connsiteY5" fmla="*/ 0 h 2906069"/>
              <a:gd name="connsiteX6" fmla="*/ 4338019 w 10982326"/>
              <a:gd name="connsiteY6" fmla="*/ 0 h 2906069"/>
              <a:gd name="connsiteX7" fmla="*/ 5024414 w 10982326"/>
              <a:gd name="connsiteY7" fmla="*/ 0 h 2906069"/>
              <a:gd name="connsiteX8" fmla="*/ 5381340 w 10982326"/>
              <a:gd name="connsiteY8" fmla="*/ 0 h 2906069"/>
              <a:gd name="connsiteX9" fmla="*/ 5738265 w 10982326"/>
              <a:gd name="connsiteY9" fmla="*/ 0 h 2906069"/>
              <a:gd name="connsiteX10" fmla="*/ 6314837 w 10982326"/>
              <a:gd name="connsiteY10" fmla="*/ 0 h 2906069"/>
              <a:gd name="connsiteX11" fmla="*/ 7001233 w 10982326"/>
              <a:gd name="connsiteY11" fmla="*/ 0 h 2906069"/>
              <a:gd name="connsiteX12" fmla="*/ 7687628 w 10982326"/>
              <a:gd name="connsiteY12" fmla="*/ 0 h 2906069"/>
              <a:gd name="connsiteX13" fmla="*/ 8593670 w 10982326"/>
              <a:gd name="connsiteY13" fmla="*/ 0 h 2906069"/>
              <a:gd name="connsiteX14" fmla="*/ 9280065 w 10982326"/>
              <a:gd name="connsiteY14" fmla="*/ 0 h 2906069"/>
              <a:gd name="connsiteX15" fmla="*/ 10076284 w 10982326"/>
              <a:gd name="connsiteY15" fmla="*/ 0 h 2906069"/>
              <a:gd name="connsiteX16" fmla="*/ 10982326 w 10982326"/>
              <a:gd name="connsiteY16" fmla="*/ 0 h 2906069"/>
              <a:gd name="connsiteX17" fmla="*/ 10982326 w 10982326"/>
              <a:gd name="connsiteY17" fmla="*/ 610274 h 2906069"/>
              <a:gd name="connsiteX18" fmla="*/ 10982326 w 10982326"/>
              <a:gd name="connsiteY18" fmla="*/ 1220549 h 2906069"/>
              <a:gd name="connsiteX19" fmla="*/ 10982326 w 10982326"/>
              <a:gd name="connsiteY19" fmla="*/ 1830823 h 2906069"/>
              <a:gd name="connsiteX20" fmla="*/ 10982326 w 10982326"/>
              <a:gd name="connsiteY20" fmla="*/ 2906069 h 2906069"/>
              <a:gd name="connsiteX21" fmla="*/ 10405754 w 10982326"/>
              <a:gd name="connsiteY21" fmla="*/ 2906069 h 2906069"/>
              <a:gd name="connsiteX22" fmla="*/ 10048828 w 10982326"/>
              <a:gd name="connsiteY22" fmla="*/ 2906069 h 2906069"/>
              <a:gd name="connsiteX23" fmla="*/ 9252610 w 10982326"/>
              <a:gd name="connsiteY23" fmla="*/ 2906069 h 2906069"/>
              <a:gd name="connsiteX24" fmla="*/ 8895684 w 10982326"/>
              <a:gd name="connsiteY24" fmla="*/ 2906069 h 2906069"/>
              <a:gd name="connsiteX25" fmla="*/ 8209289 w 10982326"/>
              <a:gd name="connsiteY25" fmla="*/ 2906069 h 2906069"/>
              <a:gd name="connsiteX26" fmla="*/ 7852363 w 10982326"/>
              <a:gd name="connsiteY26" fmla="*/ 2906069 h 2906069"/>
              <a:gd name="connsiteX27" fmla="*/ 7056144 w 10982326"/>
              <a:gd name="connsiteY27" fmla="*/ 2906069 h 2906069"/>
              <a:gd name="connsiteX28" fmla="*/ 6479572 w 10982326"/>
              <a:gd name="connsiteY28" fmla="*/ 2906069 h 2906069"/>
              <a:gd name="connsiteX29" fmla="*/ 5903000 w 10982326"/>
              <a:gd name="connsiteY29" fmla="*/ 2906069 h 2906069"/>
              <a:gd name="connsiteX30" fmla="*/ 5326428 w 10982326"/>
              <a:gd name="connsiteY30" fmla="*/ 2906069 h 2906069"/>
              <a:gd name="connsiteX31" fmla="*/ 4749856 w 10982326"/>
              <a:gd name="connsiteY31" fmla="*/ 2906069 h 2906069"/>
              <a:gd name="connsiteX32" fmla="*/ 4173284 w 10982326"/>
              <a:gd name="connsiteY32" fmla="*/ 2906069 h 2906069"/>
              <a:gd name="connsiteX33" fmla="*/ 3267242 w 10982326"/>
              <a:gd name="connsiteY33" fmla="*/ 2906069 h 2906069"/>
              <a:gd name="connsiteX34" fmla="*/ 2800493 w 10982326"/>
              <a:gd name="connsiteY34" fmla="*/ 2906069 h 2906069"/>
              <a:gd name="connsiteX35" fmla="*/ 2333744 w 10982326"/>
              <a:gd name="connsiteY35" fmla="*/ 2906069 h 2906069"/>
              <a:gd name="connsiteX36" fmla="*/ 1757172 w 10982326"/>
              <a:gd name="connsiteY36" fmla="*/ 2906069 h 2906069"/>
              <a:gd name="connsiteX37" fmla="*/ 960954 w 10982326"/>
              <a:gd name="connsiteY37" fmla="*/ 2906069 h 2906069"/>
              <a:gd name="connsiteX38" fmla="*/ 0 w 10982326"/>
              <a:gd name="connsiteY38" fmla="*/ 2906069 h 2906069"/>
              <a:gd name="connsiteX39" fmla="*/ 0 w 10982326"/>
              <a:gd name="connsiteY39" fmla="*/ 2353916 h 2906069"/>
              <a:gd name="connsiteX40" fmla="*/ 0 w 10982326"/>
              <a:gd name="connsiteY40" fmla="*/ 1772702 h 2906069"/>
              <a:gd name="connsiteX41" fmla="*/ 0 w 10982326"/>
              <a:gd name="connsiteY41" fmla="*/ 1220549 h 2906069"/>
              <a:gd name="connsiteX42" fmla="*/ 0 w 10982326"/>
              <a:gd name="connsiteY42" fmla="*/ 610274 h 2906069"/>
              <a:gd name="connsiteX43" fmla="*/ 0 w 10982326"/>
              <a:gd name="connsiteY43" fmla="*/ 0 h 290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82326" h="2906069" extrusionOk="0">
                <a:moveTo>
                  <a:pt x="0" y="0"/>
                </a:moveTo>
                <a:cubicBezTo>
                  <a:pt x="187514" y="-9464"/>
                  <a:pt x="481206" y="1288"/>
                  <a:pt x="906042" y="0"/>
                </a:cubicBezTo>
                <a:cubicBezTo>
                  <a:pt x="1330878" y="-1288"/>
                  <a:pt x="1422161" y="31060"/>
                  <a:pt x="1702261" y="0"/>
                </a:cubicBezTo>
                <a:cubicBezTo>
                  <a:pt x="1982361" y="-31060"/>
                  <a:pt x="2178712" y="9640"/>
                  <a:pt x="2608302" y="0"/>
                </a:cubicBezTo>
                <a:cubicBezTo>
                  <a:pt x="3037892" y="-9640"/>
                  <a:pt x="2847718" y="-2220"/>
                  <a:pt x="2965228" y="0"/>
                </a:cubicBezTo>
                <a:cubicBezTo>
                  <a:pt x="3082738" y="2220"/>
                  <a:pt x="3315855" y="18000"/>
                  <a:pt x="3541800" y="0"/>
                </a:cubicBezTo>
                <a:cubicBezTo>
                  <a:pt x="3767745" y="-18000"/>
                  <a:pt x="4078282" y="27999"/>
                  <a:pt x="4338019" y="0"/>
                </a:cubicBezTo>
                <a:cubicBezTo>
                  <a:pt x="4597756" y="-27999"/>
                  <a:pt x="4799730" y="-16718"/>
                  <a:pt x="5024414" y="0"/>
                </a:cubicBezTo>
                <a:cubicBezTo>
                  <a:pt x="5249098" y="16718"/>
                  <a:pt x="5239448" y="6344"/>
                  <a:pt x="5381340" y="0"/>
                </a:cubicBezTo>
                <a:cubicBezTo>
                  <a:pt x="5523232" y="-6344"/>
                  <a:pt x="5630843" y="-4755"/>
                  <a:pt x="5738265" y="0"/>
                </a:cubicBezTo>
                <a:cubicBezTo>
                  <a:pt x="5845688" y="4755"/>
                  <a:pt x="6166955" y="27841"/>
                  <a:pt x="6314837" y="0"/>
                </a:cubicBezTo>
                <a:cubicBezTo>
                  <a:pt x="6462719" y="-27841"/>
                  <a:pt x="6812465" y="-32836"/>
                  <a:pt x="7001233" y="0"/>
                </a:cubicBezTo>
                <a:cubicBezTo>
                  <a:pt x="7190001" y="32836"/>
                  <a:pt x="7455991" y="3908"/>
                  <a:pt x="7687628" y="0"/>
                </a:cubicBezTo>
                <a:cubicBezTo>
                  <a:pt x="7919265" y="-3908"/>
                  <a:pt x="8286302" y="-4061"/>
                  <a:pt x="8593670" y="0"/>
                </a:cubicBezTo>
                <a:cubicBezTo>
                  <a:pt x="8901038" y="4061"/>
                  <a:pt x="9087123" y="16466"/>
                  <a:pt x="9280065" y="0"/>
                </a:cubicBezTo>
                <a:cubicBezTo>
                  <a:pt x="9473008" y="-16466"/>
                  <a:pt x="9701319" y="27181"/>
                  <a:pt x="10076284" y="0"/>
                </a:cubicBezTo>
                <a:cubicBezTo>
                  <a:pt x="10451249" y="-27181"/>
                  <a:pt x="10580646" y="27804"/>
                  <a:pt x="10982326" y="0"/>
                </a:cubicBezTo>
                <a:cubicBezTo>
                  <a:pt x="10962810" y="250757"/>
                  <a:pt x="10998759" y="374370"/>
                  <a:pt x="10982326" y="610274"/>
                </a:cubicBezTo>
                <a:cubicBezTo>
                  <a:pt x="10965893" y="846178"/>
                  <a:pt x="10960303" y="1051403"/>
                  <a:pt x="10982326" y="1220549"/>
                </a:cubicBezTo>
                <a:cubicBezTo>
                  <a:pt x="11004349" y="1389696"/>
                  <a:pt x="10966785" y="1563234"/>
                  <a:pt x="10982326" y="1830823"/>
                </a:cubicBezTo>
                <a:cubicBezTo>
                  <a:pt x="10997867" y="2098412"/>
                  <a:pt x="10960282" y="2574745"/>
                  <a:pt x="10982326" y="2906069"/>
                </a:cubicBezTo>
                <a:cubicBezTo>
                  <a:pt x="10858951" y="2931604"/>
                  <a:pt x="10603145" y="2907588"/>
                  <a:pt x="10405754" y="2906069"/>
                </a:cubicBezTo>
                <a:cubicBezTo>
                  <a:pt x="10208363" y="2904550"/>
                  <a:pt x="10128573" y="2903640"/>
                  <a:pt x="10048828" y="2906069"/>
                </a:cubicBezTo>
                <a:cubicBezTo>
                  <a:pt x="9969083" y="2908498"/>
                  <a:pt x="9536259" y="2931099"/>
                  <a:pt x="9252610" y="2906069"/>
                </a:cubicBezTo>
                <a:cubicBezTo>
                  <a:pt x="8968961" y="2881039"/>
                  <a:pt x="9021094" y="2908832"/>
                  <a:pt x="8895684" y="2906069"/>
                </a:cubicBezTo>
                <a:cubicBezTo>
                  <a:pt x="8770274" y="2903306"/>
                  <a:pt x="8364152" y="2883128"/>
                  <a:pt x="8209289" y="2906069"/>
                </a:cubicBezTo>
                <a:cubicBezTo>
                  <a:pt x="8054427" y="2929010"/>
                  <a:pt x="7983558" y="2906601"/>
                  <a:pt x="7852363" y="2906069"/>
                </a:cubicBezTo>
                <a:cubicBezTo>
                  <a:pt x="7721168" y="2905537"/>
                  <a:pt x="7294840" y="2887451"/>
                  <a:pt x="7056144" y="2906069"/>
                </a:cubicBezTo>
                <a:cubicBezTo>
                  <a:pt x="6817448" y="2924687"/>
                  <a:pt x="6664852" y="2912683"/>
                  <a:pt x="6479572" y="2906069"/>
                </a:cubicBezTo>
                <a:cubicBezTo>
                  <a:pt x="6294292" y="2899455"/>
                  <a:pt x="6080363" y="2886481"/>
                  <a:pt x="5903000" y="2906069"/>
                </a:cubicBezTo>
                <a:cubicBezTo>
                  <a:pt x="5725637" y="2925657"/>
                  <a:pt x="5610935" y="2932816"/>
                  <a:pt x="5326428" y="2906069"/>
                </a:cubicBezTo>
                <a:cubicBezTo>
                  <a:pt x="5041921" y="2879322"/>
                  <a:pt x="5017676" y="2904557"/>
                  <a:pt x="4749856" y="2906069"/>
                </a:cubicBezTo>
                <a:cubicBezTo>
                  <a:pt x="4482036" y="2907581"/>
                  <a:pt x="4308991" y="2889185"/>
                  <a:pt x="4173284" y="2906069"/>
                </a:cubicBezTo>
                <a:cubicBezTo>
                  <a:pt x="4037577" y="2922953"/>
                  <a:pt x="3534874" y="2873158"/>
                  <a:pt x="3267242" y="2906069"/>
                </a:cubicBezTo>
                <a:cubicBezTo>
                  <a:pt x="2999610" y="2938980"/>
                  <a:pt x="3032538" y="2928135"/>
                  <a:pt x="2800493" y="2906069"/>
                </a:cubicBezTo>
                <a:cubicBezTo>
                  <a:pt x="2568448" y="2884003"/>
                  <a:pt x="2521470" y="2925880"/>
                  <a:pt x="2333744" y="2906069"/>
                </a:cubicBezTo>
                <a:cubicBezTo>
                  <a:pt x="2146018" y="2886258"/>
                  <a:pt x="2018556" y="2880403"/>
                  <a:pt x="1757172" y="2906069"/>
                </a:cubicBezTo>
                <a:cubicBezTo>
                  <a:pt x="1495788" y="2931735"/>
                  <a:pt x="1243602" y="2916440"/>
                  <a:pt x="960954" y="2906069"/>
                </a:cubicBezTo>
                <a:cubicBezTo>
                  <a:pt x="678306" y="2895698"/>
                  <a:pt x="289669" y="2876874"/>
                  <a:pt x="0" y="2906069"/>
                </a:cubicBezTo>
                <a:cubicBezTo>
                  <a:pt x="6812" y="2728687"/>
                  <a:pt x="20066" y="2558524"/>
                  <a:pt x="0" y="2353916"/>
                </a:cubicBezTo>
                <a:cubicBezTo>
                  <a:pt x="-20066" y="2149308"/>
                  <a:pt x="14104" y="2052828"/>
                  <a:pt x="0" y="1772702"/>
                </a:cubicBezTo>
                <a:cubicBezTo>
                  <a:pt x="-14104" y="1492576"/>
                  <a:pt x="-3194" y="1359340"/>
                  <a:pt x="0" y="1220549"/>
                </a:cubicBezTo>
                <a:cubicBezTo>
                  <a:pt x="3194" y="1081758"/>
                  <a:pt x="3571" y="813170"/>
                  <a:pt x="0" y="610274"/>
                </a:cubicBezTo>
                <a:cubicBezTo>
                  <a:pt x="-3571" y="407379"/>
                  <a:pt x="-15152" y="122699"/>
                  <a:pt x="0" y="0"/>
                </a:cubicBezTo>
                <a:close/>
              </a:path>
            </a:pathLst>
          </a:custGeom>
          <a:noFill/>
          <a:ln w="28575">
            <a:solidFill>
              <a:schemeClr val="accent6"/>
            </a:solidFill>
            <a:extLst>
              <a:ext uri="{C807C97D-BFC1-408E-A445-0C87EB9F89A2}">
                <ask:lineSketchStyleProps xmlns:ask="http://schemas.microsoft.com/office/drawing/2018/sketchyshapes" sd="5845340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6" name="Graphic 5" descr="Arrow Down with solid fill">
            <a:extLst>
              <a:ext uri="{FF2B5EF4-FFF2-40B4-BE49-F238E27FC236}">
                <a16:creationId xmlns:a16="http://schemas.microsoft.com/office/drawing/2014/main" id="{37A46053-90F6-DE4C-36DA-ADA652A375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8541" y="2869945"/>
            <a:ext cx="1102473" cy="840457"/>
          </a:xfrm>
          <a:prstGeom prst="rect">
            <a:avLst/>
          </a:prstGeom>
        </p:spPr>
      </p:pic>
      <p:grpSp>
        <p:nvGrpSpPr>
          <p:cNvPr id="9" name="Group 8">
            <a:extLst>
              <a:ext uri="{FF2B5EF4-FFF2-40B4-BE49-F238E27FC236}">
                <a16:creationId xmlns:a16="http://schemas.microsoft.com/office/drawing/2014/main" id="{1D677899-14D4-C281-9D91-C115567A9C2F}"/>
              </a:ext>
            </a:extLst>
          </p:cNvPr>
          <p:cNvGrpSpPr/>
          <p:nvPr/>
        </p:nvGrpSpPr>
        <p:grpSpPr>
          <a:xfrm>
            <a:off x="4033586" y="978099"/>
            <a:ext cx="4373885" cy="2178910"/>
            <a:chOff x="3255679" y="932458"/>
            <a:chExt cx="5420228" cy="2700160"/>
          </a:xfrm>
        </p:grpSpPr>
        <p:sp>
          <p:nvSpPr>
            <p:cNvPr id="86" name="Google Shape;86;p9"/>
            <p:cNvSpPr/>
            <p:nvPr/>
          </p:nvSpPr>
          <p:spPr>
            <a:xfrm>
              <a:off x="5430366" y="932458"/>
              <a:ext cx="3245541" cy="2648532"/>
            </a:xfrm>
            <a:custGeom>
              <a:avLst/>
              <a:gdLst/>
              <a:ahLst/>
              <a:cxnLst/>
              <a:rect l="l" t="t" r="r" b="b"/>
              <a:pathLst>
                <a:path w="21480" h="21553" extrusionOk="0">
                  <a:moveTo>
                    <a:pt x="8201" y="21551"/>
                  </a:moveTo>
                  <a:cubicBezTo>
                    <a:pt x="7500" y="21568"/>
                    <a:pt x="6771" y="21491"/>
                    <a:pt x="6042" y="21355"/>
                  </a:cubicBezTo>
                  <a:cubicBezTo>
                    <a:pt x="5001" y="21167"/>
                    <a:pt x="4002" y="20817"/>
                    <a:pt x="3065" y="20220"/>
                  </a:cubicBezTo>
                  <a:cubicBezTo>
                    <a:pt x="2398" y="19801"/>
                    <a:pt x="1794" y="19281"/>
                    <a:pt x="1288" y="18590"/>
                  </a:cubicBezTo>
                  <a:cubicBezTo>
                    <a:pt x="767" y="17881"/>
                    <a:pt x="427" y="17070"/>
                    <a:pt x="233" y="16157"/>
                  </a:cubicBezTo>
                  <a:cubicBezTo>
                    <a:pt x="45" y="15278"/>
                    <a:pt x="-31" y="14382"/>
                    <a:pt x="11" y="13469"/>
                  </a:cubicBezTo>
                  <a:cubicBezTo>
                    <a:pt x="80" y="11643"/>
                    <a:pt x="538" y="9962"/>
                    <a:pt x="1302" y="8400"/>
                  </a:cubicBezTo>
                  <a:cubicBezTo>
                    <a:pt x="1732" y="7512"/>
                    <a:pt x="2266" y="6719"/>
                    <a:pt x="2863" y="5985"/>
                  </a:cubicBezTo>
                  <a:cubicBezTo>
                    <a:pt x="3398" y="5319"/>
                    <a:pt x="3953" y="4679"/>
                    <a:pt x="4564" y="4124"/>
                  </a:cubicBezTo>
                  <a:cubicBezTo>
                    <a:pt x="5216" y="3535"/>
                    <a:pt x="5883" y="2963"/>
                    <a:pt x="6598" y="2486"/>
                  </a:cubicBezTo>
                  <a:cubicBezTo>
                    <a:pt x="7389" y="1956"/>
                    <a:pt x="8194" y="1487"/>
                    <a:pt x="9041" y="1120"/>
                  </a:cubicBezTo>
                  <a:cubicBezTo>
                    <a:pt x="9901" y="753"/>
                    <a:pt x="10783" y="463"/>
                    <a:pt x="11685" y="284"/>
                  </a:cubicBezTo>
                  <a:cubicBezTo>
                    <a:pt x="12407" y="139"/>
                    <a:pt x="13129" y="45"/>
                    <a:pt x="13858" y="11"/>
                  </a:cubicBezTo>
                  <a:cubicBezTo>
                    <a:pt x="14670" y="-32"/>
                    <a:pt x="15468" y="53"/>
                    <a:pt x="16238" y="378"/>
                  </a:cubicBezTo>
                  <a:cubicBezTo>
                    <a:pt x="16579" y="523"/>
                    <a:pt x="16912" y="693"/>
                    <a:pt x="17203" y="958"/>
                  </a:cubicBezTo>
                  <a:cubicBezTo>
                    <a:pt x="17314" y="1060"/>
                    <a:pt x="17411" y="1171"/>
                    <a:pt x="17502" y="1291"/>
                  </a:cubicBezTo>
                  <a:cubicBezTo>
                    <a:pt x="17592" y="1419"/>
                    <a:pt x="17627" y="1572"/>
                    <a:pt x="17599" y="1743"/>
                  </a:cubicBezTo>
                  <a:cubicBezTo>
                    <a:pt x="17585" y="1820"/>
                    <a:pt x="17543" y="1863"/>
                    <a:pt x="17488" y="1871"/>
                  </a:cubicBezTo>
                  <a:cubicBezTo>
                    <a:pt x="17425" y="1880"/>
                    <a:pt x="17377" y="1846"/>
                    <a:pt x="17349" y="1777"/>
                  </a:cubicBezTo>
                  <a:cubicBezTo>
                    <a:pt x="17210" y="1436"/>
                    <a:pt x="16967" y="1231"/>
                    <a:pt x="16697" y="1077"/>
                  </a:cubicBezTo>
                  <a:cubicBezTo>
                    <a:pt x="16190" y="804"/>
                    <a:pt x="15669" y="608"/>
                    <a:pt x="15114" y="523"/>
                  </a:cubicBezTo>
                  <a:cubicBezTo>
                    <a:pt x="14677" y="454"/>
                    <a:pt x="14232" y="446"/>
                    <a:pt x="13788" y="472"/>
                  </a:cubicBezTo>
                  <a:cubicBezTo>
                    <a:pt x="13469" y="489"/>
                    <a:pt x="13150" y="514"/>
                    <a:pt x="12830" y="557"/>
                  </a:cubicBezTo>
                  <a:cubicBezTo>
                    <a:pt x="12338" y="617"/>
                    <a:pt x="11845" y="702"/>
                    <a:pt x="11359" y="821"/>
                  </a:cubicBezTo>
                  <a:cubicBezTo>
                    <a:pt x="10047" y="1146"/>
                    <a:pt x="8791" y="1675"/>
                    <a:pt x="7590" y="2392"/>
                  </a:cubicBezTo>
                  <a:cubicBezTo>
                    <a:pt x="6459" y="3066"/>
                    <a:pt x="5404" y="3894"/>
                    <a:pt x="4432" y="4858"/>
                  </a:cubicBezTo>
                  <a:cubicBezTo>
                    <a:pt x="3557" y="5737"/>
                    <a:pt x="2752" y="6710"/>
                    <a:pt x="2086" y="7837"/>
                  </a:cubicBezTo>
                  <a:cubicBezTo>
                    <a:pt x="1392" y="9006"/>
                    <a:pt x="913" y="10294"/>
                    <a:pt x="635" y="11702"/>
                  </a:cubicBezTo>
                  <a:cubicBezTo>
                    <a:pt x="469" y="12547"/>
                    <a:pt x="392" y="13409"/>
                    <a:pt x="427" y="14271"/>
                  </a:cubicBezTo>
                  <a:cubicBezTo>
                    <a:pt x="455" y="15133"/>
                    <a:pt x="580" y="15970"/>
                    <a:pt x="857" y="16772"/>
                  </a:cubicBezTo>
                  <a:cubicBezTo>
                    <a:pt x="1191" y="17745"/>
                    <a:pt x="1739" y="18504"/>
                    <a:pt x="2440" y="19110"/>
                  </a:cubicBezTo>
                  <a:cubicBezTo>
                    <a:pt x="3183" y="19750"/>
                    <a:pt x="4002" y="20177"/>
                    <a:pt x="4876" y="20467"/>
                  </a:cubicBezTo>
                  <a:cubicBezTo>
                    <a:pt x="5473" y="20663"/>
                    <a:pt x="6077" y="20774"/>
                    <a:pt x="6688" y="20860"/>
                  </a:cubicBezTo>
                  <a:cubicBezTo>
                    <a:pt x="7243" y="20936"/>
                    <a:pt x="7805" y="20954"/>
                    <a:pt x="8361" y="20954"/>
                  </a:cubicBezTo>
                  <a:cubicBezTo>
                    <a:pt x="9013" y="20945"/>
                    <a:pt x="9658" y="20885"/>
                    <a:pt x="10304" y="20766"/>
                  </a:cubicBezTo>
                  <a:cubicBezTo>
                    <a:pt x="11442" y="20561"/>
                    <a:pt x="12553" y="20237"/>
                    <a:pt x="13629" y="19742"/>
                  </a:cubicBezTo>
                  <a:cubicBezTo>
                    <a:pt x="14614" y="19289"/>
                    <a:pt x="15572" y="18760"/>
                    <a:pt x="16447" y="18035"/>
                  </a:cubicBezTo>
                  <a:cubicBezTo>
                    <a:pt x="17467" y="17190"/>
                    <a:pt x="18376" y="16183"/>
                    <a:pt x="19098" y="14963"/>
                  </a:cubicBezTo>
                  <a:cubicBezTo>
                    <a:pt x="19674" y="13998"/>
                    <a:pt x="20195" y="12991"/>
                    <a:pt x="20514" y="11848"/>
                  </a:cubicBezTo>
                  <a:cubicBezTo>
                    <a:pt x="20639" y="11387"/>
                    <a:pt x="20722" y="10917"/>
                    <a:pt x="20771" y="10439"/>
                  </a:cubicBezTo>
                  <a:cubicBezTo>
                    <a:pt x="20854" y="9535"/>
                    <a:pt x="20729" y="8673"/>
                    <a:pt x="20479" y="7819"/>
                  </a:cubicBezTo>
                  <a:cubicBezTo>
                    <a:pt x="20327" y="7307"/>
                    <a:pt x="20084" y="6864"/>
                    <a:pt x="19806" y="6437"/>
                  </a:cubicBezTo>
                  <a:cubicBezTo>
                    <a:pt x="19744" y="6343"/>
                    <a:pt x="19688" y="6232"/>
                    <a:pt x="19626" y="6138"/>
                  </a:cubicBezTo>
                  <a:cubicBezTo>
                    <a:pt x="19591" y="6078"/>
                    <a:pt x="19570" y="6010"/>
                    <a:pt x="19619" y="5959"/>
                  </a:cubicBezTo>
                  <a:cubicBezTo>
                    <a:pt x="19674" y="5899"/>
                    <a:pt x="19723" y="5933"/>
                    <a:pt x="19764" y="5985"/>
                  </a:cubicBezTo>
                  <a:cubicBezTo>
                    <a:pt x="20021" y="6309"/>
                    <a:pt x="20285" y="6616"/>
                    <a:pt x="20493" y="6992"/>
                  </a:cubicBezTo>
                  <a:cubicBezTo>
                    <a:pt x="20507" y="7017"/>
                    <a:pt x="20528" y="7043"/>
                    <a:pt x="20542" y="7068"/>
                  </a:cubicBezTo>
                  <a:cubicBezTo>
                    <a:pt x="21048" y="7674"/>
                    <a:pt x="21319" y="8425"/>
                    <a:pt x="21430" y="9270"/>
                  </a:cubicBezTo>
                  <a:cubicBezTo>
                    <a:pt x="21569" y="10303"/>
                    <a:pt x="21402" y="11293"/>
                    <a:pt x="21104" y="12257"/>
                  </a:cubicBezTo>
                  <a:cubicBezTo>
                    <a:pt x="20896" y="12923"/>
                    <a:pt x="20604" y="13529"/>
                    <a:pt x="20299" y="14135"/>
                  </a:cubicBezTo>
                  <a:cubicBezTo>
                    <a:pt x="19653" y="15415"/>
                    <a:pt x="18869" y="16533"/>
                    <a:pt x="17939" y="17506"/>
                  </a:cubicBezTo>
                  <a:cubicBezTo>
                    <a:pt x="17168" y="18316"/>
                    <a:pt x="16315" y="18982"/>
                    <a:pt x="15406" y="19511"/>
                  </a:cubicBezTo>
                  <a:cubicBezTo>
                    <a:pt x="14413" y="20092"/>
                    <a:pt x="13386" y="20561"/>
                    <a:pt x="12310" y="20894"/>
                  </a:cubicBezTo>
                  <a:cubicBezTo>
                    <a:pt x="11685" y="21082"/>
                    <a:pt x="11061" y="21235"/>
                    <a:pt x="10422" y="21346"/>
                  </a:cubicBezTo>
                  <a:cubicBezTo>
                    <a:pt x="9929" y="21440"/>
                    <a:pt x="9429" y="21491"/>
                    <a:pt x="8930" y="21517"/>
                  </a:cubicBezTo>
                  <a:cubicBezTo>
                    <a:pt x="8714" y="21542"/>
                    <a:pt x="8479" y="21559"/>
                    <a:pt x="8201" y="21551"/>
                  </a:cubicBezTo>
                  <a:close/>
                </a:path>
              </a:pathLst>
            </a:custGeom>
            <a:solidFill>
              <a:schemeClr val="accent2"/>
            </a:solidFill>
            <a:ln>
              <a:solidFill>
                <a:schemeClr val="accent2">
                  <a:lumMod val="75000"/>
                </a:schemeClr>
              </a:solid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9"/>
            <p:cNvSpPr/>
            <p:nvPr/>
          </p:nvSpPr>
          <p:spPr>
            <a:xfrm>
              <a:off x="3255679" y="1076001"/>
              <a:ext cx="3165387" cy="2556617"/>
            </a:xfrm>
            <a:custGeom>
              <a:avLst/>
              <a:gdLst/>
              <a:ahLst/>
              <a:cxnLst/>
              <a:rect l="l" t="t" r="r" b="b"/>
              <a:pathLst>
                <a:path w="21499" h="21527" extrusionOk="0">
                  <a:moveTo>
                    <a:pt x="9993" y="21519"/>
                  </a:moveTo>
                  <a:cubicBezTo>
                    <a:pt x="9559" y="21519"/>
                    <a:pt x="9055" y="21484"/>
                    <a:pt x="8551" y="21413"/>
                  </a:cubicBezTo>
                  <a:cubicBezTo>
                    <a:pt x="7052" y="21202"/>
                    <a:pt x="5596" y="20797"/>
                    <a:pt x="4218" y="20022"/>
                  </a:cubicBezTo>
                  <a:cubicBezTo>
                    <a:pt x="3557" y="19652"/>
                    <a:pt x="2925" y="19221"/>
                    <a:pt x="2357" y="18657"/>
                  </a:cubicBezTo>
                  <a:cubicBezTo>
                    <a:pt x="1355" y="17662"/>
                    <a:pt x="681" y="16385"/>
                    <a:pt x="290" y="14879"/>
                  </a:cubicBezTo>
                  <a:cubicBezTo>
                    <a:pt x="20" y="13832"/>
                    <a:pt x="-58" y="12757"/>
                    <a:pt x="41" y="11665"/>
                  </a:cubicBezTo>
                  <a:cubicBezTo>
                    <a:pt x="162" y="10318"/>
                    <a:pt x="489" y="9059"/>
                    <a:pt x="1029" y="7879"/>
                  </a:cubicBezTo>
                  <a:cubicBezTo>
                    <a:pt x="1427" y="7016"/>
                    <a:pt x="1902" y="6232"/>
                    <a:pt x="2442" y="5493"/>
                  </a:cubicBezTo>
                  <a:cubicBezTo>
                    <a:pt x="3323" y="4295"/>
                    <a:pt x="4353" y="3309"/>
                    <a:pt x="5475" y="2481"/>
                  </a:cubicBezTo>
                  <a:cubicBezTo>
                    <a:pt x="6796" y="1495"/>
                    <a:pt x="8196" y="746"/>
                    <a:pt x="9701" y="315"/>
                  </a:cubicBezTo>
                  <a:cubicBezTo>
                    <a:pt x="10305" y="139"/>
                    <a:pt x="10923" y="77"/>
                    <a:pt x="11541" y="24"/>
                  </a:cubicBezTo>
                  <a:cubicBezTo>
                    <a:pt x="12457" y="-46"/>
                    <a:pt x="13367" y="42"/>
                    <a:pt x="14276" y="218"/>
                  </a:cubicBezTo>
                  <a:cubicBezTo>
                    <a:pt x="14482" y="262"/>
                    <a:pt x="14688" y="324"/>
                    <a:pt x="14894" y="377"/>
                  </a:cubicBezTo>
                  <a:cubicBezTo>
                    <a:pt x="15000" y="403"/>
                    <a:pt x="15071" y="482"/>
                    <a:pt x="15128" y="588"/>
                  </a:cubicBezTo>
                  <a:cubicBezTo>
                    <a:pt x="15156" y="650"/>
                    <a:pt x="15156" y="702"/>
                    <a:pt x="15121" y="764"/>
                  </a:cubicBezTo>
                  <a:cubicBezTo>
                    <a:pt x="15085" y="817"/>
                    <a:pt x="15036" y="843"/>
                    <a:pt x="14986" y="808"/>
                  </a:cubicBezTo>
                  <a:cubicBezTo>
                    <a:pt x="14780" y="676"/>
                    <a:pt x="14553" y="667"/>
                    <a:pt x="14333" y="623"/>
                  </a:cubicBezTo>
                  <a:cubicBezTo>
                    <a:pt x="13473" y="421"/>
                    <a:pt x="12607" y="403"/>
                    <a:pt x="11740" y="465"/>
                  </a:cubicBezTo>
                  <a:cubicBezTo>
                    <a:pt x="11257" y="500"/>
                    <a:pt x="10774" y="535"/>
                    <a:pt x="10298" y="632"/>
                  </a:cubicBezTo>
                  <a:cubicBezTo>
                    <a:pt x="9595" y="782"/>
                    <a:pt x="8906" y="1019"/>
                    <a:pt x="8238" y="1328"/>
                  </a:cubicBezTo>
                  <a:cubicBezTo>
                    <a:pt x="7137" y="1847"/>
                    <a:pt x="6086" y="2490"/>
                    <a:pt x="5099" y="3300"/>
                  </a:cubicBezTo>
                  <a:cubicBezTo>
                    <a:pt x="3785" y="4366"/>
                    <a:pt x="2655" y="5669"/>
                    <a:pt x="1753" y="7271"/>
                  </a:cubicBezTo>
                  <a:cubicBezTo>
                    <a:pt x="1149" y="8337"/>
                    <a:pt x="730" y="9499"/>
                    <a:pt x="510" y="10776"/>
                  </a:cubicBezTo>
                  <a:cubicBezTo>
                    <a:pt x="162" y="12792"/>
                    <a:pt x="382" y="14694"/>
                    <a:pt x="1256" y="16464"/>
                  </a:cubicBezTo>
                  <a:cubicBezTo>
                    <a:pt x="1682" y="17327"/>
                    <a:pt x="2243" y="18041"/>
                    <a:pt x="2925" y="18604"/>
                  </a:cubicBezTo>
                  <a:cubicBezTo>
                    <a:pt x="4111" y="19582"/>
                    <a:pt x="5418" y="20189"/>
                    <a:pt x="6803" y="20568"/>
                  </a:cubicBezTo>
                  <a:cubicBezTo>
                    <a:pt x="7954" y="20885"/>
                    <a:pt x="9119" y="21034"/>
                    <a:pt x="10291" y="21026"/>
                  </a:cubicBezTo>
                  <a:cubicBezTo>
                    <a:pt x="11321" y="21017"/>
                    <a:pt x="12330" y="20814"/>
                    <a:pt x="13317" y="20462"/>
                  </a:cubicBezTo>
                  <a:cubicBezTo>
                    <a:pt x="14553" y="20022"/>
                    <a:pt x="15696" y="19335"/>
                    <a:pt x="16762" y="18454"/>
                  </a:cubicBezTo>
                  <a:cubicBezTo>
                    <a:pt x="17806" y="17592"/>
                    <a:pt x="18729" y="16561"/>
                    <a:pt x="19418" y="15240"/>
                  </a:cubicBezTo>
                  <a:cubicBezTo>
                    <a:pt x="19859" y="14386"/>
                    <a:pt x="20192" y="13462"/>
                    <a:pt x="20455" y="12502"/>
                  </a:cubicBezTo>
                  <a:cubicBezTo>
                    <a:pt x="20739" y="11436"/>
                    <a:pt x="20924" y="10345"/>
                    <a:pt x="20874" y="9217"/>
                  </a:cubicBezTo>
                  <a:cubicBezTo>
                    <a:pt x="20818" y="7976"/>
                    <a:pt x="20533" y="6831"/>
                    <a:pt x="19958" y="5801"/>
                  </a:cubicBezTo>
                  <a:cubicBezTo>
                    <a:pt x="19603" y="5167"/>
                    <a:pt x="19205" y="4595"/>
                    <a:pt x="18722" y="4110"/>
                  </a:cubicBezTo>
                  <a:cubicBezTo>
                    <a:pt x="18381" y="3767"/>
                    <a:pt x="18019" y="3450"/>
                    <a:pt x="17621" y="3203"/>
                  </a:cubicBezTo>
                  <a:cubicBezTo>
                    <a:pt x="17401" y="3071"/>
                    <a:pt x="17188" y="2930"/>
                    <a:pt x="16968" y="2789"/>
                  </a:cubicBezTo>
                  <a:cubicBezTo>
                    <a:pt x="16868" y="2728"/>
                    <a:pt x="16833" y="2622"/>
                    <a:pt x="16868" y="2516"/>
                  </a:cubicBezTo>
                  <a:cubicBezTo>
                    <a:pt x="16904" y="2411"/>
                    <a:pt x="16989" y="2367"/>
                    <a:pt x="17088" y="2411"/>
                  </a:cubicBezTo>
                  <a:cubicBezTo>
                    <a:pt x="17380" y="2552"/>
                    <a:pt x="17671" y="2675"/>
                    <a:pt x="17955" y="2851"/>
                  </a:cubicBezTo>
                  <a:cubicBezTo>
                    <a:pt x="18516" y="3194"/>
                    <a:pt x="19035" y="3626"/>
                    <a:pt x="19518" y="4137"/>
                  </a:cubicBezTo>
                  <a:cubicBezTo>
                    <a:pt x="20491" y="5176"/>
                    <a:pt x="21109" y="6479"/>
                    <a:pt x="21386" y="8020"/>
                  </a:cubicBezTo>
                  <a:cubicBezTo>
                    <a:pt x="21542" y="8874"/>
                    <a:pt x="21521" y="9737"/>
                    <a:pt x="21421" y="10609"/>
                  </a:cubicBezTo>
                  <a:cubicBezTo>
                    <a:pt x="21258" y="11965"/>
                    <a:pt x="20896" y="13242"/>
                    <a:pt x="20406" y="14474"/>
                  </a:cubicBezTo>
                  <a:cubicBezTo>
                    <a:pt x="19979" y="15540"/>
                    <a:pt x="19418" y="16500"/>
                    <a:pt x="18722" y="17327"/>
                  </a:cubicBezTo>
                  <a:cubicBezTo>
                    <a:pt x="17607" y="18657"/>
                    <a:pt x="16314" y="19643"/>
                    <a:pt x="14894" y="20392"/>
                  </a:cubicBezTo>
                  <a:cubicBezTo>
                    <a:pt x="14006" y="20858"/>
                    <a:pt x="13090" y="21167"/>
                    <a:pt x="12138" y="21360"/>
                  </a:cubicBezTo>
                  <a:cubicBezTo>
                    <a:pt x="11463" y="21475"/>
                    <a:pt x="10767" y="21554"/>
                    <a:pt x="9993" y="21519"/>
                  </a:cubicBezTo>
                  <a:close/>
                </a:path>
              </a:pathLst>
            </a:custGeom>
            <a:solidFill>
              <a:srgbClr val="094270"/>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9"/>
            <p:cNvSpPr/>
            <p:nvPr/>
          </p:nvSpPr>
          <p:spPr>
            <a:xfrm>
              <a:off x="5357363" y="1576917"/>
              <a:ext cx="934429" cy="1737635"/>
            </a:xfrm>
            <a:custGeom>
              <a:avLst/>
              <a:gdLst/>
              <a:ahLst/>
              <a:cxnLst/>
              <a:rect l="l" t="t" r="r" b="b"/>
              <a:pathLst>
                <a:path w="21581" h="21525" extrusionOk="0">
                  <a:moveTo>
                    <a:pt x="21317" y="8691"/>
                  </a:moveTo>
                  <a:cubicBezTo>
                    <a:pt x="20882" y="8671"/>
                    <a:pt x="20485" y="8722"/>
                    <a:pt x="20107" y="8823"/>
                  </a:cubicBezTo>
                  <a:cubicBezTo>
                    <a:pt x="15798" y="9948"/>
                    <a:pt x="11490" y="11083"/>
                    <a:pt x="7294" y="12350"/>
                  </a:cubicBezTo>
                  <a:cubicBezTo>
                    <a:pt x="6463" y="12604"/>
                    <a:pt x="5594" y="12837"/>
                    <a:pt x="4762" y="13080"/>
                  </a:cubicBezTo>
                  <a:cubicBezTo>
                    <a:pt x="4743" y="13101"/>
                    <a:pt x="4706" y="13111"/>
                    <a:pt x="4668" y="13090"/>
                  </a:cubicBezTo>
                  <a:cubicBezTo>
                    <a:pt x="4687" y="13080"/>
                    <a:pt x="4706" y="13070"/>
                    <a:pt x="4743" y="13060"/>
                  </a:cubicBezTo>
                  <a:cubicBezTo>
                    <a:pt x="4819" y="13030"/>
                    <a:pt x="4894" y="12989"/>
                    <a:pt x="4970" y="12959"/>
                  </a:cubicBezTo>
                  <a:cubicBezTo>
                    <a:pt x="6482" y="12361"/>
                    <a:pt x="8032" y="11803"/>
                    <a:pt x="9581" y="11246"/>
                  </a:cubicBezTo>
                  <a:cubicBezTo>
                    <a:pt x="12775" y="10100"/>
                    <a:pt x="16006" y="8975"/>
                    <a:pt x="19162" y="7789"/>
                  </a:cubicBezTo>
                  <a:cubicBezTo>
                    <a:pt x="19597" y="7627"/>
                    <a:pt x="20050" y="7465"/>
                    <a:pt x="20428" y="7262"/>
                  </a:cubicBezTo>
                  <a:cubicBezTo>
                    <a:pt x="20523" y="7211"/>
                    <a:pt x="20598" y="7171"/>
                    <a:pt x="20598" y="7090"/>
                  </a:cubicBezTo>
                  <a:cubicBezTo>
                    <a:pt x="20598" y="6907"/>
                    <a:pt x="20598" y="6715"/>
                    <a:pt x="20598" y="6532"/>
                  </a:cubicBezTo>
                  <a:cubicBezTo>
                    <a:pt x="20598" y="6472"/>
                    <a:pt x="20580" y="6441"/>
                    <a:pt x="20447" y="6441"/>
                  </a:cubicBezTo>
                  <a:cubicBezTo>
                    <a:pt x="20145" y="6441"/>
                    <a:pt x="19824" y="6441"/>
                    <a:pt x="19521" y="6492"/>
                  </a:cubicBezTo>
                  <a:cubicBezTo>
                    <a:pt x="18331" y="6705"/>
                    <a:pt x="17197" y="6988"/>
                    <a:pt x="16101" y="7293"/>
                  </a:cubicBezTo>
                  <a:cubicBezTo>
                    <a:pt x="13852" y="7911"/>
                    <a:pt x="11679" y="8610"/>
                    <a:pt x="9449" y="9259"/>
                  </a:cubicBezTo>
                  <a:cubicBezTo>
                    <a:pt x="9373" y="9279"/>
                    <a:pt x="9279" y="9330"/>
                    <a:pt x="9165" y="9299"/>
                  </a:cubicBezTo>
                  <a:cubicBezTo>
                    <a:pt x="9260" y="9259"/>
                    <a:pt x="9354" y="9229"/>
                    <a:pt x="9449" y="9188"/>
                  </a:cubicBezTo>
                  <a:cubicBezTo>
                    <a:pt x="13077" y="7799"/>
                    <a:pt x="16819" y="6502"/>
                    <a:pt x="20580" y="5225"/>
                  </a:cubicBezTo>
                  <a:cubicBezTo>
                    <a:pt x="20882" y="5123"/>
                    <a:pt x="21298" y="5052"/>
                    <a:pt x="21449" y="4911"/>
                  </a:cubicBezTo>
                  <a:cubicBezTo>
                    <a:pt x="21600" y="4759"/>
                    <a:pt x="21487" y="4525"/>
                    <a:pt x="21506" y="4333"/>
                  </a:cubicBezTo>
                  <a:cubicBezTo>
                    <a:pt x="21506" y="4323"/>
                    <a:pt x="21506" y="4302"/>
                    <a:pt x="21506" y="4292"/>
                  </a:cubicBezTo>
                  <a:cubicBezTo>
                    <a:pt x="21524" y="4231"/>
                    <a:pt x="21449" y="4211"/>
                    <a:pt x="21354" y="4211"/>
                  </a:cubicBezTo>
                  <a:cubicBezTo>
                    <a:pt x="20995" y="4201"/>
                    <a:pt x="20674" y="4221"/>
                    <a:pt x="20353" y="4313"/>
                  </a:cubicBezTo>
                  <a:cubicBezTo>
                    <a:pt x="17008" y="5225"/>
                    <a:pt x="13682" y="6178"/>
                    <a:pt x="10394" y="7151"/>
                  </a:cubicBezTo>
                  <a:cubicBezTo>
                    <a:pt x="9468" y="7424"/>
                    <a:pt x="8542" y="7698"/>
                    <a:pt x="7616" y="7982"/>
                  </a:cubicBezTo>
                  <a:cubicBezTo>
                    <a:pt x="7578" y="7992"/>
                    <a:pt x="7540" y="8002"/>
                    <a:pt x="7521" y="8012"/>
                  </a:cubicBezTo>
                  <a:cubicBezTo>
                    <a:pt x="7502" y="8012"/>
                    <a:pt x="7483" y="8022"/>
                    <a:pt x="7465" y="8022"/>
                  </a:cubicBezTo>
                  <a:cubicBezTo>
                    <a:pt x="7483" y="8012"/>
                    <a:pt x="7483" y="8002"/>
                    <a:pt x="7502" y="7992"/>
                  </a:cubicBezTo>
                  <a:cubicBezTo>
                    <a:pt x="7540" y="7982"/>
                    <a:pt x="7559" y="7972"/>
                    <a:pt x="7597" y="7951"/>
                  </a:cubicBezTo>
                  <a:cubicBezTo>
                    <a:pt x="7635" y="7931"/>
                    <a:pt x="7654" y="7921"/>
                    <a:pt x="7691" y="7901"/>
                  </a:cubicBezTo>
                  <a:cubicBezTo>
                    <a:pt x="10866" y="6694"/>
                    <a:pt x="14117" y="5549"/>
                    <a:pt x="17405" y="4444"/>
                  </a:cubicBezTo>
                  <a:cubicBezTo>
                    <a:pt x="17707" y="4343"/>
                    <a:pt x="18009" y="4221"/>
                    <a:pt x="18293" y="4100"/>
                  </a:cubicBezTo>
                  <a:cubicBezTo>
                    <a:pt x="18369" y="4069"/>
                    <a:pt x="18444" y="4029"/>
                    <a:pt x="18444" y="3968"/>
                  </a:cubicBezTo>
                  <a:cubicBezTo>
                    <a:pt x="18444" y="3765"/>
                    <a:pt x="18444" y="3562"/>
                    <a:pt x="18444" y="3370"/>
                  </a:cubicBezTo>
                  <a:cubicBezTo>
                    <a:pt x="18444" y="3319"/>
                    <a:pt x="18425" y="3289"/>
                    <a:pt x="18312" y="3289"/>
                  </a:cubicBezTo>
                  <a:cubicBezTo>
                    <a:pt x="17972" y="3289"/>
                    <a:pt x="17650" y="3289"/>
                    <a:pt x="17329" y="3380"/>
                  </a:cubicBezTo>
                  <a:cubicBezTo>
                    <a:pt x="16876" y="3522"/>
                    <a:pt x="16422" y="3633"/>
                    <a:pt x="15950" y="3765"/>
                  </a:cubicBezTo>
                  <a:cubicBezTo>
                    <a:pt x="15931" y="3775"/>
                    <a:pt x="15912" y="3775"/>
                    <a:pt x="15874" y="3785"/>
                  </a:cubicBezTo>
                  <a:cubicBezTo>
                    <a:pt x="15836" y="3796"/>
                    <a:pt x="15798" y="3806"/>
                    <a:pt x="15761" y="3816"/>
                  </a:cubicBezTo>
                  <a:cubicBezTo>
                    <a:pt x="15723" y="3826"/>
                    <a:pt x="15685" y="3836"/>
                    <a:pt x="15647" y="3846"/>
                  </a:cubicBezTo>
                  <a:cubicBezTo>
                    <a:pt x="15628" y="3867"/>
                    <a:pt x="15591" y="3877"/>
                    <a:pt x="15534" y="3877"/>
                  </a:cubicBezTo>
                  <a:cubicBezTo>
                    <a:pt x="15534" y="3887"/>
                    <a:pt x="15515" y="3897"/>
                    <a:pt x="15477" y="3887"/>
                  </a:cubicBezTo>
                  <a:cubicBezTo>
                    <a:pt x="15496" y="3877"/>
                    <a:pt x="15496" y="3877"/>
                    <a:pt x="15515" y="3867"/>
                  </a:cubicBezTo>
                  <a:cubicBezTo>
                    <a:pt x="15534" y="3846"/>
                    <a:pt x="15572" y="3836"/>
                    <a:pt x="15609" y="3836"/>
                  </a:cubicBezTo>
                  <a:cubicBezTo>
                    <a:pt x="15647" y="3826"/>
                    <a:pt x="15666" y="3816"/>
                    <a:pt x="15704" y="3806"/>
                  </a:cubicBezTo>
                  <a:cubicBezTo>
                    <a:pt x="15742" y="3796"/>
                    <a:pt x="15780" y="3785"/>
                    <a:pt x="15798" y="3775"/>
                  </a:cubicBezTo>
                  <a:cubicBezTo>
                    <a:pt x="15817" y="3765"/>
                    <a:pt x="15836" y="3765"/>
                    <a:pt x="15855" y="3755"/>
                  </a:cubicBezTo>
                  <a:cubicBezTo>
                    <a:pt x="16139" y="3664"/>
                    <a:pt x="16422" y="3573"/>
                    <a:pt x="16687" y="3471"/>
                  </a:cubicBezTo>
                  <a:cubicBezTo>
                    <a:pt x="17556" y="3177"/>
                    <a:pt x="18482" y="2924"/>
                    <a:pt x="19370" y="2650"/>
                  </a:cubicBezTo>
                  <a:cubicBezTo>
                    <a:pt x="19483" y="2620"/>
                    <a:pt x="19597" y="2589"/>
                    <a:pt x="19597" y="2498"/>
                  </a:cubicBezTo>
                  <a:cubicBezTo>
                    <a:pt x="19597" y="2316"/>
                    <a:pt x="19597" y="2133"/>
                    <a:pt x="19597" y="1951"/>
                  </a:cubicBezTo>
                  <a:cubicBezTo>
                    <a:pt x="19597" y="1910"/>
                    <a:pt x="19597" y="1860"/>
                    <a:pt x="19502" y="1870"/>
                  </a:cubicBezTo>
                  <a:cubicBezTo>
                    <a:pt x="19276" y="1880"/>
                    <a:pt x="19030" y="1829"/>
                    <a:pt x="18803" y="1900"/>
                  </a:cubicBezTo>
                  <a:cubicBezTo>
                    <a:pt x="17953" y="2164"/>
                    <a:pt x="17083" y="2427"/>
                    <a:pt x="16214" y="2681"/>
                  </a:cubicBezTo>
                  <a:cubicBezTo>
                    <a:pt x="15420" y="2924"/>
                    <a:pt x="14627" y="3177"/>
                    <a:pt x="13814" y="3390"/>
                  </a:cubicBezTo>
                  <a:cubicBezTo>
                    <a:pt x="13795" y="3400"/>
                    <a:pt x="13757" y="3400"/>
                    <a:pt x="13739" y="3410"/>
                  </a:cubicBezTo>
                  <a:cubicBezTo>
                    <a:pt x="13720" y="3431"/>
                    <a:pt x="13682" y="3441"/>
                    <a:pt x="13663" y="3431"/>
                  </a:cubicBezTo>
                  <a:cubicBezTo>
                    <a:pt x="13644" y="3410"/>
                    <a:pt x="13701" y="3410"/>
                    <a:pt x="13720" y="3410"/>
                  </a:cubicBezTo>
                  <a:cubicBezTo>
                    <a:pt x="13739" y="3400"/>
                    <a:pt x="13757" y="3390"/>
                    <a:pt x="13776" y="3380"/>
                  </a:cubicBezTo>
                  <a:cubicBezTo>
                    <a:pt x="13852" y="3350"/>
                    <a:pt x="13946" y="3309"/>
                    <a:pt x="14022" y="3279"/>
                  </a:cubicBezTo>
                  <a:cubicBezTo>
                    <a:pt x="16214" y="2468"/>
                    <a:pt x="18501" y="1728"/>
                    <a:pt x="20712" y="937"/>
                  </a:cubicBezTo>
                  <a:cubicBezTo>
                    <a:pt x="21184" y="765"/>
                    <a:pt x="21468" y="593"/>
                    <a:pt x="21392" y="268"/>
                  </a:cubicBezTo>
                  <a:cubicBezTo>
                    <a:pt x="21335" y="5"/>
                    <a:pt x="21241" y="-46"/>
                    <a:pt x="20750" y="35"/>
                  </a:cubicBezTo>
                  <a:cubicBezTo>
                    <a:pt x="20655" y="55"/>
                    <a:pt x="20561" y="76"/>
                    <a:pt x="20447" y="106"/>
                  </a:cubicBezTo>
                  <a:cubicBezTo>
                    <a:pt x="19937" y="228"/>
                    <a:pt x="19483" y="390"/>
                    <a:pt x="18992" y="532"/>
                  </a:cubicBezTo>
                  <a:cubicBezTo>
                    <a:pt x="17159" y="1069"/>
                    <a:pt x="15307" y="1576"/>
                    <a:pt x="13493" y="2133"/>
                  </a:cubicBezTo>
                  <a:cubicBezTo>
                    <a:pt x="12038" y="2579"/>
                    <a:pt x="10564" y="3035"/>
                    <a:pt x="9109" y="3471"/>
                  </a:cubicBezTo>
                  <a:cubicBezTo>
                    <a:pt x="8655" y="3603"/>
                    <a:pt x="8428" y="3765"/>
                    <a:pt x="8504" y="4049"/>
                  </a:cubicBezTo>
                  <a:cubicBezTo>
                    <a:pt x="8542" y="4231"/>
                    <a:pt x="8731" y="4292"/>
                    <a:pt x="9033" y="4201"/>
                  </a:cubicBezTo>
                  <a:cubicBezTo>
                    <a:pt x="9109" y="4181"/>
                    <a:pt x="9184" y="4150"/>
                    <a:pt x="9260" y="4120"/>
                  </a:cubicBezTo>
                  <a:cubicBezTo>
                    <a:pt x="9789" y="3937"/>
                    <a:pt x="10337" y="3775"/>
                    <a:pt x="10904" y="3633"/>
                  </a:cubicBezTo>
                  <a:cubicBezTo>
                    <a:pt x="10923" y="3623"/>
                    <a:pt x="10942" y="3623"/>
                    <a:pt x="10980" y="3613"/>
                  </a:cubicBezTo>
                  <a:cubicBezTo>
                    <a:pt x="10998" y="3593"/>
                    <a:pt x="11036" y="3583"/>
                    <a:pt x="11074" y="3603"/>
                  </a:cubicBezTo>
                  <a:cubicBezTo>
                    <a:pt x="11055" y="3613"/>
                    <a:pt x="11036" y="3623"/>
                    <a:pt x="11017" y="3633"/>
                  </a:cubicBezTo>
                  <a:cubicBezTo>
                    <a:pt x="10998" y="3644"/>
                    <a:pt x="10980" y="3654"/>
                    <a:pt x="10961" y="3654"/>
                  </a:cubicBezTo>
                  <a:cubicBezTo>
                    <a:pt x="10885" y="3694"/>
                    <a:pt x="10791" y="3725"/>
                    <a:pt x="10715" y="3765"/>
                  </a:cubicBezTo>
                  <a:cubicBezTo>
                    <a:pt x="9827" y="4150"/>
                    <a:pt x="8863" y="4495"/>
                    <a:pt x="8031" y="4921"/>
                  </a:cubicBezTo>
                  <a:cubicBezTo>
                    <a:pt x="7672" y="5103"/>
                    <a:pt x="7446" y="5296"/>
                    <a:pt x="7521" y="5569"/>
                  </a:cubicBezTo>
                  <a:cubicBezTo>
                    <a:pt x="7559" y="5661"/>
                    <a:pt x="7465" y="5721"/>
                    <a:pt x="7332" y="5772"/>
                  </a:cubicBezTo>
                  <a:cubicBezTo>
                    <a:pt x="6746" y="5995"/>
                    <a:pt x="6180" y="6228"/>
                    <a:pt x="5613" y="6451"/>
                  </a:cubicBezTo>
                  <a:cubicBezTo>
                    <a:pt x="5065" y="6664"/>
                    <a:pt x="4498" y="6867"/>
                    <a:pt x="4044" y="7140"/>
                  </a:cubicBezTo>
                  <a:cubicBezTo>
                    <a:pt x="3950" y="7191"/>
                    <a:pt x="3836" y="7242"/>
                    <a:pt x="3836" y="7333"/>
                  </a:cubicBezTo>
                  <a:cubicBezTo>
                    <a:pt x="3836" y="7516"/>
                    <a:pt x="3836" y="7708"/>
                    <a:pt x="3836" y="7891"/>
                  </a:cubicBezTo>
                  <a:cubicBezTo>
                    <a:pt x="3836" y="7941"/>
                    <a:pt x="3855" y="7982"/>
                    <a:pt x="3969" y="7982"/>
                  </a:cubicBezTo>
                  <a:cubicBezTo>
                    <a:pt x="4271" y="7982"/>
                    <a:pt x="4592" y="8022"/>
                    <a:pt x="4894" y="7931"/>
                  </a:cubicBezTo>
                  <a:cubicBezTo>
                    <a:pt x="5310" y="7820"/>
                    <a:pt x="5726" y="7708"/>
                    <a:pt x="6142" y="7597"/>
                  </a:cubicBezTo>
                  <a:cubicBezTo>
                    <a:pt x="6161" y="7597"/>
                    <a:pt x="6180" y="7586"/>
                    <a:pt x="6198" y="7586"/>
                  </a:cubicBezTo>
                  <a:cubicBezTo>
                    <a:pt x="6180" y="7597"/>
                    <a:pt x="6180" y="7607"/>
                    <a:pt x="6161" y="7617"/>
                  </a:cubicBezTo>
                  <a:cubicBezTo>
                    <a:pt x="6085" y="7657"/>
                    <a:pt x="6009" y="7688"/>
                    <a:pt x="5915" y="7728"/>
                  </a:cubicBezTo>
                  <a:cubicBezTo>
                    <a:pt x="5008" y="8134"/>
                    <a:pt x="4044" y="8509"/>
                    <a:pt x="3250" y="8975"/>
                  </a:cubicBezTo>
                  <a:cubicBezTo>
                    <a:pt x="3137" y="9036"/>
                    <a:pt x="3005" y="9097"/>
                    <a:pt x="3005" y="9188"/>
                  </a:cubicBezTo>
                  <a:cubicBezTo>
                    <a:pt x="2986" y="9391"/>
                    <a:pt x="3005" y="9593"/>
                    <a:pt x="3005" y="9786"/>
                  </a:cubicBezTo>
                  <a:cubicBezTo>
                    <a:pt x="3005" y="9837"/>
                    <a:pt x="3024" y="9867"/>
                    <a:pt x="3137" y="9867"/>
                  </a:cubicBezTo>
                  <a:cubicBezTo>
                    <a:pt x="3553" y="9867"/>
                    <a:pt x="3950" y="9887"/>
                    <a:pt x="4328" y="9776"/>
                  </a:cubicBezTo>
                  <a:cubicBezTo>
                    <a:pt x="4894" y="9614"/>
                    <a:pt x="5461" y="9462"/>
                    <a:pt x="6028" y="9299"/>
                  </a:cubicBezTo>
                  <a:cubicBezTo>
                    <a:pt x="6935" y="9036"/>
                    <a:pt x="7843" y="8772"/>
                    <a:pt x="8750" y="8509"/>
                  </a:cubicBezTo>
                  <a:cubicBezTo>
                    <a:pt x="8768" y="8499"/>
                    <a:pt x="8787" y="8499"/>
                    <a:pt x="8806" y="8489"/>
                  </a:cubicBezTo>
                  <a:cubicBezTo>
                    <a:pt x="8825" y="8468"/>
                    <a:pt x="8863" y="8458"/>
                    <a:pt x="8901" y="8478"/>
                  </a:cubicBezTo>
                  <a:cubicBezTo>
                    <a:pt x="8939" y="8499"/>
                    <a:pt x="8882" y="8509"/>
                    <a:pt x="8863" y="8509"/>
                  </a:cubicBezTo>
                  <a:cubicBezTo>
                    <a:pt x="8844" y="8519"/>
                    <a:pt x="8825" y="8529"/>
                    <a:pt x="8806" y="8529"/>
                  </a:cubicBezTo>
                  <a:cubicBezTo>
                    <a:pt x="7672" y="8985"/>
                    <a:pt x="6539" y="9441"/>
                    <a:pt x="5405" y="9897"/>
                  </a:cubicBezTo>
                  <a:cubicBezTo>
                    <a:pt x="4384" y="10303"/>
                    <a:pt x="3402" y="10739"/>
                    <a:pt x="2513" y="11235"/>
                  </a:cubicBezTo>
                  <a:cubicBezTo>
                    <a:pt x="2438" y="11276"/>
                    <a:pt x="2362" y="11317"/>
                    <a:pt x="2362" y="11377"/>
                  </a:cubicBezTo>
                  <a:cubicBezTo>
                    <a:pt x="2362" y="11560"/>
                    <a:pt x="2362" y="11752"/>
                    <a:pt x="2362" y="11935"/>
                  </a:cubicBezTo>
                  <a:cubicBezTo>
                    <a:pt x="2362" y="11986"/>
                    <a:pt x="2381" y="12016"/>
                    <a:pt x="2494" y="12016"/>
                  </a:cubicBezTo>
                  <a:cubicBezTo>
                    <a:pt x="2778" y="12016"/>
                    <a:pt x="3061" y="12026"/>
                    <a:pt x="3345" y="11975"/>
                  </a:cubicBezTo>
                  <a:cubicBezTo>
                    <a:pt x="3704" y="11904"/>
                    <a:pt x="4025" y="11803"/>
                    <a:pt x="4346" y="11712"/>
                  </a:cubicBezTo>
                  <a:cubicBezTo>
                    <a:pt x="6728" y="11002"/>
                    <a:pt x="9090" y="10293"/>
                    <a:pt x="11471" y="9583"/>
                  </a:cubicBezTo>
                  <a:cubicBezTo>
                    <a:pt x="11565" y="9553"/>
                    <a:pt x="11641" y="9512"/>
                    <a:pt x="11830" y="9533"/>
                  </a:cubicBezTo>
                  <a:cubicBezTo>
                    <a:pt x="11717" y="9573"/>
                    <a:pt x="11622" y="9614"/>
                    <a:pt x="11528" y="9644"/>
                  </a:cubicBezTo>
                  <a:cubicBezTo>
                    <a:pt x="8863" y="10597"/>
                    <a:pt x="6217" y="11550"/>
                    <a:pt x="3666" y="12563"/>
                  </a:cubicBezTo>
                  <a:cubicBezTo>
                    <a:pt x="2476" y="13040"/>
                    <a:pt x="1361" y="13557"/>
                    <a:pt x="265" y="14094"/>
                  </a:cubicBezTo>
                  <a:cubicBezTo>
                    <a:pt x="132" y="14155"/>
                    <a:pt x="0" y="14215"/>
                    <a:pt x="0" y="14317"/>
                  </a:cubicBezTo>
                  <a:cubicBezTo>
                    <a:pt x="0" y="14509"/>
                    <a:pt x="0" y="14712"/>
                    <a:pt x="0" y="14905"/>
                  </a:cubicBezTo>
                  <a:cubicBezTo>
                    <a:pt x="0" y="14955"/>
                    <a:pt x="19" y="15006"/>
                    <a:pt x="151" y="15006"/>
                  </a:cubicBezTo>
                  <a:cubicBezTo>
                    <a:pt x="435" y="15006"/>
                    <a:pt x="718" y="15036"/>
                    <a:pt x="1002" y="14976"/>
                  </a:cubicBezTo>
                  <a:cubicBezTo>
                    <a:pt x="1852" y="14803"/>
                    <a:pt x="2646" y="14580"/>
                    <a:pt x="3439" y="14347"/>
                  </a:cubicBezTo>
                  <a:cubicBezTo>
                    <a:pt x="5329" y="13810"/>
                    <a:pt x="7219" y="13253"/>
                    <a:pt x="9109" y="12715"/>
                  </a:cubicBezTo>
                  <a:cubicBezTo>
                    <a:pt x="9184" y="12695"/>
                    <a:pt x="9260" y="12644"/>
                    <a:pt x="9392" y="12665"/>
                  </a:cubicBezTo>
                  <a:cubicBezTo>
                    <a:pt x="9335" y="12715"/>
                    <a:pt x="9241" y="12736"/>
                    <a:pt x="9184" y="12756"/>
                  </a:cubicBezTo>
                  <a:cubicBezTo>
                    <a:pt x="7956" y="13192"/>
                    <a:pt x="6709" y="13617"/>
                    <a:pt x="5537" y="14084"/>
                  </a:cubicBezTo>
                  <a:cubicBezTo>
                    <a:pt x="4724" y="14408"/>
                    <a:pt x="3912" y="14732"/>
                    <a:pt x="3288" y="15158"/>
                  </a:cubicBezTo>
                  <a:cubicBezTo>
                    <a:pt x="3194" y="15229"/>
                    <a:pt x="3080" y="15290"/>
                    <a:pt x="3080" y="15381"/>
                  </a:cubicBezTo>
                  <a:cubicBezTo>
                    <a:pt x="3080" y="15584"/>
                    <a:pt x="3080" y="15797"/>
                    <a:pt x="3080" y="15999"/>
                  </a:cubicBezTo>
                  <a:cubicBezTo>
                    <a:pt x="3080" y="16050"/>
                    <a:pt x="3080" y="16091"/>
                    <a:pt x="3194" y="16081"/>
                  </a:cubicBezTo>
                  <a:cubicBezTo>
                    <a:pt x="3534" y="16081"/>
                    <a:pt x="3855" y="16091"/>
                    <a:pt x="4195" y="16020"/>
                  </a:cubicBezTo>
                  <a:cubicBezTo>
                    <a:pt x="5783" y="15655"/>
                    <a:pt x="7294" y="15189"/>
                    <a:pt x="8844" y="14783"/>
                  </a:cubicBezTo>
                  <a:cubicBezTo>
                    <a:pt x="10602" y="14317"/>
                    <a:pt x="12359" y="13830"/>
                    <a:pt x="14135" y="13374"/>
                  </a:cubicBezTo>
                  <a:cubicBezTo>
                    <a:pt x="14211" y="13354"/>
                    <a:pt x="14268" y="13313"/>
                    <a:pt x="14381" y="13344"/>
                  </a:cubicBezTo>
                  <a:cubicBezTo>
                    <a:pt x="14343" y="13394"/>
                    <a:pt x="14249" y="13425"/>
                    <a:pt x="14173" y="13455"/>
                  </a:cubicBezTo>
                  <a:cubicBezTo>
                    <a:pt x="11452" y="14611"/>
                    <a:pt x="8825" y="15807"/>
                    <a:pt x="6293" y="17064"/>
                  </a:cubicBezTo>
                  <a:cubicBezTo>
                    <a:pt x="5783" y="17317"/>
                    <a:pt x="5254" y="17540"/>
                    <a:pt x="4838" y="17844"/>
                  </a:cubicBezTo>
                  <a:cubicBezTo>
                    <a:pt x="4724" y="17935"/>
                    <a:pt x="4573" y="18017"/>
                    <a:pt x="4554" y="18128"/>
                  </a:cubicBezTo>
                  <a:cubicBezTo>
                    <a:pt x="4535" y="18341"/>
                    <a:pt x="4554" y="18554"/>
                    <a:pt x="4554" y="18777"/>
                  </a:cubicBezTo>
                  <a:cubicBezTo>
                    <a:pt x="4554" y="18858"/>
                    <a:pt x="4630" y="18888"/>
                    <a:pt x="4781" y="18898"/>
                  </a:cubicBezTo>
                  <a:cubicBezTo>
                    <a:pt x="5537" y="18929"/>
                    <a:pt x="6274" y="18848"/>
                    <a:pt x="6992" y="18716"/>
                  </a:cubicBezTo>
                  <a:cubicBezTo>
                    <a:pt x="8031" y="18523"/>
                    <a:pt x="9052" y="18310"/>
                    <a:pt x="10072" y="18108"/>
                  </a:cubicBezTo>
                  <a:cubicBezTo>
                    <a:pt x="10885" y="17956"/>
                    <a:pt x="11717" y="17804"/>
                    <a:pt x="12567" y="17682"/>
                  </a:cubicBezTo>
                  <a:cubicBezTo>
                    <a:pt x="12586" y="17672"/>
                    <a:pt x="12605" y="17662"/>
                    <a:pt x="12624" y="17682"/>
                  </a:cubicBezTo>
                  <a:cubicBezTo>
                    <a:pt x="12605" y="17692"/>
                    <a:pt x="12605" y="17692"/>
                    <a:pt x="12586" y="17702"/>
                  </a:cubicBezTo>
                  <a:cubicBezTo>
                    <a:pt x="12548" y="17723"/>
                    <a:pt x="12510" y="17753"/>
                    <a:pt x="12454" y="17773"/>
                  </a:cubicBezTo>
                  <a:cubicBezTo>
                    <a:pt x="11206" y="18321"/>
                    <a:pt x="9978" y="18888"/>
                    <a:pt x="8768" y="19456"/>
                  </a:cubicBezTo>
                  <a:cubicBezTo>
                    <a:pt x="7843" y="19882"/>
                    <a:pt x="6935" y="20307"/>
                    <a:pt x="6161" y="20814"/>
                  </a:cubicBezTo>
                  <a:cubicBezTo>
                    <a:pt x="6085" y="20865"/>
                    <a:pt x="5991" y="20905"/>
                    <a:pt x="5991" y="20976"/>
                  </a:cubicBezTo>
                  <a:cubicBezTo>
                    <a:pt x="5991" y="21128"/>
                    <a:pt x="5991" y="21280"/>
                    <a:pt x="5991" y="21432"/>
                  </a:cubicBezTo>
                  <a:cubicBezTo>
                    <a:pt x="5991" y="21463"/>
                    <a:pt x="5972" y="21513"/>
                    <a:pt x="6066" y="21513"/>
                  </a:cubicBezTo>
                  <a:cubicBezTo>
                    <a:pt x="6274" y="21513"/>
                    <a:pt x="6482" y="21554"/>
                    <a:pt x="6652" y="21483"/>
                  </a:cubicBezTo>
                  <a:cubicBezTo>
                    <a:pt x="6954" y="21361"/>
                    <a:pt x="7238" y="21240"/>
                    <a:pt x="7521" y="21098"/>
                  </a:cubicBezTo>
                  <a:cubicBezTo>
                    <a:pt x="9071" y="20328"/>
                    <a:pt x="10696" y="19598"/>
                    <a:pt x="12302" y="18868"/>
                  </a:cubicBezTo>
                  <a:cubicBezTo>
                    <a:pt x="13096" y="18513"/>
                    <a:pt x="13890" y="18179"/>
                    <a:pt x="14627" y="17783"/>
                  </a:cubicBezTo>
                  <a:cubicBezTo>
                    <a:pt x="14891" y="17641"/>
                    <a:pt x="15080" y="17489"/>
                    <a:pt x="15024" y="17266"/>
                  </a:cubicBezTo>
                  <a:cubicBezTo>
                    <a:pt x="14986" y="17135"/>
                    <a:pt x="15024" y="17003"/>
                    <a:pt x="15024" y="16861"/>
                  </a:cubicBezTo>
                  <a:cubicBezTo>
                    <a:pt x="15024" y="16679"/>
                    <a:pt x="14948" y="16638"/>
                    <a:pt x="14608" y="16628"/>
                  </a:cubicBezTo>
                  <a:cubicBezTo>
                    <a:pt x="13965" y="16618"/>
                    <a:pt x="13342" y="16699"/>
                    <a:pt x="12718" y="16790"/>
                  </a:cubicBezTo>
                  <a:cubicBezTo>
                    <a:pt x="10923" y="17054"/>
                    <a:pt x="9184" y="17388"/>
                    <a:pt x="7465" y="17753"/>
                  </a:cubicBezTo>
                  <a:cubicBezTo>
                    <a:pt x="7219" y="17804"/>
                    <a:pt x="6973" y="17875"/>
                    <a:pt x="6690" y="17885"/>
                  </a:cubicBezTo>
                  <a:cubicBezTo>
                    <a:pt x="6690" y="17895"/>
                    <a:pt x="6671" y="17895"/>
                    <a:pt x="6671" y="17905"/>
                  </a:cubicBezTo>
                  <a:cubicBezTo>
                    <a:pt x="6633" y="17885"/>
                    <a:pt x="6671" y="17885"/>
                    <a:pt x="6690" y="17885"/>
                  </a:cubicBezTo>
                  <a:cubicBezTo>
                    <a:pt x="6709" y="17864"/>
                    <a:pt x="6728" y="17854"/>
                    <a:pt x="6746" y="17844"/>
                  </a:cubicBezTo>
                  <a:cubicBezTo>
                    <a:pt x="8050" y="17195"/>
                    <a:pt x="9392" y="16567"/>
                    <a:pt x="10753" y="15949"/>
                  </a:cubicBezTo>
                  <a:cubicBezTo>
                    <a:pt x="13134" y="14864"/>
                    <a:pt x="15591" y="13830"/>
                    <a:pt x="18028" y="12776"/>
                  </a:cubicBezTo>
                  <a:cubicBezTo>
                    <a:pt x="18236" y="12685"/>
                    <a:pt x="18425" y="12594"/>
                    <a:pt x="18576" y="12482"/>
                  </a:cubicBezTo>
                  <a:cubicBezTo>
                    <a:pt x="18633" y="12442"/>
                    <a:pt x="18671" y="12391"/>
                    <a:pt x="18671" y="12340"/>
                  </a:cubicBezTo>
                  <a:cubicBezTo>
                    <a:pt x="18671" y="12138"/>
                    <a:pt x="18671" y="11925"/>
                    <a:pt x="18671" y="11722"/>
                  </a:cubicBezTo>
                  <a:cubicBezTo>
                    <a:pt x="18671" y="11641"/>
                    <a:pt x="18614" y="11611"/>
                    <a:pt x="18463" y="11600"/>
                  </a:cubicBezTo>
                  <a:cubicBezTo>
                    <a:pt x="18047" y="11590"/>
                    <a:pt x="17650" y="11631"/>
                    <a:pt x="17272" y="11712"/>
                  </a:cubicBezTo>
                  <a:cubicBezTo>
                    <a:pt x="15402" y="12097"/>
                    <a:pt x="13606" y="12573"/>
                    <a:pt x="11811" y="13050"/>
                  </a:cubicBezTo>
                  <a:cubicBezTo>
                    <a:pt x="10753" y="13334"/>
                    <a:pt x="9694" y="13628"/>
                    <a:pt x="8655" y="13911"/>
                  </a:cubicBezTo>
                  <a:cubicBezTo>
                    <a:pt x="8636" y="13922"/>
                    <a:pt x="8617" y="13922"/>
                    <a:pt x="8580" y="13932"/>
                  </a:cubicBezTo>
                  <a:cubicBezTo>
                    <a:pt x="8561" y="13952"/>
                    <a:pt x="8523" y="13962"/>
                    <a:pt x="8485" y="13942"/>
                  </a:cubicBezTo>
                  <a:cubicBezTo>
                    <a:pt x="8504" y="13932"/>
                    <a:pt x="8523" y="13922"/>
                    <a:pt x="8561" y="13911"/>
                  </a:cubicBezTo>
                  <a:cubicBezTo>
                    <a:pt x="8580" y="13901"/>
                    <a:pt x="8598" y="13891"/>
                    <a:pt x="8617" y="13891"/>
                  </a:cubicBezTo>
                  <a:cubicBezTo>
                    <a:pt x="8712" y="13861"/>
                    <a:pt x="8787" y="13820"/>
                    <a:pt x="8882" y="13790"/>
                  </a:cubicBezTo>
                  <a:cubicBezTo>
                    <a:pt x="12283" y="12604"/>
                    <a:pt x="15704" y="11418"/>
                    <a:pt x="19181" y="10293"/>
                  </a:cubicBezTo>
                  <a:cubicBezTo>
                    <a:pt x="19880" y="10070"/>
                    <a:pt x="20561" y="9837"/>
                    <a:pt x="21241" y="9604"/>
                  </a:cubicBezTo>
                  <a:cubicBezTo>
                    <a:pt x="21392" y="9553"/>
                    <a:pt x="21581" y="9512"/>
                    <a:pt x="21581" y="9391"/>
                  </a:cubicBezTo>
                  <a:cubicBezTo>
                    <a:pt x="21581" y="9188"/>
                    <a:pt x="21581" y="8975"/>
                    <a:pt x="21581" y="8772"/>
                  </a:cubicBezTo>
                  <a:cubicBezTo>
                    <a:pt x="21506" y="8722"/>
                    <a:pt x="21449" y="8701"/>
                    <a:pt x="21317" y="8691"/>
                  </a:cubicBezTo>
                  <a:close/>
                  <a:moveTo>
                    <a:pt x="15383" y="3917"/>
                  </a:moveTo>
                  <a:cubicBezTo>
                    <a:pt x="15383" y="3917"/>
                    <a:pt x="15383" y="3917"/>
                    <a:pt x="15383" y="3917"/>
                  </a:cubicBezTo>
                  <a:cubicBezTo>
                    <a:pt x="15402" y="3927"/>
                    <a:pt x="15383" y="3927"/>
                    <a:pt x="15383" y="3927"/>
                  </a:cubicBezTo>
                  <a:cubicBezTo>
                    <a:pt x="15364" y="3927"/>
                    <a:pt x="15364" y="3927"/>
                    <a:pt x="15383" y="3917"/>
                  </a:cubicBezTo>
                  <a:cubicBezTo>
                    <a:pt x="15364" y="3917"/>
                    <a:pt x="15364" y="3917"/>
                    <a:pt x="15383" y="3917"/>
                  </a:cubicBezTo>
                  <a:close/>
                  <a:moveTo>
                    <a:pt x="6255" y="7566"/>
                  </a:moveTo>
                  <a:lnTo>
                    <a:pt x="6255" y="7566"/>
                  </a:lnTo>
                  <a:lnTo>
                    <a:pt x="6274" y="7566"/>
                  </a:lnTo>
                  <a:lnTo>
                    <a:pt x="6255" y="7566"/>
                  </a:lnTo>
                  <a:close/>
                  <a:moveTo>
                    <a:pt x="7351" y="8063"/>
                  </a:moveTo>
                  <a:cubicBezTo>
                    <a:pt x="7351" y="8053"/>
                    <a:pt x="7332" y="8053"/>
                    <a:pt x="7351" y="8063"/>
                  </a:cubicBezTo>
                  <a:cubicBezTo>
                    <a:pt x="7351" y="8053"/>
                    <a:pt x="7351" y="8053"/>
                    <a:pt x="7351" y="8053"/>
                  </a:cubicBezTo>
                  <a:cubicBezTo>
                    <a:pt x="7351" y="8043"/>
                    <a:pt x="7370" y="8053"/>
                    <a:pt x="7351" y="8063"/>
                  </a:cubicBezTo>
                  <a:cubicBezTo>
                    <a:pt x="7370" y="8053"/>
                    <a:pt x="7351" y="8053"/>
                    <a:pt x="7351" y="8063"/>
                  </a:cubicBezTo>
                  <a:close/>
                  <a:moveTo>
                    <a:pt x="12019" y="9431"/>
                  </a:moveTo>
                  <a:cubicBezTo>
                    <a:pt x="12038" y="9421"/>
                    <a:pt x="12057" y="9421"/>
                    <a:pt x="12094" y="9411"/>
                  </a:cubicBezTo>
                  <a:cubicBezTo>
                    <a:pt x="12113" y="9401"/>
                    <a:pt x="12132" y="9391"/>
                    <a:pt x="12151" y="9391"/>
                  </a:cubicBezTo>
                  <a:cubicBezTo>
                    <a:pt x="12151" y="9401"/>
                    <a:pt x="12170" y="9401"/>
                    <a:pt x="12170" y="9411"/>
                  </a:cubicBezTo>
                  <a:cubicBezTo>
                    <a:pt x="12151" y="9411"/>
                    <a:pt x="12113" y="9411"/>
                    <a:pt x="12094" y="9421"/>
                  </a:cubicBezTo>
                  <a:cubicBezTo>
                    <a:pt x="12094" y="9441"/>
                    <a:pt x="12076" y="9452"/>
                    <a:pt x="12038" y="9452"/>
                  </a:cubicBezTo>
                  <a:cubicBezTo>
                    <a:pt x="12000" y="9462"/>
                    <a:pt x="11981" y="9482"/>
                    <a:pt x="11943" y="9492"/>
                  </a:cubicBezTo>
                  <a:cubicBezTo>
                    <a:pt x="11924" y="9502"/>
                    <a:pt x="11887" y="9502"/>
                    <a:pt x="11849" y="9512"/>
                  </a:cubicBezTo>
                  <a:cubicBezTo>
                    <a:pt x="11849" y="9441"/>
                    <a:pt x="11943" y="9441"/>
                    <a:pt x="12019" y="9431"/>
                  </a:cubicBezTo>
                  <a:close/>
                  <a:moveTo>
                    <a:pt x="14400" y="13323"/>
                  </a:moveTo>
                  <a:cubicBezTo>
                    <a:pt x="14419" y="13323"/>
                    <a:pt x="14419" y="13334"/>
                    <a:pt x="14400" y="13323"/>
                  </a:cubicBezTo>
                  <a:cubicBezTo>
                    <a:pt x="14419" y="13334"/>
                    <a:pt x="14400" y="13334"/>
                    <a:pt x="14400" y="13334"/>
                  </a:cubicBezTo>
                  <a:cubicBezTo>
                    <a:pt x="14400" y="13334"/>
                    <a:pt x="14400" y="13334"/>
                    <a:pt x="14400" y="13323"/>
                  </a:cubicBezTo>
                  <a:cubicBezTo>
                    <a:pt x="14400" y="13323"/>
                    <a:pt x="14400" y="13323"/>
                    <a:pt x="14400" y="13323"/>
                  </a:cubicBezTo>
                  <a:close/>
                  <a:moveTo>
                    <a:pt x="9487" y="12634"/>
                  </a:moveTo>
                  <a:cubicBezTo>
                    <a:pt x="9468" y="12634"/>
                    <a:pt x="9430" y="12644"/>
                    <a:pt x="9430" y="12644"/>
                  </a:cubicBezTo>
                  <a:cubicBezTo>
                    <a:pt x="9411" y="12624"/>
                    <a:pt x="9449" y="12624"/>
                    <a:pt x="9468" y="12624"/>
                  </a:cubicBezTo>
                  <a:cubicBezTo>
                    <a:pt x="9487" y="12604"/>
                    <a:pt x="9524" y="12594"/>
                    <a:pt x="9562" y="12614"/>
                  </a:cubicBezTo>
                  <a:cubicBezTo>
                    <a:pt x="9524" y="12624"/>
                    <a:pt x="9506" y="12624"/>
                    <a:pt x="9487" y="12634"/>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57;p7">
              <a:extLst>
                <a:ext uri="{FF2B5EF4-FFF2-40B4-BE49-F238E27FC236}">
                  <a16:creationId xmlns:a16="http://schemas.microsoft.com/office/drawing/2014/main" id="{0AC542E4-8301-413F-FF3F-54181C07B3E9}"/>
                </a:ext>
              </a:extLst>
            </p:cNvPr>
            <p:cNvSpPr txBox="1"/>
            <p:nvPr/>
          </p:nvSpPr>
          <p:spPr>
            <a:xfrm>
              <a:off x="3621403" y="2132797"/>
              <a:ext cx="1792730" cy="443023"/>
            </a:xfrm>
            <a:prstGeom prst="rect">
              <a:avLst/>
            </a:prstGeom>
            <a:noFill/>
            <a:ln>
              <a:noFill/>
            </a:ln>
          </p:spPr>
          <p:txBody>
            <a:bodyPr spcFirstLastPara="1" wrap="square" lIns="0" tIns="45700" rIns="0" bIns="45700" anchor="b" anchorCtr="0">
              <a:noAutofit/>
            </a:bodyPr>
            <a:lstStyle/>
            <a:p>
              <a:pPr marL="0" marR="0" lvl="0" indent="0" algn="ctr" rtl="0">
                <a:spcBef>
                  <a:spcPts val="0"/>
                </a:spcBef>
                <a:spcAft>
                  <a:spcPts val="0"/>
                </a:spcAft>
                <a:buNone/>
              </a:pPr>
              <a:r>
                <a:rPr lang="en-US" sz="2400" b="1" dirty="0">
                  <a:solidFill>
                    <a:srgbClr val="094270"/>
                  </a:solidFill>
                  <a:latin typeface="Calibri"/>
                  <a:ea typeface="Calibri"/>
                  <a:cs typeface="Calibri"/>
                  <a:sym typeface="Calibri"/>
                </a:rPr>
                <a:t>ImageJ/F</a:t>
              </a:r>
              <a:r>
                <a:rPr lang="en-US" altLang="zh-CN" sz="2400" b="1" dirty="0">
                  <a:solidFill>
                    <a:srgbClr val="094270"/>
                  </a:solidFill>
                  <a:latin typeface="Calibri"/>
                  <a:ea typeface="Calibri"/>
                  <a:cs typeface="Calibri"/>
                  <a:sym typeface="Calibri"/>
                </a:rPr>
                <a:t>iji</a:t>
              </a:r>
              <a:endParaRPr sz="1600" dirty="0">
                <a:solidFill>
                  <a:srgbClr val="094270"/>
                </a:solidFill>
              </a:endParaRPr>
            </a:p>
          </p:txBody>
        </p:sp>
        <p:sp>
          <p:nvSpPr>
            <p:cNvPr id="8" name="Google Shape;54;p7">
              <a:extLst>
                <a:ext uri="{FF2B5EF4-FFF2-40B4-BE49-F238E27FC236}">
                  <a16:creationId xmlns:a16="http://schemas.microsoft.com/office/drawing/2014/main" id="{37682B54-33CD-C13F-AF88-57BAEBF9EF28}"/>
                </a:ext>
              </a:extLst>
            </p:cNvPr>
            <p:cNvSpPr txBox="1"/>
            <p:nvPr/>
          </p:nvSpPr>
          <p:spPr>
            <a:xfrm>
              <a:off x="6551698" y="2092698"/>
              <a:ext cx="1513329" cy="52322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Chaldene</a:t>
              </a:r>
              <a:endParaRPr sz="1600" dirty="0">
                <a:solidFill>
                  <a:schemeClr val="accent2">
                    <a:lumMod val="75000"/>
                  </a:schemeClr>
                </a:solidFill>
              </a:endParaRPr>
            </a:p>
          </p:txBody>
        </p:sp>
      </p:grpSp>
      <p:sp>
        <p:nvSpPr>
          <p:cNvPr id="2" name="Google Shape;58;p7">
            <a:extLst>
              <a:ext uri="{FF2B5EF4-FFF2-40B4-BE49-F238E27FC236}">
                <a16:creationId xmlns:a16="http://schemas.microsoft.com/office/drawing/2014/main" id="{3B912CBC-E941-BC19-21A2-C87A2CC69F61}"/>
              </a:ext>
            </a:extLst>
          </p:cNvPr>
          <p:cNvSpPr txBox="1"/>
          <p:nvPr/>
        </p:nvSpPr>
        <p:spPr>
          <a:xfrm>
            <a:off x="4514850" y="4331600"/>
            <a:ext cx="2178478" cy="2002269"/>
          </a:xfrm>
          <a:prstGeom prst="rect">
            <a:avLst/>
          </a:prstGeom>
          <a:noFill/>
          <a:ln>
            <a:noFill/>
          </a:ln>
        </p:spPr>
        <p:txBody>
          <a:bodyPr spcFirstLastPara="1" wrap="square" lIns="0" tIns="45700" rIns="0" bIns="45700" anchor="t" anchorCtr="0">
            <a:noAutofit/>
          </a:bodyPr>
          <a:lstStyle/>
          <a:p>
            <a:pPr marL="285750" marR="0" lvl="0" indent="-285750" algn="just" rtl="0">
              <a:spcBef>
                <a:spcPts val="0"/>
              </a:spcBef>
              <a:spcAft>
                <a:spcPts val="0"/>
              </a:spcAft>
              <a:buFont typeface="Wingdings" panose="05000000000000000000" pitchFamily="2" charset="2"/>
              <a:buChar char="ü"/>
            </a:pPr>
            <a:r>
              <a:rPr lang="en-US" dirty="0"/>
              <a:t>Solve the d</a:t>
            </a:r>
          </a:p>
          <a:p>
            <a:pPr marL="285750" marR="0" lvl="0" indent="-285750" algn="just" rtl="0">
              <a:spcBef>
                <a:spcPts val="0"/>
              </a:spcBef>
              <a:spcAft>
                <a:spcPts val="0"/>
              </a:spcAft>
              <a:buFont typeface="Wingdings" panose="05000000000000000000" pitchFamily="2" charset="2"/>
              <a:buChar char="ü"/>
            </a:pPr>
            <a:r>
              <a:rPr lang="en-US" dirty="0" err="1"/>
              <a:t>Ffd</a:t>
            </a:r>
            <a:endParaRPr lang="en-US" dirty="0"/>
          </a:p>
          <a:p>
            <a:pPr marL="285750" marR="0" lvl="0" indent="-285750" algn="just" rtl="0">
              <a:spcBef>
                <a:spcPts val="0"/>
              </a:spcBef>
              <a:spcAft>
                <a:spcPts val="0"/>
              </a:spcAft>
              <a:buFont typeface="Wingdings" panose="05000000000000000000" pitchFamily="2" charset="2"/>
              <a:buChar char="ü"/>
            </a:pPr>
            <a:r>
              <a:rPr lang="en-US" dirty="0" err="1"/>
              <a:t>Fdffd</a:t>
            </a:r>
            <a:endParaRPr lang="en-US" dirty="0"/>
          </a:p>
          <a:p>
            <a:pPr marL="285750" marR="0" lvl="0" indent="-285750" algn="just" rtl="0">
              <a:spcBef>
                <a:spcPts val="0"/>
              </a:spcBef>
              <a:spcAft>
                <a:spcPts val="0"/>
              </a:spcAft>
              <a:buFont typeface="Wingdings" panose="05000000000000000000" pitchFamily="2" charset="2"/>
              <a:buChar char="ü"/>
            </a:pPr>
            <a:r>
              <a:rPr lang="en-US" dirty="0" err="1"/>
              <a:t>Fdsfsd</a:t>
            </a:r>
            <a:endParaRPr lang="en-US" dirty="0"/>
          </a:p>
          <a:p>
            <a:pPr marL="285750" marR="0" lvl="0" indent="-285750" algn="just" rtl="0">
              <a:spcBef>
                <a:spcPts val="0"/>
              </a:spcBef>
              <a:spcAft>
                <a:spcPts val="0"/>
              </a:spcAft>
              <a:buFont typeface="Wingdings" panose="05000000000000000000" pitchFamily="2" charset="2"/>
              <a:buChar char="ü"/>
            </a:pPr>
            <a:endParaRPr dirty="0"/>
          </a:p>
        </p:txBody>
      </p:sp>
      <p:sp>
        <p:nvSpPr>
          <p:cNvPr id="47" name="Rectangle 46">
            <a:extLst>
              <a:ext uri="{FF2B5EF4-FFF2-40B4-BE49-F238E27FC236}">
                <a16:creationId xmlns:a16="http://schemas.microsoft.com/office/drawing/2014/main" id="{BE03E3D6-E23D-D929-EDC3-64FE959C1B3E}"/>
              </a:ext>
            </a:extLst>
          </p:cNvPr>
          <p:cNvSpPr/>
          <p:nvPr/>
        </p:nvSpPr>
        <p:spPr>
          <a:xfrm>
            <a:off x="860605" y="3908137"/>
            <a:ext cx="5048469" cy="2717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lumMod val="95000"/>
                  </a:schemeClr>
                </a:solidFill>
                <a:latin typeface="Poppins SemiBold" panose="00000700000000000000" pitchFamily="2" charset="0"/>
                <a:cs typeface="Poppins SemiBold" panose="00000700000000000000" pitchFamily="2" charset="0"/>
              </a:rPr>
              <a:t>We want </a:t>
            </a:r>
          </a:p>
        </p:txBody>
      </p:sp>
      <p:sp>
        <p:nvSpPr>
          <p:cNvPr id="48" name="Rectangle 47">
            <a:extLst>
              <a:ext uri="{FF2B5EF4-FFF2-40B4-BE49-F238E27FC236}">
                <a16:creationId xmlns:a16="http://schemas.microsoft.com/office/drawing/2014/main" id="{822D8073-DC79-D9E1-F230-9CEC9E614ECD}"/>
              </a:ext>
            </a:extLst>
          </p:cNvPr>
          <p:cNvSpPr/>
          <p:nvPr/>
        </p:nvSpPr>
        <p:spPr>
          <a:xfrm>
            <a:off x="6173344" y="3921499"/>
            <a:ext cx="5056670" cy="27039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lumMod val="95000"/>
                  </a:schemeClr>
                </a:solidFill>
                <a:latin typeface="Poppins SemiBold" panose="00000700000000000000" pitchFamily="2" charset="0"/>
                <a:cs typeface="Poppins SemiBold" panose="00000700000000000000" pitchFamily="2" charset="0"/>
              </a:rPr>
              <a:t>We need</a:t>
            </a:r>
          </a:p>
        </p:txBody>
      </p:sp>
      <p:grpSp>
        <p:nvGrpSpPr>
          <p:cNvPr id="49" name="Group 48">
            <a:extLst>
              <a:ext uri="{FF2B5EF4-FFF2-40B4-BE49-F238E27FC236}">
                <a16:creationId xmlns:a16="http://schemas.microsoft.com/office/drawing/2014/main" id="{85801925-892F-18F0-5856-C40C75245FAD}"/>
              </a:ext>
            </a:extLst>
          </p:cNvPr>
          <p:cNvGrpSpPr/>
          <p:nvPr/>
        </p:nvGrpSpPr>
        <p:grpSpPr>
          <a:xfrm>
            <a:off x="466744" y="2539104"/>
            <a:ext cx="2021029" cy="739056"/>
            <a:chOff x="5938157" y="1835974"/>
            <a:chExt cx="2569464" cy="739056"/>
          </a:xfrm>
        </p:grpSpPr>
        <p:sp>
          <p:nvSpPr>
            <p:cNvPr id="50" name="Rectangle 49">
              <a:extLst>
                <a:ext uri="{FF2B5EF4-FFF2-40B4-BE49-F238E27FC236}">
                  <a16:creationId xmlns:a16="http://schemas.microsoft.com/office/drawing/2014/main" id="{CBC16DC0-6937-A2CA-5DA5-6E2FA6B2DB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51" name="Group 50">
              <a:extLst>
                <a:ext uri="{FF2B5EF4-FFF2-40B4-BE49-F238E27FC236}">
                  <a16:creationId xmlns:a16="http://schemas.microsoft.com/office/drawing/2014/main" id="{27745A3C-5835-D862-59FA-0B8397D39DEE}"/>
                </a:ext>
              </a:extLst>
            </p:cNvPr>
            <p:cNvGrpSpPr/>
            <p:nvPr/>
          </p:nvGrpSpPr>
          <p:grpSpPr>
            <a:xfrm>
              <a:off x="5938157" y="1835974"/>
              <a:ext cx="2569464" cy="739056"/>
              <a:chOff x="5921828" y="3429000"/>
              <a:chExt cx="2569464" cy="739056"/>
            </a:xfrm>
            <a:effectLst/>
          </p:grpSpPr>
          <p:sp>
            <p:nvSpPr>
              <p:cNvPr id="52" name="Rectangle 51">
                <a:extLst>
                  <a:ext uri="{FF2B5EF4-FFF2-40B4-BE49-F238E27FC236}">
                    <a16:creationId xmlns:a16="http://schemas.microsoft.com/office/drawing/2014/main" id="{2D78DD8E-CB1B-1449-09F6-1970F924F361}"/>
                  </a:ext>
                </a:extLst>
              </p:cNvPr>
              <p:cNvSpPr/>
              <p:nvPr/>
            </p:nvSpPr>
            <p:spPr>
              <a:xfrm>
                <a:off x="5921828" y="3429000"/>
                <a:ext cx="2569464" cy="739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noProof="1">
                    <a:solidFill>
                      <a:schemeClr val="tx1"/>
                    </a:solidFill>
                  </a:rPr>
                  <a:t>Lorem Ipsum</a:t>
                </a:r>
              </a:p>
              <a:p>
                <a:pPr algn="ctr"/>
                <a:r>
                  <a:rPr lang="en-US" b="1" cap="all" noProof="1">
                    <a:solidFill>
                      <a:schemeClr val="tx1"/>
                    </a:solidFill>
                  </a:rPr>
                  <a:t>Dolor Sit Amet</a:t>
                </a:r>
              </a:p>
            </p:txBody>
          </p:sp>
          <p:sp>
            <p:nvSpPr>
              <p:cNvPr id="53" name="Rectangle 52">
                <a:extLst>
                  <a:ext uri="{FF2B5EF4-FFF2-40B4-BE49-F238E27FC236}">
                    <a16:creationId xmlns:a16="http://schemas.microsoft.com/office/drawing/2014/main" id="{00CDACB2-B6E9-5F1A-8FF0-270D6D4CCDC5}"/>
                  </a:ext>
                </a:extLst>
              </p:cNvPr>
              <p:cNvSpPr/>
              <p:nvPr/>
            </p:nvSpPr>
            <p:spPr>
              <a:xfrm>
                <a:off x="5921828" y="3429000"/>
                <a:ext cx="740664" cy="739056"/>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sp>
        <p:nvSpPr>
          <p:cNvPr id="57" name="Rectangle 56">
            <a:extLst>
              <a:ext uri="{FF2B5EF4-FFF2-40B4-BE49-F238E27FC236}">
                <a16:creationId xmlns:a16="http://schemas.microsoft.com/office/drawing/2014/main" id="{75020182-977D-6377-83F9-83041B2D937C}"/>
              </a:ext>
            </a:extLst>
          </p:cNvPr>
          <p:cNvSpPr/>
          <p:nvPr/>
        </p:nvSpPr>
        <p:spPr>
          <a:xfrm>
            <a:off x="369066" y="1036822"/>
            <a:ext cx="2021028" cy="5510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noProof="1">
                <a:solidFill>
                  <a:schemeClr val="tx1"/>
                </a:solidFill>
              </a:rPr>
              <a:t>Lorem Ipsum</a:t>
            </a:r>
          </a:p>
        </p:txBody>
      </p:sp>
      <p:grpSp>
        <p:nvGrpSpPr>
          <p:cNvPr id="59" name="Group 58">
            <a:extLst>
              <a:ext uri="{FF2B5EF4-FFF2-40B4-BE49-F238E27FC236}">
                <a16:creationId xmlns:a16="http://schemas.microsoft.com/office/drawing/2014/main" id="{DCE247C4-B49E-8637-1C59-B60BC996BA9C}"/>
              </a:ext>
            </a:extLst>
          </p:cNvPr>
          <p:cNvGrpSpPr/>
          <p:nvPr/>
        </p:nvGrpSpPr>
        <p:grpSpPr>
          <a:xfrm>
            <a:off x="5039262" y="5961394"/>
            <a:ext cx="2021029" cy="551054"/>
            <a:chOff x="5938157" y="2023976"/>
            <a:chExt cx="2569464" cy="551054"/>
          </a:xfrm>
        </p:grpSpPr>
        <p:sp>
          <p:nvSpPr>
            <p:cNvPr id="60" name="Rectangle 59">
              <a:extLst>
                <a:ext uri="{FF2B5EF4-FFF2-40B4-BE49-F238E27FC236}">
                  <a16:creationId xmlns:a16="http://schemas.microsoft.com/office/drawing/2014/main" id="{4B1B4D15-5610-2520-838E-62CB4F5C1594}"/>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61" name="Group 60">
              <a:extLst>
                <a:ext uri="{FF2B5EF4-FFF2-40B4-BE49-F238E27FC236}">
                  <a16:creationId xmlns:a16="http://schemas.microsoft.com/office/drawing/2014/main" id="{E087B7DE-2DE5-C1E4-6DA8-8632B8ECFDFB}"/>
                </a:ext>
              </a:extLst>
            </p:cNvPr>
            <p:cNvGrpSpPr/>
            <p:nvPr/>
          </p:nvGrpSpPr>
          <p:grpSpPr>
            <a:xfrm>
              <a:off x="5938157" y="2023976"/>
              <a:ext cx="2569464" cy="551054"/>
              <a:chOff x="5921828" y="3617002"/>
              <a:chExt cx="2569464" cy="551054"/>
            </a:xfrm>
            <a:effectLst/>
          </p:grpSpPr>
          <p:sp>
            <p:nvSpPr>
              <p:cNvPr id="62" name="Rectangle 61">
                <a:extLst>
                  <a:ext uri="{FF2B5EF4-FFF2-40B4-BE49-F238E27FC236}">
                    <a16:creationId xmlns:a16="http://schemas.microsoft.com/office/drawing/2014/main" id="{C976D8B0-6C8E-3F14-143D-720E25BA1F85}"/>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To Provide </a:t>
                </a:r>
              </a:p>
            </p:txBody>
          </p:sp>
          <p:sp>
            <p:nvSpPr>
              <p:cNvPr id="63" name="Rectangle 62">
                <a:extLst>
                  <a:ext uri="{FF2B5EF4-FFF2-40B4-BE49-F238E27FC236}">
                    <a16:creationId xmlns:a16="http://schemas.microsoft.com/office/drawing/2014/main" id="{0CADCE9B-7B68-1FF9-2867-FC6279D246DB}"/>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64" name="Group 63">
            <a:extLst>
              <a:ext uri="{FF2B5EF4-FFF2-40B4-BE49-F238E27FC236}">
                <a16:creationId xmlns:a16="http://schemas.microsoft.com/office/drawing/2014/main" id="{8E72AA54-8019-51B9-454A-FA2502601028}"/>
              </a:ext>
            </a:extLst>
          </p:cNvPr>
          <p:cNvGrpSpPr/>
          <p:nvPr/>
        </p:nvGrpSpPr>
        <p:grpSpPr>
          <a:xfrm>
            <a:off x="6353043" y="5291194"/>
            <a:ext cx="2021029" cy="551054"/>
            <a:chOff x="5938157" y="2023976"/>
            <a:chExt cx="2569464" cy="551054"/>
          </a:xfrm>
        </p:grpSpPr>
        <p:sp>
          <p:nvSpPr>
            <p:cNvPr id="65" name="Rectangle 64">
              <a:extLst>
                <a:ext uri="{FF2B5EF4-FFF2-40B4-BE49-F238E27FC236}">
                  <a16:creationId xmlns:a16="http://schemas.microsoft.com/office/drawing/2014/main" id="{C2CABEA1-A7F4-3F0D-3C3A-F5DE9DFCD099}"/>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66" name="Group 65">
              <a:extLst>
                <a:ext uri="{FF2B5EF4-FFF2-40B4-BE49-F238E27FC236}">
                  <a16:creationId xmlns:a16="http://schemas.microsoft.com/office/drawing/2014/main" id="{515039A7-01A2-083E-E316-759DC054FACD}"/>
                </a:ext>
              </a:extLst>
            </p:cNvPr>
            <p:cNvGrpSpPr/>
            <p:nvPr/>
          </p:nvGrpSpPr>
          <p:grpSpPr>
            <a:xfrm>
              <a:off x="5938157" y="2023976"/>
              <a:ext cx="2569464" cy="551054"/>
              <a:chOff x="5921828" y="3617002"/>
              <a:chExt cx="2569464" cy="551054"/>
            </a:xfrm>
            <a:effectLst/>
          </p:grpSpPr>
          <p:sp>
            <p:nvSpPr>
              <p:cNvPr id="67" name="Rectangle 66">
                <a:extLst>
                  <a:ext uri="{FF2B5EF4-FFF2-40B4-BE49-F238E27FC236}">
                    <a16:creationId xmlns:a16="http://schemas.microsoft.com/office/drawing/2014/main" id="{380F280F-AFF5-0A44-9303-7CE62C3C176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rPr>
                  <a:t>Lorem Ipsum</a:t>
                </a:r>
              </a:p>
            </p:txBody>
          </p:sp>
          <p:sp>
            <p:nvSpPr>
              <p:cNvPr id="68" name="Rectangle 67">
                <a:extLst>
                  <a:ext uri="{FF2B5EF4-FFF2-40B4-BE49-F238E27FC236}">
                    <a16:creationId xmlns:a16="http://schemas.microsoft.com/office/drawing/2014/main" id="{075447BC-9EBC-26A2-962E-0790B0757EEB}"/>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69" name="Group 68">
            <a:extLst>
              <a:ext uri="{FF2B5EF4-FFF2-40B4-BE49-F238E27FC236}">
                <a16:creationId xmlns:a16="http://schemas.microsoft.com/office/drawing/2014/main" id="{4DEF40EE-5E20-39C8-D1E4-858F94099FC5}"/>
              </a:ext>
            </a:extLst>
          </p:cNvPr>
          <p:cNvGrpSpPr/>
          <p:nvPr/>
        </p:nvGrpSpPr>
        <p:grpSpPr>
          <a:xfrm>
            <a:off x="8975768" y="2102677"/>
            <a:ext cx="2021029" cy="551054"/>
            <a:chOff x="5938157" y="2023976"/>
            <a:chExt cx="2569464" cy="551054"/>
          </a:xfrm>
        </p:grpSpPr>
        <p:sp>
          <p:nvSpPr>
            <p:cNvPr id="70" name="Rectangle 69">
              <a:extLst>
                <a:ext uri="{FF2B5EF4-FFF2-40B4-BE49-F238E27FC236}">
                  <a16:creationId xmlns:a16="http://schemas.microsoft.com/office/drawing/2014/main" id="{CA4495FA-E279-7937-6A4A-0F583A050BA9}"/>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71" name="Group 70">
              <a:extLst>
                <a:ext uri="{FF2B5EF4-FFF2-40B4-BE49-F238E27FC236}">
                  <a16:creationId xmlns:a16="http://schemas.microsoft.com/office/drawing/2014/main" id="{BD275C12-1D42-EF78-D145-E55FF3E76A1F}"/>
                </a:ext>
              </a:extLst>
            </p:cNvPr>
            <p:cNvGrpSpPr/>
            <p:nvPr/>
          </p:nvGrpSpPr>
          <p:grpSpPr>
            <a:xfrm>
              <a:off x="5938157" y="2023976"/>
              <a:ext cx="2569464" cy="551054"/>
              <a:chOff x="5921828" y="3617002"/>
              <a:chExt cx="2569464" cy="551054"/>
            </a:xfrm>
            <a:effectLst/>
          </p:grpSpPr>
          <p:sp>
            <p:nvSpPr>
              <p:cNvPr id="72" name="Rectangle 71">
                <a:extLst>
                  <a:ext uri="{FF2B5EF4-FFF2-40B4-BE49-F238E27FC236}">
                    <a16:creationId xmlns:a16="http://schemas.microsoft.com/office/drawing/2014/main" id="{D248E63B-1EB1-E6C3-B9BD-AA07DA9FA1FC}"/>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noProof="1">
                    <a:solidFill>
                      <a:schemeClr val="tx1"/>
                    </a:solidFill>
                  </a:rPr>
                  <a:t>Lorem Ipsum</a:t>
                </a:r>
              </a:p>
            </p:txBody>
          </p:sp>
          <p:sp>
            <p:nvSpPr>
              <p:cNvPr id="73" name="Rectangle 72">
                <a:extLst>
                  <a:ext uri="{FF2B5EF4-FFF2-40B4-BE49-F238E27FC236}">
                    <a16:creationId xmlns:a16="http://schemas.microsoft.com/office/drawing/2014/main" id="{DEC66FBD-BF9B-0A37-19E8-E39990B7488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grpSp>
        <p:nvGrpSpPr>
          <p:cNvPr id="74" name="Group 73">
            <a:extLst>
              <a:ext uri="{FF2B5EF4-FFF2-40B4-BE49-F238E27FC236}">
                <a16:creationId xmlns:a16="http://schemas.microsoft.com/office/drawing/2014/main" id="{F5C73E74-914F-1B35-26BA-C1973F3DB098}"/>
              </a:ext>
            </a:extLst>
          </p:cNvPr>
          <p:cNvGrpSpPr/>
          <p:nvPr/>
        </p:nvGrpSpPr>
        <p:grpSpPr>
          <a:xfrm>
            <a:off x="1026264" y="4325635"/>
            <a:ext cx="2021029" cy="551054"/>
            <a:chOff x="5938157" y="2023976"/>
            <a:chExt cx="2569464" cy="551054"/>
          </a:xfrm>
        </p:grpSpPr>
        <p:sp>
          <p:nvSpPr>
            <p:cNvPr id="75" name="Rectangle 74">
              <a:extLst>
                <a:ext uri="{FF2B5EF4-FFF2-40B4-BE49-F238E27FC236}">
                  <a16:creationId xmlns:a16="http://schemas.microsoft.com/office/drawing/2014/main" id="{F0AC85DB-D5E2-3373-2BAD-D2B2B898662C}"/>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76" name="Group 75">
              <a:extLst>
                <a:ext uri="{FF2B5EF4-FFF2-40B4-BE49-F238E27FC236}">
                  <a16:creationId xmlns:a16="http://schemas.microsoft.com/office/drawing/2014/main" id="{73F52363-2950-5423-EC75-85BD7C482FB1}"/>
                </a:ext>
              </a:extLst>
            </p:cNvPr>
            <p:cNvGrpSpPr/>
            <p:nvPr/>
          </p:nvGrpSpPr>
          <p:grpSpPr>
            <a:xfrm>
              <a:off x="5938157" y="2023976"/>
              <a:ext cx="2569464" cy="551054"/>
              <a:chOff x="5921828" y="3617002"/>
              <a:chExt cx="2569464" cy="551054"/>
            </a:xfrm>
            <a:effectLst/>
          </p:grpSpPr>
          <p:sp>
            <p:nvSpPr>
              <p:cNvPr id="77" name="Rectangle 76">
                <a:extLst>
                  <a:ext uri="{FF2B5EF4-FFF2-40B4-BE49-F238E27FC236}">
                    <a16:creationId xmlns:a16="http://schemas.microsoft.com/office/drawing/2014/main" id="{6411E34B-9D8C-D77F-D2F9-AEE4C4A0B8DF}"/>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tx1"/>
                    </a:solidFill>
                    <a:latin typeface="Open Sans" panose="020B0606030504020204" pitchFamily="34" charset="0"/>
                    <a:ea typeface="Open Sans" panose="020B0606030504020204" pitchFamily="34" charset="0"/>
                    <a:cs typeface="Open Sans" panose="020B0606030504020204" pitchFamily="34" charset="0"/>
                  </a:rPr>
                  <a:t>ImageJ Function</a:t>
                </a:r>
              </a:p>
            </p:txBody>
          </p:sp>
          <p:sp>
            <p:nvSpPr>
              <p:cNvPr id="78" name="Rectangle 77">
                <a:extLst>
                  <a:ext uri="{FF2B5EF4-FFF2-40B4-BE49-F238E27FC236}">
                    <a16:creationId xmlns:a16="http://schemas.microsoft.com/office/drawing/2014/main" id="{C16AD657-31BC-BE3B-B720-2DE0F15EA9F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79" name="Group 78">
            <a:extLst>
              <a:ext uri="{FF2B5EF4-FFF2-40B4-BE49-F238E27FC236}">
                <a16:creationId xmlns:a16="http://schemas.microsoft.com/office/drawing/2014/main" id="{4C60CF80-9177-FA9B-C1AC-A650CABE8099}"/>
              </a:ext>
            </a:extLst>
          </p:cNvPr>
          <p:cNvGrpSpPr/>
          <p:nvPr/>
        </p:nvGrpSpPr>
        <p:grpSpPr>
          <a:xfrm>
            <a:off x="3418536" y="4325635"/>
            <a:ext cx="2021029" cy="551054"/>
            <a:chOff x="5938157" y="2023976"/>
            <a:chExt cx="2569464" cy="551054"/>
          </a:xfrm>
        </p:grpSpPr>
        <p:sp>
          <p:nvSpPr>
            <p:cNvPr id="80" name="Rectangle 79">
              <a:extLst>
                <a:ext uri="{FF2B5EF4-FFF2-40B4-BE49-F238E27FC236}">
                  <a16:creationId xmlns:a16="http://schemas.microsoft.com/office/drawing/2014/main" id="{0A4DC306-1A31-B41F-BD10-9DC15F1CEF5B}"/>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81" name="Group 80">
              <a:extLst>
                <a:ext uri="{FF2B5EF4-FFF2-40B4-BE49-F238E27FC236}">
                  <a16:creationId xmlns:a16="http://schemas.microsoft.com/office/drawing/2014/main" id="{EBEC1986-37EB-8BFA-52C2-BBE96B38D8BE}"/>
                </a:ext>
              </a:extLst>
            </p:cNvPr>
            <p:cNvGrpSpPr/>
            <p:nvPr/>
          </p:nvGrpSpPr>
          <p:grpSpPr>
            <a:xfrm>
              <a:off x="5938157" y="2023976"/>
              <a:ext cx="2569464" cy="551054"/>
              <a:chOff x="5921828" y="3617002"/>
              <a:chExt cx="2569464" cy="551054"/>
            </a:xfrm>
            <a:effectLst/>
          </p:grpSpPr>
          <p:sp>
            <p:nvSpPr>
              <p:cNvPr id="82" name="Rectangle 81">
                <a:extLst>
                  <a:ext uri="{FF2B5EF4-FFF2-40B4-BE49-F238E27FC236}">
                    <a16:creationId xmlns:a16="http://schemas.microsoft.com/office/drawing/2014/main" id="{5D92AF57-961D-CEE6-EA8A-72DC5A708B7D}"/>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solidFill>
                      <a:schemeClr val="tx1"/>
                    </a:solidFill>
                    <a:latin typeface="Open Sans" panose="020B0606030504020204" pitchFamily="34" charset="0"/>
                    <a:ea typeface="Open Sans" panose="020B0606030504020204" pitchFamily="34" charset="0"/>
                    <a:cs typeface="Open Sans" panose="020B0606030504020204" pitchFamily="34" charset="0"/>
                  </a:rPr>
                  <a:t>Chaldene UI</a:t>
                </a:r>
              </a:p>
            </p:txBody>
          </p:sp>
          <p:sp>
            <p:nvSpPr>
              <p:cNvPr id="83" name="Rectangle 82">
                <a:extLst>
                  <a:ext uri="{FF2B5EF4-FFF2-40B4-BE49-F238E27FC236}">
                    <a16:creationId xmlns:a16="http://schemas.microsoft.com/office/drawing/2014/main" id="{A80E883D-31B3-0BC7-19A6-F896C5A30B6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sp>
        <p:nvSpPr>
          <p:cNvPr id="88" name="Rectangle 87">
            <a:extLst>
              <a:ext uri="{FF2B5EF4-FFF2-40B4-BE49-F238E27FC236}">
                <a16:creationId xmlns:a16="http://schemas.microsoft.com/office/drawing/2014/main" id="{5CA0E845-68BD-7F07-7C71-36D2C2556E56}"/>
              </a:ext>
            </a:extLst>
          </p:cNvPr>
          <p:cNvSpPr/>
          <p:nvPr/>
        </p:nvSpPr>
        <p:spPr>
          <a:xfrm rot="360000">
            <a:off x="1073677" y="2030231"/>
            <a:ext cx="1256594"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sp>
        <p:nvSpPr>
          <p:cNvPr id="89" name="Rectangle 88">
            <a:extLst>
              <a:ext uri="{FF2B5EF4-FFF2-40B4-BE49-F238E27FC236}">
                <a16:creationId xmlns:a16="http://schemas.microsoft.com/office/drawing/2014/main" id="{CBC84351-5126-15B1-AA62-4A8131943497}"/>
              </a:ext>
            </a:extLst>
          </p:cNvPr>
          <p:cNvSpPr/>
          <p:nvPr/>
        </p:nvSpPr>
        <p:spPr>
          <a:xfrm>
            <a:off x="3034808" y="4437727"/>
            <a:ext cx="398288" cy="352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a:solidFill>
                  <a:schemeClr val="bg1">
                    <a:lumMod val="95000"/>
                  </a:schemeClr>
                </a:solidFill>
                <a:latin typeface="Poppins Black" panose="00000A00000000000000" pitchFamily="2" charset="0"/>
                <a:cs typeface="Poppins Black" panose="00000A00000000000000" pitchFamily="2" charset="0"/>
              </a:rPr>
              <a:t>+</a:t>
            </a:r>
          </a:p>
        </p:txBody>
      </p:sp>
      <p:grpSp>
        <p:nvGrpSpPr>
          <p:cNvPr id="90" name="Group 89">
            <a:extLst>
              <a:ext uri="{FF2B5EF4-FFF2-40B4-BE49-F238E27FC236}">
                <a16:creationId xmlns:a16="http://schemas.microsoft.com/office/drawing/2014/main" id="{BC03DC7E-D1D3-C202-CEE3-AB1377459D0E}"/>
              </a:ext>
            </a:extLst>
          </p:cNvPr>
          <p:cNvGrpSpPr/>
          <p:nvPr/>
        </p:nvGrpSpPr>
        <p:grpSpPr>
          <a:xfrm>
            <a:off x="1590897" y="5044709"/>
            <a:ext cx="3569285" cy="551054"/>
            <a:chOff x="5938157" y="2023976"/>
            <a:chExt cx="2569464" cy="551054"/>
          </a:xfrm>
        </p:grpSpPr>
        <p:sp>
          <p:nvSpPr>
            <p:cNvPr id="91" name="Rectangle 90">
              <a:extLst>
                <a:ext uri="{FF2B5EF4-FFF2-40B4-BE49-F238E27FC236}">
                  <a16:creationId xmlns:a16="http://schemas.microsoft.com/office/drawing/2014/main" id="{5FEA1204-C290-BB9C-7E6F-12085FBD95E9}"/>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2" name="Group 91">
              <a:extLst>
                <a:ext uri="{FF2B5EF4-FFF2-40B4-BE49-F238E27FC236}">
                  <a16:creationId xmlns:a16="http://schemas.microsoft.com/office/drawing/2014/main" id="{E3734A1E-2EEE-BF90-50D4-7CCE77831628}"/>
                </a:ext>
              </a:extLst>
            </p:cNvPr>
            <p:cNvGrpSpPr/>
            <p:nvPr/>
          </p:nvGrpSpPr>
          <p:grpSpPr>
            <a:xfrm>
              <a:off x="5938157" y="2023976"/>
              <a:ext cx="2569464" cy="551054"/>
              <a:chOff x="5921828" y="3617002"/>
              <a:chExt cx="2569464" cy="551054"/>
            </a:xfrm>
            <a:effectLst/>
          </p:grpSpPr>
          <p:sp>
            <p:nvSpPr>
              <p:cNvPr id="93" name="Rectangle 92">
                <a:extLst>
                  <a:ext uri="{FF2B5EF4-FFF2-40B4-BE49-F238E27FC236}">
                    <a16:creationId xmlns:a16="http://schemas.microsoft.com/office/drawing/2014/main" id="{F3D54449-1F86-5B10-9BD2-5C8FE150A0DC}"/>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1">
                    <a:solidFill>
                      <a:schemeClr val="tx1"/>
                    </a:solidFill>
                  </a:rPr>
                  <a:t>Familiar Functions in New Tool</a:t>
                </a:r>
                <a:endParaRPr lang="en-US" noProof="1">
                  <a:solidFill>
                    <a:schemeClr val="tx1"/>
                  </a:solidFill>
                </a:endParaRPr>
              </a:p>
            </p:txBody>
          </p:sp>
          <p:sp>
            <p:nvSpPr>
              <p:cNvPr id="94" name="Rectangle 93">
                <a:extLst>
                  <a:ext uri="{FF2B5EF4-FFF2-40B4-BE49-F238E27FC236}">
                    <a16:creationId xmlns:a16="http://schemas.microsoft.com/office/drawing/2014/main" id="{BE27F0BF-4A58-82F8-7327-3CD6B726B10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95" name="Google Shape;96;p9">
            <a:extLst>
              <a:ext uri="{FF2B5EF4-FFF2-40B4-BE49-F238E27FC236}">
                <a16:creationId xmlns:a16="http://schemas.microsoft.com/office/drawing/2014/main" id="{E469FCF0-C36B-2C34-948C-0D1617BD8759}"/>
              </a:ext>
            </a:extLst>
          </p:cNvPr>
          <p:cNvCxnSpPr/>
          <p:nvPr/>
        </p:nvCxnSpPr>
        <p:spPr>
          <a:xfrm flipH="1">
            <a:off x="8520331" y="1498149"/>
            <a:ext cx="4664100" cy="2484600"/>
          </a:xfrm>
          <a:prstGeom prst="bentConnector3">
            <a:avLst>
              <a:gd name="adj1" fmla="val 99992"/>
            </a:avLst>
          </a:prstGeom>
          <a:noFill/>
          <a:ln w="22225" cap="flat" cmpd="sng">
            <a:solidFill>
              <a:srgbClr val="3F3F3F"/>
            </a:solidFill>
            <a:prstDash val="solid"/>
            <a:miter lim="800000"/>
            <a:headEnd type="none" w="sm" len="sm"/>
            <a:tailEnd type="triangle" w="med" len="med"/>
          </a:ln>
        </p:spPr>
      </p:cxnSp>
    </p:spTree>
    <p:extLst>
      <p:ext uri="{BB962C8B-B14F-4D97-AF65-F5344CB8AC3E}">
        <p14:creationId xmlns:p14="http://schemas.microsoft.com/office/powerpoint/2010/main" val="41050802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E4D30D9-CBAE-75FA-4BB6-CBF6311893F0}"/>
              </a:ext>
            </a:extLst>
          </p:cNvPr>
          <p:cNvSpPr>
            <a:spLocks noGrp="1"/>
          </p:cNvSpPr>
          <p:nvPr>
            <p:ph type="title"/>
          </p:nvPr>
        </p:nvSpPr>
        <p:spPr/>
        <p:txBody>
          <a:bodyPr/>
          <a:lstStyle/>
          <a:p>
            <a:endParaRPr lang="LID4096" dirty="0"/>
          </a:p>
        </p:txBody>
      </p:sp>
      <p:sp>
        <p:nvSpPr>
          <p:cNvPr id="9" name="Text Placeholder 8">
            <a:extLst>
              <a:ext uri="{FF2B5EF4-FFF2-40B4-BE49-F238E27FC236}">
                <a16:creationId xmlns:a16="http://schemas.microsoft.com/office/drawing/2014/main" id="{C0FF3270-856C-A249-34B5-95AE7E6B2EE2}"/>
              </a:ext>
            </a:extLst>
          </p:cNvPr>
          <p:cNvSpPr>
            <a:spLocks noGrp="1"/>
          </p:cNvSpPr>
          <p:nvPr>
            <p:ph type="body" idx="1"/>
          </p:nvPr>
        </p:nvSpPr>
        <p:spPr/>
        <p:txBody>
          <a:bodyPr/>
          <a:lstStyle/>
          <a:p>
            <a:endParaRPr lang="LID4096"/>
          </a:p>
        </p:txBody>
      </p:sp>
      <p:sp>
        <p:nvSpPr>
          <p:cNvPr id="4" name="TextBox 3">
            <a:extLst>
              <a:ext uri="{FF2B5EF4-FFF2-40B4-BE49-F238E27FC236}">
                <a16:creationId xmlns:a16="http://schemas.microsoft.com/office/drawing/2014/main" id="{9C62D4B4-CFB4-4FCF-5230-5D9BABB441AB}"/>
              </a:ext>
            </a:extLst>
          </p:cNvPr>
          <p:cNvSpPr txBox="1"/>
          <p:nvPr/>
        </p:nvSpPr>
        <p:spPr>
          <a:xfrm>
            <a:off x="604837" y="136525"/>
            <a:ext cx="320992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Headline</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10" name="Date Placeholder 9">
            <a:extLst>
              <a:ext uri="{FF2B5EF4-FFF2-40B4-BE49-F238E27FC236}">
                <a16:creationId xmlns:a16="http://schemas.microsoft.com/office/drawing/2014/main" id="{FC7E2BB8-DEB5-D737-5C45-D7D64709E225}"/>
              </a:ext>
            </a:extLst>
          </p:cNvPr>
          <p:cNvSpPr>
            <a:spLocks noGrp="1"/>
          </p:cNvSpPr>
          <p:nvPr>
            <p:ph type="dt" sz="half" idx="10"/>
          </p:nvPr>
        </p:nvSpPr>
        <p:spPr/>
        <p:txBody>
          <a:bodyPr/>
          <a:lstStyle/>
          <a:p>
            <a:r>
              <a:rPr lang="LID4096" dirty="0"/>
              <a:t>22/03/2024</a:t>
            </a:r>
          </a:p>
        </p:txBody>
      </p:sp>
      <p:sp>
        <p:nvSpPr>
          <p:cNvPr id="11" name="Footer Placeholder 10">
            <a:extLst>
              <a:ext uri="{FF2B5EF4-FFF2-40B4-BE49-F238E27FC236}">
                <a16:creationId xmlns:a16="http://schemas.microsoft.com/office/drawing/2014/main" id="{F09CB1B7-E76C-953E-C6FF-7B236CB8079D}"/>
              </a:ext>
            </a:extLst>
          </p:cNvPr>
          <p:cNvSpPr>
            <a:spLocks noGrp="1"/>
          </p:cNvSpPr>
          <p:nvPr>
            <p:ph type="ftr" sz="quarter" idx="11"/>
          </p:nvPr>
        </p:nvSpPr>
        <p:spPr/>
        <p:txBody>
          <a:bodyPr/>
          <a:lstStyle/>
          <a:p>
            <a:r>
              <a:rPr lang="en-GB" dirty="0"/>
              <a:t>BMS Seminar, Ziwei He</a:t>
            </a:r>
            <a:endParaRPr lang="LID4096" dirty="0"/>
          </a:p>
        </p:txBody>
      </p:sp>
      <p:sp>
        <p:nvSpPr>
          <p:cNvPr id="12" name="Slide Number Placeholder 11">
            <a:extLst>
              <a:ext uri="{FF2B5EF4-FFF2-40B4-BE49-F238E27FC236}">
                <a16:creationId xmlns:a16="http://schemas.microsoft.com/office/drawing/2014/main" id="{0D2DF36A-9493-C3C8-9803-C9BF943AF167}"/>
              </a:ext>
            </a:extLst>
          </p:cNvPr>
          <p:cNvSpPr>
            <a:spLocks noGrp="1"/>
          </p:cNvSpPr>
          <p:nvPr>
            <p:ph type="sldNum" sz="quarter" idx="12"/>
          </p:nvPr>
        </p:nvSpPr>
        <p:spPr/>
        <p:txBody>
          <a:bodyPr/>
          <a:lstStyle/>
          <a:p>
            <a:fld id="{AD3884BA-1739-4137-9AA8-9ED9149C8DF4}" type="slidenum">
              <a:rPr lang="LID4096" smtClean="0"/>
              <a:t>66</a:t>
            </a:fld>
            <a:endParaRPr lang="LID4096"/>
          </a:p>
        </p:txBody>
      </p:sp>
    </p:spTree>
    <p:extLst>
      <p:ext uri="{BB962C8B-B14F-4D97-AF65-F5344CB8AC3E}">
        <p14:creationId xmlns:p14="http://schemas.microsoft.com/office/powerpoint/2010/main" val="3589430640"/>
      </p:ext>
    </p:extLst>
  </p:cSld>
  <p:clrMapOvr>
    <a:masterClrMapping/>
  </p:clrMapOvr>
  <mc:AlternateContent xmlns:mc="http://schemas.openxmlformats.org/markup-compatibility/2006" xmlns:p14="http://schemas.microsoft.com/office/powerpoint/2010/main">
    <mc:Choice Requires="p14">
      <p:transition spd="slow" p14:dur="2000" advTm="36991"/>
    </mc:Choice>
    <mc:Fallback xmlns="">
      <p:transition spd="slow" advTm="3699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8">
            <a:extLst>
              <a:ext uri="{FF2B5EF4-FFF2-40B4-BE49-F238E27FC236}">
                <a16:creationId xmlns:a16="http://schemas.microsoft.com/office/drawing/2014/main" id="{07D56128-E329-4714-ED92-532B876A589D}"/>
              </a:ext>
            </a:extLst>
          </p:cNvPr>
          <p:cNvSpPr>
            <a:spLocks noGrp="1"/>
          </p:cNvSpPr>
          <p:nvPr>
            <p:ph type="dt" sz="half" idx="10"/>
          </p:nvPr>
        </p:nvSpPr>
        <p:spPr/>
        <p:txBody>
          <a:bodyPr/>
          <a:lstStyle/>
          <a:p>
            <a:r>
              <a:rPr lang="LID4096"/>
              <a:t>22/03/2024</a:t>
            </a:r>
          </a:p>
        </p:txBody>
      </p:sp>
      <p:sp>
        <p:nvSpPr>
          <p:cNvPr id="30" name="Footer Placeholder 29">
            <a:extLst>
              <a:ext uri="{FF2B5EF4-FFF2-40B4-BE49-F238E27FC236}">
                <a16:creationId xmlns:a16="http://schemas.microsoft.com/office/drawing/2014/main" id="{81B9896B-89F5-DC57-7E3A-447E6A87DBF0}"/>
              </a:ext>
            </a:extLst>
          </p:cNvPr>
          <p:cNvSpPr>
            <a:spLocks noGrp="1"/>
          </p:cNvSpPr>
          <p:nvPr>
            <p:ph type="ftr" sz="quarter" idx="11"/>
          </p:nvPr>
        </p:nvSpPr>
        <p:spPr/>
        <p:txBody>
          <a:bodyPr/>
          <a:lstStyle/>
          <a:p>
            <a:r>
              <a:rPr lang="en-GB" dirty="0"/>
              <a:t>BMS Seminar, Ziwei He</a:t>
            </a:r>
            <a:endParaRPr lang="LID4096" dirty="0"/>
          </a:p>
        </p:txBody>
      </p:sp>
      <p:sp>
        <p:nvSpPr>
          <p:cNvPr id="31" name="Slide Number Placeholder 30">
            <a:extLst>
              <a:ext uri="{FF2B5EF4-FFF2-40B4-BE49-F238E27FC236}">
                <a16:creationId xmlns:a16="http://schemas.microsoft.com/office/drawing/2014/main" id="{6B58BFB7-F235-464B-5950-AC2A2A029428}"/>
              </a:ext>
            </a:extLst>
          </p:cNvPr>
          <p:cNvSpPr>
            <a:spLocks noGrp="1"/>
          </p:cNvSpPr>
          <p:nvPr>
            <p:ph type="sldNum" sz="quarter" idx="12"/>
          </p:nvPr>
        </p:nvSpPr>
        <p:spPr/>
        <p:txBody>
          <a:bodyPr/>
          <a:lstStyle/>
          <a:p>
            <a:fld id="{AD3884BA-1739-4137-9AA8-9ED9149C8DF4}" type="slidenum">
              <a:rPr lang="LID4096" smtClean="0"/>
              <a:t>7</a:t>
            </a:fld>
            <a:endParaRPr lang="LID4096"/>
          </a:p>
        </p:txBody>
      </p:sp>
      <p:sp>
        <p:nvSpPr>
          <p:cNvPr id="33" name="TextBox 32">
            <a:extLst>
              <a:ext uri="{FF2B5EF4-FFF2-40B4-BE49-F238E27FC236}">
                <a16:creationId xmlns:a16="http://schemas.microsoft.com/office/drawing/2014/main" id="{CCCDD431-288C-C156-F938-B40B9CD2DDCD}"/>
              </a:ext>
            </a:extLst>
          </p:cNvPr>
          <p:cNvSpPr txBox="1"/>
          <p:nvPr/>
        </p:nvSpPr>
        <p:spPr>
          <a:xfrm>
            <a:off x="604837" y="136525"/>
            <a:ext cx="3209925" cy="523220"/>
          </a:xfrm>
          <a:prstGeom prst="rect">
            <a:avLst/>
          </a:prstGeom>
          <a:noFill/>
        </p:spPr>
        <p:txBody>
          <a:bodyPr wrap="square" rtlCol="0">
            <a:spAutoFit/>
          </a:bodyPr>
          <a:lstStyle/>
          <a:p>
            <a:r>
              <a:rPr lang="en-US" altLang="zh-CN"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Outline</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sp>
        <p:nvSpPr>
          <p:cNvPr id="34" name="Google Shape;58;p7">
            <a:extLst>
              <a:ext uri="{FF2B5EF4-FFF2-40B4-BE49-F238E27FC236}">
                <a16:creationId xmlns:a16="http://schemas.microsoft.com/office/drawing/2014/main" id="{14D9F51A-CDC6-A007-7027-8B72998D7F0B}"/>
              </a:ext>
            </a:extLst>
          </p:cNvPr>
          <p:cNvSpPr txBox="1"/>
          <p:nvPr/>
        </p:nvSpPr>
        <p:spPr>
          <a:xfrm>
            <a:off x="604837" y="1060735"/>
            <a:ext cx="8653463" cy="4736529"/>
          </a:xfrm>
          <a:prstGeom prst="rect">
            <a:avLst/>
          </a:prstGeom>
          <a:noFill/>
          <a:ln>
            <a:noFill/>
          </a:ln>
        </p:spPr>
        <p:txBody>
          <a:bodyPr spcFirstLastPara="1" wrap="square" lIns="0" tIns="45700" rIns="0" bIns="45700" anchor="t" anchorCtr="0">
            <a:noAutofit/>
          </a:bodyPr>
          <a:lstStyle/>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Background</a:t>
            </a:r>
          </a:p>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Motivation</a:t>
            </a:r>
          </a:p>
          <a:p>
            <a:pPr marL="285750" indent="-285750">
              <a:lnSpc>
                <a:spcPct val="150000"/>
              </a:lnSpc>
              <a:buFontTx/>
              <a:buChar char="-"/>
            </a:pPr>
            <a:r>
              <a:rPr lang="en-US" sz="3200" dirty="0">
                <a:solidFill>
                  <a:schemeClr val="bg2">
                    <a:lumMod val="25000"/>
                  </a:schemeClr>
                </a:solidFill>
                <a:latin typeface="Poppins Medium" panose="00000600000000000000" pitchFamily="2" charset="0"/>
                <a:cs typeface="Poppins Medium" panose="00000600000000000000" pitchFamily="2" charset="0"/>
              </a:rPr>
              <a:t>Methodology</a:t>
            </a:r>
          </a:p>
          <a:p>
            <a:pPr marL="285750" indent="-285750">
              <a:lnSpc>
                <a:spcPct val="150000"/>
              </a:lnSpc>
              <a:buFontTx/>
              <a:buChar char="-"/>
            </a:pPr>
            <a:r>
              <a:rPr lang="en-US" sz="3200" dirty="0">
                <a:solidFill>
                  <a:schemeClr val="bg2">
                    <a:lumMod val="25000"/>
                  </a:schemeClr>
                </a:solidFill>
                <a:latin typeface="Poppins Medium" panose="00000600000000000000" pitchFamily="2" charset="0"/>
                <a:cs typeface="Poppins Medium" panose="00000600000000000000" pitchFamily="2" charset="0"/>
              </a:rPr>
              <a:t>Progress Made</a:t>
            </a:r>
          </a:p>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Conclusion</a:t>
            </a:r>
          </a:p>
          <a:p>
            <a:pPr marL="285750" indent="-285750">
              <a:lnSpc>
                <a:spcPct val="150000"/>
              </a:lnSpc>
              <a:buFontTx/>
              <a:buChar char="-"/>
            </a:pPr>
            <a:r>
              <a:rPr lang="en-US" sz="3200" dirty="0">
                <a:solidFill>
                  <a:schemeClr val="bg2">
                    <a:lumMod val="75000"/>
                  </a:schemeClr>
                </a:solidFill>
                <a:latin typeface="Poppins Medium" panose="00000600000000000000" pitchFamily="2" charset="0"/>
                <a:cs typeface="Poppins Medium" panose="00000600000000000000" pitchFamily="2" charset="0"/>
              </a:rPr>
              <a:t>Next Step</a:t>
            </a:r>
          </a:p>
          <a:p>
            <a:pPr marL="285750" indent="-285750">
              <a:buFontTx/>
              <a:buChar char="-"/>
            </a:pPr>
            <a:endParaRPr lang="en-US" sz="1600" dirty="0">
              <a:latin typeface="Poppins Medium" panose="00000600000000000000" pitchFamily="2" charset="0"/>
              <a:cs typeface="Poppins Medium" panose="00000600000000000000" pitchFamily="2" charset="0"/>
            </a:endParaRPr>
          </a:p>
          <a:p>
            <a:pPr marL="285750" indent="-285750">
              <a:buFontTx/>
              <a:buChar char="-"/>
            </a:pP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274475238"/>
      </p:ext>
    </p:extLst>
  </p:cSld>
  <p:clrMapOvr>
    <a:masterClrMapping/>
  </p:clrMapOvr>
  <mc:AlternateContent xmlns:mc="http://schemas.openxmlformats.org/markup-compatibility/2006" xmlns:p14="http://schemas.microsoft.com/office/powerpoint/2010/main">
    <mc:Choice Requires="p14">
      <p:transition spd="slow" p14:dur="2000" advTm="6158"/>
    </mc:Choice>
    <mc:Fallback xmlns="">
      <p:transition spd="slow" advTm="61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530F75B0-EFA6-47AC-A86C-636711842691}"/>
              </a:ext>
            </a:extLst>
          </p:cNvPr>
          <p:cNvGrpSpPr/>
          <p:nvPr/>
        </p:nvGrpSpPr>
        <p:grpSpPr>
          <a:xfrm>
            <a:off x="3389332" y="3205281"/>
            <a:ext cx="2285134" cy="551054"/>
            <a:chOff x="5938157" y="2023976"/>
            <a:chExt cx="2569465" cy="551054"/>
          </a:xfrm>
          <a:solidFill>
            <a:schemeClr val="accent4"/>
          </a:solidFill>
        </p:grpSpPr>
        <p:sp>
          <p:nvSpPr>
            <p:cNvPr id="177" name="Rectangle 176">
              <a:extLst>
                <a:ext uri="{FF2B5EF4-FFF2-40B4-BE49-F238E27FC236}">
                  <a16:creationId xmlns:a16="http://schemas.microsoft.com/office/drawing/2014/main" id="{E8787FE8-6251-459A-8F8A-DEF2499F76B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8" name="Group 177">
              <a:extLst>
                <a:ext uri="{FF2B5EF4-FFF2-40B4-BE49-F238E27FC236}">
                  <a16:creationId xmlns:a16="http://schemas.microsoft.com/office/drawing/2014/main" id="{B2054200-A436-4C5E-9C5C-FDB345D545BE}"/>
                </a:ext>
              </a:extLst>
            </p:cNvPr>
            <p:cNvGrpSpPr/>
            <p:nvPr/>
          </p:nvGrpSpPr>
          <p:grpSpPr>
            <a:xfrm>
              <a:off x="5938157" y="2023976"/>
              <a:ext cx="2569465" cy="551054"/>
              <a:chOff x="5921828" y="3617002"/>
              <a:chExt cx="2569465" cy="551054"/>
            </a:xfrm>
            <a:grpFill/>
            <a:effectLst/>
          </p:grpSpPr>
          <p:sp>
            <p:nvSpPr>
              <p:cNvPr id="179" name="Rectangle 178">
                <a:extLst>
                  <a:ext uri="{FF2B5EF4-FFF2-40B4-BE49-F238E27FC236}">
                    <a16:creationId xmlns:a16="http://schemas.microsoft.com/office/drawing/2014/main" id="{7A3E35A4-864E-4038-885F-779426E123E9}"/>
                  </a:ext>
                </a:extLst>
              </p:cNvPr>
              <p:cNvSpPr/>
              <p:nvPr/>
            </p:nvSpPr>
            <p:spPr>
              <a:xfrm>
                <a:off x="5921829"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sz="1600" noProof="1">
                    <a:solidFill>
                      <a:schemeClr val="bg1"/>
                    </a:solidFill>
                    <a:latin typeface="Open Sans" panose="020B0606030504020204" pitchFamily="34" charset="0"/>
                    <a:ea typeface="Open Sans" panose="020B0606030504020204" pitchFamily="34" charset="0"/>
                    <a:cs typeface="Open Sans" panose="020B0606030504020204" pitchFamily="34" charset="0"/>
                  </a:rPr>
                  <a:t>Check Jupyter Kernel</a:t>
                </a:r>
              </a:p>
            </p:txBody>
          </p:sp>
          <p:sp>
            <p:nvSpPr>
              <p:cNvPr id="180" name="Rectangle 179">
                <a:extLst>
                  <a:ext uri="{FF2B5EF4-FFF2-40B4-BE49-F238E27FC236}">
                    <a16:creationId xmlns:a16="http://schemas.microsoft.com/office/drawing/2014/main" id="{3E7D7B48-3074-4586-828A-0EFE293829DC}"/>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196" name="Group 195">
            <a:extLst>
              <a:ext uri="{FF2B5EF4-FFF2-40B4-BE49-F238E27FC236}">
                <a16:creationId xmlns:a16="http://schemas.microsoft.com/office/drawing/2014/main" id="{926CE4C3-9F86-4992-B957-0D6EC7365049}"/>
              </a:ext>
            </a:extLst>
          </p:cNvPr>
          <p:cNvGrpSpPr/>
          <p:nvPr/>
        </p:nvGrpSpPr>
        <p:grpSpPr>
          <a:xfrm>
            <a:off x="12185495" y="2643645"/>
            <a:ext cx="2021029" cy="551054"/>
            <a:chOff x="5938157" y="2023976"/>
            <a:chExt cx="2569464" cy="551054"/>
          </a:xfrm>
        </p:grpSpPr>
        <p:sp>
          <p:nvSpPr>
            <p:cNvPr id="197" name="Rectangle 196">
              <a:extLst>
                <a:ext uri="{FF2B5EF4-FFF2-40B4-BE49-F238E27FC236}">
                  <a16:creationId xmlns:a16="http://schemas.microsoft.com/office/drawing/2014/main" id="{08018F2B-4F89-4CC8-9AFA-190CF000B36A}"/>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8" name="Group 197">
              <a:extLst>
                <a:ext uri="{FF2B5EF4-FFF2-40B4-BE49-F238E27FC236}">
                  <a16:creationId xmlns:a16="http://schemas.microsoft.com/office/drawing/2014/main" id="{0E928485-996B-40E4-A3E1-6A0E833B498E}"/>
                </a:ext>
              </a:extLst>
            </p:cNvPr>
            <p:cNvGrpSpPr/>
            <p:nvPr/>
          </p:nvGrpSpPr>
          <p:grpSpPr>
            <a:xfrm>
              <a:off x="5938157" y="2023976"/>
              <a:ext cx="2569464" cy="551054"/>
              <a:chOff x="5921828" y="3617002"/>
              <a:chExt cx="2569464" cy="551054"/>
            </a:xfrm>
            <a:effectLst/>
          </p:grpSpPr>
          <p:sp>
            <p:nvSpPr>
              <p:cNvPr id="199" name="Rectangle 198">
                <a:extLst>
                  <a:ext uri="{FF2B5EF4-FFF2-40B4-BE49-F238E27FC236}">
                    <a16:creationId xmlns:a16="http://schemas.microsoft.com/office/drawing/2014/main" id="{C7C7E6D8-BD4E-465A-8298-ACC0EC643964}"/>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0" name="Rectangle 199">
                <a:extLst>
                  <a:ext uri="{FF2B5EF4-FFF2-40B4-BE49-F238E27FC236}">
                    <a16:creationId xmlns:a16="http://schemas.microsoft.com/office/drawing/2014/main" id="{C8E089DE-36F1-4071-847C-506E13F51B7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1" name="Group 200">
            <a:extLst>
              <a:ext uri="{FF2B5EF4-FFF2-40B4-BE49-F238E27FC236}">
                <a16:creationId xmlns:a16="http://schemas.microsoft.com/office/drawing/2014/main" id="{A1EE2728-9CB4-469A-B6AF-45C88C8E566B}"/>
              </a:ext>
            </a:extLst>
          </p:cNvPr>
          <p:cNvGrpSpPr/>
          <p:nvPr/>
        </p:nvGrpSpPr>
        <p:grpSpPr>
          <a:xfrm>
            <a:off x="12198967" y="788218"/>
            <a:ext cx="2021029" cy="551054"/>
            <a:chOff x="5938157" y="2023976"/>
            <a:chExt cx="2569464" cy="551054"/>
          </a:xfrm>
        </p:grpSpPr>
        <p:sp>
          <p:nvSpPr>
            <p:cNvPr id="202" name="Rectangle 201">
              <a:extLst>
                <a:ext uri="{FF2B5EF4-FFF2-40B4-BE49-F238E27FC236}">
                  <a16:creationId xmlns:a16="http://schemas.microsoft.com/office/drawing/2014/main" id="{9F8ABA5A-0FA1-49CA-A58B-A1051E661E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3" name="Group 202">
              <a:extLst>
                <a:ext uri="{FF2B5EF4-FFF2-40B4-BE49-F238E27FC236}">
                  <a16:creationId xmlns:a16="http://schemas.microsoft.com/office/drawing/2014/main" id="{01CFCBF2-7F68-4E9F-9C53-78D5792DADC5}"/>
                </a:ext>
              </a:extLst>
            </p:cNvPr>
            <p:cNvGrpSpPr/>
            <p:nvPr/>
          </p:nvGrpSpPr>
          <p:grpSpPr>
            <a:xfrm>
              <a:off x="5938157" y="2023976"/>
              <a:ext cx="2569464" cy="551054"/>
              <a:chOff x="5921828" y="3617002"/>
              <a:chExt cx="2569464" cy="551054"/>
            </a:xfrm>
            <a:effectLst/>
          </p:grpSpPr>
          <p:sp>
            <p:nvSpPr>
              <p:cNvPr id="204" name="Rectangle 203">
                <a:extLst>
                  <a:ext uri="{FF2B5EF4-FFF2-40B4-BE49-F238E27FC236}">
                    <a16:creationId xmlns:a16="http://schemas.microsoft.com/office/drawing/2014/main" id="{C7D7EC61-7E40-4072-A4B1-1BF9FB0AE2A9}"/>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5" name="Rectangle 204">
                <a:extLst>
                  <a:ext uri="{FF2B5EF4-FFF2-40B4-BE49-F238E27FC236}">
                    <a16:creationId xmlns:a16="http://schemas.microsoft.com/office/drawing/2014/main" id="{FBB88835-81A5-47CC-9D64-60C1B07EC5A1}"/>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1" name="Group 210">
            <a:extLst>
              <a:ext uri="{FF2B5EF4-FFF2-40B4-BE49-F238E27FC236}">
                <a16:creationId xmlns:a16="http://schemas.microsoft.com/office/drawing/2014/main" id="{953F79F3-7D85-4ECE-A500-F39B0DDE8801}"/>
              </a:ext>
            </a:extLst>
          </p:cNvPr>
          <p:cNvGrpSpPr/>
          <p:nvPr/>
        </p:nvGrpSpPr>
        <p:grpSpPr>
          <a:xfrm>
            <a:off x="12198967" y="95490"/>
            <a:ext cx="2021029" cy="551054"/>
            <a:chOff x="5938157" y="2023976"/>
            <a:chExt cx="2569464" cy="551054"/>
          </a:xfrm>
        </p:grpSpPr>
        <p:sp>
          <p:nvSpPr>
            <p:cNvPr id="212" name="Rectangle 211">
              <a:extLst>
                <a:ext uri="{FF2B5EF4-FFF2-40B4-BE49-F238E27FC236}">
                  <a16:creationId xmlns:a16="http://schemas.microsoft.com/office/drawing/2014/main" id="{B43BAC60-07C4-4DFB-AEB2-BD1CAF78C53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3" name="Group 212">
              <a:extLst>
                <a:ext uri="{FF2B5EF4-FFF2-40B4-BE49-F238E27FC236}">
                  <a16:creationId xmlns:a16="http://schemas.microsoft.com/office/drawing/2014/main" id="{E2EEF8AF-A647-451B-93C1-E356B4E8FA75}"/>
                </a:ext>
              </a:extLst>
            </p:cNvPr>
            <p:cNvGrpSpPr/>
            <p:nvPr/>
          </p:nvGrpSpPr>
          <p:grpSpPr>
            <a:xfrm>
              <a:off x="5938157" y="2023976"/>
              <a:ext cx="2569464" cy="551054"/>
              <a:chOff x="5921828" y="3617002"/>
              <a:chExt cx="2569464" cy="551054"/>
            </a:xfrm>
            <a:effectLst/>
          </p:grpSpPr>
          <p:sp>
            <p:nvSpPr>
              <p:cNvPr id="214" name="Rectangle 213">
                <a:extLst>
                  <a:ext uri="{FF2B5EF4-FFF2-40B4-BE49-F238E27FC236}">
                    <a16:creationId xmlns:a16="http://schemas.microsoft.com/office/drawing/2014/main" id="{001D4989-8354-41E3-B660-E01821EFE4F4}"/>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15" name="Rectangle 214">
                <a:extLst>
                  <a:ext uri="{FF2B5EF4-FFF2-40B4-BE49-F238E27FC236}">
                    <a16:creationId xmlns:a16="http://schemas.microsoft.com/office/drawing/2014/main" id="{A24F0E45-538B-4AC9-9801-722EE0101A2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1" name="Group 220">
            <a:extLst>
              <a:ext uri="{FF2B5EF4-FFF2-40B4-BE49-F238E27FC236}">
                <a16:creationId xmlns:a16="http://schemas.microsoft.com/office/drawing/2014/main" id="{C19BE752-A756-4CE1-B9B0-FD24CEDFBF40}"/>
              </a:ext>
            </a:extLst>
          </p:cNvPr>
          <p:cNvGrpSpPr/>
          <p:nvPr/>
        </p:nvGrpSpPr>
        <p:grpSpPr>
          <a:xfrm>
            <a:off x="12198967" y="1550369"/>
            <a:ext cx="2021029" cy="551054"/>
            <a:chOff x="5938157" y="2023976"/>
            <a:chExt cx="2569464" cy="551054"/>
          </a:xfrm>
          <a:solidFill>
            <a:schemeClr val="accent2"/>
          </a:solidFill>
        </p:grpSpPr>
        <p:sp>
          <p:nvSpPr>
            <p:cNvPr id="222" name="Rectangle 221">
              <a:extLst>
                <a:ext uri="{FF2B5EF4-FFF2-40B4-BE49-F238E27FC236}">
                  <a16:creationId xmlns:a16="http://schemas.microsoft.com/office/drawing/2014/main" id="{B539016A-5AC9-49BB-87D2-67CA7DDA5F7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3" name="Group 222">
              <a:extLst>
                <a:ext uri="{FF2B5EF4-FFF2-40B4-BE49-F238E27FC236}">
                  <a16:creationId xmlns:a16="http://schemas.microsoft.com/office/drawing/2014/main" id="{CA68F3EB-D13E-4EDF-B359-FE703DCBE24B}"/>
                </a:ext>
              </a:extLst>
            </p:cNvPr>
            <p:cNvGrpSpPr/>
            <p:nvPr/>
          </p:nvGrpSpPr>
          <p:grpSpPr>
            <a:xfrm>
              <a:off x="5938157" y="2023976"/>
              <a:ext cx="2569464" cy="551054"/>
              <a:chOff x="5921828" y="3617002"/>
              <a:chExt cx="2569464" cy="551054"/>
            </a:xfrm>
            <a:grpFill/>
            <a:effectLst/>
          </p:grpSpPr>
          <p:sp>
            <p:nvSpPr>
              <p:cNvPr id="224" name="Rectangle 223">
                <a:extLst>
                  <a:ext uri="{FF2B5EF4-FFF2-40B4-BE49-F238E27FC236}">
                    <a16:creationId xmlns:a16="http://schemas.microsoft.com/office/drawing/2014/main" id="{B9876016-16B6-47E7-9CB2-9141C7508092}"/>
                  </a:ext>
                </a:extLst>
              </p:cNvPr>
              <p:cNvSpPr/>
              <p:nvPr/>
            </p:nvSpPr>
            <p:spPr>
              <a:xfrm>
                <a:off x="5921828" y="3617002"/>
                <a:ext cx="2569464" cy="551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25" name="Rectangle 224">
                <a:extLst>
                  <a:ext uri="{FF2B5EF4-FFF2-40B4-BE49-F238E27FC236}">
                    <a16:creationId xmlns:a16="http://schemas.microsoft.com/office/drawing/2014/main" id="{4F0D6347-71DF-48EE-BA24-4B2DE362A35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1" name="Group 230">
            <a:extLst>
              <a:ext uri="{FF2B5EF4-FFF2-40B4-BE49-F238E27FC236}">
                <a16:creationId xmlns:a16="http://schemas.microsoft.com/office/drawing/2014/main" id="{3FC2E1D4-0FD1-43B5-A6B2-76B747325D25}"/>
              </a:ext>
            </a:extLst>
          </p:cNvPr>
          <p:cNvGrpSpPr/>
          <p:nvPr/>
        </p:nvGrpSpPr>
        <p:grpSpPr>
          <a:xfrm>
            <a:off x="12203250" y="3843640"/>
            <a:ext cx="2021029" cy="551054"/>
            <a:chOff x="5938157" y="2023976"/>
            <a:chExt cx="2569464" cy="551054"/>
          </a:xfrm>
          <a:solidFill>
            <a:schemeClr val="accent2"/>
          </a:solidFill>
        </p:grpSpPr>
        <p:sp>
          <p:nvSpPr>
            <p:cNvPr id="232" name="Rectangle 231">
              <a:extLst>
                <a:ext uri="{FF2B5EF4-FFF2-40B4-BE49-F238E27FC236}">
                  <a16:creationId xmlns:a16="http://schemas.microsoft.com/office/drawing/2014/main" id="{75A6302F-840C-4705-B493-C2CA94FAD72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3" name="Group 232">
              <a:extLst>
                <a:ext uri="{FF2B5EF4-FFF2-40B4-BE49-F238E27FC236}">
                  <a16:creationId xmlns:a16="http://schemas.microsoft.com/office/drawing/2014/main" id="{EBD0F034-5054-4C72-89C2-A836C76BF914}"/>
                </a:ext>
              </a:extLst>
            </p:cNvPr>
            <p:cNvGrpSpPr/>
            <p:nvPr/>
          </p:nvGrpSpPr>
          <p:grpSpPr>
            <a:xfrm>
              <a:off x="5938157" y="2023976"/>
              <a:ext cx="2569464" cy="551054"/>
              <a:chOff x="5921828" y="3617002"/>
              <a:chExt cx="2569464" cy="551054"/>
            </a:xfrm>
            <a:grpFill/>
            <a:effectLst/>
          </p:grpSpPr>
          <p:sp>
            <p:nvSpPr>
              <p:cNvPr id="234" name="Rectangle 233">
                <a:extLst>
                  <a:ext uri="{FF2B5EF4-FFF2-40B4-BE49-F238E27FC236}">
                    <a16:creationId xmlns:a16="http://schemas.microsoft.com/office/drawing/2014/main" id="{E159ECD5-48D2-4B0C-9AEF-214EE6065CF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5" name="Rectangle 234">
                <a:extLst>
                  <a:ext uri="{FF2B5EF4-FFF2-40B4-BE49-F238E27FC236}">
                    <a16:creationId xmlns:a16="http://schemas.microsoft.com/office/drawing/2014/main" id="{822934BE-B944-4791-8F1F-7859C4AC3B3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51" name="Group 250">
            <a:extLst>
              <a:ext uri="{FF2B5EF4-FFF2-40B4-BE49-F238E27FC236}">
                <a16:creationId xmlns:a16="http://schemas.microsoft.com/office/drawing/2014/main" id="{A2774AEF-B9EB-472B-95DF-9B0078605672}"/>
              </a:ext>
            </a:extLst>
          </p:cNvPr>
          <p:cNvGrpSpPr/>
          <p:nvPr/>
        </p:nvGrpSpPr>
        <p:grpSpPr>
          <a:xfrm>
            <a:off x="254176" y="2992467"/>
            <a:ext cx="2740163" cy="948610"/>
            <a:chOff x="5938157" y="1624953"/>
            <a:chExt cx="2569464" cy="948610"/>
          </a:xfrm>
        </p:grpSpPr>
        <p:sp>
          <p:nvSpPr>
            <p:cNvPr id="252" name="Rectangle 251">
              <a:extLst>
                <a:ext uri="{FF2B5EF4-FFF2-40B4-BE49-F238E27FC236}">
                  <a16:creationId xmlns:a16="http://schemas.microsoft.com/office/drawing/2014/main" id="{DD968C6E-E336-464E-8B46-B103A520A870}"/>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253" name="Group 252">
              <a:extLst>
                <a:ext uri="{FF2B5EF4-FFF2-40B4-BE49-F238E27FC236}">
                  <a16:creationId xmlns:a16="http://schemas.microsoft.com/office/drawing/2014/main" id="{6C2FBAF8-19E1-4015-B8B4-1778DF24E7D7}"/>
                </a:ext>
              </a:extLst>
            </p:cNvPr>
            <p:cNvGrpSpPr/>
            <p:nvPr/>
          </p:nvGrpSpPr>
          <p:grpSpPr>
            <a:xfrm>
              <a:off x="5938157" y="1624953"/>
              <a:ext cx="2569464" cy="948610"/>
              <a:chOff x="5921828" y="3217979"/>
              <a:chExt cx="2569464" cy="948610"/>
            </a:xfrm>
            <a:effectLst/>
          </p:grpSpPr>
          <p:sp>
            <p:nvSpPr>
              <p:cNvPr id="254" name="Rectangle 253">
                <a:extLst>
                  <a:ext uri="{FF2B5EF4-FFF2-40B4-BE49-F238E27FC236}">
                    <a16:creationId xmlns:a16="http://schemas.microsoft.com/office/drawing/2014/main" id="{9F6DABB4-60A2-46DC-9F66-382B29C24783}"/>
                  </a:ext>
                </a:extLst>
              </p:cNvPr>
              <p:cNvSpPr/>
              <p:nvPr/>
            </p:nvSpPr>
            <p:spPr>
              <a:xfrm>
                <a:off x="5921828" y="3217979"/>
                <a:ext cx="2569464" cy="9486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run </a:t>
                </a:r>
                <a:r>
                  <a:rPr lang="en-US" sz="1600" b="1"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Java-based</a:t>
                </a: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ImageJ in Jupyterlab? </a:t>
                </a:r>
              </a:p>
            </p:txBody>
          </p:sp>
          <p:sp>
            <p:nvSpPr>
              <p:cNvPr id="255" name="Rectangle 254">
                <a:extLst>
                  <a:ext uri="{FF2B5EF4-FFF2-40B4-BE49-F238E27FC236}">
                    <a16:creationId xmlns:a16="http://schemas.microsoft.com/office/drawing/2014/main" id="{8BE43649-A2F9-4268-8E52-7E8BEDA0B0FA}"/>
                  </a:ext>
                </a:extLst>
              </p:cNvPr>
              <p:cNvSpPr/>
              <p:nvPr/>
            </p:nvSpPr>
            <p:spPr>
              <a:xfrm>
                <a:off x="5921828" y="3217979"/>
                <a:ext cx="740664" cy="94861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sp>
        <p:nvSpPr>
          <p:cNvPr id="2" name="TextBox 1">
            <a:extLst>
              <a:ext uri="{FF2B5EF4-FFF2-40B4-BE49-F238E27FC236}">
                <a16:creationId xmlns:a16="http://schemas.microsoft.com/office/drawing/2014/main" id="{E955D7A2-8A2E-925F-D515-B35C71EBCD96}"/>
              </a:ext>
            </a:extLst>
          </p:cNvPr>
          <p:cNvSpPr txBox="1"/>
          <p:nvPr/>
        </p:nvSpPr>
        <p:spPr>
          <a:xfrm>
            <a:off x="604837" y="136525"/>
            <a:ext cx="8725523" cy="523220"/>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Methodology – Java Execution in JupyterLab</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cxnSp>
        <p:nvCxnSpPr>
          <p:cNvPr id="4" name="Connector: Curved 3">
            <a:extLst>
              <a:ext uri="{FF2B5EF4-FFF2-40B4-BE49-F238E27FC236}">
                <a16:creationId xmlns:a16="http://schemas.microsoft.com/office/drawing/2014/main" id="{0068B8EF-F041-1428-1BB4-89E249227DAF}"/>
              </a:ext>
            </a:extLst>
          </p:cNvPr>
          <p:cNvCxnSpPr>
            <a:cxnSpLocks/>
          </p:cNvCxnSpPr>
          <p:nvPr/>
        </p:nvCxnSpPr>
        <p:spPr>
          <a:xfrm rot="16200000" flipH="1">
            <a:off x="12570363" y="2096382"/>
            <a:ext cx="372305" cy="574984"/>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7E4EE482-930D-418B-7A6B-0BE069386AD5}"/>
              </a:ext>
            </a:extLst>
          </p:cNvPr>
          <p:cNvCxnSpPr>
            <a:cxnSpLocks/>
          </p:cNvCxnSpPr>
          <p:nvPr/>
        </p:nvCxnSpPr>
        <p:spPr>
          <a:xfrm rot="5400000" flipH="1" flipV="1">
            <a:off x="12552702" y="3175655"/>
            <a:ext cx="372305" cy="610307"/>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CF5ED22-223C-ADA3-AC12-0567CD792433}"/>
              </a:ext>
            </a:extLst>
          </p:cNvPr>
          <p:cNvGrpSpPr/>
          <p:nvPr/>
        </p:nvGrpSpPr>
        <p:grpSpPr>
          <a:xfrm>
            <a:off x="12185494" y="5459666"/>
            <a:ext cx="2021029" cy="551054"/>
            <a:chOff x="5938157" y="2023976"/>
            <a:chExt cx="2569464" cy="551054"/>
          </a:xfrm>
          <a:solidFill>
            <a:schemeClr val="accent4"/>
          </a:solidFill>
        </p:grpSpPr>
        <p:sp>
          <p:nvSpPr>
            <p:cNvPr id="17" name="Rectangle 16">
              <a:extLst>
                <a:ext uri="{FF2B5EF4-FFF2-40B4-BE49-F238E27FC236}">
                  <a16:creationId xmlns:a16="http://schemas.microsoft.com/office/drawing/2014/main" id="{42980CF3-5C43-99F4-A823-E757CBB4D13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 name="Group 17">
              <a:extLst>
                <a:ext uri="{FF2B5EF4-FFF2-40B4-BE49-F238E27FC236}">
                  <a16:creationId xmlns:a16="http://schemas.microsoft.com/office/drawing/2014/main" id="{BE122B28-A00E-D93F-4B35-BEF474200FB6}"/>
                </a:ext>
              </a:extLst>
            </p:cNvPr>
            <p:cNvGrpSpPr/>
            <p:nvPr/>
          </p:nvGrpSpPr>
          <p:grpSpPr>
            <a:xfrm>
              <a:off x="5938157" y="2023976"/>
              <a:ext cx="2569464" cy="551054"/>
              <a:chOff x="5921828" y="3617002"/>
              <a:chExt cx="2569464" cy="551054"/>
            </a:xfrm>
            <a:grpFill/>
            <a:effectLst/>
          </p:grpSpPr>
          <p:sp>
            <p:nvSpPr>
              <p:cNvPr id="19" name="Rectangle 18">
                <a:extLst>
                  <a:ext uri="{FF2B5EF4-FFF2-40B4-BE49-F238E27FC236}">
                    <a16:creationId xmlns:a16="http://schemas.microsoft.com/office/drawing/2014/main" id="{3B235867-C3E2-F072-5EB6-B923B0705DD1}"/>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 name="Rectangle 19">
                <a:extLst>
                  <a:ext uri="{FF2B5EF4-FFF2-40B4-BE49-F238E27FC236}">
                    <a16:creationId xmlns:a16="http://schemas.microsoft.com/office/drawing/2014/main" id="{36E89BF0-F689-9103-4DF1-5C24ABCE14C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 name="Group 20">
            <a:extLst>
              <a:ext uri="{FF2B5EF4-FFF2-40B4-BE49-F238E27FC236}">
                <a16:creationId xmlns:a16="http://schemas.microsoft.com/office/drawing/2014/main" id="{C9A9E6EF-8F09-38B2-BE7E-7E57252E2356}"/>
              </a:ext>
            </a:extLst>
          </p:cNvPr>
          <p:cNvGrpSpPr/>
          <p:nvPr/>
        </p:nvGrpSpPr>
        <p:grpSpPr>
          <a:xfrm>
            <a:off x="12198967" y="6116268"/>
            <a:ext cx="2021029" cy="551054"/>
            <a:chOff x="5938157" y="2023976"/>
            <a:chExt cx="2569464" cy="551054"/>
          </a:xfrm>
          <a:solidFill>
            <a:schemeClr val="accent4"/>
          </a:solidFill>
        </p:grpSpPr>
        <p:sp>
          <p:nvSpPr>
            <p:cNvPr id="22" name="Rectangle 21">
              <a:extLst>
                <a:ext uri="{FF2B5EF4-FFF2-40B4-BE49-F238E27FC236}">
                  <a16:creationId xmlns:a16="http://schemas.microsoft.com/office/drawing/2014/main" id="{C2A4A63E-4B76-252B-85F9-31765346E619}"/>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 name="Group 22">
              <a:extLst>
                <a:ext uri="{FF2B5EF4-FFF2-40B4-BE49-F238E27FC236}">
                  <a16:creationId xmlns:a16="http://schemas.microsoft.com/office/drawing/2014/main" id="{1D61F51A-438A-DEAC-679A-85676F9ED0EF}"/>
                </a:ext>
              </a:extLst>
            </p:cNvPr>
            <p:cNvGrpSpPr/>
            <p:nvPr/>
          </p:nvGrpSpPr>
          <p:grpSpPr>
            <a:xfrm>
              <a:off x="5938157" y="2023976"/>
              <a:ext cx="2569464" cy="551054"/>
              <a:chOff x="5921828" y="3617002"/>
              <a:chExt cx="2569464" cy="551054"/>
            </a:xfrm>
            <a:grpFill/>
            <a:effectLst/>
          </p:grpSpPr>
          <p:sp>
            <p:nvSpPr>
              <p:cNvPr id="24" name="Rectangle 23">
                <a:extLst>
                  <a:ext uri="{FF2B5EF4-FFF2-40B4-BE49-F238E27FC236}">
                    <a16:creationId xmlns:a16="http://schemas.microsoft.com/office/drawing/2014/main" id="{33D08424-D32B-29F1-3167-89F85ACB7D07}"/>
                  </a:ext>
                </a:extLst>
              </p:cNvPr>
              <p:cNvSpPr/>
              <p:nvPr/>
            </p:nvSpPr>
            <p:spPr>
              <a:xfrm>
                <a:off x="5921828"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bg1"/>
                    </a:solidFill>
                  </a:rPr>
                  <a:t>Lorem Ipsum</a:t>
                </a:r>
              </a:p>
              <a:p>
                <a:pPr algn="ctr">
                  <a:lnSpc>
                    <a:spcPts val="1600"/>
                  </a:lnSpc>
                </a:pPr>
                <a:r>
                  <a:rPr lang="en-US" noProof="1">
                    <a:solidFill>
                      <a:schemeClr val="bg1"/>
                    </a:solidFill>
                  </a:rPr>
                  <a:t>Dolor Sit Amet</a:t>
                </a:r>
              </a:p>
            </p:txBody>
          </p:sp>
          <p:sp>
            <p:nvSpPr>
              <p:cNvPr id="25" name="Rectangle 24">
                <a:extLst>
                  <a:ext uri="{FF2B5EF4-FFF2-40B4-BE49-F238E27FC236}">
                    <a16:creationId xmlns:a16="http://schemas.microsoft.com/office/drawing/2014/main" id="{D1EC5114-7F74-5107-EA84-4A1F3B7D30C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6" name="Group 25">
            <a:extLst>
              <a:ext uri="{FF2B5EF4-FFF2-40B4-BE49-F238E27FC236}">
                <a16:creationId xmlns:a16="http://schemas.microsoft.com/office/drawing/2014/main" id="{F5821E87-4551-CD8E-F17A-3DDAFDC3E791}"/>
              </a:ext>
            </a:extLst>
          </p:cNvPr>
          <p:cNvGrpSpPr/>
          <p:nvPr/>
        </p:nvGrpSpPr>
        <p:grpSpPr>
          <a:xfrm>
            <a:off x="12198967" y="4651653"/>
            <a:ext cx="2021029" cy="551054"/>
            <a:chOff x="5938157" y="2023976"/>
            <a:chExt cx="2569464" cy="551054"/>
          </a:xfrm>
          <a:solidFill>
            <a:schemeClr val="accent4"/>
          </a:solidFill>
        </p:grpSpPr>
        <p:sp>
          <p:nvSpPr>
            <p:cNvPr id="27" name="Rectangle 26">
              <a:extLst>
                <a:ext uri="{FF2B5EF4-FFF2-40B4-BE49-F238E27FC236}">
                  <a16:creationId xmlns:a16="http://schemas.microsoft.com/office/drawing/2014/main" id="{213FE325-B1EA-D1B7-D0D5-7C8F9FBBD69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 name="Group 27">
              <a:extLst>
                <a:ext uri="{FF2B5EF4-FFF2-40B4-BE49-F238E27FC236}">
                  <a16:creationId xmlns:a16="http://schemas.microsoft.com/office/drawing/2014/main" id="{AE57238E-505E-ED81-CABF-17045D9D4DD7}"/>
                </a:ext>
              </a:extLst>
            </p:cNvPr>
            <p:cNvGrpSpPr/>
            <p:nvPr/>
          </p:nvGrpSpPr>
          <p:grpSpPr>
            <a:xfrm>
              <a:off x="5938157" y="2023976"/>
              <a:ext cx="2569464" cy="551054"/>
              <a:chOff x="5921828" y="3617002"/>
              <a:chExt cx="2569464" cy="551054"/>
            </a:xfrm>
            <a:grpFill/>
            <a:effectLst/>
          </p:grpSpPr>
          <p:sp>
            <p:nvSpPr>
              <p:cNvPr id="29" name="Rectangle 28">
                <a:extLst>
                  <a:ext uri="{FF2B5EF4-FFF2-40B4-BE49-F238E27FC236}">
                    <a16:creationId xmlns:a16="http://schemas.microsoft.com/office/drawing/2014/main" id="{8A287020-69A6-8DDA-CEBA-5640E1672514}"/>
                  </a:ext>
                </a:extLst>
              </p:cNvPr>
              <p:cNvSpPr/>
              <p:nvPr/>
            </p:nvSpPr>
            <p:spPr>
              <a:xfrm>
                <a:off x="5921828" y="3617002"/>
                <a:ext cx="2569464" cy="55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30" name="Rectangle 29">
                <a:extLst>
                  <a:ext uri="{FF2B5EF4-FFF2-40B4-BE49-F238E27FC236}">
                    <a16:creationId xmlns:a16="http://schemas.microsoft.com/office/drawing/2014/main" id="{22EAD093-8682-204A-9BF8-744CE9C07D5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31" name="Connector: Curved 30">
            <a:extLst>
              <a:ext uri="{FF2B5EF4-FFF2-40B4-BE49-F238E27FC236}">
                <a16:creationId xmlns:a16="http://schemas.microsoft.com/office/drawing/2014/main" id="{97A93B23-443A-3F0A-6CCE-51CA49450BB3}"/>
              </a:ext>
            </a:extLst>
          </p:cNvPr>
          <p:cNvCxnSpPr>
            <a:cxnSpLocks/>
          </p:cNvCxnSpPr>
          <p:nvPr/>
        </p:nvCxnSpPr>
        <p:spPr>
          <a:xfrm rot="5400000" flipH="1" flipV="1">
            <a:off x="13159016" y="3157853"/>
            <a:ext cx="884461" cy="111891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C70E7585-D78C-BB59-9FA7-129E7AD099D1}"/>
              </a:ext>
            </a:extLst>
          </p:cNvPr>
          <p:cNvCxnSpPr>
            <a:cxnSpLocks/>
          </p:cNvCxnSpPr>
          <p:nvPr/>
        </p:nvCxnSpPr>
        <p:spPr>
          <a:xfrm rot="16200000" flipH="1">
            <a:off x="13218422" y="1616015"/>
            <a:ext cx="758257" cy="10702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D7831C36-3D8C-3C40-FA52-31AF3EE602DE}"/>
              </a:ext>
            </a:extLst>
          </p:cNvPr>
          <p:cNvGrpSpPr/>
          <p:nvPr/>
        </p:nvGrpSpPr>
        <p:grpSpPr>
          <a:xfrm>
            <a:off x="-971073" y="154481"/>
            <a:ext cx="713974" cy="658680"/>
            <a:chOff x="10590429" y="5287534"/>
            <a:chExt cx="713975" cy="658680"/>
          </a:xfrm>
        </p:grpSpPr>
        <p:sp>
          <p:nvSpPr>
            <p:cNvPr id="37" name="Shape">
              <a:extLst>
                <a:ext uri="{FF2B5EF4-FFF2-40B4-BE49-F238E27FC236}">
                  <a16:creationId xmlns:a16="http://schemas.microsoft.com/office/drawing/2014/main" id="{9A2C7D6E-5790-5E4E-EBEF-F3D4C6C332EA}"/>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38" name="Graphic 37" descr="Checkmark with solid fill">
              <a:extLst>
                <a:ext uri="{FF2B5EF4-FFF2-40B4-BE49-F238E27FC236}">
                  <a16:creationId xmlns:a16="http://schemas.microsoft.com/office/drawing/2014/main" id="{FFB68364-BB22-9341-6899-D94A73011C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grpSp>
        <p:nvGrpSpPr>
          <p:cNvPr id="136" name="Group 135">
            <a:extLst>
              <a:ext uri="{FF2B5EF4-FFF2-40B4-BE49-F238E27FC236}">
                <a16:creationId xmlns:a16="http://schemas.microsoft.com/office/drawing/2014/main" id="{128AEA24-2663-5B8E-FDB3-6F63D02EEB93}"/>
              </a:ext>
            </a:extLst>
          </p:cNvPr>
          <p:cNvGrpSpPr/>
          <p:nvPr/>
        </p:nvGrpSpPr>
        <p:grpSpPr>
          <a:xfrm>
            <a:off x="-810204" y="2584772"/>
            <a:ext cx="388062" cy="358004"/>
            <a:chOff x="10590422" y="3525970"/>
            <a:chExt cx="713982" cy="658680"/>
          </a:xfrm>
        </p:grpSpPr>
        <p:sp>
          <p:nvSpPr>
            <p:cNvPr id="40" name="Shape">
              <a:extLst>
                <a:ext uri="{FF2B5EF4-FFF2-40B4-BE49-F238E27FC236}">
                  <a16:creationId xmlns:a16="http://schemas.microsoft.com/office/drawing/2014/main" id="{C4B26B1D-967C-2BF9-CF56-2255D851799C}"/>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41" name="Graphic 40" descr="Close with solid fill">
              <a:extLst>
                <a:ext uri="{FF2B5EF4-FFF2-40B4-BE49-F238E27FC236}">
                  <a16:creationId xmlns:a16="http://schemas.microsoft.com/office/drawing/2014/main" id="{F872A1A3-9F8A-D6F7-D449-7B28E631C4F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42" name="Group 41">
            <a:extLst>
              <a:ext uri="{FF2B5EF4-FFF2-40B4-BE49-F238E27FC236}">
                <a16:creationId xmlns:a16="http://schemas.microsoft.com/office/drawing/2014/main" id="{C7E6A529-5CBC-CD33-6188-6BB357EE8AF5}"/>
              </a:ext>
            </a:extLst>
          </p:cNvPr>
          <p:cNvGrpSpPr/>
          <p:nvPr/>
        </p:nvGrpSpPr>
        <p:grpSpPr>
          <a:xfrm>
            <a:off x="6679524" y="2531561"/>
            <a:ext cx="2495550" cy="615484"/>
            <a:chOff x="5938157" y="2023976"/>
            <a:chExt cx="2569464" cy="551054"/>
          </a:xfrm>
          <a:solidFill>
            <a:schemeClr val="accent4"/>
          </a:solidFill>
        </p:grpSpPr>
        <p:sp>
          <p:nvSpPr>
            <p:cNvPr id="43" name="Rectangle 42">
              <a:extLst>
                <a:ext uri="{FF2B5EF4-FFF2-40B4-BE49-F238E27FC236}">
                  <a16:creationId xmlns:a16="http://schemas.microsoft.com/office/drawing/2014/main" id="{0ADEB51E-E168-A6C1-774C-E4977A92FA8C}"/>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44" name="Group 43">
              <a:extLst>
                <a:ext uri="{FF2B5EF4-FFF2-40B4-BE49-F238E27FC236}">
                  <a16:creationId xmlns:a16="http://schemas.microsoft.com/office/drawing/2014/main" id="{0243C1EF-1AAA-AE41-F88E-6F2ABB03D95C}"/>
                </a:ext>
              </a:extLst>
            </p:cNvPr>
            <p:cNvGrpSpPr/>
            <p:nvPr/>
          </p:nvGrpSpPr>
          <p:grpSpPr>
            <a:xfrm>
              <a:off x="5938157" y="2023976"/>
              <a:ext cx="2569464" cy="551054"/>
              <a:chOff x="5921828" y="3617002"/>
              <a:chExt cx="2569464" cy="551054"/>
            </a:xfrm>
            <a:grpFill/>
            <a:effectLst/>
          </p:grpSpPr>
          <p:sp>
            <p:nvSpPr>
              <p:cNvPr id="45" name="Rectangle 44">
                <a:extLst>
                  <a:ext uri="{FF2B5EF4-FFF2-40B4-BE49-F238E27FC236}">
                    <a16:creationId xmlns:a16="http://schemas.microsoft.com/office/drawing/2014/main" id="{88DC6FEA-9484-D348-407B-1A7C4AEB3FFC}"/>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Java Kernel :  Ganymede</a:t>
                </a:r>
                <a:r>
                  <a:rPr lang="en-US" sz="12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[4]</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45">
                <a:extLst>
                  <a:ext uri="{FF2B5EF4-FFF2-40B4-BE49-F238E27FC236}">
                    <a16:creationId xmlns:a16="http://schemas.microsoft.com/office/drawing/2014/main" id="{6F2ABD5D-D167-C905-BA33-69DEC5FCE21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47" name="Group 46">
            <a:extLst>
              <a:ext uri="{FF2B5EF4-FFF2-40B4-BE49-F238E27FC236}">
                <a16:creationId xmlns:a16="http://schemas.microsoft.com/office/drawing/2014/main" id="{4FD99CB9-4CE0-84D8-AB53-0E107372253E}"/>
              </a:ext>
            </a:extLst>
          </p:cNvPr>
          <p:cNvGrpSpPr/>
          <p:nvPr/>
        </p:nvGrpSpPr>
        <p:grpSpPr>
          <a:xfrm>
            <a:off x="6679524" y="1750555"/>
            <a:ext cx="2495550" cy="551054"/>
            <a:chOff x="5938157" y="2023976"/>
            <a:chExt cx="2569464" cy="551054"/>
          </a:xfrm>
          <a:solidFill>
            <a:schemeClr val="accent4"/>
          </a:solidFill>
        </p:grpSpPr>
        <p:sp>
          <p:nvSpPr>
            <p:cNvPr id="48" name="Rectangle 47">
              <a:extLst>
                <a:ext uri="{FF2B5EF4-FFF2-40B4-BE49-F238E27FC236}">
                  <a16:creationId xmlns:a16="http://schemas.microsoft.com/office/drawing/2014/main" id="{7D7FE37E-4E14-5884-2855-139C20D039A6}"/>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49" name="Group 48">
              <a:extLst>
                <a:ext uri="{FF2B5EF4-FFF2-40B4-BE49-F238E27FC236}">
                  <a16:creationId xmlns:a16="http://schemas.microsoft.com/office/drawing/2014/main" id="{198FEF59-7CE3-663B-975D-CE28B1E0D9EA}"/>
                </a:ext>
              </a:extLst>
            </p:cNvPr>
            <p:cNvGrpSpPr/>
            <p:nvPr/>
          </p:nvGrpSpPr>
          <p:grpSpPr>
            <a:xfrm>
              <a:off x="5938157" y="2023976"/>
              <a:ext cx="2569464" cy="551054"/>
              <a:chOff x="5921828" y="3617002"/>
              <a:chExt cx="2569464" cy="551054"/>
            </a:xfrm>
            <a:grpFill/>
            <a:effectLst/>
          </p:grpSpPr>
          <p:sp>
            <p:nvSpPr>
              <p:cNvPr id="50" name="Rectangle 49">
                <a:extLst>
                  <a:ext uri="{FF2B5EF4-FFF2-40B4-BE49-F238E27FC236}">
                    <a16:creationId xmlns:a16="http://schemas.microsoft.com/office/drawing/2014/main" id="{982ED5FF-826D-90D8-A858-E2DCA2B29052}"/>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Default IPython kernel </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2613CA9C-E3FF-3468-A588-B019DC8AEC2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53" name="Group 52">
            <a:extLst>
              <a:ext uri="{FF2B5EF4-FFF2-40B4-BE49-F238E27FC236}">
                <a16:creationId xmlns:a16="http://schemas.microsoft.com/office/drawing/2014/main" id="{1C95D948-2137-A86A-5AF8-92598A0FB90B}"/>
              </a:ext>
            </a:extLst>
          </p:cNvPr>
          <p:cNvGrpSpPr/>
          <p:nvPr/>
        </p:nvGrpSpPr>
        <p:grpSpPr>
          <a:xfrm>
            <a:off x="6660474" y="3388291"/>
            <a:ext cx="2495550" cy="615484"/>
            <a:chOff x="5938157" y="2023976"/>
            <a:chExt cx="2569464" cy="551054"/>
          </a:xfrm>
          <a:solidFill>
            <a:schemeClr val="accent4"/>
          </a:solidFill>
        </p:grpSpPr>
        <p:sp>
          <p:nvSpPr>
            <p:cNvPr id="54" name="Rectangle 53">
              <a:extLst>
                <a:ext uri="{FF2B5EF4-FFF2-40B4-BE49-F238E27FC236}">
                  <a16:creationId xmlns:a16="http://schemas.microsoft.com/office/drawing/2014/main" id="{27F8E7C0-7E2A-3BBF-16B3-E7D411926EC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55" name="Group 54">
              <a:extLst>
                <a:ext uri="{FF2B5EF4-FFF2-40B4-BE49-F238E27FC236}">
                  <a16:creationId xmlns:a16="http://schemas.microsoft.com/office/drawing/2014/main" id="{BBB5E563-D551-C5B4-2BCE-A4C82E46C7A3}"/>
                </a:ext>
              </a:extLst>
            </p:cNvPr>
            <p:cNvGrpSpPr/>
            <p:nvPr/>
          </p:nvGrpSpPr>
          <p:grpSpPr>
            <a:xfrm>
              <a:off x="5938157" y="2023976"/>
              <a:ext cx="2569464" cy="551054"/>
              <a:chOff x="5921828" y="3617002"/>
              <a:chExt cx="2569464" cy="551054"/>
            </a:xfrm>
            <a:grpFill/>
            <a:effectLst/>
          </p:grpSpPr>
          <p:sp>
            <p:nvSpPr>
              <p:cNvPr id="56" name="Rectangle 55">
                <a:extLst>
                  <a:ext uri="{FF2B5EF4-FFF2-40B4-BE49-F238E27FC236}">
                    <a16:creationId xmlns:a16="http://schemas.microsoft.com/office/drawing/2014/main" id="{CA6755E9-9BC1-8156-6BEF-B746FACD58B3}"/>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Java Kernel :  IJ</a:t>
                </a:r>
                <a:r>
                  <a:rPr lang="en-US" altLang="zh-CN"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ava </a:t>
                </a:r>
                <a:r>
                  <a:rPr lang="en-US" altLang="zh-CN" sz="11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[5]</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C93408FC-39ED-BB5F-6A70-02B46F02A3EA}"/>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58" name="Group 57">
            <a:extLst>
              <a:ext uri="{FF2B5EF4-FFF2-40B4-BE49-F238E27FC236}">
                <a16:creationId xmlns:a16="http://schemas.microsoft.com/office/drawing/2014/main" id="{11B19D53-13B9-F559-1D1E-E8F5CA0C656A}"/>
              </a:ext>
            </a:extLst>
          </p:cNvPr>
          <p:cNvGrpSpPr/>
          <p:nvPr/>
        </p:nvGrpSpPr>
        <p:grpSpPr>
          <a:xfrm>
            <a:off x="6679524" y="4311695"/>
            <a:ext cx="2495550" cy="826505"/>
            <a:chOff x="5938157" y="2023976"/>
            <a:chExt cx="2569464" cy="551054"/>
          </a:xfrm>
          <a:solidFill>
            <a:schemeClr val="accent4"/>
          </a:solidFill>
        </p:grpSpPr>
        <p:sp>
          <p:nvSpPr>
            <p:cNvPr id="59" name="Rectangle 58">
              <a:extLst>
                <a:ext uri="{FF2B5EF4-FFF2-40B4-BE49-F238E27FC236}">
                  <a16:creationId xmlns:a16="http://schemas.microsoft.com/office/drawing/2014/main" id="{4C79E319-44D5-D0BB-5C0A-706B60012608}"/>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60" name="Group 59">
              <a:extLst>
                <a:ext uri="{FF2B5EF4-FFF2-40B4-BE49-F238E27FC236}">
                  <a16:creationId xmlns:a16="http://schemas.microsoft.com/office/drawing/2014/main" id="{37C98A51-D51C-8859-1F85-A256D1B2E05B}"/>
                </a:ext>
              </a:extLst>
            </p:cNvPr>
            <p:cNvGrpSpPr/>
            <p:nvPr/>
          </p:nvGrpSpPr>
          <p:grpSpPr>
            <a:xfrm>
              <a:off x="5938157" y="2023976"/>
              <a:ext cx="2569464" cy="551054"/>
              <a:chOff x="5921828" y="3617002"/>
              <a:chExt cx="2569464" cy="551054"/>
            </a:xfrm>
            <a:grpFill/>
            <a:effectLst/>
          </p:grpSpPr>
          <p:sp>
            <p:nvSpPr>
              <p:cNvPr id="61" name="Rectangle 60">
                <a:extLst>
                  <a:ext uri="{FF2B5EF4-FFF2-40B4-BE49-F238E27FC236}">
                    <a16:creationId xmlns:a16="http://schemas.microsoft.com/office/drawing/2014/main" id="{D753D57D-82FD-7698-967E-B9DDDEFCC91E}"/>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Multi-language Kernel : BeakerX </a:t>
                </a:r>
                <a:r>
                  <a:rPr lang="en-GB" sz="1200" u="none" strike="noStrike" dirty="0">
                    <a:solidFill>
                      <a:schemeClr val="bg2">
                        <a:lumMod val="25000"/>
                      </a:schemeClr>
                    </a:solidFill>
                    <a:effectLst/>
                    <a:latin typeface="Open Sans" panose="020B0606030504020204" pitchFamily="34" charset="0"/>
                    <a:ea typeface="Open Sans" panose="020B0606030504020204" pitchFamily="34" charset="0"/>
                    <a:cs typeface="Open Sans" panose="020B0606030504020204" pitchFamily="34" charset="0"/>
                  </a:rPr>
                  <a:t>[6]</a:t>
                </a:r>
                <a:endPar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61">
                <a:extLst>
                  <a:ext uri="{FF2B5EF4-FFF2-40B4-BE49-F238E27FC236}">
                    <a16:creationId xmlns:a16="http://schemas.microsoft.com/office/drawing/2014/main" id="{4DA64760-DDBD-1740-CA94-32DECD06748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63" name="Connector: Curved 62">
            <a:extLst>
              <a:ext uri="{FF2B5EF4-FFF2-40B4-BE49-F238E27FC236}">
                <a16:creationId xmlns:a16="http://schemas.microsoft.com/office/drawing/2014/main" id="{1A764BA6-A8C3-430E-0513-F84F0DF2CF96}"/>
              </a:ext>
            </a:extLst>
          </p:cNvPr>
          <p:cNvCxnSpPr>
            <a:cxnSpLocks/>
            <a:stCxn id="179" idx="3"/>
            <a:endCxn id="51" idx="1"/>
          </p:cNvCxnSpPr>
          <p:nvPr/>
        </p:nvCxnSpPr>
        <p:spPr>
          <a:xfrm flipV="1">
            <a:off x="5674466" y="2026082"/>
            <a:ext cx="1005058" cy="1454726"/>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0" name="Connector: Curved 129">
            <a:extLst>
              <a:ext uri="{FF2B5EF4-FFF2-40B4-BE49-F238E27FC236}">
                <a16:creationId xmlns:a16="http://schemas.microsoft.com/office/drawing/2014/main" id="{B5DE4BE4-AB03-5E98-3633-E91907FDB44F}"/>
              </a:ext>
            </a:extLst>
          </p:cNvPr>
          <p:cNvCxnSpPr>
            <a:cxnSpLocks/>
            <a:stCxn id="179" idx="3"/>
            <a:endCxn id="46" idx="1"/>
          </p:cNvCxnSpPr>
          <p:nvPr/>
        </p:nvCxnSpPr>
        <p:spPr>
          <a:xfrm flipV="1">
            <a:off x="5674466" y="2839303"/>
            <a:ext cx="1005058" cy="641505"/>
          </a:xfrm>
          <a:prstGeom prst="curvedConnector3">
            <a:avLst>
              <a:gd name="adj1" fmla="val 5189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3" name="Connector: Curved 132">
            <a:extLst>
              <a:ext uri="{FF2B5EF4-FFF2-40B4-BE49-F238E27FC236}">
                <a16:creationId xmlns:a16="http://schemas.microsoft.com/office/drawing/2014/main" id="{5BC28790-E711-4905-AEF5-A8A316DC6AE2}"/>
              </a:ext>
            </a:extLst>
          </p:cNvPr>
          <p:cNvCxnSpPr>
            <a:cxnSpLocks/>
            <a:stCxn id="254" idx="3"/>
            <a:endCxn id="180" idx="1"/>
          </p:cNvCxnSpPr>
          <p:nvPr/>
        </p:nvCxnSpPr>
        <p:spPr>
          <a:xfrm>
            <a:off x="2994339" y="3466772"/>
            <a:ext cx="394993" cy="14036"/>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0D01A172-1B42-75D4-C8D4-F01B37E4DC22}"/>
              </a:ext>
            </a:extLst>
          </p:cNvPr>
          <p:cNvGrpSpPr/>
          <p:nvPr/>
        </p:nvGrpSpPr>
        <p:grpSpPr>
          <a:xfrm>
            <a:off x="-817841" y="1917914"/>
            <a:ext cx="415905" cy="383695"/>
            <a:chOff x="10590429" y="5287534"/>
            <a:chExt cx="713975" cy="658680"/>
          </a:xfrm>
        </p:grpSpPr>
        <p:sp>
          <p:nvSpPr>
            <p:cNvPr id="139" name="Shape">
              <a:extLst>
                <a:ext uri="{FF2B5EF4-FFF2-40B4-BE49-F238E27FC236}">
                  <a16:creationId xmlns:a16="http://schemas.microsoft.com/office/drawing/2014/main" id="{E626147F-16A3-A7E9-25E6-25FD9CE95250}"/>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140" name="Graphic 139" descr="Checkmark with solid fill">
              <a:extLst>
                <a:ext uri="{FF2B5EF4-FFF2-40B4-BE49-F238E27FC236}">
                  <a16:creationId xmlns:a16="http://schemas.microsoft.com/office/drawing/2014/main" id="{9EE4E21E-25C7-8334-B663-D21FA731B3D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grpSp>
        <p:nvGrpSpPr>
          <p:cNvPr id="141" name="Group 140">
            <a:extLst>
              <a:ext uri="{FF2B5EF4-FFF2-40B4-BE49-F238E27FC236}">
                <a16:creationId xmlns:a16="http://schemas.microsoft.com/office/drawing/2014/main" id="{826C3B04-8FED-0367-DBA6-117D401B512E}"/>
              </a:ext>
            </a:extLst>
          </p:cNvPr>
          <p:cNvGrpSpPr/>
          <p:nvPr/>
        </p:nvGrpSpPr>
        <p:grpSpPr>
          <a:xfrm>
            <a:off x="-930286" y="965989"/>
            <a:ext cx="712800" cy="658800"/>
            <a:chOff x="10590422" y="3525970"/>
            <a:chExt cx="713982" cy="658680"/>
          </a:xfrm>
        </p:grpSpPr>
        <p:sp>
          <p:nvSpPr>
            <p:cNvPr id="142" name="Shape">
              <a:extLst>
                <a:ext uri="{FF2B5EF4-FFF2-40B4-BE49-F238E27FC236}">
                  <a16:creationId xmlns:a16="http://schemas.microsoft.com/office/drawing/2014/main" id="{46915A92-82CE-2E0F-3A45-BB6CEC504239}"/>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143" name="Graphic 142" descr="Close with solid fill">
              <a:extLst>
                <a:ext uri="{FF2B5EF4-FFF2-40B4-BE49-F238E27FC236}">
                  <a16:creationId xmlns:a16="http://schemas.microsoft.com/office/drawing/2014/main" id="{2C8108B7-A253-C7C9-087F-31871BE7B34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cxnSp>
        <p:nvCxnSpPr>
          <p:cNvPr id="148" name="Connector: Curved 147">
            <a:extLst>
              <a:ext uri="{FF2B5EF4-FFF2-40B4-BE49-F238E27FC236}">
                <a16:creationId xmlns:a16="http://schemas.microsoft.com/office/drawing/2014/main" id="{EED0921A-C5E1-FAB5-AD26-7BD8580D8A3F}"/>
              </a:ext>
            </a:extLst>
          </p:cNvPr>
          <p:cNvCxnSpPr>
            <a:cxnSpLocks/>
            <a:stCxn id="179" idx="3"/>
            <a:endCxn id="57" idx="1"/>
          </p:cNvCxnSpPr>
          <p:nvPr/>
        </p:nvCxnSpPr>
        <p:spPr>
          <a:xfrm>
            <a:off x="5674466" y="3480808"/>
            <a:ext cx="986008" cy="215225"/>
          </a:xfrm>
          <a:prstGeom prst="curvedConnector3">
            <a:avLst>
              <a:gd name="adj1" fmla="val 43238"/>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Connector: Curved 151">
            <a:extLst>
              <a:ext uri="{FF2B5EF4-FFF2-40B4-BE49-F238E27FC236}">
                <a16:creationId xmlns:a16="http://schemas.microsoft.com/office/drawing/2014/main" id="{85F106E1-E4F5-1564-1882-7B1F90184693}"/>
              </a:ext>
            </a:extLst>
          </p:cNvPr>
          <p:cNvCxnSpPr>
            <a:cxnSpLocks/>
            <a:stCxn id="179" idx="3"/>
            <a:endCxn id="62" idx="1"/>
          </p:cNvCxnSpPr>
          <p:nvPr/>
        </p:nvCxnSpPr>
        <p:spPr>
          <a:xfrm>
            <a:off x="5674466" y="3480808"/>
            <a:ext cx="1005058" cy="1244140"/>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76E929C5-7784-F962-6CBE-673A4D8AEE1C}"/>
              </a:ext>
            </a:extLst>
          </p:cNvPr>
          <p:cNvGrpSpPr/>
          <p:nvPr/>
        </p:nvGrpSpPr>
        <p:grpSpPr>
          <a:xfrm>
            <a:off x="9359651" y="1750555"/>
            <a:ext cx="2021029" cy="551054"/>
            <a:chOff x="5938157" y="2023976"/>
            <a:chExt cx="2569464" cy="551054"/>
          </a:xfrm>
          <a:solidFill>
            <a:schemeClr val="accent2"/>
          </a:solidFill>
        </p:grpSpPr>
        <p:sp>
          <p:nvSpPr>
            <p:cNvPr id="160" name="Rectangle 159">
              <a:extLst>
                <a:ext uri="{FF2B5EF4-FFF2-40B4-BE49-F238E27FC236}">
                  <a16:creationId xmlns:a16="http://schemas.microsoft.com/office/drawing/2014/main" id="{B3477E2F-D00B-289A-939C-D3356BDAB919}"/>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61" name="Group 160">
              <a:extLst>
                <a:ext uri="{FF2B5EF4-FFF2-40B4-BE49-F238E27FC236}">
                  <a16:creationId xmlns:a16="http://schemas.microsoft.com/office/drawing/2014/main" id="{BD768E0D-A7C9-80A7-B7AF-D9B201E662DC}"/>
                </a:ext>
              </a:extLst>
            </p:cNvPr>
            <p:cNvGrpSpPr/>
            <p:nvPr/>
          </p:nvGrpSpPr>
          <p:grpSpPr>
            <a:xfrm>
              <a:off x="5938157" y="2023976"/>
              <a:ext cx="2569464" cy="551054"/>
              <a:chOff x="5921828" y="3617002"/>
              <a:chExt cx="2569464" cy="551054"/>
            </a:xfrm>
            <a:grpFill/>
            <a:effectLst/>
          </p:grpSpPr>
          <p:sp>
            <p:nvSpPr>
              <p:cNvPr id="162" name="Rectangle 161">
                <a:extLst>
                  <a:ext uri="{FF2B5EF4-FFF2-40B4-BE49-F238E27FC236}">
                    <a16:creationId xmlns:a16="http://schemas.microsoft.com/office/drawing/2014/main" id="{D3C16E76-A4CD-6A57-2E90-E65614A2D800}"/>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no java support</a:t>
                </a:r>
              </a:p>
            </p:txBody>
          </p:sp>
          <p:sp>
            <p:nvSpPr>
              <p:cNvPr id="163" name="Rectangle 162">
                <a:extLst>
                  <a:ext uri="{FF2B5EF4-FFF2-40B4-BE49-F238E27FC236}">
                    <a16:creationId xmlns:a16="http://schemas.microsoft.com/office/drawing/2014/main" id="{7FF048C0-50C8-AA7D-6376-0C0D591E623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164" name="Group 163">
            <a:extLst>
              <a:ext uri="{FF2B5EF4-FFF2-40B4-BE49-F238E27FC236}">
                <a16:creationId xmlns:a16="http://schemas.microsoft.com/office/drawing/2014/main" id="{00521D1E-3927-9EC2-A2AD-A746A5E36FB4}"/>
              </a:ext>
            </a:extLst>
          </p:cNvPr>
          <p:cNvGrpSpPr/>
          <p:nvPr/>
        </p:nvGrpSpPr>
        <p:grpSpPr>
          <a:xfrm>
            <a:off x="9366618" y="2538304"/>
            <a:ext cx="2021029" cy="551054"/>
            <a:chOff x="5938157" y="2023976"/>
            <a:chExt cx="2569464" cy="551054"/>
          </a:xfrm>
          <a:solidFill>
            <a:schemeClr val="accent2"/>
          </a:solidFill>
        </p:grpSpPr>
        <p:sp>
          <p:nvSpPr>
            <p:cNvPr id="165" name="Rectangle 164">
              <a:extLst>
                <a:ext uri="{FF2B5EF4-FFF2-40B4-BE49-F238E27FC236}">
                  <a16:creationId xmlns:a16="http://schemas.microsoft.com/office/drawing/2014/main" id="{5F218A65-AB1D-02EA-AC9C-34F205ACEFC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66" name="Group 165">
              <a:extLst>
                <a:ext uri="{FF2B5EF4-FFF2-40B4-BE49-F238E27FC236}">
                  <a16:creationId xmlns:a16="http://schemas.microsoft.com/office/drawing/2014/main" id="{164E468E-B63F-31D4-B38A-83B8D158E1DD}"/>
                </a:ext>
              </a:extLst>
            </p:cNvPr>
            <p:cNvGrpSpPr/>
            <p:nvPr/>
          </p:nvGrpSpPr>
          <p:grpSpPr>
            <a:xfrm>
              <a:off x="5938157" y="2023976"/>
              <a:ext cx="2569464" cy="551054"/>
              <a:chOff x="5921828" y="3617002"/>
              <a:chExt cx="2569464" cy="551054"/>
            </a:xfrm>
            <a:grpFill/>
            <a:effectLst/>
          </p:grpSpPr>
          <p:sp>
            <p:nvSpPr>
              <p:cNvPr id="167" name="Rectangle 166">
                <a:extLst>
                  <a:ext uri="{FF2B5EF4-FFF2-40B4-BE49-F238E27FC236}">
                    <a16:creationId xmlns:a16="http://schemas.microsoft.com/office/drawing/2014/main" id="{1A6B2302-B4A9-F9F9-B4E1-6F437A330AEB}"/>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no windows support</a:t>
                </a:r>
              </a:p>
            </p:txBody>
          </p:sp>
          <p:sp>
            <p:nvSpPr>
              <p:cNvPr id="168" name="Rectangle 167">
                <a:extLst>
                  <a:ext uri="{FF2B5EF4-FFF2-40B4-BE49-F238E27FC236}">
                    <a16:creationId xmlns:a16="http://schemas.microsoft.com/office/drawing/2014/main" id="{6EDD1221-2763-831D-72CA-1AFB4C5FC123}"/>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169" name="Group 168">
            <a:extLst>
              <a:ext uri="{FF2B5EF4-FFF2-40B4-BE49-F238E27FC236}">
                <a16:creationId xmlns:a16="http://schemas.microsoft.com/office/drawing/2014/main" id="{98E05D5C-7CF0-CA86-B12A-CDBDB30FA821}"/>
              </a:ext>
            </a:extLst>
          </p:cNvPr>
          <p:cNvGrpSpPr/>
          <p:nvPr/>
        </p:nvGrpSpPr>
        <p:grpSpPr>
          <a:xfrm>
            <a:off x="9366618" y="3443745"/>
            <a:ext cx="2021029" cy="551054"/>
            <a:chOff x="5938157" y="2023976"/>
            <a:chExt cx="2569464" cy="551054"/>
          </a:xfrm>
          <a:solidFill>
            <a:schemeClr val="accent2"/>
          </a:solidFill>
        </p:grpSpPr>
        <p:sp>
          <p:nvSpPr>
            <p:cNvPr id="170" name="Rectangle 169">
              <a:extLst>
                <a:ext uri="{FF2B5EF4-FFF2-40B4-BE49-F238E27FC236}">
                  <a16:creationId xmlns:a16="http://schemas.microsoft.com/office/drawing/2014/main" id="{DFE6A834-C25F-4F0F-7581-2AF29BFDC661}"/>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71" name="Group 170">
              <a:extLst>
                <a:ext uri="{FF2B5EF4-FFF2-40B4-BE49-F238E27FC236}">
                  <a16:creationId xmlns:a16="http://schemas.microsoft.com/office/drawing/2014/main" id="{14ABDC25-EB81-5CC6-A51A-DE0B16ED4366}"/>
                </a:ext>
              </a:extLst>
            </p:cNvPr>
            <p:cNvGrpSpPr/>
            <p:nvPr/>
          </p:nvGrpSpPr>
          <p:grpSpPr>
            <a:xfrm>
              <a:off x="5938157" y="2023976"/>
              <a:ext cx="2569464" cy="551054"/>
              <a:chOff x="5921828" y="3617002"/>
              <a:chExt cx="2569464" cy="551054"/>
            </a:xfrm>
            <a:grpFill/>
            <a:effectLst/>
          </p:grpSpPr>
          <p:sp>
            <p:nvSpPr>
              <p:cNvPr id="172" name="Rectangle 171">
                <a:extLst>
                  <a:ext uri="{FF2B5EF4-FFF2-40B4-BE49-F238E27FC236}">
                    <a16:creationId xmlns:a16="http://schemas.microsoft.com/office/drawing/2014/main" id="{0306C3DF-E3ED-D872-5D5B-1884057796F9}"/>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java code test pass, %classpath not</a:t>
                </a: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3" name="Rectangle 172">
                <a:extLst>
                  <a:ext uri="{FF2B5EF4-FFF2-40B4-BE49-F238E27FC236}">
                    <a16:creationId xmlns:a16="http://schemas.microsoft.com/office/drawing/2014/main" id="{2CE27FE7-6A1F-5E7A-7FCD-517ED6B575D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174" name="Group 173">
            <a:extLst>
              <a:ext uri="{FF2B5EF4-FFF2-40B4-BE49-F238E27FC236}">
                <a16:creationId xmlns:a16="http://schemas.microsoft.com/office/drawing/2014/main" id="{41D96099-C45E-FBCD-ED4A-B8C0C6F33A07}"/>
              </a:ext>
            </a:extLst>
          </p:cNvPr>
          <p:cNvGrpSpPr/>
          <p:nvPr/>
        </p:nvGrpSpPr>
        <p:grpSpPr>
          <a:xfrm>
            <a:off x="9368343" y="4311696"/>
            <a:ext cx="2021029" cy="826504"/>
            <a:chOff x="5938157" y="2023976"/>
            <a:chExt cx="2569464" cy="551054"/>
          </a:xfrm>
          <a:solidFill>
            <a:schemeClr val="accent2"/>
          </a:solidFill>
        </p:grpSpPr>
        <p:sp>
          <p:nvSpPr>
            <p:cNvPr id="175" name="Rectangle 174">
              <a:extLst>
                <a:ext uri="{FF2B5EF4-FFF2-40B4-BE49-F238E27FC236}">
                  <a16:creationId xmlns:a16="http://schemas.microsoft.com/office/drawing/2014/main" id="{96AE8F03-77FA-CA16-3E67-0AC720D7D647}"/>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56" name="Group 255">
              <a:extLst>
                <a:ext uri="{FF2B5EF4-FFF2-40B4-BE49-F238E27FC236}">
                  <a16:creationId xmlns:a16="http://schemas.microsoft.com/office/drawing/2014/main" id="{6E244E03-5A12-A20A-0143-12152E42811E}"/>
                </a:ext>
              </a:extLst>
            </p:cNvPr>
            <p:cNvGrpSpPr/>
            <p:nvPr/>
          </p:nvGrpSpPr>
          <p:grpSpPr>
            <a:xfrm>
              <a:off x="5938157" y="2023976"/>
              <a:ext cx="2569464" cy="551054"/>
              <a:chOff x="5921828" y="3617002"/>
              <a:chExt cx="2569464" cy="551054"/>
            </a:xfrm>
            <a:grpFill/>
            <a:effectLst/>
          </p:grpSpPr>
          <p:sp>
            <p:nvSpPr>
              <p:cNvPr id="258" name="Rectangle 257">
                <a:extLst>
                  <a:ext uri="{FF2B5EF4-FFF2-40B4-BE49-F238E27FC236}">
                    <a16:creationId xmlns:a16="http://schemas.microsoft.com/office/drawing/2014/main" id="{F35777A5-F142-70F6-599A-CC4BFBFC0918}"/>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400" noProof="1">
                    <a:solidFill>
                      <a:schemeClr val="tx1"/>
                    </a:solidFill>
                    <a:latin typeface="Open Sans" panose="020B0606030504020204" pitchFamily="34" charset="0"/>
                    <a:ea typeface="Open Sans" panose="020B0606030504020204" pitchFamily="34" charset="0"/>
                    <a:cs typeface="Open Sans" panose="020B0606030504020204" pitchFamily="34" charset="0"/>
                  </a:rPr>
                  <a:t>support java, %classpath magic cell</a:t>
                </a: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0" name="Rectangle 259">
                <a:extLst>
                  <a:ext uri="{FF2B5EF4-FFF2-40B4-BE49-F238E27FC236}">
                    <a16:creationId xmlns:a16="http://schemas.microsoft.com/office/drawing/2014/main" id="{2E8726D2-6176-0C32-DC09-6EAF2F2AB525}"/>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261" name="Group 260">
            <a:extLst>
              <a:ext uri="{FF2B5EF4-FFF2-40B4-BE49-F238E27FC236}">
                <a16:creationId xmlns:a16="http://schemas.microsoft.com/office/drawing/2014/main" id="{E93116F9-A1A5-24F6-A2A2-DF9624308AE2}"/>
              </a:ext>
            </a:extLst>
          </p:cNvPr>
          <p:cNvGrpSpPr/>
          <p:nvPr/>
        </p:nvGrpSpPr>
        <p:grpSpPr>
          <a:xfrm>
            <a:off x="11467531" y="1866001"/>
            <a:ext cx="388062" cy="358004"/>
            <a:chOff x="10590422" y="3525970"/>
            <a:chExt cx="713982" cy="658680"/>
          </a:xfrm>
        </p:grpSpPr>
        <p:sp>
          <p:nvSpPr>
            <p:cNvPr id="262" name="Shape">
              <a:extLst>
                <a:ext uri="{FF2B5EF4-FFF2-40B4-BE49-F238E27FC236}">
                  <a16:creationId xmlns:a16="http://schemas.microsoft.com/office/drawing/2014/main" id="{49A0CE97-12E7-F74A-7FD1-03E845494905}"/>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263" name="Graphic 262" descr="Close with solid fill">
              <a:extLst>
                <a:ext uri="{FF2B5EF4-FFF2-40B4-BE49-F238E27FC236}">
                  <a16:creationId xmlns:a16="http://schemas.microsoft.com/office/drawing/2014/main" id="{ADB457E6-D8AC-D1BA-2297-69A2A6F55A6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264" name="Group 263">
            <a:extLst>
              <a:ext uri="{FF2B5EF4-FFF2-40B4-BE49-F238E27FC236}">
                <a16:creationId xmlns:a16="http://schemas.microsoft.com/office/drawing/2014/main" id="{6D7A4053-891E-69E5-077A-047E0AAF6F49}"/>
              </a:ext>
            </a:extLst>
          </p:cNvPr>
          <p:cNvGrpSpPr/>
          <p:nvPr/>
        </p:nvGrpSpPr>
        <p:grpSpPr>
          <a:xfrm>
            <a:off x="11467531" y="2660301"/>
            <a:ext cx="388062" cy="358004"/>
            <a:chOff x="10590422" y="3525970"/>
            <a:chExt cx="713982" cy="658680"/>
          </a:xfrm>
        </p:grpSpPr>
        <p:sp>
          <p:nvSpPr>
            <p:cNvPr id="276" name="Shape">
              <a:extLst>
                <a:ext uri="{FF2B5EF4-FFF2-40B4-BE49-F238E27FC236}">
                  <a16:creationId xmlns:a16="http://schemas.microsoft.com/office/drawing/2014/main" id="{306021D2-AC9D-86DD-786A-7214FDE32712}"/>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289" name="Graphic 288" descr="Close with solid fill">
              <a:extLst>
                <a:ext uri="{FF2B5EF4-FFF2-40B4-BE49-F238E27FC236}">
                  <a16:creationId xmlns:a16="http://schemas.microsoft.com/office/drawing/2014/main" id="{3A85D51F-A803-E65C-7EE8-60F370476D0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290" name="Group 289">
            <a:extLst>
              <a:ext uri="{FF2B5EF4-FFF2-40B4-BE49-F238E27FC236}">
                <a16:creationId xmlns:a16="http://schemas.microsoft.com/office/drawing/2014/main" id="{10255C76-F63D-D98F-BD4D-0DAD091C97E8}"/>
              </a:ext>
            </a:extLst>
          </p:cNvPr>
          <p:cNvGrpSpPr/>
          <p:nvPr/>
        </p:nvGrpSpPr>
        <p:grpSpPr>
          <a:xfrm>
            <a:off x="11467531" y="3487959"/>
            <a:ext cx="388062" cy="358004"/>
            <a:chOff x="10590422" y="3525970"/>
            <a:chExt cx="713982" cy="658680"/>
          </a:xfrm>
        </p:grpSpPr>
        <p:sp>
          <p:nvSpPr>
            <p:cNvPr id="291" name="Shape">
              <a:extLst>
                <a:ext uri="{FF2B5EF4-FFF2-40B4-BE49-F238E27FC236}">
                  <a16:creationId xmlns:a16="http://schemas.microsoft.com/office/drawing/2014/main" id="{0F781576-468E-8CB9-6ACE-6719799C8D29}"/>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292" name="Graphic 291" descr="Close with solid fill">
              <a:extLst>
                <a:ext uri="{FF2B5EF4-FFF2-40B4-BE49-F238E27FC236}">
                  <a16:creationId xmlns:a16="http://schemas.microsoft.com/office/drawing/2014/main" id="{0EDCE64B-A406-A342-73BA-468E061EF16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293" name="Group 292">
            <a:extLst>
              <a:ext uri="{FF2B5EF4-FFF2-40B4-BE49-F238E27FC236}">
                <a16:creationId xmlns:a16="http://schemas.microsoft.com/office/drawing/2014/main" id="{D6E79F5D-FB68-0DFC-CC60-59F8B03FCE21}"/>
              </a:ext>
            </a:extLst>
          </p:cNvPr>
          <p:cNvGrpSpPr/>
          <p:nvPr/>
        </p:nvGrpSpPr>
        <p:grpSpPr>
          <a:xfrm>
            <a:off x="11453609" y="4479055"/>
            <a:ext cx="415905" cy="383695"/>
            <a:chOff x="10590429" y="5287534"/>
            <a:chExt cx="713975" cy="658680"/>
          </a:xfrm>
        </p:grpSpPr>
        <p:sp>
          <p:nvSpPr>
            <p:cNvPr id="294" name="Shape">
              <a:extLst>
                <a:ext uri="{FF2B5EF4-FFF2-40B4-BE49-F238E27FC236}">
                  <a16:creationId xmlns:a16="http://schemas.microsoft.com/office/drawing/2014/main" id="{05F854FC-206C-EC9C-1F86-7AAA83F0BD8B}"/>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295" name="Graphic 294" descr="Checkmark with solid fill">
              <a:extLst>
                <a:ext uri="{FF2B5EF4-FFF2-40B4-BE49-F238E27FC236}">
                  <a16:creationId xmlns:a16="http://schemas.microsoft.com/office/drawing/2014/main" id="{B1A6CD11-18B1-85D8-32D8-E1C33B64EE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spTree>
    <p:extLst>
      <p:ext uri="{BB962C8B-B14F-4D97-AF65-F5344CB8AC3E}">
        <p14:creationId xmlns:p14="http://schemas.microsoft.com/office/powerpoint/2010/main" val="308576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530F75B0-EFA6-47AC-A86C-636711842691}"/>
              </a:ext>
            </a:extLst>
          </p:cNvPr>
          <p:cNvGrpSpPr/>
          <p:nvPr/>
        </p:nvGrpSpPr>
        <p:grpSpPr>
          <a:xfrm>
            <a:off x="3463035" y="1380108"/>
            <a:ext cx="2673426" cy="1980207"/>
            <a:chOff x="5938158" y="2023976"/>
            <a:chExt cx="2618555" cy="551054"/>
          </a:xfrm>
          <a:solidFill>
            <a:schemeClr val="accent4"/>
          </a:solidFill>
        </p:grpSpPr>
        <p:sp>
          <p:nvSpPr>
            <p:cNvPr id="177" name="Rectangle 176">
              <a:extLst>
                <a:ext uri="{FF2B5EF4-FFF2-40B4-BE49-F238E27FC236}">
                  <a16:creationId xmlns:a16="http://schemas.microsoft.com/office/drawing/2014/main" id="{E8787FE8-6251-459A-8F8A-DEF2499F76B4}"/>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78" name="Group 177">
              <a:extLst>
                <a:ext uri="{FF2B5EF4-FFF2-40B4-BE49-F238E27FC236}">
                  <a16:creationId xmlns:a16="http://schemas.microsoft.com/office/drawing/2014/main" id="{B2054200-A436-4C5E-9C5C-FDB345D545BE}"/>
                </a:ext>
              </a:extLst>
            </p:cNvPr>
            <p:cNvGrpSpPr/>
            <p:nvPr/>
          </p:nvGrpSpPr>
          <p:grpSpPr>
            <a:xfrm>
              <a:off x="5938158" y="2023976"/>
              <a:ext cx="2618555" cy="551054"/>
              <a:chOff x="5921829" y="3617002"/>
              <a:chExt cx="2618555" cy="551054"/>
            </a:xfrm>
            <a:grpFill/>
            <a:effectLst/>
          </p:grpSpPr>
          <p:sp>
            <p:nvSpPr>
              <p:cNvPr id="179" name="Rectangle 178">
                <a:extLst>
                  <a:ext uri="{FF2B5EF4-FFF2-40B4-BE49-F238E27FC236}">
                    <a16:creationId xmlns:a16="http://schemas.microsoft.com/office/drawing/2014/main" id="{7A3E35A4-864E-4038-885F-779426E123E9}"/>
                  </a:ext>
                </a:extLst>
              </p:cNvPr>
              <p:cNvSpPr/>
              <p:nvPr/>
            </p:nvSpPr>
            <p:spPr>
              <a:xfrm>
                <a:off x="5921829"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endParaRPr lang="en-US" sz="1600" noProof="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0" name="Rectangle 179">
                <a:extLst>
                  <a:ext uri="{FF2B5EF4-FFF2-40B4-BE49-F238E27FC236}">
                    <a16:creationId xmlns:a16="http://schemas.microsoft.com/office/drawing/2014/main" id="{3E7D7B48-3074-4586-828A-0EFE293829DC}"/>
                  </a:ext>
                </a:extLst>
              </p:cNvPr>
              <p:cNvSpPr/>
              <p:nvPr/>
            </p:nvSpPr>
            <p:spPr>
              <a:xfrm>
                <a:off x="5939183" y="3617003"/>
                <a:ext cx="2601201" cy="152455"/>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latin typeface="Poppins Medium" panose="00000600000000000000" pitchFamily="2" charset="0"/>
                    <a:cs typeface="Poppins Medium" panose="00000600000000000000" pitchFamily="2" charset="0"/>
                  </a:rPr>
                  <a:t>BeakerX</a:t>
                </a:r>
              </a:p>
            </p:txBody>
          </p:sp>
        </p:grpSp>
      </p:grpSp>
      <p:grpSp>
        <p:nvGrpSpPr>
          <p:cNvPr id="196" name="Group 195">
            <a:extLst>
              <a:ext uri="{FF2B5EF4-FFF2-40B4-BE49-F238E27FC236}">
                <a16:creationId xmlns:a16="http://schemas.microsoft.com/office/drawing/2014/main" id="{926CE4C3-9F86-4992-B957-0D6EC7365049}"/>
              </a:ext>
            </a:extLst>
          </p:cNvPr>
          <p:cNvGrpSpPr/>
          <p:nvPr/>
        </p:nvGrpSpPr>
        <p:grpSpPr>
          <a:xfrm>
            <a:off x="12185495" y="2643645"/>
            <a:ext cx="2021029" cy="551054"/>
            <a:chOff x="5938157" y="2023976"/>
            <a:chExt cx="2569464" cy="551054"/>
          </a:xfrm>
        </p:grpSpPr>
        <p:sp>
          <p:nvSpPr>
            <p:cNvPr id="197" name="Rectangle 196">
              <a:extLst>
                <a:ext uri="{FF2B5EF4-FFF2-40B4-BE49-F238E27FC236}">
                  <a16:creationId xmlns:a16="http://schemas.microsoft.com/office/drawing/2014/main" id="{08018F2B-4F89-4CC8-9AFA-190CF000B36A}"/>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98" name="Group 197">
              <a:extLst>
                <a:ext uri="{FF2B5EF4-FFF2-40B4-BE49-F238E27FC236}">
                  <a16:creationId xmlns:a16="http://schemas.microsoft.com/office/drawing/2014/main" id="{0E928485-996B-40E4-A3E1-6A0E833B498E}"/>
                </a:ext>
              </a:extLst>
            </p:cNvPr>
            <p:cNvGrpSpPr/>
            <p:nvPr/>
          </p:nvGrpSpPr>
          <p:grpSpPr>
            <a:xfrm>
              <a:off x="5938157" y="2023976"/>
              <a:ext cx="2569464" cy="551054"/>
              <a:chOff x="5921828" y="3617002"/>
              <a:chExt cx="2569464" cy="551054"/>
            </a:xfrm>
            <a:effectLst/>
          </p:grpSpPr>
          <p:sp>
            <p:nvSpPr>
              <p:cNvPr id="199" name="Rectangle 198">
                <a:extLst>
                  <a:ext uri="{FF2B5EF4-FFF2-40B4-BE49-F238E27FC236}">
                    <a16:creationId xmlns:a16="http://schemas.microsoft.com/office/drawing/2014/main" id="{C7C7E6D8-BD4E-465A-8298-ACC0EC643964}"/>
                  </a:ext>
                </a:extLst>
              </p:cNvPr>
              <p:cNvSpPr/>
              <p:nvPr/>
            </p:nvSpPr>
            <p:spPr>
              <a:xfrm>
                <a:off x="5921828" y="3617002"/>
                <a:ext cx="2569464" cy="55105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0" name="Rectangle 199">
                <a:extLst>
                  <a:ext uri="{FF2B5EF4-FFF2-40B4-BE49-F238E27FC236}">
                    <a16:creationId xmlns:a16="http://schemas.microsoft.com/office/drawing/2014/main" id="{C8E089DE-36F1-4071-847C-506E13F51B7E}"/>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01" name="Group 200">
            <a:extLst>
              <a:ext uri="{FF2B5EF4-FFF2-40B4-BE49-F238E27FC236}">
                <a16:creationId xmlns:a16="http://schemas.microsoft.com/office/drawing/2014/main" id="{A1EE2728-9CB4-469A-B6AF-45C88C8E566B}"/>
              </a:ext>
            </a:extLst>
          </p:cNvPr>
          <p:cNvGrpSpPr/>
          <p:nvPr/>
        </p:nvGrpSpPr>
        <p:grpSpPr>
          <a:xfrm>
            <a:off x="12198967" y="788218"/>
            <a:ext cx="2021029" cy="551054"/>
            <a:chOff x="5938157" y="2023976"/>
            <a:chExt cx="2569464" cy="551054"/>
          </a:xfrm>
        </p:grpSpPr>
        <p:sp>
          <p:nvSpPr>
            <p:cNvPr id="202" name="Rectangle 201">
              <a:extLst>
                <a:ext uri="{FF2B5EF4-FFF2-40B4-BE49-F238E27FC236}">
                  <a16:creationId xmlns:a16="http://schemas.microsoft.com/office/drawing/2014/main" id="{9F8ABA5A-0FA1-49CA-A58B-A1051E661E51}"/>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03" name="Group 202">
              <a:extLst>
                <a:ext uri="{FF2B5EF4-FFF2-40B4-BE49-F238E27FC236}">
                  <a16:creationId xmlns:a16="http://schemas.microsoft.com/office/drawing/2014/main" id="{01CFCBF2-7F68-4E9F-9C53-78D5792DADC5}"/>
                </a:ext>
              </a:extLst>
            </p:cNvPr>
            <p:cNvGrpSpPr/>
            <p:nvPr/>
          </p:nvGrpSpPr>
          <p:grpSpPr>
            <a:xfrm>
              <a:off x="5938157" y="2023976"/>
              <a:ext cx="2569464" cy="551054"/>
              <a:chOff x="5921828" y="3617002"/>
              <a:chExt cx="2569464" cy="551054"/>
            </a:xfrm>
            <a:effectLst/>
          </p:grpSpPr>
          <p:sp>
            <p:nvSpPr>
              <p:cNvPr id="204" name="Rectangle 203">
                <a:extLst>
                  <a:ext uri="{FF2B5EF4-FFF2-40B4-BE49-F238E27FC236}">
                    <a16:creationId xmlns:a16="http://schemas.microsoft.com/office/drawing/2014/main" id="{C7D7EC61-7E40-4072-A4B1-1BF9FB0AE2A9}"/>
                  </a:ext>
                </a:extLst>
              </p:cNvPr>
              <p:cNvSpPr/>
              <p:nvPr/>
            </p:nvSpPr>
            <p:spPr>
              <a:xfrm>
                <a:off x="5921828" y="3617002"/>
                <a:ext cx="2569464" cy="5510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5" name="Rectangle 204">
                <a:extLst>
                  <a:ext uri="{FF2B5EF4-FFF2-40B4-BE49-F238E27FC236}">
                    <a16:creationId xmlns:a16="http://schemas.microsoft.com/office/drawing/2014/main" id="{FBB88835-81A5-47CC-9D64-60C1B07EC5A1}"/>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1" name="Group 210">
            <a:extLst>
              <a:ext uri="{FF2B5EF4-FFF2-40B4-BE49-F238E27FC236}">
                <a16:creationId xmlns:a16="http://schemas.microsoft.com/office/drawing/2014/main" id="{953F79F3-7D85-4ECE-A500-F39B0DDE8801}"/>
              </a:ext>
            </a:extLst>
          </p:cNvPr>
          <p:cNvGrpSpPr/>
          <p:nvPr/>
        </p:nvGrpSpPr>
        <p:grpSpPr>
          <a:xfrm>
            <a:off x="12198967" y="95490"/>
            <a:ext cx="2021029" cy="551054"/>
            <a:chOff x="5938157" y="2023976"/>
            <a:chExt cx="2569464" cy="551054"/>
          </a:xfrm>
        </p:grpSpPr>
        <p:sp>
          <p:nvSpPr>
            <p:cNvPr id="212" name="Rectangle 211">
              <a:extLst>
                <a:ext uri="{FF2B5EF4-FFF2-40B4-BE49-F238E27FC236}">
                  <a16:creationId xmlns:a16="http://schemas.microsoft.com/office/drawing/2014/main" id="{B43BAC60-07C4-4DFB-AEB2-BD1CAF78C535}"/>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13" name="Group 212">
              <a:extLst>
                <a:ext uri="{FF2B5EF4-FFF2-40B4-BE49-F238E27FC236}">
                  <a16:creationId xmlns:a16="http://schemas.microsoft.com/office/drawing/2014/main" id="{E2EEF8AF-A647-451B-93C1-E356B4E8FA75}"/>
                </a:ext>
              </a:extLst>
            </p:cNvPr>
            <p:cNvGrpSpPr/>
            <p:nvPr/>
          </p:nvGrpSpPr>
          <p:grpSpPr>
            <a:xfrm>
              <a:off x="5938157" y="2023976"/>
              <a:ext cx="2569464" cy="551054"/>
              <a:chOff x="5921828" y="3617002"/>
              <a:chExt cx="2569464" cy="551054"/>
            </a:xfrm>
            <a:effectLst/>
          </p:grpSpPr>
          <p:sp>
            <p:nvSpPr>
              <p:cNvPr id="214" name="Rectangle 213">
                <a:extLst>
                  <a:ext uri="{FF2B5EF4-FFF2-40B4-BE49-F238E27FC236}">
                    <a16:creationId xmlns:a16="http://schemas.microsoft.com/office/drawing/2014/main" id="{001D4989-8354-41E3-B660-E01821EFE4F4}"/>
                  </a:ext>
                </a:extLst>
              </p:cNvPr>
              <p:cNvSpPr/>
              <p:nvPr/>
            </p:nvSpPr>
            <p:spPr>
              <a:xfrm>
                <a:off x="5921828" y="3617002"/>
                <a:ext cx="2569464" cy="55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15" name="Rectangle 214">
                <a:extLst>
                  <a:ext uri="{FF2B5EF4-FFF2-40B4-BE49-F238E27FC236}">
                    <a16:creationId xmlns:a16="http://schemas.microsoft.com/office/drawing/2014/main" id="{A24F0E45-538B-4AC9-9801-722EE0101A22}"/>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21" name="Group 220">
            <a:extLst>
              <a:ext uri="{FF2B5EF4-FFF2-40B4-BE49-F238E27FC236}">
                <a16:creationId xmlns:a16="http://schemas.microsoft.com/office/drawing/2014/main" id="{C19BE752-A756-4CE1-B9B0-FD24CEDFBF40}"/>
              </a:ext>
            </a:extLst>
          </p:cNvPr>
          <p:cNvGrpSpPr/>
          <p:nvPr/>
        </p:nvGrpSpPr>
        <p:grpSpPr>
          <a:xfrm>
            <a:off x="12198967" y="1550369"/>
            <a:ext cx="2021029" cy="551054"/>
            <a:chOff x="5938157" y="2023976"/>
            <a:chExt cx="2569464" cy="551054"/>
          </a:xfrm>
          <a:solidFill>
            <a:schemeClr val="accent2"/>
          </a:solidFill>
        </p:grpSpPr>
        <p:sp>
          <p:nvSpPr>
            <p:cNvPr id="222" name="Rectangle 221">
              <a:extLst>
                <a:ext uri="{FF2B5EF4-FFF2-40B4-BE49-F238E27FC236}">
                  <a16:creationId xmlns:a16="http://schemas.microsoft.com/office/drawing/2014/main" id="{B539016A-5AC9-49BB-87D2-67CA7DDA5F75}"/>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23" name="Group 222">
              <a:extLst>
                <a:ext uri="{FF2B5EF4-FFF2-40B4-BE49-F238E27FC236}">
                  <a16:creationId xmlns:a16="http://schemas.microsoft.com/office/drawing/2014/main" id="{CA68F3EB-D13E-4EDF-B359-FE703DCBE24B}"/>
                </a:ext>
              </a:extLst>
            </p:cNvPr>
            <p:cNvGrpSpPr/>
            <p:nvPr/>
          </p:nvGrpSpPr>
          <p:grpSpPr>
            <a:xfrm>
              <a:off x="5938157" y="2023976"/>
              <a:ext cx="2569464" cy="551054"/>
              <a:chOff x="5921828" y="3617002"/>
              <a:chExt cx="2569464" cy="551054"/>
            </a:xfrm>
            <a:grpFill/>
            <a:effectLst/>
          </p:grpSpPr>
          <p:sp>
            <p:nvSpPr>
              <p:cNvPr id="224" name="Rectangle 223">
                <a:extLst>
                  <a:ext uri="{FF2B5EF4-FFF2-40B4-BE49-F238E27FC236}">
                    <a16:creationId xmlns:a16="http://schemas.microsoft.com/office/drawing/2014/main" id="{B9876016-16B6-47E7-9CB2-9141C7508092}"/>
                  </a:ext>
                </a:extLst>
              </p:cNvPr>
              <p:cNvSpPr/>
              <p:nvPr/>
            </p:nvSpPr>
            <p:spPr>
              <a:xfrm>
                <a:off x="5921828" y="3617002"/>
                <a:ext cx="2569464" cy="551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225" name="Rectangle 224">
                <a:extLst>
                  <a:ext uri="{FF2B5EF4-FFF2-40B4-BE49-F238E27FC236}">
                    <a16:creationId xmlns:a16="http://schemas.microsoft.com/office/drawing/2014/main" id="{4F0D6347-71DF-48EE-BA24-4B2DE362A350}"/>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31" name="Group 230">
            <a:extLst>
              <a:ext uri="{FF2B5EF4-FFF2-40B4-BE49-F238E27FC236}">
                <a16:creationId xmlns:a16="http://schemas.microsoft.com/office/drawing/2014/main" id="{3FC2E1D4-0FD1-43B5-A6B2-76B747325D25}"/>
              </a:ext>
            </a:extLst>
          </p:cNvPr>
          <p:cNvGrpSpPr/>
          <p:nvPr/>
        </p:nvGrpSpPr>
        <p:grpSpPr>
          <a:xfrm>
            <a:off x="12203250" y="3843640"/>
            <a:ext cx="2021029" cy="551054"/>
            <a:chOff x="5938157" y="2023976"/>
            <a:chExt cx="2569464" cy="551054"/>
          </a:xfrm>
          <a:solidFill>
            <a:schemeClr val="accent2"/>
          </a:solidFill>
        </p:grpSpPr>
        <p:sp>
          <p:nvSpPr>
            <p:cNvPr id="232" name="Rectangle 231">
              <a:extLst>
                <a:ext uri="{FF2B5EF4-FFF2-40B4-BE49-F238E27FC236}">
                  <a16:creationId xmlns:a16="http://schemas.microsoft.com/office/drawing/2014/main" id="{75A6302F-840C-4705-B493-C2CA94FAD72B}"/>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3" name="Group 232">
              <a:extLst>
                <a:ext uri="{FF2B5EF4-FFF2-40B4-BE49-F238E27FC236}">
                  <a16:creationId xmlns:a16="http://schemas.microsoft.com/office/drawing/2014/main" id="{EBD0F034-5054-4C72-89C2-A836C76BF914}"/>
                </a:ext>
              </a:extLst>
            </p:cNvPr>
            <p:cNvGrpSpPr/>
            <p:nvPr/>
          </p:nvGrpSpPr>
          <p:grpSpPr>
            <a:xfrm>
              <a:off x="5938157" y="2023976"/>
              <a:ext cx="2569464" cy="551054"/>
              <a:chOff x="5921828" y="3617002"/>
              <a:chExt cx="2569464" cy="551054"/>
            </a:xfrm>
            <a:grpFill/>
            <a:effectLst/>
          </p:grpSpPr>
          <p:sp>
            <p:nvSpPr>
              <p:cNvPr id="234" name="Rectangle 233">
                <a:extLst>
                  <a:ext uri="{FF2B5EF4-FFF2-40B4-BE49-F238E27FC236}">
                    <a16:creationId xmlns:a16="http://schemas.microsoft.com/office/drawing/2014/main" id="{E159ECD5-48D2-4B0C-9AEF-214EE6065CF3}"/>
                  </a:ext>
                </a:extLst>
              </p:cNvPr>
              <p:cNvSpPr/>
              <p:nvPr/>
            </p:nvSpPr>
            <p:spPr>
              <a:xfrm>
                <a:off x="5921828" y="3617002"/>
                <a:ext cx="2569464" cy="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35" name="Rectangle 234">
                <a:extLst>
                  <a:ext uri="{FF2B5EF4-FFF2-40B4-BE49-F238E27FC236}">
                    <a16:creationId xmlns:a16="http://schemas.microsoft.com/office/drawing/2014/main" id="{822934BE-B944-4791-8F1F-7859C4AC3B3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51" name="Group 250">
            <a:extLst>
              <a:ext uri="{FF2B5EF4-FFF2-40B4-BE49-F238E27FC236}">
                <a16:creationId xmlns:a16="http://schemas.microsoft.com/office/drawing/2014/main" id="{A2774AEF-B9EB-472B-95DF-9B0078605672}"/>
              </a:ext>
            </a:extLst>
          </p:cNvPr>
          <p:cNvGrpSpPr/>
          <p:nvPr/>
        </p:nvGrpSpPr>
        <p:grpSpPr>
          <a:xfrm>
            <a:off x="197026" y="2992467"/>
            <a:ext cx="2740163" cy="948610"/>
            <a:chOff x="5938157" y="1624953"/>
            <a:chExt cx="2569464" cy="948610"/>
          </a:xfrm>
        </p:grpSpPr>
        <p:sp>
          <p:nvSpPr>
            <p:cNvPr id="252" name="Rectangle 251">
              <a:extLst>
                <a:ext uri="{FF2B5EF4-FFF2-40B4-BE49-F238E27FC236}">
                  <a16:creationId xmlns:a16="http://schemas.microsoft.com/office/drawing/2014/main" id="{DD968C6E-E336-464E-8B46-B103A520A870}"/>
                </a:ext>
              </a:extLst>
            </p:cNvPr>
            <p:cNvSpPr/>
            <p:nvPr/>
          </p:nvSpPr>
          <p:spPr>
            <a:xfrm rot="360000">
              <a:off x="6707485" y="2300352"/>
              <a:ext cx="1597589" cy="144893"/>
            </a:xfrm>
            <a:prstGeom prst="rect">
              <a:avLst/>
            </a:prstGeom>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nvGrpSpPr>
            <p:cNvPr id="253" name="Group 252">
              <a:extLst>
                <a:ext uri="{FF2B5EF4-FFF2-40B4-BE49-F238E27FC236}">
                  <a16:creationId xmlns:a16="http://schemas.microsoft.com/office/drawing/2014/main" id="{6C2FBAF8-19E1-4015-B8B4-1778DF24E7D7}"/>
                </a:ext>
              </a:extLst>
            </p:cNvPr>
            <p:cNvGrpSpPr/>
            <p:nvPr/>
          </p:nvGrpSpPr>
          <p:grpSpPr>
            <a:xfrm>
              <a:off x="5938157" y="1624953"/>
              <a:ext cx="2569464" cy="948610"/>
              <a:chOff x="5921828" y="3217979"/>
              <a:chExt cx="2569464" cy="948610"/>
            </a:xfrm>
            <a:effectLst/>
          </p:grpSpPr>
          <p:sp>
            <p:nvSpPr>
              <p:cNvPr id="254" name="Rectangle 253">
                <a:extLst>
                  <a:ext uri="{FF2B5EF4-FFF2-40B4-BE49-F238E27FC236}">
                    <a16:creationId xmlns:a16="http://schemas.microsoft.com/office/drawing/2014/main" id="{9F6DABB4-60A2-46DC-9F66-382B29C24783}"/>
                  </a:ext>
                </a:extLst>
              </p:cNvPr>
              <p:cNvSpPr/>
              <p:nvPr/>
            </p:nvSpPr>
            <p:spPr>
              <a:xfrm>
                <a:off x="5921828" y="3217979"/>
                <a:ext cx="2569464" cy="9486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How to run </a:t>
                </a:r>
                <a:r>
                  <a:rPr lang="en-US" sz="1600" b="1"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Java-based</a:t>
                </a:r>
                <a:r>
                  <a:rPr lang="en-US" sz="1600" noProof="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 ImageJ in Jupyterlab? </a:t>
                </a:r>
              </a:p>
            </p:txBody>
          </p:sp>
          <p:sp>
            <p:nvSpPr>
              <p:cNvPr id="255" name="Rectangle 254">
                <a:extLst>
                  <a:ext uri="{FF2B5EF4-FFF2-40B4-BE49-F238E27FC236}">
                    <a16:creationId xmlns:a16="http://schemas.microsoft.com/office/drawing/2014/main" id="{8BE43649-A2F9-4268-8E52-7E8BEDA0B0FA}"/>
                  </a:ext>
                </a:extLst>
              </p:cNvPr>
              <p:cNvSpPr/>
              <p:nvPr/>
            </p:nvSpPr>
            <p:spPr>
              <a:xfrm>
                <a:off x="5921828" y="3217979"/>
                <a:ext cx="740664" cy="94861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all" noProof="1"/>
              </a:p>
            </p:txBody>
          </p:sp>
        </p:grpSp>
      </p:grpSp>
      <p:sp>
        <p:nvSpPr>
          <p:cNvPr id="2" name="TextBox 1">
            <a:extLst>
              <a:ext uri="{FF2B5EF4-FFF2-40B4-BE49-F238E27FC236}">
                <a16:creationId xmlns:a16="http://schemas.microsoft.com/office/drawing/2014/main" id="{E955D7A2-8A2E-925F-D515-B35C71EBCD96}"/>
              </a:ext>
            </a:extLst>
          </p:cNvPr>
          <p:cNvSpPr txBox="1"/>
          <p:nvPr/>
        </p:nvSpPr>
        <p:spPr>
          <a:xfrm>
            <a:off x="604837" y="136525"/>
            <a:ext cx="8725523" cy="954107"/>
          </a:xfrm>
          <a:prstGeom prst="rect">
            <a:avLst/>
          </a:prstGeom>
          <a:noFill/>
        </p:spPr>
        <p:txBody>
          <a:bodyPr wrap="square" rtlCol="0">
            <a:spAutoFit/>
          </a:bodyPr>
          <a:lstStyle/>
          <a:p>
            <a:r>
              <a:rPr lang="en-US"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rPr>
              <a:t>Progress – ImageJ in JupyterLab via BeakerX with</a:t>
            </a:r>
            <a:endParaRPr lang="LID4096" sz="2800" b="1" dirty="0">
              <a:solidFill>
                <a:schemeClr val="bg1"/>
              </a:solidFill>
              <a:latin typeface="Poppins Medium" panose="00000600000000000000" pitchFamily="2" charset="0"/>
              <a:ea typeface="Sans Serif Collection" panose="020B0502040504020204" pitchFamily="34" charset="0"/>
              <a:cs typeface="Poppins Medium" panose="00000600000000000000" pitchFamily="2" charset="0"/>
            </a:endParaRPr>
          </a:p>
        </p:txBody>
      </p:sp>
      <p:cxnSp>
        <p:nvCxnSpPr>
          <p:cNvPr id="4" name="Connector: Curved 3">
            <a:extLst>
              <a:ext uri="{FF2B5EF4-FFF2-40B4-BE49-F238E27FC236}">
                <a16:creationId xmlns:a16="http://schemas.microsoft.com/office/drawing/2014/main" id="{0068B8EF-F041-1428-1BB4-89E249227DAF}"/>
              </a:ext>
            </a:extLst>
          </p:cNvPr>
          <p:cNvCxnSpPr>
            <a:cxnSpLocks/>
          </p:cNvCxnSpPr>
          <p:nvPr/>
        </p:nvCxnSpPr>
        <p:spPr>
          <a:xfrm rot="16200000" flipH="1">
            <a:off x="12570363" y="2096382"/>
            <a:ext cx="372305" cy="574984"/>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7E4EE482-930D-418B-7A6B-0BE069386AD5}"/>
              </a:ext>
            </a:extLst>
          </p:cNvPr>
          <p:cNvCxnSpPr>
            <a:cxnSpLocks/>
          </p:cNvCxnSpPr>
          <p:nvPr/>
        </p:nvCxnSpPr>
        <p:spPr>
          <a:xfrm rot="5400000" flipH="1" flipV="1">
            <a:off x="12552702" y="3175655"/>
            <a:ext cx="372305" cy="610307"/>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CF5ED22-223C-ADA3-AC12-0567CD792433}"/>
              </a:ext>
            </a:extLst>
          </p:cNvPr>
          <p:cNvGrpSpPr/>
          <p:nvPr/>
        </p:nvGrpSpPr>
        <p:grpSpPr>
          <a:xfrm>
            <a:off x="12185494" y="5459666"/>
            <a:ext cx="2021029" cy="551054"/>
            <a:chOff x="5938157" y="2023976"/>
            <a:chExt cx="2569464" cy="551054"/>
          </a:xfrm>
          <a:solidFill>
            <a:schemeClr val="accent4"/>
          </a:solidFill>
        </p:grpSpPr>
        <p:sp>
          <p:nvSpPr>
            <p:cNvPr id="17" name="Rectangle 16">
              <a:extLst>
                <a:ext uri="{FF2B5EF4-FFF2-40B4-BE49-F238E27FC236}">
                  <a16:creationId xmlns:a16="http://schemas.microsoft.com/office/drawing/2014/main" id="{42980CF3-5C43-99F4-A823-E757CBB4D13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18" name="Group 17">
              <a:extLst>
                <a:ext uri="{FF2B5EF4-FFF2-40B4-BE49-F238E27FC236}">
                  <a16:creationId xmlns:a16="http://schemas.microsoft.com/office/drawing/2014/main" id="{BE122B28-A00E-D93F-4B35-BEF474200FB6}"/>
                </a:ext>
              </a:extLst>
            </p:cNvPr>
            <p:cNvGrpSpPr/>
            <p:nvPr/>
          </p:nvGrpSpPr>
          <p:grpSpPr>
            <a:xfrm>
              <a:off x="5938157" y="2023976"/>
              <a:ext cx="2569464" cy="551054"/>
              <a:chOff x="5921828" y="3617002"/>
              <a:chExt cx="2569464" cy="551054"/>
            </a:xfrm>
            <a:grpFill/>
            <a:effectLst/>
          </p:grpSpPr>
          <p:sp>
            <p:nvSpPr>
              <p:cNvPr id="19" name="Rectangle 18">
                <a:extLst>
                  <a:ext uri="{FF2B5EF4-FFF2-40B4-BE49-F238E27FC236}">
                    <a16:creationId xmlns:a16="http://schemas.microsoft.com/office/drawing/2014/main" id="{3B235867-C3E2-F072-5EB6-B923B0705DD1}"/>
                  </a:ext>
                </a:extLst>
              </p:cNvPr>
              <p:cNvSpPr/>
              <p:nvPr/>
            </p:nvSpPr>
            <p:spPr>
              <a:xfrm>
                <a:off x="5921828" y="3617002"/>
                <a:ext cx="2569464" cy="55105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noProof="1">
                    <a:solidFill>
                      <a:schemeClr val="tx1"/>
                    </a:solidFill>
                  </a:rPr>
                  <a:t>Lorem Ipsum</a:t>
                </a:r>
              </a:p>
            </p:txBody>
          </p:sp>
          <p:sp>
            <p:nvSpPr>
              <p:cNvPr id="20" name="Rectangle 19">
                <a:extLst>
                  <a:ext uri="{FF2B5EF4-FFF2-40B4-BE49-F238E27FC236}">
                    <a16:creationId xmlns:a16="http://schemas.microsoft.com/office/drawing/2014/main" id="{36E89BF0-F689-9103-4DF1-5C24ABCE14C4}"/>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1" name="Group 20">
            <a:extLst>
              <a:ext uri="{FF2B5EF4-FFF2-40B4-BE49-F238E27FC236}">
                <a16:creationId xmlns:a16="http://schemas.microsoft.com/office/drawing/2014/main" id="{C9A9E6EF-8F09-38B2-BE7E-7E57252E2356}"/>
              </a:ext>
            </a:extLst>
          </p:cNvPr>
          <p:cNvGrpSpPr/>
          <p:nvPr/>
        </p:nvGrpSpPr>
        <p:grpSpPr>
          <a:xfrm>
            <a:off x="12198967" y="6116268"/>
            <a:ext cx="2021029" cy="551054"/>
            <a:chOff x="5938157" y="2023976"/>
            <a:chExt cx="2569464" cy="551054"/>
          </a:xfrm>
          <a:solidFill>
            <a:schemeClr val="accent4"/>
          </a:solidFill>
        </p:grpSpPr>
        <p:sp>
          <p:nvSpPr>
            <p:cNvPr id="22" name="Rectangle 21">
              <a:extLst>
                <a:ext uri="{FF2B5EF4-FFF2-40B4-BE49-F238E27FC236}">
                  <a16:creationId xmlns:a16="http://schemas.microsoft.com/office/drawing/2014/main" id="{C2A4A63E-4B76-252B-85F9-31765346E619}"/>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 name="Group 22">
              <a:extLst>
                <a:ext uri="{FF2B5EF4-FFF2-40B4-BE49-F238E27FC236}">
                  <a16:creationId xmlns:a16="http://schemas.microsoft.com/office/drawing/2014/main" id="{1D61F51A-438A-DEAC-679A-85676F9ED0EF}"/>
                </a:ext>
              </a:extLst>
            </p:cNvPr>
            <p:cNvGrpSpPr/>
            <p:nvPr/>
          </p:nvGrpSpPr>
          <p:grpSpPr>
            <a:xfrm>
              <a:off x="5938157" y="2023976"/>
              <a:ext cx="2569464" cy="551054"/>
              <a:chOff x="5921828" y="3617002"/>
              <a:chExt cx="2569464" cy="551054"/>
            </a:xfrm>
            <a:grpFill/>
            <a:effectLst/>
          </p:grpSpPr>
          <p:sp>
            <p:nvSpPr>
              <p:cNvPr id="24" name="Rectangle 23">
                <a:extLst>
                  <a:ext uri="{FF2B5EF4-FFF2-40B4-BE49-F238E27FC236}">
                    <a16:creationId xmlns:a16="http://schemas.microsoft.com/office/drawing/2014/main" id="{33D08424-D32B-29F1-3167-89F85ACB7D07}"/>
                  </a:ext>
                </a:extLst>
              </p:cNvPr>
              <p:cNvSpPr/>
              <p:nvPr/>
            </p:nvSpPr>
            <p:spPr>
              <a:xfrm>
                <a:off x="5921828"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bg1"/>
                    </a:solidFill>
                  </a:rPr>
                  <a:t>Lorem Ipsum</a:t>
                </a:r>
              </a:p>
              <a:p>
                <a:pPr algn="ctr">
                  <a:lnSpc>
                    <a:spcPts val="1600"/>
                  </a:lnSpc>
                </a:pPr>
                <a:r>
                  <a:rPr lang="en-US" noProof="1">
                    <a:solidFill>
                      <a:schemeClr val="bg1"/>
                    </a:solidFill>
                  </a:rPr>
                  <a:t>Dolor Sit Amet</a:t>
                </a:r>
              </a:p>
            </p:txBody>
          </p:sp>
          <p:sp>
            <p:nvSpPr>
              <p:cNvPr id="25" name="Rectangle 24">
                <a:extLst>
                  <a:ext uri="{FF2B5EF4-FFF2-40B4-BE49-F238E27FC236}">
                    <a16:creationId xmlns:a16="http://schemas.microsoft.com/office/drawing/2014/main" id="{D1EC5114-7F74-5107-EA84-4A1F3B7D30CF}"/>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grpSp>
        <p:nvGrpSpPr>
          <p:cNvPr id="26" name="Group 25">
            <a:extLst>
              <a:ext uri="{FF2B5EF4-FFF2-40B4-BE49-F238E27FC236}">
                <a16:creationId xmlns:a16="http://schemas.microsoft.com/office/drawing/2014/main" id="{F5821E87-4551-CD8E-F17A-3DDAFDC3E791}"/>
              </a:ext>
            </a:extLst>
          </p:cNvPr>
          <p:cNvGrpSpPr/>
          <p:nvPr/>
        </p:nvGrpSpPr>
        <p:grpSpPr>
          <a:xfrm>
            <a:off x="12198967" y="4651653"/>
            <a:ext cx="2021029" cy="551054"/>
            <a:chOff x="5938157" y="2023976"/>
            <a:chExt cx="2569464" cy="551054"/>
          </a:xfrm>
          <a:solidFill>
            <a:schemeClr val="accent4"/>
          </a:solidFill>
        </p:grpSpPr>
        <p:sp>
          <p:nvSpPr>
            <p:cNvPr id="27" name="Rectangle 26">
              <a:extLst>
                <a:ext uri="{FF2B5EF4-FFF2-40B4-BE49-F238E27FC236}">
                  <a16:creationId xmlns:a16="http://schemas.microsoft.com/office/drawing/2014/main" id="{213FE325-B1EA-D1B7-D0D5-7C8F9FBBD69E}"/>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8" name="Group 27">
              <a:extLst>
                <a:ext uri="{FF2B5EF4-FFF2-40B4-BE49-F238E27FC236}">
                  <a16:creationId xmlns:a16="http://schemas.microsoft.com/office/drawing/2014/main" id="{AE57238E-505E-ED81-CABF-17045D9D4DD7}"/>
                </a:ext>
              </a:extLst>
            </p:cNvPr>
            <p:cNvGrpSpPr/>
            <p:nvPr/>
          </p:nvGrpSpPr>
          <p:grpSpPr>
            <a:xfrm>
              <a:off x="5938157" y="2023976"/>
              <a:ext cx="2569464" cy="551054"/>
              <a:chOff x="5921828" y="3617002"/>
              <a:chExt cx="2569464" cy="551054"/>
            </a:xfrm>
            <a:grpFill/>
            <a:effectLst/>
          </p:grpSpPr>
          <p:sp>
            <p:nvSpPr>
              <p:cNvPr id="29" name="Rectangle 28">
                <a:extLst>
                  <a:ext uri="{FF2B5EF4-FFF2-40B4-BE49-F238E27FC236}">
                    <a16:creationId xmlns:a16="http://schemas.microsoft.com/office/drawing/2014/main" id="{8A287020-69A6-8DDA-CEBA-5640E1672514}"/>
                  </a:ext>
                </a:extLst>
              </p:cNvPr>
              <p:cNvSpPr/>
              <p:nvPr/>
            </p:nvSpPr>
            <p:spPr>
              <a:xfrm>
                <a:off x="5921828" y="3617002"/>
                <a:ext cx="2569464" cy="55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r>
                  <a:rPr lang="en-US" noProof="1">
                    <a:solidFill>
                      <a:schemeClr val="tx1"/>
                    </a:solidFill>
                  </a:rPr>
                  <a:t>Lorem Ipsum</a:t>
                </a:r>
              </a:p>
              <a:p>
                <a:pPr algn="ctr">
                  <a:lnSpc>
                    <a:spcPts val="1600"/>
                  </a:lnSpc>
                </a:pPr>
                <a:r>
                  <a:rPr lang="en-US" noProof="1">
                    <a:solidFill>
                      <a:schemeClr val="tx1"/>
                    </a:solidFill>
                  </a:rPr>
                  <a:t>Dolor Sit Amet</a:t>
                </a:r>
              </a:p>
            </p:txBody>
          </p:sp>
          <p:sp>
            <p:nvSpPr>
              <p:cNvPr id="30" name="Rectangle 29">
                <a:extLst>
                  <a:ext uri="{FF2B5EF4-FFF2-40B4-BE49-F238E27FC236}">
                    <a16:creationId xmlns:a16="http://schemas.microsoft.com/office/drawing/2014/main" id="{22EAD093-8682-204A-9BF8-744CE9C07D56}"/>
                  </a:ext>
                </a:extLst>
              </p:cNvPr>
              <p:cNvSpPr/>
              <p:nvPr/>
            </p:nvSpPr>
            <p:spPr>
              <a:xfrm>
                <a:off x="5921828" y="3617002"/>
                <a:ext cx="740664" cy="551054"/>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grpSp>
      <p:cxnSp>
        <p:nvCxnSpPr>
          <p:cNvPr id="31" name="Connector: Curved 30">
            <a:extLst>
              <a:ext uri="{FF2B5EF4-FFF2-40B4-BE49-F238E27FC236}">
                <a16:creationId xmlns:a16="http://schemas.microsoft.com/office/drawing/2014/main" id="{97A93B23-443A-3F0A-6CCE-51CA49450BB3}"/>
              </a:ext>
            </a:extLst>
          </p:cNvPr>
          <p:cNvCxnSpPr>
            <a:cxnSpLocks/>
          </p:cNvCxnSpPr>
          <p:nvPr/>
        </p:nvCxnSpPr>
        <p:spPr>
          <a:xfrm rot="5400000" flipH="1" flipV="1">
            <a:off x="13159016" y="3157853"/>
            <a:ext cx="884461" cy="111891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C70E7585-D78C-BB59-9FA7-129E7AD099D1}"/>
              </a:ext>
            </a:extLst>
          </p:cNvPr>
          <p:cNvCxnSpPr>
            <a:cxnSpLocks/>
          </p:cNvCxnSpPr>
          <p:nvPr/>
        </p:nvCxnSpPr>
        <p:spPr>
          <a:xfrm rot="16200000" flipH="1">
            <a:off x="13218422" y="1616015"/>
            <a:ext cx="758257" cy="10702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D7831C36-3D8C-3C40-FA52-31AF3EE602DE}"/>
              </a:ext>
            </a:extLst>
          </p:cNvPr>
          <p:cNvGrpSpPr/>
          <p:nvPr/>
        </p:nvGrpSpPr>
        <p:grpSpPr>
          <a:xfrm>
            <a:off x="-971073" y="154481"/>
            <a:ext cx="713974" cy="658680"/>
            <a:chOff x="10590429" y="5287534"/>
            <a:chExt cx="713975" cy="658680"/>
          </a:xfrm>
        </p:grpSpPr>
        <p:sp>
          <p:nvSpPr>
            <p:cNvPr id="37" name="Shape">
              <a:extLst>
                <a:ext uri="{FF2B5EF4-FFF2-40B4-BE49-F238E27FC236}">
                  <a16:creationId xmlns:a16="http://schemas.microsoft.com/office/drawing/2014/main" id="{9A2C7D6E-5790-5E4E-EBEF-F3D4C6C332EA}"/>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38" name="Graphic 37" descr="Checkmark with solid fill">
              <a:extLst>
                <a:ext uri="{FF2B5EF4-FFF2-40B4-BE49-F238E27FC236}">
                  <a16:creationId xmlns:a16="http://schemas.microsoft.com/office/drawing/2014/main" id="{FFB68364-BB22-9341-6899-D94A73011C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grpSp>
        <p:nvGrpSpPr>
          <p:cNvPr id="136" name="Group 135">
            <a:extLst>
              <a:ext uri="{FF2B5EF4-FFF2-40B4-BE49-F238E27FC236}">
                <a16:creationId xmlns:a16="http://schemas.microsoft.com/office/drawing/2014/main" id="{128AEA24-2663-5B8E-FDB3-6F63D02EEB93}"/>
              </a:ext>
            </a:extLst>
          </p:cNvPr>
          <p:cNvGrpSpPr/>
          <p:nvPr/>
        </p:nvGrpSpPr>
        <p:grpSpPr>
          <a:xfrm>
            <a:off x="-810204" y="2584772"/>
            <a:ext cx="388062" cy="358004"/>
            <a:chOff x="10590422" y="3525970"/>
            <a:chExt cx="713982" cy="658680"/>
          </a:xfrm>
        </p:grpSpPr>
        <p:sp>
          <p:nvSpPr>
            <p:cNvPr id="40" name="Shape">
              <a:extLst>
                <a:ext uri="{FF2B5EF4-FFF2-40B4-BE49-F238E27FC236}">
                  <a16:creationId xmlns:a16="http://schemas.microsoft.com/office/drawing/2014/main" id="{C4B26B1D-967C-2BF9-CF56-2255D851799C}"/>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41" name="Graphic 40" descr="Close with solid fill">
              <a:extLst>
                <a:ext uri="{FF2B5EF4-FFF2-40B4-BE49-F238E27FC236}">
                  <a16:creationId xmlns:a16="http://schemas.microsoft.com/office/drawing/2014/main" id="{F872A1A3-9F8A-D6F7-D449-7B28E631C4F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cxnSp>
        <p:nvCxnSpPr>
          <p:cNvPr id="133" name="Connector: Curved 132">
            <a:extLst>
              <a:ext uri="{FF2B5EF4-FFF2-40B4-BE49-F238E27FC236}">
                <a16:creationId xmlns:a16="http://schemas.microsoft.com/office/drawing/2014/main" id="{5BC28790-E711-4905-AEF5-A8A316DC6AE2}"/>
              </a:ext>
            </a:extLst>
          </p:cNvPr>
          <p:cNvCxnSpPr>
            <a:cxnSpLocks/>
            <a:stCxn id="254" idx="0"/>
            <a:endCxn id="179" idx="1"/>
          </p:cNvCxnSpPr>
          <p:nvPr/>
        </p:nvCxnSpPr>
        <p:spPr>
          <a:xfrm rot="5400000" flipH="1" flipV="1">
            <a:off x="2203944" y="1733377"/>
            <a:ext cx="622255" cy="1895927"/>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0D01A172-1B42-75D4-C8D4-F01B37E4DC22}"/>
              </a:ext>
            </a:extLst>
          </p:cNvPr>
          <p:cNvGrpSpPr/>
          <p:nvPr/>
        </p:nvGrpSpPr>
        <p:grpSpPr>
          <a:xfrm>
            <a:off x="-817841" y="1917914"/>
            <a:ext cx="415905" cy="383695"/>
            <a:chOff x="10590429" y="5287534"/>
            <a:chExt cx="713975" cy="658680"/>
          </a:xfrm>
        </p:grpSpPr>
        <p:sp>
          <p:nvSpPr>
            <p:cNvPr id="139" name="Shape">
              <a:extLst>
                <a:ext uri="{FF2B5EF4-FFF2-40B4-BE49-F238E27FC236}">
                  <a16:creationId xmlns:a16="http://schemas.microsoft.com/office/drawing/2014/main" id="{E626147F-16A3-A7E9-25E6-25FD9CE95250}"/>
                </a:ext>
              </a:extLst>
            </p:cNvPr>
            <p:cNvSpPr/>
            <p:nvPr/>
          </p:nvSpPr>
          <p:spPr>
            <a:xfrm flipH="1">
              <a:off x="10590429" y="5287534"/>
              <a:ext cx="713975"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6">
                <a:lumMod val="75000"/>
              </a:schemeClr>
            </a:solidFill>
            <a:ln w="12700">
              <a:solidFill>
                <a:schemeClr val="accent6">
                  <a:lumMod val="75000"/>
                </a:schemeClr>
              </a:solidFill>
              <a:miter lim="400000"/>
            </a:ln>
          </p:spPr>
          <p:txBody>
            <a:bodyPr lIns="28575" tIns="28575" rIns="28575" bIns="28575" anchor="ctr"/>
            <a:lstStyle/>
            <a:p>
              <a:pPr>
                <a:defRPr sz="3000">
                  <a:solidFill>
                    <a:srgbClr val="FFFFFF"/>
                  </a:solidFill>
                </a:defRPr>
              </a:pPr>
              <a:endParaRPr sz="2250"/>
            </a:p>
          </p:txBody>
        </p:sp>
        <p:pic>
          <p:nvPicPr>
            <p:cNvPr id="140" name="Graphic 139" descr="Checkmark with solid fill">
              <a:extLst>
                <a:ext uri="{FF2B5EF4-FFF2-40B4-BE49-F238E27FC236}">
                  <a16:creationId xmlns:a16="http://schemas.microsoft.com/office/drawing/2014/main" id="{9EE4E21E-25C7-8334-B663-D21FA731B3D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1298" y="5420756"/>
              <a:ext cx="392237" cy="392237"/>
            </a:xfrm>
            <a:prstGeom prst="rect">
              <a:avLst/>
            </a:prstGeom>
          </p:spPr>
        </p:pic>
      </p:grpSp>
      <p:grpSp>
        <p:nvGrpSpPr>
          <p:cNvPr id="141" name="Group 140">
            <a:extLst>
              <a:ext uri="{FF2B5EF4-FFF2-40B4-BE49-F238E27FC236}">
                <a16:creationId xmlns:a16="http://schemas.microsoft.com/office/drawing/2014/main" id="{826C3B04-8FED-0367-DBA6-117D401B512E}"/>
              </a:ext>
            </a:extLst>
          </p:cNvPr>
          <p:cNvGrpSpPr/>
          <p:nvPr/>
        </p:nvGrpSpPr>
        <p:grpSpPr>
          <a:xfrm>
            <a:off x="-930286" y="965989"/>
            <a:ext cx="712800" cy="658800"/>
            <a:chOff x="10590422" y="3525970"/>
            <a:chExt cx="713982" cy="658680"/>
          </a:xfrm>
        </p:grpSpPr>
        <p:sp>
          <p:nvSpPr>
            <p:cNvPr id="142" name="Shape">
              <a:extLst>
                <a:ext uri="{FF2B5EF4-FFF2-40B4-BE49-F238E27FC236}">
                  <a16:creationId xmlns:a16="http://schemas.microsoft.com/office/drawing/2014/main" id="{46915A92-82CE-2E0F-3A45-BB6CEC504239}"/>
                </a:ext>
              </a:extLst>
            </p:cNvPr>
            <p:cNvSpPr/>
            <p:nvPr/>
          </p:nvSpPr>
          <p:spPr>
            <a:xfrm>
              <a:off x="10590422" y="3525970"/>
              <a:ext cx="713982" cy="658680"/>
            </a:xfrm>
            <a:custGeom>
              <a:avLst/>
              <a:gdLst/>
              <a:ahLst/>
              <a:cxnLst>
                <a:cxn ang="0">
                  <a:pos x="wd2" y="hd2"/>
                </a:cxn>
                <a:cxn ang="5400000">
                  <a:pos x="wd2" y="hd2"/>
                </a:cxn>
                <a:cxn ang="10800000">
                  <a:pos x="wd2" y="hd2"/>
                </a:cxn>
                <a:cxn ang="16200000">
                  <a:pos x="wd2" y="hd2"/>
                </a:cxn>
              </a:cxnLst>
              <a:rect l="0" t="0" r="r" b="b"/>
              <a:pathLst>
                <a:path w="21208" h="21600" extrusionOk="0">
                  <a:moveTo>
                    <a:pt x="13671" y="21600"/>
                  </a:moveTo>
                  <a:lnTo>
                    <a:pt x="7537" y="21600"/>
                  </a:lnTo>
                  <a:cubicBezTo>
                    <a:pt x="5938" y="21600"/>
                    <a:pt x="4484" y="20669"/>
                    <a:pt x="3670" y="19129"/>
                  </a:cubicBezTo>
                  <a:lnTo>
                    <a:pt x="589" y="13255"/>
                  </a:lnTo>
                  <a:cubicBezTo>
                    <a:pt x="-196" y="11747"/>
                    <a:pt x="-196" y="9853"/>
                    <a:pt x="589" y="8345"/>
                  </a:cubicBezTo>
                  <a:lnTo>
                    <a:pt x="3670" y="2471"/>
                  </a:lnTo>
                  <a:cubicBezTo>
                    <a:pt x="4455" y="963"/>
                    <a:pt x="5938" y="0"/>
                    <a:pt x="7537" y="0"/>
                  </a:cubicBezTo>
                  <a:lnTo>
                    <a:pt x="13671" y="0"/>
                  </a:lnTo>
                  <a:cubicBezTo>
                    <a:pt x="15270" y="0"/>
                    <a:pt x="16724" y="931"/>
                    <a:pt x="17538" y="2471"/>
                  </a:cubicBezTo>
                  <a:lnTo>
                    <a:pt x="20619" y="8345"/>
                  </a:lnTo>
                  <a:cubicBezTo>
                    <a:pt x="21404" y="9853"/>
                    <a:pt x="21404" y="11747"/>
                    <a:pt x="20619" y="13255"/>
                  </a:cubicBezTo>
                  <a:lnTo>
                    <a:pt x="17538" y="19129"/>
                  </a:lnTo>
                  <a:cubicBezTo>
                    <a:pt x="16724" y="20669"/>
                    <a:pt x="15270" y="21600"/>
                    <a:pt x="13671" y="21600"/>
                  </a:cubicBezTo>
                  <a:close/>
                  <a:moveTo>
                    <a:pt x="7537" y="1637"/>
                  </a:moveTo>
                  <a:cubicBezTo>
                    <a:pt x="6461" y="1637"/>
                    <a:pt x="5473" y="2279"/>
                    <a:pt x="4950" y="3306"/>
                  </a:cubicBezTo>
                  <a:lnTo>
                    <a:pt x="1868" y="9179"/>
                  </a:lnTo>
                  <a:cubicBezTo>
                    <a:pt x="1345" y="10206"/>
                    <a:pt x="1345" y="11458"/>
                    <a:pt x="1868" y="12485"/>
                  </a:cubicBezTo>
                  <a:lnTo>
                    <a:pt x="4950" y="18358"/>
                  </a:lnTo>
                  <a:cubicBezTo>
                    <a:pt x="5473" y="19385"/>
                    <a:pt x="6490" y="20027"/>
                    <a:pt x="7537" y="20027"/>
                  </a:cubicBezTo>
                  <a:lnTo>
                    <a:pt x="13671" y="20027"/>
                  </a:lnTo>
                  <a:cubicBezTo>
                    <a:pt x="14747" y="20027"/>
                    <a:pt x="15735" y="19385"/>
                    <a:pt x="16258" y="18358"/>
                  </a:cubicBezTo>
                  <a:lnTo>
                    <a:pt x="19340" y="12485"/>
                  </a:lnTo>
                  <a:cubicBezTo>
                    <a:pt x="19863" y="11458"/>
                    <a:pt x="19863" y="10206"/>
                    <a:pt x="19340" y="9179"/>
                  </a:cubicBezTo>
                  <a:lnTo>
                    <a:pt x="16258" y="3306"/>
                  </a:lnTo>
                  <a:cubicBezTo>
                    <a:pt x="15735" y="2279"/>
                    <a:pt x="14718" y="1637"/>
                    <a:pt x="13671" y="1637"/>
                  </a:cubicBezTo>
                  <a:lnTo>
                    <a:pt x="7537" y="1637"/>
                  </a:lnTo>
                  <a:close/>
                </a:path>
              </a:pathLst>
            </a:custGeom>
            <a:solidFill>
              <a:schemeClr val="accent2">
                <a:lumMod val="75000"/>
              </a:schemeClr>
            </a:solidFill>
            <a:ln w="12700">
              <a:noFill/>
              <a:miter lim="400000"/>
            </a:ln>
          </p:spPr>
          <p:txBody>
            <a:bodyPr lIns="28575" tIns="28575" rIns="28575" bIns="28575" anchor="ctr"/>
            <a:lstStyle/>
            <a:p>
              <a:pPr>
                <a:defRPr sz="3000">
                  <a:solidFill>
                    <a:srgbClr val="FFFFFF"/>
                  </a:solidFill>
                </a:defRPr>
              </a:pPr>
              <a:endParaRPr sz="2250"/>
            </a:p>
          </p:txBody>
        </p:sp>
        <p:pic>
          <p:nvPicPr>
            <p:cNvPr id="143" name="Graphic 142" descr="Close with solid fill">
              <a:extLst>
                <a:ext uri="{FF2B5EF4-FFF2-40B4-BE49-F238E27FC236}">
                  <a16:creationId xmlns:a16="http://schemas.microsoft.com/office/drawing/2014/main" id="{2C8108B7-A253-C7C9-087F-31871BE7B34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295" y="3659192"/>
              <a:ext cx="392237" cy="392237"/>
            </a:xfrm>
            <a:prstGeom prst="rect">
              <a:avLst/>
            </a:prstGeom>
          </p:spPr>
        </p:pic>
      </p:grpSp>
      <p:grpSp>
        <p:nvGrpSpPr>
          <p:cNvPr id="7" name="Group 6">
            <a:extLst>
              <a:ext uri="{FF2B5EF4-FFF2-40B4-BE49-F238E27FC236}">
                <a16:creationId xmlns:a16="http://schemas.microsoft.com/office/drawing/2014/main" id="{69FE3E62-E5CE-9932-C97B-84C4BBA2875C}"/>
              </a:ext>
            </a:extLst>
          </p:cNvPr>
          <p:cNvGrpSpPr/>
          <p:nvPr/>
        </p:nvGrpSpPr>
        <p:grpSpPr>
          <a:xfrm>
            <a:off x="3463035" y="3912772"/>
            <a:ext cx="2632961" cy="2097948"/>
            <a:chOff x="5938156" y="2023976"/>
            <a:chExt cx="2601200" cy="551054"/>
          </a:xfrm>
          <a:solidFill>
            <a:schemeClr val="accent4"/>
          </a:solidFill>
        </p:grpSpPr>
        <p:sp>
          <p:nvSpPr>
            <p:cNvPr id="8" name="Rectangle 7">
              <a:extLst>
                <a:ext uri="{FF2B5EF4-FFF2-40B4-BE49-F238E27FC236}">
                  <a16:creationId xmlns:a16="http://schemas.microsoft.com/office/drawing/2014/main" id="{288B90F9-3B49-757E-23DD-76C47593B683}"/>
                </a:ext>
              </a:extLst>
            </p:cNvPr>
            <p:cNvSpPr/>
            <p:nvPr/>
          </p:nvSpPr>
          <p:spPr>
            <a:xfrm rot="360000">
              <a:off x="6707485" y="2300352"/>
              <a:ext cx="1597589" cy="144893"/>
            </a:xfrm>
            <a:prstGeom prst="rect">
              <a:avLst/>
            </a:prstGeom>
            <a:grpFill/>
            <a:ln>
              <a:noFill/>
            </a:ln>
            <a:effectLst>
              <a:outerShdw blurRad="139700" dist="190500" dir="480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9" name="Group 8">
              <a:extLst>
                <a:ext uri="{FF2B5EF4-FFF2-40B4-BE49-F238E27FC236}">
                  <a16:creationId xmlns:a16="http://schemas.microsoft.com/office/drawing/2014/main" id="{753C9069-A2C0-EF87-6F95-81F8B14A76ED}"/>
                </a:ext>
              </a:extLst>
            </p:cNvPr>
            <p:cNvGrpSpPr/>
            <p:nvPr/>
          </p:nvGrpSpPr>
          <p:grpSpPr>
            <a:xfrm>
              <a:off x="5938156" y="2023976"/>
              <a:ext cx="2601200" cy="551054"/>
              <a:chOff x="5921827" y="3617002"/>
              <a:chExt cx="2601200" cy="551054"/>
            </a:xfrm>
            <a:grpFill/>
            <a:effectLst/>
          </p:grpSpPr>
          <p:sp>
            <p:nvSpPr>
              <p:cNvPr id="11" name="Rectangle 10">
                <a:extLst>
                  <a:ext uri="{FF2B5EF4-FFF2-40B4-BE49-F238E27FC236}">
                    <a16:creationId xmlns:a16="http://schemas.microsoft.com/office/drawing/2014/main" id="{2A0C89C0-5E4D-CCAF-0D11-1A06913ABFCF}"/>
                  </a:ext>
                </a:extLst>
              </p:cNvPr>
              <p:cNvSpPr/>
              <p:nvPr/>
            </p:nvSpPr>
            <p:spPr>
              <a:xfrm>
                <a:off x="5921829" y="3617002"/>
                <a:ext cx="2569464" cy="5510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lnSpc>
                    <a:spcPts val="1600"/>
                  </a:lnSpc>
                </a:pPr>
                <a:endParaRPr lang="en-US" sz="1600" noProof="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55FB3745-31CE-4811-D115-723B9EB86AEA}"/>
                  </a:ext>
                </a:extLst>
              </p:cNvPr>
              <p:cNvSpPr/>
              <p:nvPr/>
            </p:nvSpPr>
            <p:spPr>
              <a:xfrm>
                <a:off x="5921827" y="3617002"/>
                <a:ext cx="2601200" cy="156515"/>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rPr>
                  <a:t>ImageJ Gateway </a:t>
                </a:r>
                <a:r>
                  <a:rPr lang="en-GB" sz="12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[7]</a:t>
                </a:r>
                <a:r>
                  <a:rPr lang="en-US" sz="1800" noProof="1">
                    <a:solidFill>
                      <a:schemeClr val="bg1"/>
                    </a:solidFill>
                    <a:latin typeface="Poppins Medium" panose="00000600000000000000" pitchFamily="2" charset="0"/>
                    <a:ea typeface="Open Sans" panose="020B0606030504020204" pitchFamily="34" charset="0"/>
                    <a:cs typeface="Poppins Medium" panose="00000600000000000000" pitchFamily="2" charset="0"/>
                  </a:rPr>
                  <a:t> </a:t>
                </a:r>
              </a:p>
            </p:txBody>
          </p:sp>
        </p:grpSp>
      </p:grpSp>
      <p:cxnSp>
        <p:nvCxnSpPr>
          <p:cNvPr id="13" name="Connector: Curved 12">
            <a:extLst>
              <a:ext uri="{FF2B5EF4-FFF2-40B4-BE49-F238E27FC236}">
                <a16:creationId xmlns:a16="http://schemas.microsoft.com/office/drawing/2014/main" id="{EDD70BC0-A815-C138-7D63-6683E5A66740}"/>
              </a:ext>
            </a:extLst>
          </p:cNvPr>
          <p:cNvCxnSpPr>
            <a:cxnSpLocks/>
            <a:stCxn id="254" idx="2"/>
          </p:cNvCxnSpPr>
          <p:nvPr/>
        </p:nvCxnSpPr>
        <p:spPr>
          <a:xfrm rot="16200000" flipH="1">
            <a:off x="2052274" y="3455911"/>
            <a:ext cx="938948" cy="190928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A8F1AC75-825C-3312-33F7-8D5E548C09F3}"/>
              </a:ext>
            </a:extLst>
          </p:cNvPr>
          <p:cNvPicPr>
            <a:picLocks noChangeAspect="1"/>
          </p:cNvPicPr>
          <p:nvPr/>
        </p:nvPicPr>
        <p:blipFill>
          <a:blip r:embed="rId7"/>
          <a:stretch>
            <a:fillRect/>
          </a:stretch>
        </p:blipFill>
        <p:spPr>
          <a:xfrm>
            <a:off x="6775632" y="1825896"/>
            <a:ext cx="4908032" cy="3207188"/>
          </a:xfrm>
          <a:prstGeom prst="rect">
            <a:avLst/>
          </a:prstGeom>
          <a:ln w="28575">
            <a:solidFill>
              <a:schemeClr val="accent5">
                <a:lumMod val="75000"/>
              </a:schemeClr>
            </a:solidFill>
          </a:ln>
        </p:spPr>
      </p:pic>
      <p:sp>
        <p:nvSpPr>
          <p:cNvPr id="131" name="TextBox 130">
            <a:extLst>
              <a:ext uri="{FF2B5EF4-FFF2-40B4-BE49-F238E27FC236}">
                <a16:creationId xmlns:a16="http://schemas.microsoft.com/office/drawing/2014/main" id="{F3E02837-6E90-4404-C9D5-09D407EB94BD}"/>
              </a:ext>
            </a:extLst>
          </p:cNvPr>
          <p:cNvSpPr txBox="1"/>
          <p:nvPr/>
        </p:nvSpPr>
        <p:spPr>
          <a:xfrm>
            <a:off x="6565127" y="5204970"/>
            <a:ext cx="5163500" cy="307777"/>
          </a:xfrm>
          <a:prstGeom prst="rect">
            <a:avLst/>
          </a:prstGeom>
          <a:noFill/>
        </p:spPr>
        <p:txBody>
          <a:bodyPr wrap="square" rtlCol="0">
            <a:spAutoFit/>
          </a:bodyPr>
          <a:lstStyle/>
          <a:p>
            <a:pPr algn="ctr"/>
            <a:r>
              <a:rPr lang="en-US" sz="1400" dirty="0">
                <a:latin typeface="Open Sans" panose="020B0606030504020204" pitchFamily="34" charset="0"/>
                <a:ea typeface="Open Sans" panose="020B0606030504020204" pitchFamily="34" charset="0"/>
                <a:cs typeface="Open Sans" panose="020B0606030504020204" pitchFamily="34" charset="0"/>
              </a:rPr>
              <a:t>Figure 3 : Image Filtering Result via ImageJ in Jupyterlab</a:t>
            </a:r>
            <a:endParaRPr lang="en-GB"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146" name="TextBox 145">
            <a:extLst>
              <a:ext uri="{FF2B5EF4-FFF2-40B4-BE49-F238E27FC236}">
                <a16:creationId xmlns:a16="http://schemas.microsoft.com/office/drawing/2014/main" id="{4D4E1FB6-A365-1847-8F34-9A82BCDC7AFC}"/>
              </a:ext>
            </a:extLst>
          </p:cNvPr>
          <p:cNvSpPr txBox="1"/>
          <p:nvPr/>
        </p:nvSpPr>
        <p:spPr>
          <a:xfrm>
            <a:off x="3353009" y="1954601"/>
            <a:ext cx="2887196" cy="307777"/>
          </a:xfrm>
          <a:prstGeom prst="rect">
            <a:avLst/>
          </a:prstGeom>
          <a:noFill/>
        </p:spPr>
        <p:txBody>
          <a:bodyPr wrap="square" rtlCol="0">
            <a:spAutoFit/>
          </a:bodyPr>
          <a:lstStyle/>
          <a:p>
            <a:pPr algn="ct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Multi-language Jupyter Kernel</a:t>
            </a:r>
            <a:endPar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57" name="Graphic 156" descr="Merger with solid fill">
            <a:extLst>
              <a:ext uri="{FF2B5EF4-FFF2-40B4-BE49-F238E27FC236}">
                <a16:creationId xmlns:a16="http://schemas.microsoft.com/office/drawing/2014/main" id="{464436DB-D638-E2AA-D9D0-146D4B2F97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5941015" y="3192302"/>
            <a:ext cx="914400" cy="914400"/>
          </a:xfrm>
          <a:prstGeom prst="rect">
            <a:avLst/>
          </a:prstGeom>
        </p:spPr>
      </p:pic>
      <p:sp>
        <p:nvSpPr>
          <p:cNvPr id="184" name="TextBox 183">
            <a:extLst>
              <a:ext uri="{FF2B5EF4-FFF2-40B4-BE49-F238E27FC236}">
                <a16:creationId xmlns:a16="http://schemas.microsoft.com/office/drawing/2014/main" id="{DDC7C2FF-F856-DC06-1338-3EE7B4720076}"/>
              </a:ext>
            </a:extLst>
          </p:cNvPr>
          <p:cNvSpPr txBox="1"/>
          <p:nvPr/>
        </p:nvSpPr>
        <p:spPr>
          <a:xfrm>
            <a:off x="3397048" y="2234203"/>
            <a:ext cx="2623306" cy="1027397"/>
          </a:xfrm>
          <a:prstGeom prst="rect">
            <a:avLst/>
          </a:prstGeom>
          <a:noFill/>
        </p:spPr>
        <p:txBody>
          <a:bodyPr wrap="square" rtlCol="0">
            <a:spAutoFit/>
          </a:bodyPr>
          <a:lstStyle/>
          <a:p>
            <a:pPr>
              <a:lnSpc>
                <a:spcPct val="11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Supporting</a:t>
            </a:r>
          </a:p>
          <a:p>
            <a:pPr lvl="1">
              <a:lnSpc>
                <a:spcPct val="11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r>
              <a:rPr lang="en-GB" sz="1400" b="1"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Java kernel</a:t>
            </a:r>
          </a:p>
          <a:p>
            <a:pPr lvl="1">
              <a:lnSpc>
                <a:spcPct val="110000"/>
              </a:lnSpc>
            </a:pPr>
            <a:r>
              <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Python</a:t>
            </a: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Kernel</a:t>
            </a:r>
          </a:p>
          <a:p>
            <a:pPr lvl="1">
              <a:lnSpc>
                <a:spcPct val="110000"/>
              </a:lnSpc>
            </a:pPr>
            <a:r>
              <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  %classpath</a:t>
            </a:r>
          </a:p>
        </p:txBody>
      </p:sp>
      <p:sp>
        <p:nvSpPr>
          <p:cNvPr id="186" name="TextBox 185">
            <a:extLst>
              <a:ext uri="{FF2B5EF4-FFF2-40B4-BE49-F238E27FC236}">
                <a16:creationId xmlns:a16="http://schemas.microsoft.com/office/drawing/2014/main" id="{77A591CB-57DC-3F59-5750-169251C9D0DB}"/>
              </a:ext>
            </a:extLst>
          </p:cNvPr>
          <p:cNvSpPr txBox="1"/>
          <p:nvPr/>
        </p:nvSpPr>
        <p:spPr>
          <a:xfrm>
            <a:off x="3484954" y="4563638"/>
            <a:ext cx="2623306" cy="1366721"/>
          </a:xfrm>
          <a:prstGeom prst="rect">
            <a:avLst/>
          </a:prstGeom>
          <a:noFill/>
        </p:spPr>
        <p:txBody>
          <a:bodyPr wrap="square" rtlCol="0">
            <a:spAutoFit/>
          </a:bodyPr>
          <a:lstStyle/>
          <a:p>
            <a:pPr>
              <a:lnSpc>
                <a:spcPct val="12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Get access to ImageJ API</a:t>
            </a:r>
          </a:p>
          <a:p>
            <a:pPr>
              <a:lnSpc>
                <a:spcPct val="12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Load ImageJ Library from remote Maven repository</a:t>
            </a:r>
          </a:p>
          <a:p>
            <a:pPr>
              <a:lnSpc>
                <a:spcPct val="120000"/>
              </a:lnSpc>
            </a:pPr>
            <a:r>
              <a:rPr lang="en-GB" sz="14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Via </a:t>
            </a:r>
            <a:r>
              <a:rPr lang="en-GB" sz="1400" i="1"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%classpath add mvn net.imagej</a:t>
            </a:r>
            <a:endParaRPr lang="en-GB" sz="120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7746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2ECAE81-5607-4F07-A1C4-E710DABF289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7840</Words>
  <Application>Microsoft Office PowerPoint</Application>
  <PresentationFormat>Widescreen</PresentationFormat>
  <Paragraphs>1258</Paragraphs>
  <Slides>66</Slides>
  <Notes>66</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66</vt:i4>
      </vt:variant>
    </vt:vector>
  </HeadingPairs>
  <TitlesOfParts>
    <vt:vector size="81" baseType="lpstr">
      <vt:lpstr>-apple-system</vt:lpstr>
      <vt:lpstr>Aptos Narrow</vt:lpstr>
      <vt:lpstr>Arial</vt:lpstr>
      <vt:lpstr>Calibri</vt:lpstr>
      <vt:lpstr>Calibri Light</vt:lpstr>
      <vt:lpstr>Open Sans</vt:lpstr>
      <vt:lpstr>Poppins</vt:lpstr>
      <vt:lpstr>Poppins Black</vt:lpstr>
      <vt:lpstr>Poppins Light</vt:lpstr>
      <vt:lpstr>Poppins Medium</vt:lpstr>
      <vt:lpstr>Poppins SemiBold</vt:lpstr>
      <vt:lpstr>Wingdings</vt:lpstr>
      <vt:lpstr>Office Theme</vt:lpstr>
      <vt:lpstr>2_Office Theme</vt:lpstr>
      <vt:lpstr>3_Office Theme</vt:lpstr>
      <vt:lpstr>Integrating ImageJ/Fiji Image Processing  in Chaldene Visual Programming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Figure 5: Run ImageJ Functions with Python Kernel </vt:lpstr>
      <vt:lpstr> Figure 6: PyImageJ supports most of ImageJ plugins in headless mode</vt:lpstr>
      <vt:lpstr> Figure 7: Conversion API for ImageJ image  &lt;--&gt; Python Image[10]  </vt:lpstr>
      <vt:lpstr> Video 1: ImageJ Cell Segmentation Workflow [10]  integrated in Chaldene System</vt:lpstr>
      <vt:lpstr> Figure 8: Thirty times of manual editing for one Visual Node Specification JSON 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very much!  Any questions?</vt:lpstr>
      <vt:lpstr>PowerPoint Presentation</vt:lpstr>
      <vt:lpstr>PowerPoint Presentation</vt:lpstr>
      <vt:lpstr>PowerPoint Presentation</vt:lpstr>
      <vt:lpstr>Connected Radial Lists – Slide Template</vt:lpstr>
      <vt:lpstr>Dual Horizontal Hierarchy – Slide Template</vt:lpstr>
      <vt:lpstr>8 Banners Menu for PowerPoint</vt:lpstr>
      <vt:lpstr>Comparison List – Slide Template</vt:lpstr>
      <vt:lpstr>PowerPoint Presentation</vt:lpstr>
      <vt:lpstr>Concept Map – Slide Template</vt:lpstr>
      <vt:lpstr>PowerPoint Presentation</vt:lpstr>
      <vt:lpstr>Sketchy Venn Diagram – Slide Template</vt:lpstr>
      <vt:lpstr>Leaflet Text Boxes – Slide Template</vt:lpstr>
      <vt:lpstr>SWOT Analysis – Slide Template</vt:lpstr>
      <vt:lpstr>Mirrored Horizontal Org Chart – Slide Template</vt:lpstr>
      <vt:lpstr>Leaflet Text Boxes – Slide Template</vt:lpstr>
      <vt:lpstr>Abstract Fluid Bubbles – Slide Template</vt:lpstr>
      <vt:lpstr>Sketchy Venn Diagram – Slide Template</vt:lpstr>
      <vt:lpstr>2-Part Plus Symbol – Slide Template</vt:lpstr>
      <vt:lpstr>2-Part Plus Symbol – Slide Template</vt:lpstr>
      <vt:lpstr>Intersecting Teardrops – Slide Template</vt:lpstr>
      <vt:lpstr>Intersecting Teardrops – Slide Template</vt:lpstr>
      <vt:lpstr>PowerPoint Presentation</vt:lpstr>
      <vt:lpstr>   - visual_program: to store visual graph which is composed of Nodes and Edges</vt:lpstr>
      <vt:lpstr>PowerPoint Presentation</vt:lpstr>
      <vt:lpstr>- Feature 3: Conversion API for ImageJ image  &lt;-&gt; Python Image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Staged Report</dc:title>
  <dc:creator>Z L</dc:creator>
  <cp:lastModifiedBy>Ziwei He</cp:lastModifiedBy>
  <cp:revision>27</cp:revision>
  <cp:lastPrinted>2024-03-12T18:04:18Z</cp:lastPrinted>
  <dcterms:created xsi:type="dcterms:W3CDTF">2023-11-15T17:35:01Z</dcterms:created>
  <dcterms:modified xsi:type="dcterms:W3CDTF">2024-03-18T09:24:08Z</dcterms:modified>
</cp:coreProperties>
</file>