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EF7D"/>
    <a:srgbClr val="11998E"/>
    <a:srgbClr val="F37335"/>
    <a:srgbClr val="FDC830"/>
    <a:srgbClr val="752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37" autoAdjust="0"/>
    <p:restoredTop sz="88581"/>
  </p:normalViewPr>
  <p:slideViewPr>
    <p:cSldViewPr snapToGrid="0" snapToObjects="1" showGuides="1">
      <p:cViewPr varScale="1">
        <p:scale>
          <a:sx n="156" d="100"/>
          <a:sy n="156" d="100"/>
        </p:scale>
        <p:origin x="10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B9C57-9DE0-864D-8892-8E383CD10053}" type="datetimeFigureOut">
              <a:rPr lang="en-VN" smtClean="0"/>
              <a:t>31/3/24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72230F-6A15-1C40-B7C8-A7F6E63A524E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266220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0719B2E-DC3C-7989-BF9C-E418B1F120BA}"/>
              </a:ext>
            </a:extLst>
          </p:cNvPr>
          <p:cNvSpPr/>
          <p:nvPr userDrawn="1"/>
        </p:nvSpPr>
        <p:spPr>
          <a:xfrm>
            <a:off x="-24143" y="0"/>
            <a:ext cx="633743" cy="6858000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F8ED77-1B03-1740-9FA5-C31B68B30520}"/>
              </a:ext>
            </a:extLst>
          </p:cNvPr>
          <p:cNvSpPr/>
          <p:nvPr userDrawn="1"/>
        </p:nvSpPr>
        <p:spPr>
          <a:xfrm flipV="1">
            <a:off x="-31247" y="0"/>
            <a:ext cx="633743" cy="685800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A63ACE-37E2-79AD-3312-2CAEC1D54166}"/>
              </a:ext>
            </a:extLst>
          </p:cNvPr>
          <p:cNvSpPr txBox="1"/>
          <p:nvPr userDrawn="1"/>
        </p:nvSpPr>
        <p:spPr>
          <a:xfrm rot="16200000">
            <a:off x="-1800908" y="4465666"/>
            <a:ext cx="4173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23591"/>
            <a:ext cx="9144000" cy="2387600"/>
          </a:xfrm>
          <a:prstGeom prst="roundRect">
            <a:avLst>
              <a:gd name="adj" fmla="val 3901"/>
            </a:avLst>
          </a:prstGeom>
          <a:noFill/>
          <a:ln w="25400">
            <a:gradFill>
              <a:gsLst>
                <a:gs pos="0">
                  <a:schemeClr val="accent3">
                    <a:lumMod val="75000"/>
                  </a:schemeClr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</a:gradFill>
          </a:ln>
        </p:spPr>
        <p:txBody>
          <a:bodyPr anchor="ctr"/>
          <a:lstStyle>
            <a:lvl1pPr algn="ctr">
              <a:defRPr sz="6000" b="1">
                <a:gradFill flip="none" rotWithShape="1">
                  <a:gsLst>
                    <a:gs pos="0">
                      <a:srgbClr val="11998E"/>
                    </a:gs>
                    <a:gs pos="100000">
                      <a:srgbClr val="38EF7D"/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03D80-2A77-FF40-B2F3-C1B60766027B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C394D7-1EFF-FAA3-89F8-A3FE670BE2B5}"/>
              </a:ext>
            </a:extLst>
          </p:cNvPr>
          <p:cNvGrpSpPr/>
          <p:nvPr userDrawn="1"/>
        </p:nvGrpSpPr>
        <p:grpSpPr>
          <a:xfrm>
            <a:off x="11508226" y="243069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358F1D4-800B-8791-DFC5-8A5607735CCD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20D358D-A251-F06A-7DC9-D456AA169459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68A42A-7730-4E7F-BB19-5F94929B0802}"/>
              </a:ext>
            </a:extLst>
          </p:cNvPr>
          <p:cNvGrpSpPr/>
          <p:nvPr userDrawn="1"/>
        </p:nvGrpSpPr>
        <p:grpSpPr>
          <a:xfrm>
            <a:off x="4479985" y="131938"/>
            <a:ext cx="3232030" cy="768394"/>
            <a:chOff x="4280055" y="84406"/>
            <a:chExt cx="3631889" cy="863458"/>
          </a:xfrm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DB618A9-33C1-376A-428B-F9CC7F7D80AF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CB65CCD6-D2F8-CF1A-F92C-147178B9AE40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8" name="Picture 17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0E79988A-FC21-2FFF-EC33-6DB4853FB1E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20" name="Picture 19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1E57E620-C26D-491A-ECBF-0FCA22233EB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269B9A8A-4866-4619-F199-78B5353609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4000" y="5542055"/>
            <a:ext cx="9144000" cy="51911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 i="1"/>
            </a:lvl1pPr>
          </a:lstStyle>
          <a:p>
            <a:pPr lvl="0"/>
            <a:r>
              <a:rPr lang="en-VN" dirty="0"/>
              <a:t>Địa điểm, Ngày Tháng Năm</a:t>
            </a:r>
          </a:p>
        </p:txBody>
      </p:sp>
      <p:sp>
        <p:nvSpPr>
          <p:cNvPr id="51" name="Text Placeholder 50">
            <a:extLst>
              <a:ext uri="{FF2B5EF4-FFF2-40B4-BE49-F238E27FC236}">
                <a16:creationId xmlns:a16="http://schemas.microsoft.com/office/drawing/2014/main" id="{2A9389A2-74BD-31C8-FDCD-6A93E9D759B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730283" y="1550070"/>
            <a:ext cx="2365717" cy="381000"/>
          </a:xfrm>
          <a:prstGeom prst="roundRect">
            <a:avLst>
              <a:gd name="adj" fmla="val 8146"/>
            </a:avLst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4">
                  <a:lumMod val="75000"/>
                </a:schemeClr>
              </a:gs>
            </a:gsLst>
            <a:lin ang="2700000" scaled="1"/>
            <a:tileRect/>
          </a:gradFill>
          <a:effectLst>
            <a:innerShdw blurRad="127000">
              <a:schemeClr val="bg1">
                <a:alpha val="80000"/>
              </a:scheme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VN" sz="16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VN" dirty="0"/>
              <a:t>Loại trình bày</a:t>
            </a:r>
          </a:p>
        </p:txBody>
      </p:sp>
      <p:sp>
        <p:nvSpPr>
          <p:cNvPr id="52" name="Text Placeholder 50">
            <a:extLst>
              <a:ext uri="{FF2B5EF4-FFF2-40B4-BE49-F238E27FC236}">
                <a16:creationId xmlns:a16="http://schemas.microsoft.com/office/drawing/2014/main" id="{11F19A4B-2FBF-1F37-52BA-2EEAE4CA8E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96000" y="4309683"/>
            <a:ext cx="3388242" cy="381000"/>
          </a:xfrm>
          <a:prstGeom prst="roundRect">
            <a:avLst>
              <a:gd name="adj" fmla="val 8146"/>
            </a:avLst>
          </a:prstGeom>
          <a:gradFill flip="none" rotWithShape="1">
            <a:gsLst>
              <a:gs pos="100000">
                <a:schemeClr val="accent3">
                  <a:lumMod val="75000"/>
                </a:schemeClr>
              </a:gs>
              <a:gs pos="0">
                <a:schemeClr val="accent4">
                  <a:lumMod val="75000"/>
                </a:schemeClr>
              </a:gs>
            </a:gsLst>
            <a:lin ang="2700000" scaled="1"/>
            <a:tileRect/>
          </a:gradFill>
          <a:effectLst>
            <a:innerShdw blurRad="127000">
              <a:schemeClr val="bg1">
                <a:alpha val="80000"/>
              </a:schemeClr>
            </a:innerShdw>
          </a:effectLst>
        </p:spPr>
        <p:txBody>
          <a:bodyPr vert="horz" lIns="91440" tIns="45720" rIns="91440" bIns="45720" rtlCol="0" anchor="ctr">
            <a:noAutofit/>
          </a:bodyPr>
          <a:lstStyle>
            <a:lvl1pPr>
              <a:defRPr lang="en-VN" sz="1600" b="1" dirty="0">
                <a:solidFill>
                  <a:schemeClr val="bg1"/>
                </a:solidFill>
              </a:defRPr>
            </a:lvl1pPr>
          </a:lstStyle>
          <a:p>
            <a:pPr marL="0" lvl="0" indent="0">
              <a:buNone/>
            </a:pPr>
            <a:r>
              <a:rPr lang="en-VN" dirty="0"/>
              <a:t>Trình bày: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9692" y="333573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19DDC379-1E06-2848-14F1-C16A9CCE4619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977990"/>
            <a:ext cx="10980000" cy="9864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4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20595-1D13-FB4B-A345-0906822BCC7D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636FC2-729D-C9CA-CC90-21D4CBEC73A2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A385C0-495A-0190-FBE8-231CFC660C3A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AA5F0-C810-9BFE-4A24-47254E96DDA4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7F5DC64-C53E-D570-F572-A07974B9F1B5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A9113C1-A485-B1D0-18A2-2B4ACB6C023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81A74BC-FADD-5AAC-4592-F1F01A7FEE2B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2" name="Picture 1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03279EC9-0774-3A5C-2866-2FEBE99211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3" name="Picture 12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40729B2C-F0E2-C8ED-820D-2150BC3929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D48359-0185-411D-3829-537B58B51408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6F2E26B-6E6E-A080-698A-20804C4088BF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E87EB44-478E-3F0B-3713-00B3ED19FFD9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725A6CA3-8A6F-8240-FE9F-93A63D7F2742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E87-33E4-774F-A870-A86FB4A2E684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E87-33E4-774F-A870-A86FB4A2E684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958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D7E87-33E4-774F-A870-A86FB4A2E684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71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1248198"/>
            <a:ext cx="4114799" cy="1399587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0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7490"/>
            <a:ext cx="6325038" cy="478855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226" y="2777068"/>
            <a:ext cx="4114799" cy="32669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C5163-90AE-AD4E-90CC-EF8132230884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F4E612-1058-8C98-5698-29AC0F96CCFC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C02E4-C8F1-CFE1-7D10-8623040C9C70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41C53F-A49B-53F0-C3F1-679406363096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4D11EC5-BDDA-E9D0-4DEA-3DF925376418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1D52B6A8-0087-00B0-3232-F07D0531A071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4A6EF4E7-68D7-4757-F5BC-40A00600395C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4" name="Picture 1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FF366716-D0A3-BA9D-EAEF-1DD9CCC2F25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5" name="Picture 14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B3C5B766-CE3D-A784-0576-67400911DFF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C0EBB2-4B0D-F995-4530-D9916005BC53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F1E5B57-26E0-13A1-B4C3-FBB674F761F8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01CDAB9-F5F1-D42C-1271-4A7D18D9DC06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2AB873A6-A6DD-3337-0E8F-2FC03C939D1C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226" y="1270699"/>
            <a:ext cx="4114799" cy="1162180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0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70699"/>
            <a:ext cx="6325038" cy="479649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7226" y="2561454"/>
            <a:ext cx="4114799" cy="35057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3818E-E997-CB43-BA3A-7A12F66A1845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72E24-BD94-18AA-FD01-31FA7CF5560F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E4A83D-52D2-F989-EF30-67F8142259A4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0737FF-EF11-8E07-04CA-FAD856E16DB6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AD20DF5-E25A-3691-7DBA-3D6427D54E16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667AD773-D1F6-2C2E-459A-06DB6685C3F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638EDDB1-984D-1061-4FC7-D2B6F17C5211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4" name="Picture 1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E076CEEA-0F0E-CB1E-716A-FD615E82AB3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5" name="Picture 14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AE0E7314-9B82-0D4E-10FD-26E7AC94AE8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7DE05D-821F-6133-B08D-FBA35FA266C4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20B1677-C94F-846B-77EE-9A193D11F54B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5A92C3F-4715-4909-6588-378EC050C246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AC99D0E8-C446-4E6E-2E7F-3C5E6A007D9D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9761"/>
            <a:ext cx="10515600" cy="776548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4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792404"/>
            <a:ext cx="10515600" cy="438455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C75B1-5554-9E4B-9A38-5905F72F5940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DC0A23-1328-52C6-A081-D12BD93902E5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CE3DD9-51D1-E19D-3E06-90C65EDEDC8F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BB84F3-1D66-E2E8-E826-723A4E767341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CEAF201-E1DC-4486-4B93-4B7F751A4654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E5497DE0-0B16-BC6B-6FF5-9B929CD769D5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329FDB57-B8ED-7771-901B-1E7618CEFA1A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70695794-09CF-65D2-FE84-CDEAC819428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07E79F0D-50D3-99AC-B977-26D27AD098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6E71496-B352-9AE6-2AFB-7F84245DBA7F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41E81DB-4E8D-E98B-BF91-1CFFC0BAEBDF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3025DD8-AFB9-10B6-DDE8-D2282F9E5CE3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4F0D81A6-FA21-21F6-FF6F-EFBBD913E859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038421"/>
            <a:ext cx="2628900" cy="5138542"/>
          </a:xfrm>
        </p:spPr>
        <p:txBody>
          <a:bodyPr vert="eaVert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4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038421"/>
            <a:ext cx="7734300" cy="513854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64986-AD58-F748-BD5B-19DAFB14C4B2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7F3936-136F-C194-2C47-66CE68C8B563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AECB53-429D-BB1E-41F9-39259E111926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02EFEB-91F7-F4A9-6DC7-57C29D79F9F9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8202369-F8E5-A40E-96BF-5D9E8B5F1F16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548153D4-0D7E-5E40-CC29-BA0D3438A6E0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5D12D13-7CA6-581B-369D-0786B7CDA747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7D78A2B-7E0F-7276-F0FD-6896232239F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774A90A5-5FD0-9383-6265-C82BA61F99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4949A0B-E506-5DE7-2A23-C2CA5436DE0A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D395D56-A0D5-B2F3-8B05-9F07E63BF0C4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F5558D-A677-95F7-5700-2D1E71FBD838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A797F9EA-0DAE-4EA8-F91E-D25EC18E94F5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36403" y="6356350"/>
            <a:ext cx="2743200" cy="365125"/>
          </a:xfrm>
        </p:spPr>
        <p:txBody>
          <a:bodyPr/>
          <a:lstStyle/>
          <a:p>
            <a:fld id="{ACF17CAC-8297-FC4A-82FA-F61255D7A70E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2650" y="6356350"/>
            <a:ext cx="4114800" cy="365125"/>
          </a:xfrm>
        </p:spPr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2C0F1-5644-4389-360B-5397956CD38A}"/>
              </a:ext>
            </a:extLst>
          </p:cNvPr>
          <p:cNvSpPr/>
          <p:nvPr userDrawn="1"/>
        </p:nvSpPr>
        <p:spPr>
          <a:xfrm>
            <a:off x="-24143" y="0"/>
            <a:ext cx="4056393" cy="6858000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1B0644-6BE5-3A17-CB9E-03CC0ADBCAC3}"/>
              </a:ext>
            </a:extLst>
          </p:cNvPr>
          <p:cNvSpPr/>
          <p:nvPr userDrawn="1"/>
        </p:nvSpPr>
        <p:spPr>
          <a:xfrm flipV="1">
            <a:off x="-31247" y="0"/>
            <a:ext cx="1804783" cy="6858000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1CABA6-14B3-43D2-ED89-BD749E5AF92A}"/>
              </a:ext>
            </a:extLst>
          </p:cNvPr>
          <p:cNvSpPr txBox="1"/>
          <p:nvPr userDrawn="1"/>
        </p:nvSpPr>
        <p:spPr>
          <a:xfrm rot="16200000">
            <a:off x="-1800908" y="4465666"/>
            <a:ext cx="41730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6CA6459-D804-2D1E-9BE6-04D9777C2161}"/>
              </a:ext>
            </a:extLst>
          </p:cNvPr>
          <p:cNvGrpSpPr/>
          <p:nvPr userDrawn="1"/>
        </p:nvGrpSpPr>
        <p:grpSpPr>
          <a:xfrm>
            <a:off x="4479985" y="131938"/>
            <a:ext cx="3232030" cy="768394"/>
            <a:chOff x="4280055" y="84406"/>
            <a:chExt cx="3631889" cy="863458"/>
          </a:xfrm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55D6C41E-6B27-7E5A-648B-DD401B12DFC5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B567EB7E-D89E-FE6D-1F1D-A9C48547288A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5" name="Picture 14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49BDC9CC-F359-3B37-10BB-43B88207358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6" name="Picture 15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D9063C0E-6124-70AB-5990-6A8D28B5DA3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B48FC94-0045-6DC4-777D-4F5E40C1D399}"/>
              </a:ext>
            </a:extLst>
          </p:cNvPr>
          <p:cNvGrpSpPr/>
          <p:nvPr userDrawn="1"/>
        </p:nvGrpSpPr>
        <p:grpSpPr>
          <a:xfrm>
            <a:off x="11508226" y="243069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9120F02-27FC-FEC5-707D-FDA64409C1B6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BF5235-1626-C61A-115C-C67CC9015074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09692" y="332284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AA5FA796-6DE2-7146-15EE-C9B175F7F587}"/>
              </a:ext>
            </a:extLst>
          </p:cNvPr>
          <p:cNvSpPr/>
          <p:nvPr userDrawn="1"/>
        </p:nvSpPr>
        <p:spPr>
          <a:xfrm>
            <a:off x="1136821" y="1450428"/>
            <a:ext cx="10210628" cy="4289654"/>
          </a:xfrm>
          <a:prstGeom prst="roundRect">
            <a:avLst>
              <a:gd name="adj" fmla="val 2701"/>
            </a:avLst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388E92E-709B-64D5-4BEC-56AE8C45F3A5}"/>
              </a:ext>
            </a:extLst>
          </p:cNvPr>
          <p:cNvSpPr/>
          <p:nvPr userDrawn="1"/>
        </p:nvSpPr>
        <p:spPr>
          <a:xfrm>
            <a:off x="1136821" y="1450428"/>
            <a:ext cx="10210628" cy="4289654"/>
          </a:xfrm>
          <a:prstGeom prst="roundRect">
            <a:avLst>
              <a:gd name="adj" fmla="val 2701"/>
            </a:avLst>
          </a:prstGeom>
          <a:gradFill>
            <a:gsLst>
              <a:gs pos="0">
                <a:srgbClr val="38EF7D">
                  <a:alpha val="40000"/>
                </a:srgbClr>
              </a:gs>
              <a:gs pos="100000">
                <a:srgbClr val="11998E">
                  <a:alpha val="40000"/>
                </a:srgb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53362" y="2425382"/>
            <a:ext cx="9177548" cy="1505953"/>
          </a:xfrm>
          <a:prstGeom prst="rect">
            <a:avLst/>
          </a:prstGeom>
          <a:noFill/>
          <a:ln w="12700">
            <a:noFill/>
          </a:ln>
          <a:effectLst/>
        </p:spPr>
        <p:txBody>
          <a:bodyPr anchor="ctr">
            <a:normAutofit/>
          </a:bodyPr>
          <a:lstStyle>
            <a:lvl1pPr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3362" y="4108231"/>
            <a:ext cx="5564835" cy="741925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340540A-BFD6-C001-24D2-E0A446DCF91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3362" y="561276"/>
            <a:ext cx="2052637" cy="1785937"/>
          </a:xfrm>
        </p:spPr>
        <p:txBody>
          <a:bodyPr>
            <a:noAutofit/>
          </a:bodyPr>
          <a:lstStyle>
            <a:lvl1pPr marL="0" indent="0">
              <a:buNone/>
              <a:defRPr sz="11500" b="1">
                <a:solidFill>
                  <a:schemeClr val="bg1">
                    <a:alpha val="65236"/>
                  </a:schemeClr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 lvl="0"/>
            <a:r>
              <a:rPr lang="en-VN" dirty="0"/>
              <a:t>01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3801A917-2F30-C5E0-9749-96D2AA3258C3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>
            <a:lvl1pPr marL="0" indent="0">
              <a:buFont typeface="+mj-lt"/>
              <a:buNone/>
              <a:defRPr b="1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00" y="2020279"/>
            <a:ext cx="10980000" cy="4156684"/>
          </a:xfr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3164" y="6356350"/>
            <a:ext cx="2743200" cy="365125"/>
          </a:xfrm>
        </p:spPr>
        <p:txBody>
          <a:bodyPr/>
          <a:lstStyle/>
          <a:p>
            <a:fld id="{A4B08D6D-E5AB-054C-8BBA-2EAE96362CB2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3564" y="6356350"/>
            <a:ext cx="4114800" cy="365125"/>
          </a:xfrm>
        </p:spPr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F0F65-AD9D-F4EF-651A-F8557E5CEDEF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92619-8016-D1B1-D5B6-0463FC873115}"/>
              </a:ext>
            </a:extLst>
          </p:cNvPr>
          <p:cNvSpPr/>
          <p:nvPr userDrawn="1"/>
        </p:nvSpPr>
        <p:spPr>
          <a:xfrm rot="5400000" flipV="1">
            <a:off x="578022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4CFDC-8819-F613-CB53-B010209F03B3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47D5C7-4917-CA09-77DC-A3EC771CB75C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D4D6A6-CC45-52A4-171D-81125CDEE0B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10A2D28-A8FF-8313-ADCB-2B72C390FACF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E73120D-A83C-0746-0C19-5132936E24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FF279D30-BA02-4EF4-72A0-69A0DFA1F1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A5037-1013-FEAC-916D-D7685B8E78E3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836040-223F-32E9-6652-247D1B1776AC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7C8B3B-CA71-8CB4-C831-5785E5171D6A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422944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CEAF726-95E1-8A34-13F1-109FB98C6990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555042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>
            <a:lvl1pPr marL="0" indent="0">
              <a:buFont typeface="+mj-lt"/>
              <a:buNone/>
              <a:defRPr b="1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00" y="2020279"/>
            <a:ext cx="10980000" cy="4156684"/>
          </a:xfr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3164" y="6356350"/>
            <a:ext cx="2743200" cy="365125"/>
          </a:xfrm>
        </p:spPr>
        <p:txBody>
          <a:bodyPr/>
          <a:lstStyle/>
          <a:p>
            <a:fld id="{A4B08D6D-E5AB-054C-8BBA-2EAE96362CB2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3564" y="6356350"/>
            <a:ext cx="4114800" cy="365125"/>
          </a:xfrm>
        </p:spPr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F0F65-AD9D-F4EF-651A-F8557E5CEDEF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92619-8016-D1B1-D5B6-0463FC873115}"/>
              </a:ext>
            </a:extLst>
          </p:cNvPr>
          <p:cNvSpPr/>
          <p:nvPr userDrawn="1"/>
        </p:nvSpPr>
        <p:spPr>
          <a:xfrm rot="5400000" flipV="1">
            <a:off x="578022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4CFDC-8819-F613-CB53-B010209F03B3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47D5C7-4917-CA09-77DC-A3EC771CB75C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D4D6A6-CC45-52A4-171D-81125CDEE0B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10A2D28-A8FF-8313-ADCB-2B72C390FACF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E73120D-A83C-0746-0C19-5132936E24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FF279D30-BA02-4EF4-72A0-69A0DFA1F1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A5037-1013-FEAC-916D-D7685B8E78E3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836040-223F-32E9-6652-247D1B1776AC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7C8B3B-CA71-8CB4-C831-5785E5171D6A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422944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CEAF726-95E1-8A34-13F1-109FB98C6990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2942804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>
            <a:lvl1pPr marL="0" indent="0">
              <a:buFont typeface="+mj-lt"/>
              <a:buNone/>
              <a:defRPr b="1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00" y="2020279"/>
            <a:ext cx="10980000" cy="4156684"/>
          </a:xfr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3164" y="6356350"/>
            <a:ext cx="2743200" cy="365125"/>
          </a:xfrm>
        </p:spPr>
        <p:txBody>
          <a:bodyPr/>
          <a:lstStyle/>
          <a:p>
            <a:fld id="{A4B08D6D-E5AB-054C-8BBA-2EAE96362CB2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3564" y="6356350"/>
            <a:ext cx="4114800" cy="365125"/>
          </a:xfrm>
        </p:spPr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F0F65-AD9D-F4EF-651A-F8557E5CEDEF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92619-8016-D1B1-D5B6-0463FC873115}"/>
              </a:ext>
            </a:extLst>
          </p:cNvPr>
          <p:cNvSpPr/>
          <p:nvPr userDrawn="1"/>
        </p:nvSpPr>
        <p:spPr>
          <a:xfrm rot="5400000" flipV="1">
            <a:off x="578022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4CFDC-8819-F613-CB53-B010209F03B3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47D5C7-4917-CA09-77DC-A3EC771CB75C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D4D6A6-CC45-52A4-171D-81125CDEE0B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10A2D28-A8FF-8313-ADCB-2B72C390FACF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E73120D-A83C-0746-0C19-5132936E24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FF279D30-BA02-4EF4-72A0-69A0DFA1F1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A5037-1013-FEAC-916D-D7685B8E78E3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836040-223F-32E9-6652-247D1B1776AC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7C8B3B-CA71-8CB4-C831-5785E5171D6A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422944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CEAF726-95E1-8A34-13F1-109FB98C6990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314434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>
            <a:lvl1pPr marL="0" indent="0">
              <a:buFont typeface="+mj-lt"/>
              <a:buNone/>
              <a:defRPr b="1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00" y="2020279"/>
            <a:ext cx="10980000" cy="4156684"/>
          </a:xfr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3164" y="6356350"/>
            <a:ext cx="2743200" cy="365125"/>
          </a:xfrm>
        </p:spPr>
        <p:txBody>
          <a:bodyPr/>
          <a:lstStyle/>
          <a:p>
            <a:fld id="{A4B08D6D-E5AB-054C-8BBA-2EAE96362CB2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3564" y="6356350"/>
            <a:ext cx="4114800" cy="365125"/>
          </a:xfrm>
        </p:spPr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F0F65-AD9D-F4EF-651A-F8557E5CEDEF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92619-8016-D1B1-D5B6-0463FC873115}"/>
              </a:ext>
            </a:extLst>
          </p:cNvPr>
          <p:cNvSpPr/>
          <p:nvPr userDrawn="1"/>
        </p:nvSpPr>
        <p:spPr>
          <a:xfrm rot="5400000" flipV="1">
            <a:off x="578022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4CFDC-8819-F613-CB53-B010209F03B3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47D5C7-4917-CA09-77DC-A3EC771CB75C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D4D6A6-CC45-52A4-171D-81125CDEE0B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10A2D28-A8FF-8313-ADCB-2B72C390FACF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E73120D-A83C-0746-0C19-5132936E24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FF279D30-BA02-4EF4-72A0-69A0DFA1F1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A5037-1013-FEAC-916D-D7685B8E78E3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836040-223F-32E9-6652-247D1B1776AC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7C8B3B-CA71-8CB4-C831-5785E5171D6A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422944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CEAF726-95E1-8A34-13F1-109FB98C6990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411037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1036767"/>
            <a:ext cx="10980000" cy="890663"/>
          </a:xfrm>
        </p:spPr>
        <p:txBody>
          <a:bodyPr/>
          <a:lstStyle>
            <a:lvl1pPr marL="0" indent="0">
              <a:buFont typeface="+mj-lt"/>
              <a:buNone/>
              <a:defRPr b="1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000" y="2020279"/>
            <a:ext cx="10980000" cy="4156684"/>
          </a:xfrm>
        </p:spPr>
        <p:txBody>
          <a:bodyPr/>
          <a:lstStyle>
            <a:lvl1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1pPr>
            <a:lvl2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2pPr>
            <a:lvl3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3pPr>
            <a:lvl4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4pPr>
            <a:lvl5pPr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33164" y="6356350"/>
            <a:ext cx="2743200" cy="365125"/>
          </a:xfrm>
        </p:spPr>
        <p:txBody>
          <a:bodyPr/>
          <a:lstStyle/>
          <a:p>
            <a:fld id="{A4B08D6D-E5AB-054C-8BBA-2EAE96362CB2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33564" y="6356350"/>
            <a:ext cx="4114800" cy="365125"/>
          </a:xfrm>
        </p:spPr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7F0F65-AD9D-F4EF-651A-F8557E5CEDEF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chemeClr val="accent3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792619-8016-D1B1-D5B6-0463FC873115}"/>
              </a:ext>
            </a:extLst>
          </p:cNvPr>
          <p:cNvSpPr/>
          <p:nvPr userDrawn="1"/>
        </p:nvSpPr>
        <p:spPr>
          <a:xfrm rot="5400000" flipV="1">
            <a:off x="578022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34CFDC-8819-F613-CB53-B010209F03B3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847D5C7-4917-CA09-77DC-A3EC771CB75C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8D4D6A6-CC45-52A4-171D-81125CDEE0BB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E10A2D28-A8FF-8313-ADCB-2B72C390FACF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3" name="Picture 12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1E73120D-A83C-0746-0C19-5132936E24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4" name="Picture 13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FF279D30-BA02-4EF4-72A0-69A0DFA1F1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15A5037-1013-FEAC-916D-D7685B8E78E3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6836040-223F-32E9-6652-247D1B1776AC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C7C8B3B-CA71-8CB4-C831-5785E5171D6A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>
          <a:xfrm>
            <a:off x="10422944" y="6356350"/>
            <a:ext cx="27432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DCEAF726-95E1-8A34-13F1-109FB98C6990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21615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898975"/>
            <a:ext cx="10980000" cy="84123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4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6856" y="2006210"/>
            <a:ext cx="5310000" cy="417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6000" y="2006210"/>
            <a:ext cx="5310000" cy="41707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4E05FC-80DB-0148-874D-D86DE9D2ADC5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5501B7-06E2-F246-2BAD-EAF23122D87C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FA2C82-F7CF-516D-BCFE-BD30ECC9EA5A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8F8FF-3914-88F4-7096-A2992F1DABC0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79A1157-FF7F-7C1B-C247-077067BBC028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7F4C074-B87D-1D6E-559E-9B5F5A6D59D5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051A38B1-9970-6D8A-99F0-1519F63F8C21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4" name="Picture 13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CDAB1087-5677-0CD0-2E97-0AC0475A5D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5" name="Picture 14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75F57DD9-9F2F-64B5-ABD6-42254D27DA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EDAAF6-0642-D0AC-8393-BCA7C5A21D37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D9D6F2C-9702-AFF6-0F7A-DB2E2C1FF67A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FED086E-27AD-496B-CF1A-0F2B00E50490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19" name="Freeform 18">
            <a:extLst>
              <a:ext uri="{FF2B5EF4-FFF2-40B4-BE49-F238E27FC236}">
                <a16:creationId xmlns:a16="http://schemas.microsoft.com/office/drawing/2014/main" id="{C849CBBA-8A36-61D9-7C3A-A5B8C98344BA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000" y="891895"/>
            <a:ext cx="10980000" cy="989289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+mj-lt"/>
              <a:buNone/>
              <a:defRPr lang="en-US" sz="4400" b="1" kern="1200" dirty="0">
                <a:gradFill flip="none" rotWithShape="1">
                  <a:gsLst>
                    <a:gs pos="0">
                      <a:schemeClr val="accent4">
                        <a:lumMod val="75000"/>
                      </a:schemeClr>
                    </a:gs>
                    <a:gs pos="100000">
                      <a:schemeClr val="accent3">
                        <a:lumMod val="75000"/>
                      </a:schemeClr>
                    </a:gs>
                  </a:gsLst>
                  <a:lin ang="16200000" scaled="1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6001" y="1992588"/>
            <a:ext cx="5310000" cy="643036"/>
          </a:xfrm>
        </p:spPr>
        <p:txBody>
          <a:bodyPr anchor="ctr"/>
          <a:lstStyle>
            <a:lvl1pPr marL="0" indent="0">
              <a:buNone/>
              <a:defRPr sz="2400" b="1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  <a:tileRect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6001" y="2747028"/>
            <a:ext cx="5310000" cy="3442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6000" y="1992588"/>
            <a:ext cx="5310000" cy="643036"/>
          </a:xfrm>
        </p:spPr>
        <p:txBody>
          <a:bodyPr anchor="ctr">
            <a:normAutofit/>
          </a:bodyPr>
          <a:lstStyle>
            <a:lvl1pPr marL="0" indent="0">
              <a:buNone/>
              <a:defRPr lang="en-US" sz="2400" b="1" kern="1200" dirty="0">
                <a:gradFill flip="none" rotWithShape="1">
                  <a:gsLst>
                    <a:gs pos="0">
                      <a:schemeClr val="accent6"/>
                    </a:gs>
                    <a:gs pos="100000">
                      <a:schemeClr val="accent5"/>
                    </a:gs>
                  </a:gsLst>
                  <a:lin ang="2700000" scaled="1"/>
                  <a:tileRect/>
                </a:gra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6000" y="2747028"/>
            <a:ext cx="5310000" cy="34426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5D97B-A544-724E-B7AA-E954CECFEC59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F7C7FE-91AA-777B-FCF1-8DFE0AC663E2}"/>
              </a:ext>
            </a:extLst>
          </p:cNvPr>
          <p:cNvSpPr/>
          <p:nvPr userDrawn="1"/>
        </p:nvSpPr>
        <p:spPr>
          <a:xfrm rot="5400000">
            <a:off x="5778985" y="-5780045"/>
            <a:ext cx="631552" cy="12194479"/>
          </a:xfrm>
          <a:prstGeom prst="rect">
            <a:avLst/>
          </a:prstGeom>
          <a:gradFill>
            <a:gsLst>
              <a:gs pos="0">
                <a:srgbClr val="38EF7D"/>
              </a:gs>
              <a:gs pos="100000">
                <a:srgbClr val="11998E"/>
              </a:gs>
            </a:gsLst>
            <a:lin ang="5400000" scaled="1"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62D67D-95A8-A852-CF14-572C6CE00ED0}"/>
              </a:ext>
            </a:extLst>
          </p:cNvPr>
          <p:cNvSpPr/>
          <p:nvPr userDrawn="1"/>
        </p:nvSpPr>
        <p:spPr>
          <a:xfrm rot="5400000" flipV="1">
            <a:off x="5778984" y="-5781463"/>
            <a:ext cx="631552" cy="12194479"/>
          </a:xfrm>
          <a:prstGeom prst="rect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t="2756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V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71CB91-0E23-8BF0-4ADC-5082D6650DF4}"/>
              </a:ext>
            </a:extLst>
          </p:cNvPr>
          <p:cNvSpPr txBox="1"/>
          <p:nvPr userDrawn="1"/>
        </p:nvSpPr>
        <p:spPr>
          <a:xfrm>
            <a:off x="240281" y="141423"/>
            <a:ext cx="7420291" cy="337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sz="1600" b="1" dirty="0">
                <a:solidFill>
                  <a:schemeClr val="bg1"/>
                </a:solidFill>
              </a:rPr>
              <a:t>FACULTY OF COMPUTER ENGINEERING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AD86C4-FCFD-9291-27AD-78AEB135B122}"/>
              </a:ext>
            </a:extLst>
          </p:cNvPr>
          <p:cNvGrpSpPr/>
          <p:nvPr userDrawn="1"/>
        </p:nvGrpSpPr>
        <p:grpSpPr>
          <a:xfrm>
            <a:off x="4479985" y="241694"/>
            <a:ext cx="3232030" cy="768394"/>
            <a:chOff x="4280055" y="84406"/>
            <a:chExt cx="3631889" cy="863458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1CF0A3C9-A5C5-7885-0000-B445E4181054}"/>
                </a:ext>
              </a:extLst>
            </p:cNvPr>
            <p:cNvSpPr/>
            <p:nvPr userDrawn="1"/>
          </p:nvSpPr>
          <p:spPr>
            <a:xfrm>
              <a:off x="4280055" y="155868"/>
              <a:ext cx="3631889" cy="71764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38EF7D"/>
                </a:gs>
                <a:gs pos="100000">
                  <a:srgbClr val="752AFF"/>
                </a:gs>
              </a:gsLst>
              <a:lin ang="2700000" scaled="1"/>
              <a:tileRect/>
            </a:gradFill>
            <a:ln>
              <a:noFill/>
            </a:ln>
            <a:effectLst>
              <a:softEdge rad="508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2A842F66-7AA0-4602-5FF9-D5131812A65A}"/>
                </a:ext>
              </a:extLst>
            </p:cNvPr>
            <p:cNvSpPr/>
            <p:nvPr userDrawn="1"/>
          </p:nvSpPr>
          <p:spPr>
            <a:xfrm>
              <a:off x="4345594" y="214327"/>
              <a:ext cx="3500812" cy="600721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pic>
          <p:nvPicPr>
            <p:cNvPr id="16" name="Picture 15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B096FE08-51CC-1D46-80F1-45BD3824B12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15084" y="84406"/>
              <a:ext cx="871486" cy="863458"/>
            </a:xfrm>
            <a:prstGeom prst="rect">
              <a:avLst/>
            </a:prstGeom>
          </p:spPr>
        </p:pic>
        <p:pic>
          <p:nvPicPr>
            <p:cNvPr id="17" name="Picture 16" descr="A picture containing clipart, vector graphics&#10;&#10;Description automatically generated">
              <a:extLst>
                <a:ext uri="{FF2B5EF4-FFF2-40B4-BE49-F238E27FC236}">
                  <a16:creationId xmlns:a16="http://schemas.microsoft.com/office/drawing/2014/main" id="{49B7CFC8-73D7-D65B-98B9-1026DEA3128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005430" y="111027"/>
              <a:ext cx="979518" cy="810216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207177-F45D-1E4B-327B-7ADB21C03E0D}"/>
              </a:ext>
            </a:extLst>
          </p:cNvPr>
          <p:cNvGrpSpPr/>
          <p:nvPr userDrawn="1"/>
        </p:nvGrpSpPr>
        <p:grpSpPr>
          <a:xfrm>
            <a:off x="11508226" y="6270255"/>
            <a:ext cx="546132" cy="546132"/>
            <a:chOff x="11082048" y="197383"/>
            <a:chExt cx="486579" cy="486579"/>
          </a:xfrm>
          <a:gradFill>
            <a:gsLst>
              <a:gs pos="0">
                <a:srgbClr val="38EF7D">
                  <a:alpha val="65273"/>
                </a:srgbClr>
              </a:gs>
              <a:gs pos="100000">
                <a:srgbClr val="11998E">
                  <a:alpha val="65000"/>
                </a:srgbClr>
              </a:gs>
            </a:gsLst>
            <a:lin ang="2700000" scaled="1"/>
          </a:gradFill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944A9A0-279D-4287-22A6-B50BEFA9D41A}"/>
                </a:ext>
              </a:extLst>
            </p:cNvPr>
            <p:cNvSpPr/>
            <p:nvPr userDrawn="1"/>
          </p:nvSpPr>
          <p:spPr>
            <a:xfrm>
              <a:off x="11082048" y="197383"/>
              <a:ext cx="486579" cy="486579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59E2F26-1088-5258-841C-AB0BAAE822E4}"/>
                </a:ext>
              </a:extLst>
            </p:cNvPr>
            <p:cNvSpPr/>
            <p:nvPr userDrawn="1"/>
          </p:nvSpPr>
          <p:spPr>
            <a:xfrm>
              <a:off x="11215170" y="330505"/>
              <a:ext cx="220337" cy="22033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VN"/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E418F7BB-B3EC-2462-55FF-B70CB9656121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09692" y="6356350"/>
            <a:ext cx="2743200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9Slide.vn - 2019">
            <a:extLst>
              <a:ext uri="{FF2B5EF4-FFF2-40B4-BE49-F238E27FC236}">
                <a16:creationId xmlns:a16="http://schemas.microsoft.com/office/drawing/2014/main" id="{2E2EF8C9-F38D-9516-1D87-18E6996ECB8C}"/>
              </a:ext>
            </a:extLst>
          </p:cNvPr>
          <p:cNvSpPr txBox="1"/>
          <p:nvPr userDrawn="1"/>
        </p:nvSpPr>
        <p:spPr>
          <a:xfrm>
            <a:off x="0" y="-1543110"/>
            <a:ext cx="12192000" cy="40011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000">
                <a:solidFill>
                  <a:srgbClr val="C3C3C3"/>
                </a:solidFill>
              </a:rPr>
              <a:t>www.9slide.vn</a:t>
            </a:r>
            <a:endParaRPr lang="en-VN" sz="2000">
              <a:solidFill>
                <a:srgbClr val="C3C3C3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E0CA-0453-9B47-838C-B39080F57770}" type="datetime3">
              <a:rPr lang="en-US" smtClean="0"/>
              <a:t>31 March 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631ED36-F92A-CE11-0084-292D548DE0CF}"/>
              </a:ext>
            </a:extLst>
          </p:cNvPr>
          <p:cNvSpPr/>
          <p:nvPr userDrawn="1"/>
        </p:nvSpPr>
        <p:spPr>
          <a:xfrm>
            <a:off x="0" y="1418"/>
            <a:ext cx="12194479" cy="6863661"/>
          </a:xfrm>
          <a:custGeom>
            <a:avLst/>
            <a:gdLst>
              <a:gd name="connsiteX0" fmla="*/ 0 w 12194479"/>
              <a:gd name="connsiteY0" fmla="*/ 6598375 h 6863661"/>
              <a:gd name="connsiteX1" fmla="*/ 262456 w 12194479"/>
              <a:gd name="connsiteY1" fmla="*/ 6860831 h 6863661"/>
              <a:gd name="connsiteX2" fmla="*/ 11932023 w 12194479"/>
              <a:gd name="connsiteY2" fmla="*/ 6860831 h 6863661"/>
              <a:gd name="connsiteX3" fmla="*/ 12194479 w 12194479"/>
              <a:gd name="connsiteY3" fmla="*/ 6598375 h 6863661"/>
              <a:gd name="connsiteX4" fmla="*/ 12194479 w 12194479"/>
              <a:gd name="connsiteY4" fmla="*/ 6863661 h 6863661"/>
              <a:gd name="connsiteX5" fmla="*/ 0 w 12194479"/>
              <a:gd name="connsiteY5" fmla="*/ 6863661 h 6863661"/>
              <a:gd name="connsiteX6" fmla="*/ 0 w 12194479"/>
              <a:gd name="connsiteY6" fmla="*/ 0 h 6863661"/>
              <a:gd name="connsiteX7" fmla="*/ 12194479 w 12194479"/>
              <a:gd name="connsiteY7" fmla="*/ 0 h 6863661"/>
              <a:gd name="connsiteX8" fmla="*/ 12194479 w 12194479"/>
              <a:gd name="connsiteY8" fmla="*/ 265287 h 6863661"/>
              <a:gd name="connsiteX9" fmla="*/ 11932023 w 12194479"/>
              <a:gd name="connsiteY9" fmla="*/ 2831 h 6863661"/>
              <a:gd name="connsiteX10" fmla="*/ 262456 w 12194479"/>
              <a:gd name="connsiteY10" fmla="*/ 2831 h 6863661"/>
              <a:gd name="connsiteX11" fmla="*/ 0 w 12194479"/>
              <a:gd name="connsiteY11" fmla="*/ 265287 h 6863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4479" h="6863661">
                <a:moveTo>
                  <a:pt x="0" y="6598375"/>
                </a:moveTo>
                <a:cubicBezTo>
                  <a:pt x="0" y="6743325"/>
                  <a:pt x="117506" y="6860831"/>
                  <a:pt x="262456" y="6860831"/>
                </a:cubicBezTo>
                <a:lnTo>
                  <a:pt x="11932023" y="6860831"/>
                </a:lnTo>
                <a:cubicBezTo>
                  <a:pt x="12076973" y="6860831"/>
                  <a:pt x="12194479" y="6743325"/>
                  <a:pt x="12194479" y="6598375"/>
                </a:cubicBezTo>
                <a:lnTo>
                  <a:pt x="12194479" y="6863661"/>
                </a:lnTo>
                <a:lnTo>
                  <a:pt x="0" y="6863661"/>
                </a:lnTo>
                <a:close/>
                <a:moveTo>
                  <a:pt x="0" y="0"/>
                </a:moveTo>
                <a:lnTo>
                  <a:pt x="12194479" y="0"/>
                </a:lnTo>
                <a:lnTo>
                  <a:pt x="12194479" y="265287"/>
                </a:lnTo>
                <a:cubicBezTo>
                  <a:pt x="12194479" y="120337"/>
                  <a:pt x="12076973" y="2831"/>
                  <a:pt x="11932023" y="2831"/>
                </a:cubicBezTo>
                <a:lnTo>
                  <a:pt x="262456" y="2831"/>
                </a:lnTo>
                <a:cubicBezTo>
                  <a:pt x="117506" y="2831"/>
                  <a:pt x="0" y="120337"/>
                  <a:pt x="0" y="26528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V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4" r:id="rId4"/>
    <p:sldLayoutId id="2147483663" r:id="rId5"/>
    <p:sldLayoutId id="2147483662" r:id="rId6"/>
    <p:sldLayoutId id="2147483661" r:id="rId7"/>
    <p:sldLayoutId id="2147483652" r:id="rId8"/>
    <p:sldLayoutId id="2147483653" r:id="rId9"/>
    <p:sldLayoutId id="2147483654" r:id="rId10"/>
    <p:sldLayoutId id="2147483655" r:id="rId11"/>
    <p:sldLayoutId id="2147483666" r:id="rId12"/>
    <p:sldLayoutId id="2147483665" r:id="rId13"/>
    <p:sldLayoutId id="2147483656" r:id="rId14"/>
    <p:sldLayoutId id="2147483657" r:id="rId15"/>
    <p:sldLayoutId id="2147483658" r:id="rId16"/>
    <p:sldLayoutId id="2147483659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29C4-99A1-6E4F-4374-1D5CEAAC4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91081"/>
            <a:ext cx="9144000" cy="1837919"/>
          </a:xfrm>
        </p:spPr>
        <p:txBody>
          <a:bodyPr>
            <a:normAutofit/>
          </a:bodyPr>
          <a:lstStyle/>
          <a:p>
            <a:r>
              <a:rPr lang="en-VN" sz="4800" dirty="0"/>
              <a:t>TÊN KHÓA LUẬN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E0914-A039-5855-B5C6-C4237FEC9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4000" y="6005193"/>
            <a:ext cx="9144000" cy="519113"/>
          </a:xfrm>
        </p:spPr>
        <p:txBody>
          <a:bodyPr/>
          <a:lstStyle/>
          <a:p>
            <a:endParaRPr lang="en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21DE20-70D6-DD65-B1D0-08C5B47A043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0283" y="1217560"/>
            <a:ext cx="2365717" cy="381000"/>
          </a:xfrm>
        </p:spPr>
        <p:txBody>
          <a:bodyPr/>
          <a:lstStyle/>
          <a:p>
            <a:pPr marL="0" indent="0">
              <a:buNone/>
            </a:pPr>
            <a:r>
              <a:rPr lang="en-VN" sz="1200" dirty="0"/>
              <a:t>KHÓA LUẬN TỐT NGHIỆP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1E99C6-9F71-2563-42D3-79554AE1E10D}"/>
              </a:ext>
            </a:extLst>
          </p:cNvPr>
          <p:cNvSpPr txBox="1"/>
          <p:nvPr/>
        </p:nvSpPr>
        <p:spPr>
          <a:xfrm>
            <a:off x="1524000" y="3681350"/>
            <a:ext cx="9144000" cy="1636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VN" sz="2400" b="1" dirty="0">
                <a:solidFill>
                  <a:schemeClr val="accent4"/>
                </a:solidFill>
              </a:rPr>
              <a:t>GVHD: </a:t>
            </a:r>
          </a:p>
          <a:p>
            <a:pPr marL="342900" indent="-34290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5019675" algn="l"/>
              </a:tabLst>
            </a:pPr>
            <a:r>
              <a:rPr lang="en-VN" sz="2400" b="1" dirty="0"/>
              <a:t>Tên Sinh viên 1</a:t>
            </a:r>
            <a:r>
              <a:rPr lang="en-VN" sz="2400" dirty="0"/>
              <a:t>	MSSV 1</a:t>
            </a:r>
          </a:p>
          <a:p>
            <a:pPr marL="342900" indent="-342900" algn="l">
              <a:lnSpc>
                <a:spcPct val="13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  <a:tabLst>
                <a:tab pos="5019675" algn="l"/>
              </a:tabLst>
            </a:pPr>
            <a:r>
              <a:rPr lang="en-VN" sz="2400" b="1" dirty="0"/>
              <a:t>Tên Sinh viên 2</a:t>
            </a:r>
            <a:r>
              <a:rPr lang="en-VN" sz="2400" dirty="0"/>
              <a:t>	MSSV 2</a:t>
            </a:r>
          </a:p>
        </p:txBody>
      </p:sp>
    </p:spTree>
    <p:extLst>
      <p:ext uri="{BB962C8B-B14F-4D97-AF65-F5344CB8AC3E}">
        <p14:creationId xmlns:p14="http://schemas.microsoft.com/office/powerpoint/2010/main" val="2052702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CF85-E9DC-CE6F-1505-4F1261E3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3. Kết quả của giải pháp đề xuất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2DA4-500E-C4C7-6142-CC5F97F9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hiển</a:t>
            </a:r>
            <a:r>
              <a:rPr lang="en-US" altLang="ja-JP" dirty="0"/>
              <a:t> </a:t>
            </a:r>
            <a:r>
              <a:rPr lang="en-US" altLang="ja-JP" dirty="0" err="1"/>
              <a:t>thị</a:t>
            </a:r>
            <a:r>
              <a:rPr lang="en-US" altLang="ja-JP" dirty="0"/>
              <a:t>, </a:t>
            </a:r>
            <a:r>
              <a:rPr lang="en-US" altLang="ja-JP" dirty="0" err="1"/>
              <a:t>đo</a:t>
            </a:r>
            <a:r>
              <a:rPr lang="en-US" altLang="ja-JP" dirty="0"/>
              <a:t> </a:t>
            </a:r>
            <a:r>
              <a:rPr lang="en-US" altLang="ja-JP" dirty="0" err="1"/>
              <a:t>đạc</a:t>
            </a:r>
            <a:r>
              <a:rPr lang="en-US" altLang="ja-JP" dirty="0"/>
              <a:t> </a:t>
            </a:r>
            <a:r>
              <a:rPr lang="en-US" altLang="ja-JP" dirty="0" err="1"/>
              <a:t>thực</a:t>
            </a:r>
            <a:r>
              <a:rPr lang="en-US" altLang="ja-JP" dirty="0"/>
              <a:t> </a:t>
            </a:r>
            <a:r>
              <a:rPr lang="en-US" altLang="ja-JP" dirty="0" err="1"/>
              <a:t>tế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AD507-0259-B42B-993D-FEB88662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B00C4-D25B-870A-BDED-B4451C75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72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F266DD-010D-C751-81B4-EE20FA6A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55DFA0-77CF-682B-DB0F-3CA5F3D4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F102CA-5304-CD28-FA99-0E2872F9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KẾT LUẬN VÀ HƯỚNG</a:t>
            </a:r>
            <a:br>
              <a:rPr lang="en-VN" dirty="0"/>
            </a:br>
            <a:r>
              <a:rPr lang="en-VN" dirty="0"/>
              <a:t>PHÁT TRIỂN CỦA ĐỀ TÀI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E2CB9-B8D2-5359-3AF8-5D750D36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FA1F8-B18B-434A-A4DB-69E8492E2C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VN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2333382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498E-1F7D-011C-9558-CECFE1B85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4. Kết luận và hướng phát triển của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86762-78C3-B744-DD5C-CFF1A18D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luận</a:t>
            </a:r>
            <a:endParaRPr lang="en-US" altLang="ja-JP" dirty="0"/>
          </a:p>
          <a:p>
            <a:pPr eaLnBrk="1" hangingPunct="1"/>
            <a:r>
              <a:rPr lang="en-US" altLang="ja-JP" dirty="0" err="1"/>
              <a:t>Hướng</a:t>
            </a:r>
            <a:r>
              <a:rPr lang="en-US" altLang="ja-JP" dirty="0"/>
              <a:t> </a:t>
            </a:r>
            <a:r>
              <a:rPr lang="en-US" altLang="ja-JP" dirty="0" err="1"/>
              <a:t>phát</a:t>
            </a:r>
            <a:r>
              <a:rPr lang="en-US" altLang="ja-JP" dirty="0"/>
              <a:t> </a:t>
            </a:r>
            <a:r>
              <a:rPr lang="en-US" altLang="ja-JP" dirty="0" err="1"/>
              <a:t>triển</a:t>
            </a:r>
            <a:r>
              <a:rPr lang="en-US" altLang="ja-JP" dirty="0"/>
              <a:t> </a:t>
            </a:r>
            <a:r>
              <a:rPr lang="en-US" altLang="ja-JP" dirty="0" err="1"/>
              <a:t>và</a:t>
            </a:r>
            <a:r>
              <a:rPr lang="en-US" altLang="ja-JP" dirty="0"/>
              <a:t> </a:t>
            </a:r>
            <a:r>
              <a:rPr lang="en-US" altLang="ja-JP" dirty="0" err="1"/>
              <a:t>công</a:t>
            </a:r>
            <a:r>
              <a:rPr lang="en-US" altLang="ja-JP" dirty="0"/>
              <a:t> </a:t>
            </a:r>
            <a:r>
              <a:rPr lang="en-US" altLang="ja-JP" dirty="0" err="1"/>
              <a:t>việc</a:t>
            </a:r>
            <a:r>
              <a:rPr lang="en-US" altLang="ja-JP" dirty="0"/>
              <a:t> </a:t>
            </a:r>
            <a:r>
              <a:rPr lang="en-US" altLang="ja-JP" dirty="0" err="1"/>
              <a:t>tiếp</a:t>
            </a:r>
            <a:r>
              <a:rPr lang="en-US" altLang="ja-JP" dirty="0"/>
              <a:t> </a:t>
            </a:r>
            <a:r>
              <a:rPr lang="en-US" altLang="ja-JP" dirty="0" err="1"/>
              <a:t>theo</a:t>
            </a: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DED0AC-6218-4B5C-CCD6-9F2FD078C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6C5F9B-6BD1-EB73-CE7B-C14AF3C9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050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A0ED2-0976-BDD1-42A3-BC1678C6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Tài liệu tham khảo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33310-1EC0-648B-A63E-D2398957D1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Tài</a:t>
            </a:r>
            <a:r>
              <a:rPr lang="en-US" altLang="ja-JP" dirty="0"/>
              <a:t> </a:t>
            </a:r>
            <a:r>
              <a:rPr lang="en-US" altLang="ja-JP" dirty="0" err="1"/>
              <a:t>liệu</a:t>
            </a:r>
            <a:r>
              <a:rPr lang="en-US" altLang="ja-JP" dirty="0"/>
              <a:t> </a:t>
            </a:r>
            <a:r>
              <a:rPr lang="en-US" altLang="ja-JP" dirty="0" err="1"/>
              <a:t>tham</a:t>
            </a:r>
            <a:r>
              <a:rPr lang="en-US" altLang="ja-JP" dirty="0"/>
              <a:t> </a:t>
            </a:r>
            <a:r>
              <a:rPr lang="en-US" altLang="ja-JP" dirty="0" err="1"/>
              <a:t>khảo</a:t>
            </a:r>
            <a:endParaRPr lang="en-US" altLang="ja-JP" dirty="0"/>
          </a:p>
          <a:p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56E44-A00A-2323-F81A-FD8F5B511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94994-CBD5-3E49-C675-905C929A7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1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E66C3B3-F2E0-6278-52E2-3393C1043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E5A67D-F1E3-E814-8051-6DF99731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9F7406D-4210-10C7-B19B-033A768DB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HỎI VÀ ĐÁP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CF649-1DEF-53C1-77C5-996EF43FAE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8B07E-997D-5857-E9C5-29F28FD996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VN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3151421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360A-81E2-6C44-F533-4A6E497C5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Phụ lục (nếu có)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DFBC-BFAA-0BEC-5947-4CA5249DA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phụ</a:t>
            </a:r>
            <a:r>
              <a:rPr lang="en-US" altLang="ja-JP" dirty="0"/>
              <a:t> </a:t>
            </a:r>
            <a:r>
              <a:rPr lang="en-US" altLang="ja-JP" dirty="0" err="1"/>
              <a:t>lục</a:t>
            </a:r>
            <a:r>
              <a:rPr lang="en-US" altLang="ja-JP" dirty="0"/>
              <a:t> </a:t>
            </a:r>
            <a:r>
              <a:rPr lang="en-US" altLang="ja-JP" dirty="0" err="1"/>
              <a:t>này</a:t>
            </a:r>
            <a:r>
              <a:rPr lang="en-US" altLang="ja-JP" dirty="0"/>
              <a:t> </a:t>
            </a:r>
            <a:r>
              <a:rPr lang="en-US" altLang="ja-JP" dirty="0" err="1"/>
              <a:t>đặt</a:t>
            </a:r>
            <a:r>
              <a:rPr lang="en-US" altLang="ja-JP" dirty="0"/>
              <a:t> </a:t>
            </a:r>
            <a:r>
              <a:rPr lang="en-US" altLang="ja-JP" dirty="0" err="1"/>
              <a:t>những</a:t>
            </a:r>
            <a:r>
              <a:rPr lang="en-US" altLang="ja-JP" dirty="0"/>
              <a:t> </a:t>
            </a:r>
            <a:r>
              <a:rPr lang="en-US" altLang="ja-JP" dirty="0" err="1"/>
              <a:t>nội</a:t>
            </a:r>
            <a:r>
              <a:rPr lang="en-US" altLang="ja-JP" dirty="0"/>
              <a:t> dung </a:t>
            </a:r>
            <a:r>
              <a:rPr lang="en-US" altLang="ja-JP" dirty="0" err="1"/>
              <a:t>cần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chi </a:t>
            </a:r>
            <a:r>
              <a:rPr lang="en-US" altLang="ja-JP" dirty="0" err="1"/>
              <a:t>tiết</a:t>
            </a:r>
            <a:r>
              <a:rPr lang="en-US" altLang="ja-JP" dirty="0"/>
              <a:t> </a:t>
            </a:r>
            <a:r>
              <a:rPr lang="en-US" altLang="ja-JP" dirty="0" err="1"/>
              <a:t>cho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Slide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phần</a:t>
            </a:r>
            <a:r>
              <a:rPr lang="en-US" altLang="ja-JP" dirty="0"/>
              <a:t> </a:t>
            </a:r>
            <a:r>
              <a:rPr lang="en-US" altLang="ja-JP" dirty="0" err="1"/>
              <a:t>báo</a:t>
            </a:r>
            <a:r>
              <a:rPr lang="en-US" altLang="ja-JP" dirty="0"/>
              <a:t> </a:t>
            </a:r>
            <a:r>
              <a:rPr lang="en-US" altLang="ja-JP" dirty="0" err="1"/>
              <a:t>cáo</a:t>
            </a:r>
            <a:r>
              <a:rPr lang="en-US" altLang="ja-JP" dirty="0"/>
              <a:t> </a:t>
            </a:r>
            <a:r>
              <a:rPr lang="en-US" altLang="ja-JP" dirty="0" err="1"/>
              <a:t>chính</a:t>
            </a:r>
            <a:r>
              <a:rPr lang="en-US" altLang="ja-JP" dirty="0"/>
              <a:t> </a:t>
            </a:r>
            <a:r>
              <a:rPr lang="en-US" altLang="ja-JP" dirty="0" err="1"/>
              <a:t>trong</a:t>
            </a:r>
            <a:r>
              <a:rPr lang="en-US" altLang="ja-JP" dirty="0"/>
              <a:t> </a:t>
            </a:r>
            <a:r>
              <a:rPr lang="en-US" altLang="ja-JP" dirty="0" err="1"/>
              <a:t>trường</a:t>
            </a:r>
            <a:r>
              <a:rPr lang="en-US" altLang="ja-JP" dirty="0"/>
              <a:t> </a:t>
            </a:r>
            <a:r>
              <a:rPr lang="en-US" altLang="ja-JP" dirty="0" err="1"/>
              <a:t>hợp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thích</a:t>
            </a:r>
            <a:r>
              <a:rPr lang="en-US" altLang="ja-JP" dirty="0"/>
              <a:t> </a:t>
            </a:r>
            <a:r>
              <a:rPr lang="en-US" altLang="ja-JP" dirty="0" err="1"/>
              <a:t>các</a:t>
            </a:r>
            <a:r>
              <a:rPr lang="en-US" altLang="ja-JP" dirty="0"/>
              <a:t> </a:t>
            </a:r>
            <a:r>
              <a:rPr lang="en-US" altLang="ja-JP" dirty="0" err="1"/>
              <a:t>câu</a:t>
            </a:r>
            <a:r>
              <a:rPr lang="en-US" altLang="ja-JP" dirty="0"/>
              <a:t> </a:t>
            </a:r>
            <a:r>
              <a:rPr lang="en-US" altLang="ja-JP" dirty="0" err="1"/>
              <a:t>hỏi</a:t>
            </a:r>
            <a:r>
              <a:rPr lang="en-US" altLang="ja-JP" dirty="0"/>
              <a:t> </a:t>
            </a:r>
            <a:r>
              <a:rPr lang="en-US" altLang="ja-JP" dirty="0" err="1"/>
              <a:t>từ</a:t>
            </a:r>
            <a:r>
              <a:rPr lang="en-US" altLang="ja-JP" dirty="0"/>
              <a:t> </a:t>
            </a:r>
            <a:r>
              <a:rPr lang="en-US" altLang="ja-JP" dirty="0" err="1"/>
              <a:t>người</a:t>
            </a:r>
            <a:r>
              <a:rPr lang="en-US" altLang="ja-JP" dirty="0"/>
              <a:t> </a:t>
            </a:r>
            <a:r>
              <a:rPr lang="en-US" altLang="ja-JP" dirty="0" err="1"/>
              <a:t>nghe</a:t>
            </a: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4D14E-1C00-E978-FAFE-1E09C2AE1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27003-FB5D-732A-52ED-2D8112E6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23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9E84C-3683-652F-CF31-A1F9AD732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Nội dung báo cáo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5CE7DB-4EF2-E577-7045-907EE0ED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9932860" y="3850428"/>
            <a:ext cx="4114800" cy="365125"/>
          </a:xfrm>
        </p:spPr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44F55-1C93-504E-9D59-CA42F6113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E7A0637-CEE0-29B3-3E51-8DACCCDE2A10}"/>
              </a:ext>
            </a:extLst>
          </p:cNvPr>
          <p:cNvGrpSpPr/>
          <p:nvPr/>
        </p:nvGrpSpPr>
        <p:grpSpPr>
          <a:xfrm>
            <a:off x="1033164" y="2094865"/>
            <a:ext cx="7770177" cy="948373"/>
            <a:chOff x="1033164" y="2094865"/>
            <a:chExt cx="7770177" cy="948373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BF261A7D-28B4-1B84-D8E2-11C9EDDBFA1E}"/>
                </a:ext>
              </a:extLst>
            </p:cNvPr>
            <p:cNvSpPr/>
            <p:nvPr/>
          </p:nvSpPr>
          <p:spPr>
            <a:xfrm>
              <a:off x="1033164" y="2094865"/>
              <a:ext cx="7770177" cy="948373"/>
            </a:xfrm>
            <a:prstGeom prst="roundRect">
              <a:avLst>
                <a:gd name="adj" fmla="val 6767"/>
              </a:avLst>
            </a:prstGeom>
            <a:solidFill>
              <a:schemeClr val="bg1"/>
            </a:solidFill>
            <a:ln w="19050">
              <a:solidFill>
                <a:schemeClr val="accent4">
                  <a:lumMod val="75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VN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45351B-999A-54A2-68EA-9E33D3ECF433}"/>
                </a:ext>
              </a:extLst>
            </p:cNvPr>
            <p:cNvSpPr/>
            <p:nvPr/>
          </p:nvSpPr>
          <p:spPr>
            <a:xfrm>
              <a:off x="1193006" y="2265441"/>
              <a:ext cx="607219" cy="6072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EE7FB7-C0E4-A1B4-DB55-6B757C313225}"/>
                </a:ext>
              </a:extLst>
            </p:cNvPr>
            <p:cNvSpPr txBox="1"/>
            <p:nvPr/>
          </p:nvSpPr>
          <p:spPr>
            <a:xfrm>
              <a:off x="1862399" y="2338218"/>
              <a:ext cx="6940941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err="1"/>
                <a:t>Tổng</a:t>
              </a:r>
              <a:r>
                <a:rPr lang="en-US" sz="2400" dirty="0"/>
                <a:t> </a:t>
              </a:r>
              <a:r>
                <a:rPr lang="en-US" sz="2400" dirty="0" err="1"/>
                <a:t>quan</a:t>
              </a:r>
              <a:r>
                <a:rPr lang="en-US" sz="2400" dirty="0"/>
                <a:t> </a:t>
              </a:r>
              <a:r>
                <a:rPr lang="en-US" sz="2400" dirty="0" err="1"/>
                <a:t>đề</a:t>
              </a:r>
              <a:r>
                <a:rPr lang="en-US" sz="2400" dirty="0"/>
                <a:t> </a:t>
              </a:r>
              <a:r>
                <a:rPr lang="en-US" sz="2400" dirty="0" err="1"/>
                <a:t>tài</a:t>
              </a:r>
              <a:r>
                <a:rPr lang="en-US" sz="2400" dirty="0"/>
                <a:t> </a:t>
              </a:r>
              <a:r>
                <a:rPr lang="en-US" sz="2400" dirty="0" err="1"/>
                <a:t>luận</a:t>
              </a:r>
              <a:r>
                <a:rPr lang="en-US" sz="2400" dirty="0"/>
                <a:t> </a:t>
              </a:r>
              <a:r>
                <a:rPr lang="en-US" sz="2400" dirty="0" err="1"/>
                <a:t>văn</a:t>
              </a:r>
              <a:endParaRPr lang="en-VN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B93310-8338-04AE-BD6F-ECFF66EFE9D6}"/>
              </a:ext>
            </a:extLst>
          </p:cNvPr>
          <p:cNvGrpSpPr/>
          <p:nvPr/>
        </p:nvGrpSpPr>
        <p:grpSpPr>
          <a:xfrm>
            <a:off x="1033164" y="3255196"/>
            <a:ext cx="7770177" cy="948373"/>
            <a:chOff x="1033164" y="3239499"/>
            <a:chExt cx="7770177" cy="948373"/>
          </a:xfrm>
        </p:grpSpPr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DF2C7C36-DBA2-4FF8-A24D-527781AE8EE7}"/>
                </a:ext>
              </a:extLst>
            </p:cNvPr>
            <p:cNvSpPr/>
            <p:nvPr/>
          </p:nvSpPr>
          <p:spPr>
            <a:xfrm>
              <a:off x="1033164" y="3239499"/>
              <a:ext cx="7770177" cy="948373"/>
            </a:xfrm>
            <a:prstGeom prst="roundRect">
              <a:avLst>
                <a:gd name="adj" fmla="val 6767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VN" sz="2200">
                <a:solidFill>
                  <a:schemeClr val="bg1"/>
                </a:solidFill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EEA81DE-5C39-814F-98C8-9799897FAEEB}"/>
                </a:ext>
              </a:extLst>
            </p:cNvPr>
            <p:cNvSpPr/>
            <p:nvPr/>
          </p:nvSpPr>
          <p:spPr>
            <a:xfrm>
              <a:off x="1193005" y="3410075"/>
              <a:ext cx="607219" cy="6072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VN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C7C750D-FB6C-0D48-11D1-777CC1189796}"/>
                </a:ext>
              </a:extLst>
            </p:cNvPr>
            <p:cNvSpPr txBox="1"/>
            <p:nvPr/>
          </p:nvSpPr>
          <p:spPr>
            <a:xfrm>
              <a:off x="1862399" y="3482851"/>
              <a:ext cx="66092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Giải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pháp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đề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xuất</a:t>
              </a:r>
              <a:endParaRPr lang="en-VN" sz="2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F08B0B-13CE-0C19-BAD9-060AC4DD6F08}"/>
              </a:ext>
            </a:extLst>
          </p:cNvPr>
          <p:cNvGrpSpPr/>
          <p:nvPr/>
        </p:nvGrpSpPr>
        <p:grpSpPr>
          <a:xfrm>
            <a:off x="1033164" y="4415527"/>
            <a:ext cx="7770177" cy="948373"/>
            <a:chOff x="1033164" y="4431224"/>
            <a:chExt cx="7770177" cy="948373"/>
          </a:xfrm>
        </p:grpSpPr>
        <p:sp>
          <p:nvSpPr>
            <p:cNvPr id="15" name="Rounded Rectangle 6">
              <a:extLst>
                <a:ext uri="{FF2B5EF4-FFF2-40B4-BE49-F238E27FC236}">
                  <a16:creationId xmlns:a16="http://schemas.microsoft.com/office/drawing/2014/main" id="{F1448787-01D4-9B57-C8D6-4852D1688A7C}"/>
                </a:ext>
              </a:extLst>
            </p:cNvPr>
            <p:cNvSpPr/>
            <p:nvPr/>
          </p:nvSpPr>
          <p:spPr>
            <a:xfrm>
              <a:off x="1033164" y="4431224"/>
              <a:ext cx="7770177" cy="948373"/>
            </a:xfrm>
            <a:prstGeom prst="roundRect">
              <a:avLst>
                <a:gd name="adj" fmla="val 6767"/>
              </a:avLst>
            </a:prstGeom>
            <a:solidFill>
              <a:schemeClr val="bg1"/>
            </a:solidFill>
            <a:ln w="19050">
              <a:solidFill>
                <a:schemeClr val="accent4">
                  <a:lumMod val="75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VN" sz="220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A80A263-3857-AB29-9ADD-DBB55F785253}"/>
                </a:ext>
              </a:extLst>
            </p:cNvPr>
            <p:cNvSpPr/>
            <p:nvPr/>
          </p:nvSpPr>
          <p:spPr>
            <a:xfrm>
              <a:off x="1193006" y="4601800"/>
              <a:ext cx="607219" cy="6072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en-V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889582-D1BF-AA43-C49F-F5B33014116F}"/>
                </a:ext>
              </a:extLst>
            </p:cNvPr>
            <p:cNvSpPr txBox="1"/>
            <p:nvPr/>
          </p:nvSpPr>
          <p:spPr>
            <a:xfrm>
              <a:off x="1862400" y="4674577"/>
              <a:ext cx="66092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err="1"/>
                <a:t>Kết</a:t>
              </a:r>
              <a:r>
                <a:rPr lang="en-US" sz="2400" dirty="0"/>
                <a:t> </a:t>
              </a:r>
              <a:r>
                <a:rPr lang="en-US" sz="2400" dirty="0" err="1"/>
                <a:t>quả</a:t>
              </a:r>
              <a:r>
                <a:rPr lang="en-US" sz="2400" dirty="0"/>
                <a:t> </a:t>
              </a:r>
              <a:r>
                <a:rPr lang="en-US" sz="2400" dirty="0" err="1"/>
                <a:t>giải</a:t>
              </a:r>
              <a:r>
                <a:rPr lang="en-US" sz="2400" dirty="0"/>
                <a:t> </a:t>
              </a:r>
              <a:r>
                <a:rPr lang="en-US" sz="2400" dirty="0" err="1"/>
                <a:t>pháp</a:t>
              </a:r>
              <a:r>
                <a:rPr lang="en-US" sz="2400" dirty="0"/>
                <a:t> </a:t>
              </a:r>
              <a:r>
                <a:rPr lang="en-US" sz="2400" dirty="0" err="1"/>
                <a:t>đề</a:t>
              </a:r>
              <a:r>
                <a:rPr lang="en-US" sz="2400" dirty="0"/>
                <a:t> </a:t>
              </a:r>
              <a:r>
                <a:rPr lang="en-US" sz="2400" dirty="0" err="1"/>
                <a:t>xuất</a:t>
              </a:r>
              <a:endParaRPr lang="en-VN" sz="24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4FA8A22-CE55-67A8-9AFF-40EDDC95FC03}"/>
              </a:ext>
            </a:extLst>
          </p:cNvPr>
          <p:cNvGrpSpPr/>
          <p:nvPr/>
        </p:nvGrpSpPr>
        <p:grpSpPr>
          <a:xfrm>
            <a:off x="1033164" y="5575858"/>
            <a:ext cx="7770177" cy="948373"/>
            <a:chOff x="1033164" y="5575858"/>
            <a:chExt cx="7770177" cy="948373"/>
          </a:xfrm>
        </p:grpSpPr>
        <p:sp>
          <p:nvSpPr>
            <p:cNvPr id="19" name="Rounded Rectangle 9">
              <a:extLst>
                <a:ext uri="{FF2B5EF4-FFF2-40B4-BE49-F238E27FC236}">
                  <a16:creationId xmlns:a16="http://schemas.microsoft.com/office/drawing/2014/main" id="{A7273024-F982-5A73-BA89-9F231004D90B}"/>
                </a:ext>
              </a:extLst>
            </p:cNvPr>
            <p:cNvSpPr/>
            <p:nvPr/>
          </p:nvSpPr>
          <p:spPr>
            <a:xfrm>
              <a:off x="1033164" y="5575858"/>
              <a:ext cx="7770177" cy="948373"/>
            </a:xfrm>
            <a:prstGeom prst="roundRect">
              <a:avLst>
                <a:gd name="adj" fmla="val 6767"/>
              </a:avLst>
            </a:prstGeom>
            <a:solidFill>
              <a:schemeClr val="accent4">
                <a:lumMod val="75000"/>
              </a:schemeClr>
            </a:solidFill>
            <a:ln w="19050">
              <a:solidFill>
                <a:schemeClr val="accent4">
                  <a:lumMod val="75000"/>
                </a:schemeClr>
              </a:solidFill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VN" sz="2200">
                <a:solidFill>
                  <a:schemeClr val="bg1"/>
                </a:solidFill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BE4969A-B312-14CB-795B-054DC3E0FE64}"/>
                </a:ext>
              </a:extLst>
            </p:cNvPr>
            <p:cNvSpPr/>
            <p:nvPr/>
          </p:nvSpPr>
          <p:spPr>
            <a:xfrm>
              <a:off x="1193005" y="5746434"/>
              <a:ext cx="607219" cy="607219"/>
            </a:xfrm>
            <a:prstGeom prst="ellipse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  <a:endParaRPr lang="en-V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57F4F9A-6266-8C8C-2ABD-6DABB3ECE8E4}"/>
                </a:ext>
              </a:extLst>
            </p:cNvPr>
            <p:cNvSpPr txBox="1"/>
            <p:nvPr/>
          </p:nvSpPr>
          <p:spPr>
            <a:xfrm>
              <a:off x="1862399" y="5819210"/>
              <a:ext cx="660924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400" dirty="0" err="1">
                  <a:solidFill>
                    <a:schemeClr val="bg1"/>
                  </a:solidFill>
                </a:rPr>
                <a:t>Kết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luận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và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hướng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phát</a:t>
              </a:r>
              <a:r>
                <a:rPr lang="en-US" sz="2400" dirty="0">
                  <a:solidFill>
                    <a:schemeClr val="bg1"/>
                  </a:solidFill>
                </a:rPr>
                <a:t> </a:t>
              </a:r>
              <a:r>
                <a:rPr lang="en-US" sz="2400" dirty="0" err="1">
                  <a:solidFill>
                    <a:schemeClr val="bg1"/>
                  </a:solidFill>
                </a:rPr>
                <a:t>triển</a:t>
              </a:r>
              <a:endParaRPr lang="en-VN" sz="2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95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F266DD-010D-C751-81B4-EE20FA6A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55DFA0-77CF-682B-DB0F-3CA5F3D4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F102CA-5304-CD28-FA99-0E2872F9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TỔNG QUAN</a:t>
            </a:r>
            <a:br>
              <a:rPr lang="en-VN" dirty="0"/>
            </a:br>
            <a:r>
              <a:rPr lang="en-VN" dirty="0"/>
              <a:t>ĐỀ TÀI NGHIÊN CỨU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E2CB9-B8D2-5359-3AF8-5D750D36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FA1F8-B18B-434A-A4DB-69E8492E2C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VN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35372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7D05-0C4E-A77F-E26E-F3AF1D5B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1. Tổng quan đề tài nghiên cứu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4955D-FD4B-EB3E-53CC-9CD6B5478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Giới thiệu tổng quan về đề tài</a:t>
            </a:r>
          </a:p>
          <a:p>
            <a:pPr lvl="1"/>
            <a:r>
              <a:rPr lang="vi-VN" dirty="0"/>
              <a:t>Vấn đề cần giải quyết là gì</a:t>
            </a:r>
          </a:p>
          <a:p>
            <a:pPr lvl="1"/>
            <a:r>
              <a:rPr lang="vi-VN" dirty="0"/>
              <a:t>Tính cấp thiết của đề tài</a:t>
            </a:r>
          </a:p>
          <a:p>
            <a:r>
              <a:rPr lang="vi-VN" dirty="0"/>
              <a:t>Mục tiêu đề tài</a:t>
            </a:r>
          </a:p>
          <a:p>
            <a:pPr lvl="1"/>
            <a:r>
              <a:rPr lang="vi-VN" dirty="0"/>
              <a:t>Nêu rõ mục tiêu cụ thể cuối cùng cần đạt được</a:t>
            </a:r>
          </a:p>
          <a:p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C65A7-EBE0-CFEF-DECA-4B82E533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FB323D-3E60-D198-26D8-C64C76E69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58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F266DD-010D-C751-81B4-EE20FA6A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55DFA0-77CF-682B-DB0F-3CA5F3D4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F102CA-5304-CD28-FA99-0E2872F9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GIẢI PHÁP ĐỀ XUẤT</a:t>
            </a:r>
            <a:br>
              <a:rPr lang="en-VN" dirty="0"/>
            </a:br>
            <a:r>
              <a:rPr lang="en-VN" dirty="0"/>
              <a:t>CỦA ĐỀ TÀI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E2CB9-B8D2-5359-3AF8-5D750D36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FA1F8-B18B-434A-A4DB-69E8492E2C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VN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595415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CF85-E9DC-CE6F-1505-4F1261E3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2. Giải pháp đề xuất của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2DA4-500E-C4C7-6142-CC5F97F9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(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</a:t>
            </a: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AD507-0259-B42B-993D-FEB88662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B00C4-D25B-870A-BDED-B4451C75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363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CF85-E9DC-CE6F-1505-4F1261E3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2. Giải pháp đề xuất của đề tài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2DA4-500E-C4C7-6142-CC5F97F9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Phân</a:t>
            </a:r>
            <a:r>
              <a:rPr lang="en-US" altLang="ja-JP" dirty="0"/>
              <a:t> </a:t>
            </a:r>
            <a:r>
              <a:rPr lang="en-US" altLang="ja-JP" dirty="0" err="1"/>
              <a:t>tích</a:t>
            </a:r>
            <a:r>
              <a:rPr lang="en-US" altLang="ja-JP" dirty="0"/>
              <a:t> </a:t>
            </a:r>
            <a:r>
              <a:rPr lang="en-US" altLang="ja-JP" dirty="0" err="1"/>
              <a:t>thiết</a:t>
            </a:r>
            <a:r>
              <a:rPr lang="en-US" altLang="ja-JP" dirty="0"/>
              <a:t> </a:t>
            </a:r>
            <a:r>
              <a:rPr lang="en-US" altLang="ja-JP" dirty="0" err="1"/>
              <a:t>kế</a:t>
            </a:r>
            <a:r>
              <a:rPr lang="en-US" altLang="ja-JP" dirty="0"/>
              <a:t> </a:t>
            </a:r>
            <a:r>
              <a:rPr lang="en-US" altLang="ja-JP" dirty="0" err="1"/>
              <a:t>của</a:t>
            </a:r>
            <a:r>
              <a:rPr lang="en-US" altLang="ja-JP" dirty="0"/>
              <a:t> </a:t>
            </a:r>
            <a:r>
              <a:rPr lang="en-US" altLang="ja-JP" dirty="0" err="1"/>
              <a:t>giải</a:t>
            </a:r>
            <a:r>
              <a:rPr lang="en-US" altLang="ja-JP" dirty="0"/>
              <a:t> </a:t>
            </a:r>
            <a:r>
              <a:rPr lang="en-US" altLang="ja-JP" dirty="0" err="1"/>
              <a:t>pháp</a:t>
            </a:r>
            <a:r>
              <a:rPr lang="en-US" altLang="ja-JP" dirty="0"/>
              <a:t> </a:t>
            </a:r>
            <a:r>
              <a:rPr lang="en-US" altLang="ja-JP" dirty="0" err="1"/>
              <a:t>đề</a:t>
            </a:r>
            <a:r>
              <a:rPr lang="en-US" altLang="ja-JP" dirty="0"/>
              <a:t> </a:t>
            </a:r>
            <a:r>
              <a:rPr lang="en-US" altLang="ja-JP" dirty="0" err="1"/>
              <a:t>xuất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AD507-0259-B42B-993D-FEB88662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B00C4-D25B-870A-BDED-B4451C75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7985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DF266DD-010D-C751-81B4-EE20FA6AC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55DFA0-77CF-682B-DB0F-3CA5F3D4E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F102CA-5304-CD28-FA99-0E2872F9A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VN" dirty="0"/>
              <a:t>KẾT QUẢ CỦA</a:t>
            </a:r>
            <a:br>
              <a:rPr lang="en-VN" dirty="0"/>
            </a:br>
            <a:r>
              <a:rPr lang="en-VN" dirty="0"/>
              <a:t>GIẢI PHÁP ĐỀ XUẤT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5E2CB9-B8D2-5359-3AF8-5D750D365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6FA1F8-B18B-434A-A4DB-69E8492E2C5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VN" dirty="0"/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152053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CF85-E9DC-CE6F-1505-4F1261E32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3. Kết quả của giải pháp đề xuất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92DA4-500E-C4C7-6142-CC5F97F90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err="1"/>
              <a:t>Kết</a:t>
            </a:r>
            <a:r>
              <a:rPr lang="en-US" altLang="ja-JP" dirty="0"/>
              <a:t> </a:t>
            </a:r>
            <a:r>
              <a:rPr lang="en-US" altLang="ja-JP" dirty="0" err="1"/>
              <a:t>quả</a:t>
            </a:r>
            <a:r>
              <a:rPr lang="en-US" altLang="ja-JP" dirty="0"/>
              <a:t> </a:t>
            </a:r>
            <a:r>
              <a:rPr lang="en-US" altLang="ja-JP" dirty="0" err="1"/>
              <a:t>mô</a:t>
            </a:r>
            <a:r>
              <a:rPr lang="en-US" altLang="ja-JP" dirty="0"/>
              <a:t> </a:t>
            </a:r>
            <a:r>
              <a:rPr lang="en-US" altLang="ja-JP" dirty="0" err="1"/>
              <a:t>phỏng</a:t>
            </a:r>
            <a:r>
              <a:rPr lang="en-US" altLang="ja-JP" dirty="0"/>
              <a:t> (</a:t>
            </a:r>
            <a:r>
              <a:rPr lang="en-US" altLang="ja-JP" dirty="0" err="1"/>
              <a:t>nếu</a:t>
            </a:r>
            <a:r>
              <a:rPr lang="en-US" altLang="ja-JP" dirty="0"/>
              <a:t> </a:t>
            </a:r>
            <a:r>
              <a:rPr lang="en-US" altLang="ja-JP" dirty="0" err="1"/>
              <a:t>có</a:t>
            </a:r>
            <a:r>
              <a:rPr lang="en-US" altLang="ja-JP" dirty="0"/>
              <a:t>)</a:t>
            </a:r>
            <a:endParaRPr lang="en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0AD507-0259-B42B-993D-FEB88662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Copyrights 2024 CE-UIT. All Rights Reserved.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3B00C4-D25B-870A-BDED-B4451C756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097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CE Green v2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0071FF"/>
      </a:accent2>
      <a:accent3>
        <a:srgbClr val="38EF7D"/>
      </a:accent3>
      <a:accent4>
        <a:srgbClr val="029676"/>
      </a:accent4>
      <a:accent5>
        <a:srgbClr val="F5AF19"/>
      </a:accent5>
      <a:accent6>
        <a:srgbClr val="F12711"/>
      </a:accent6>
      <a:hlink>
        <a:srgbClr val="6B9F25"/>
      </a:hlink>
      <a:folHlink>
        <a:srgbClr val="BA6906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3">
            <a:lumMod val="50000"/>
          </a:schemeClr>
        </a:solidFill>
        <a:ln>
          <a:noFill/>
        </a:ln>
      </a:spPr>
      <a:bodyPr rtlCol="0" anchor="ctr"/>
      <a:lstStyle>
        <a:defPPr algn="ctr">
          <a:defRPr dirty="0">
            <a:solidFill>
              <a:schemeClr val="accent4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2225" cap="rnd">
          <a:solidFill>
            <a:schemeClr val="accent3">
              <a:lumMod val="50000"/>
            </a:schemeClr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30000"/>
          </a:lnSpc>
          <a:spcBef>
            <a:spcPts val="300"/>
          </a:spcBef>
          <a:spcAft>
            <a:spcPts val="300"/>
          </a:spcAft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2983</TotalTime>
  <Words>413</Words>
  <Application>Microsoft Macintosh PowerPoint</Application>
  <PresentationFormat>Widescreen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TÊN KHÓA LUẬN</vt:lpstr>
      <vt:lpstr>Nội dung báo cáo</vt:lpstr>
      <vt:lpstr>TỔNG QUAN ĐỀ TÀI NGHIÊN CỨU</vt:lpstr>
      <vt:lpstr>1. Tổng quan đề tài nghiên cứu</vt:lpstr>
      <vt:lpstr>GIẢI PHÁP ĐỀ XUẤT CỦA ĐỀ TÀI</vt:lpstr>
      <vt:lpstr>2. Giải pháp đề xuất của đề tài</vt:lpstr>
      <vt:lpstr>2. Giải pháp đề xuất của đề tài</vt:lpstr>
      <vt:lpstr>KẾT QUẢ CỦA GIẢI PHÁP ĐỀ XUẤT</vt:lpstr>
      <vt:lpstr>3. Kết quả của giải pháp đề xuất</vt:lpstr>
      <vt:lpstr>3. Kết quả của giải pháp đề xuất</vt:lpstr>
      <vt:lpstr>KẾT LUẬN VÀ HƯỚNG PHÁT TRIỂN CỦA ĐỀ TÀI</vt:lpstr>
      <vt:lpstr>4. Kết luận và hướng phát triển của đề tài</vt:lpstr>
      <vt:lpstr>Tài liệu tham khảo</vt:lpstr>
      <vt:lpstr>HỎI VÀ ĐÁP</vt:lpstr>
      <vt:lpstr>Phụ lục (nếu có)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/>
  <dc:description>9Slide.vn</dc:description>
  <cp:lastModifiedBy>Trần Hoàng Lộc</cp:lastModifiedBy>
  <cp:revision>651</cp:revision>
  <dcterms:created xsi:type="dcterms:W3CDTF">2022-06-26T12:27:32Z</dcterms:created>
  <dcterms:modified xsi:type="dcterms:W3CDTF">2024-03-31T16:12:12Z</dcterms:modified>
  <cp:category>9Slide.vn</cp:category>
</cp:coreProperties>
</file>